
<file path=[Content_Types].xml><?xml version="1.0" encoding="utf-8"?>
<Types xmlns="http://schemas.openxmlformats.org/package/2006/content-types">
  <Default Extension="jpeg" ContentType="image/jpeg"/>
  <Default Extension="JPG" ContentType="image/.jpg"/>
  <Default Extension="xlsx" ContentType="application/vnd.openxmlformats-officedocument.spreadsheetml.sheet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harts/chart10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4"/>
  </p:notesMasterIdLst>
  <p:handoutMasterIdLst>
    <p:handoutMasterId r:id="rId31"/>
  </p:handoutMasterIdLst>
  <p:sldIdLst>
    <p:sldId id="8240" r:id="rId3"/>
    <p:sldId id="8777" r:id="rId5"/>
    <p:sldId id="8778" r:id="rId6"/>
    <p:sldId id="8784" r:id="rId7"/>
    <p:sldId id="8789" r:id="rId8"/>
    <p:sldId id="8791" r:id="rId9"/>
    <p:sldId id="8800" r:id="rId10"/>
    <p:sldId id="8802" r:id="rId11"/>
    <p:sldId id="8779" r:id="rId12"/>
    <p:sldId id="8785" r:id="rId13"/>
    <p:sldId id="8788" r:id="rId14"/>
    <p:sldId id="8794" r:id="rId15"/>
    <p:sldId id="8798" r:id="rId16"/>
    <p:sldId id="8803" r:id="rId17"/>
    <p:sldId id="8780" r:id="rId18"/>
    <p:sldId id="8782" r:id="rId19"/>
    <p:sldId id="8795" r:id="rId20"/>
    <p:sldId id="8783" r:id="rId21"/>
    <p:sldId id="8797" r:id="rId22"/>
    <p:sldId id="8801" r:id="rId23"/>
    <p:sldId id="8781" r:id="rId24"/>
    <p:sldId id="8786" r:id="rId25"/>
    <p:sldId id="8790" r:id="rId26"/>
    <p:sldId id="8796" r:id="rId27"/>
    <p:sldId id="8799" r:id="rId28"/>
    <p:sldId id="8776" r:id="rId29"/>
    <p:sldId id="8821" r:id="rId30"/>
  </p:sldIdLst>
  <p:sldSz cx="12858750" cy="7232650"/>
  <p:notesSz cx="6858000" cy="9144000"/>
  <p:custDataLst>
    <p:tags r:id="rId35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640080" indent="-18288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1282700" indent="-3683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925955" indent="-55435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2568575" indent="-7397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8" userDrawn="1">
          <p15:clr>
            <a:srgbClr val="A4A3A4"/>
          </p15:clr>
        </p15:guide>
        <p15:guide id="2" pos="4050" userDrawn="1">
          <p15:clr>
            <a:srgbClr val="A4A3A4"/>
          </p15:clr>
        </p15:guide>
        <p15:guide id="3" pos="557" userDrawn="1">
          <p15:clr>
            <a:srgbClr val="A4A3A4"/>
          </p15:clr>
        </p15:guide>
        <p15:guide id="5" orient="horz" pos="4183" userDrawn="1">
          <p15:clr>
            <a:srgbClr val="A4A3A4"/>
          </p15:clr>
        </p15:guide>
        <p15:guide id="6" pos="7497" userDrawn="1">
          <p15:clr>
            <a:srgbClr val="A4A3A4"/>
          </p15:clr>
        </p15:guide>
        <p15:guide id="7" pos="690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631"/>
    <a:srgbClr val="000000"/>
    <a:srgbClr val="E56B00"/>
    <a:srgbClr val="F93C43"/>
    <a:srgbClr val="C00000"/>
    <a:srgbClr val="EE7C18"/>
    <a:srgbClr val="953423"/>
    <a:srgbClr val="622115"/>
    <a:srgbClr val="F4C73A"/>
    <a:srgbClr val="00A1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428" autoAdjust="0"/>
    <p:restoredTop sz="95394" autoAdjust="0"/>
  </p:normalViewPr>
  <p:slideViewPr>
    <p:cSldViewPr showGuides="1">
      <p:cViewPr varScale="1">
        <p:scale>
          <a:sx n="104" d="100"/>
          <a:sy n="104" d="100"/>
        </p:scale>
        <p:origin x="918" y="102"/>
      </p:cViewPr>
      <p:guideLst>
        <p:guide orient="horz" pos="328"/>
        <p:guide pos="4050"/>
        <p:guide pos="557"/>
        <p:guide orient="horz" pos="4183"/>
        <p:guide pos="7497"/>
        <p:guide pos="6908"/>
      </p:guideLst>
    </p:cSldViewPr>
  </p:slideViewPr>
  <p:outlineViewPr>
    <p:cViewPr>
      <p:scale>
        <a:sx n="100" d="100"/>
        <a:sy n="100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>
      <p:cViewPr varScale="1">
        <p:scale>
          <a:sx n="67" d="100"/>
          <a:sy n="67" d="100"/>
        </p:scale>
        <p:origin x="283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5" Type="http://schemas.openxmlformats.org/officeDocument/2006/relationships/tags" Target="tags/tag18.xml"/><Relationship Id="rId34" Type="http://schemas.openxmlformats.org/officeDocument/2006/relationships/tableStyles" Target="tableStyles.xml"/><Relationship Id="rId33" Type="http://schemas.openxmlformats.org/officeDocument/2006/relationships/viewProps" Target="viewProps.xml"/><Relationship Id="rId32" Type="http://schemas.openxmlformats.org/officeDocument/2006/relationships/presProps" Target="presProps.xml"/><Relationship Id="rId31" Type="http://schemas.openxmlformats.org/officeDocument/2006/relationships/handoutMaster" Target="handoutMasters/handoutMaster1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Workbook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Workbook10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Workbook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Workbook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Workbook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Workbook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Workbook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Workbook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Workbook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Workbook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</c:spPr>
          <c:explosion val="0"/>
          <c:dPt>
            <c:idx val="0"/>
            <c:bubble3D val="0"/>
            <c:spPr>
              <a:solidFill>
                <a:schemeClr val="accent1"/>
              </a:solidFill>
              <a:ln>
                <a:solidFill>
                  <a:schemeClr val="bg1"/>
                </a:solidFill>
              </a:ln>
            </c:spPr>
          </c:dPt>
          <c:dPt>
            <c:idx val="1"/>
            <c:bubble3D val="0"/>
            <c:spPr>
              <a:solidFill>
                <a:schemeClr val="accent1"/>
              </a:solidFill>
              <a:ln>
                <a:solidFill>
                  <a:schemeClr val="bg1"/>
                </a:solidFill>
              </a:ln>
            </c:spPr>
          </c:dPt>
          <c:dPt>
            <c:idx val="2"/>
            <c:bubble3D val="0"/>
            <c:spPr>
              <a:solidFill>
                <a:schemeClr val="accent1"/>
              </a:solidFill>
              <a:ln>
                <a:solidFill>
                  <a:schemeClr val="bg1"/>
                </a:solidFill>
              </a:ln>
            </c:spPr>
          </c:dPt>
          <c:dPt>
            <c:idx val="3"/>
            <c:bubble3D val="0"/>
            <c:spPr>
              <a:solidFill>
                <a:schemeClr val="accent1"/>
              </a:solidFill>
              <a:ln>
                <a:solidFill>
                  <a:schemeClr val="bg1"/>
                </a:solidFill>
              </a:ln>
            </c:spPr>
          </c:dPt>
          <c:dPt>
            <c:idx val="4"/>
            <c:bubble3D val="0"/>
            <c:spPr>
              <a:solidFill>
                <a:schemeClr val="accent1"/>
              </a:solidFill>
              <a:ln>
                <a:solidFill>
                  <a:schemeClr val="bg1"/>
                </a:solidFill>
              </a:ln>
            </c:spPr>
          </c:dPt>
          <c:dPt>
            <c:idx val="5"/>
            <c:bubble3D val="0"/>
            <c:spPr>
              <a:solidFill>
                <a:schemeClr val="bg1">
                  <a:lumMod val="85000"/>
                </a:schemeClr>
              </a:solidFill>
              <a:ln>
                <a:solidFill>
                  <a:schemeClr val="bg1"/>
                </a:solidFill>
              </a:ln>
            </c:spPr>
          </c:dPt>
          <c:dPt>
            <c:idx val="6"/>
            <c:bubble3D val="0"/>
            <c:spPr>
              <a:solidFill>
                <a:schemeClr val="bg1">
                  <a:lumMod val="85000"/>
                </a:schemeClr>
              </a:solidFill>
              <a:ln>
                <a:solidFill>
                  <a:schemeClr val="bg1"/>
                </a:solidFill>
              </a:ln>
            </c:spPr>
          </c:dPt>
          <c:dPt>
            <c:idx val="7"/>
            <c:bubble3D val="0"/>
            <c:spPr>
              <a:solidFill>
                <a:schemeClr val="bg1">
                  <a:lumMod val="85000"/>
                </a:schemeClr>
              </a:solidFill>
              <a:ln>
                <a:solidFill>
                  <a:schemeClr val="bg1"/>
                </a:solidFill>
              </a:ln>
            </c:spPr>
          </c:dPt>
          <c:dPt>
            <c:idx val="8"/>
            <c:bubble3D val="0"/>
            <c:spPr>
              <a:solidFill>
                <a:schemeClr val="bg1">
                  <a:lumMod val="85000"/>
                </a:schemeClr>
              </a:solidFill>
              <a:ln>
                <a:solidFill>
                  <a:schemeClr val="bg1"/>
                </a:solidFill>
              </a:ln>
            </c:spPr>
          </c:dPt>
          <c:dPt>
            <c:idx val="9"/>
            <c:bubble3D val="0"/>
            <c:spPr>
              <a:solidFill>
                <a:schemeClr val="bg1">
                  <a:lumMod val="85000"/>
                </a:schemeClr>
              </a:solidFill>
              <a:ln>
                <a:solidFill>
                  <a:schemeClr val="bg1"/>
                </a:solidFill>
              </a:ln>
            </c:spPr>
          </c:dPt>
          <c:dLbls>
            <c:delete val="1"/>
          </c:dLbls>
          <c:cat>
            <c:strRef>
              <c:f>Sheet1!$A$2:$A$11</c:f>
              <c:strCache>
                <c:ptCount val="10"/>
                <c:pt idx="0">
                  <c:v>1st Qtr</c:v>
                </c:pt>
                <c:pt idx="1">
                  <c:v>2nd Qtr</c:v>
                </c:pt>
                <c:pt idx="2">
                  <c:v>1st Qtr</c:v>
                </c:pt>
                <c:pt idx="3">
                  <c:v>1st Qtr</c:v>
                </c:pt>
                <c:pt idx="4">
                  <c:v>1st Qtr</c:v>
                </c:pt>
                <c:pt idx="5">
                  <c:v>1st Qtr</c:v>
                </c:pt>
                <c:pt idx="6">
                  <c:v>1st Qtr</c:v>
                </c:pt>
                <c:pt idx="7">
                  <c:v>1st Qtr</c:v>
                </c:pt>
                <c:pt idx="8">
                  <c:v>1st Qtr</c:v>
                </c:pt>
                <c:pt idx="9">
                  <c:v>1st Qtr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  <c:pt idx="4">
                  <c:v>10</c:v>
                </c:pt>
                <c:pt idx="5">
                  <c:v>10</c:v>
                </c:pt>
                <c:pt idx="6">
                  <c:v>10</c:v>
                </c:pt>
                <c:pt idx="7">
                  <c:v>10</c:v>
                </c:pt>
                <c:pt idx="8">
                  <c:v>10</c:v>
                </c:pt>
                <c:pt idx="9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zero"/>
    <c:showDLblsOverMax val="0"/>
  </c:chart>
  <c:spPr>
    <a:ln>
      <a:noFill/>
    </a:ln>
  </c:spPr>
  <c:txPr>
    <a:bodyPr/>
    <a:lstStyle/>
    <a:p>
      <a:pPr>
        <a:defRPr lang="zh-CN" sz="1800" baseline="-25000">
          <a:latin typeface="Times New Roman" panose="02020603050405020304" pitchFamily="18" charset="0"/>
          <a:ea typeface="微软雅黑" panose="020B0503020204020204" pitchFamily="34" charset="-122"/>
          <a:sym typeface="Times New Roman" panose="02020603050405020304" pitchFamily="18" charset="0"/>
        </a:defRPr>
      </a:pPr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txPr>
        <a:bodyPr rot="0" spcFirstLastPara="0" vertOverflow="ellipsis" vert="horz" wrap="square" anchor="ctr" anchorCtr="1"/>
        <a:lstStyle/>
        <a:p>
          <a:pPr>
            <a:defRPr lang="zh-CN" sz="216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+mn-cs"/>
              <a:sym typeface="Times New Roman" panose="02020603050405020304" pitchFamily="18" charset="0"/>
            </a:defRPr>
          </a:pPr>
        </a:p>
      </c:txPr>
    </c:title>
    <c:autoTitleDeleted val="0"/>
    <c:plotArea>
      <c:layout/>
      <c:doughnutChart>
        <c:varyColors val="1"/>
        <c:ser>
          <c:idx val="1"/>
          <c:order val="1"/>
          <c:explosion val="0"/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8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+mn-cs"/>
                    <a:sym typeface="Times New Roman" panose="02020603050405020304" pitchFamily="18" charset="0"/>
                  </a:defRPr>
                </a:pPr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  <c15:showLeaderLines val="1"/>
                <c15:leaderLines/>
              </c:ext>
            </c:extLst>
          </c:dLbls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</c:numRef>
          </c:val>
        </c:ser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explosion val="0"/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8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+mn-cs"/>
                    <a:sym typeface="Times New Roman" panose="02020603050405020304" pitchFamily="18" charset="0"/>
                  </a:defRPr>
                </a:pPr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  <c15:showLeaderLines val="1"/>
                <c15:leaderLines/>
              </c:ext>
            </c:extLst>
          </c:dLbls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8.2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</c:plotArea>
    <c:legend>
      <c:legendPos val="t"/>
      <c:layout/>
      <c:overlay val="0"/>
      <c:txPr>
        <a:bodyPr rot="0" spcFirstLastPara="0" vertOverflow="ellipsis" vert="horz" wrap="square" anchor="ctr" anchorCtr="1"/>
        <a:lstStyle/>
        <a:p>
          <a:pPr>
            <a:defRPr lang="zh-CN" sz="18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+mn-cs"/>
              <a:sym typeface="Times New Roman" panose="02020603050405020304" pitchFamily="18" charset="0"/>
            </a:defRPr>
          </a:pPr>
        </a:p>
      </c:txPr>
    </c:legend>
    <c:plotVisOnly val="1"/>
    <c:dispBlanksAs val="gap"/>
    <c:showDLblsOverMax val="0"/>
  </c:chart>
  <c:txPr>
    <a:bodyPr/>
    <a:lstStyle/>
    <a:p>
      <a:pPr>
        <a:defRPr lang="zh-CN" sz="1800">
          <a:latin typeface="Times New Roman" panose="02020603050405020304" pitchFamily="18" charset="0"/>
          <a:ea typeface="微软雅黑" panose="020B0503020204020204" pitchFamily="34" charset="-122"/>
          <a:sym typeface="Times New Roman" panose="02020603050405020304" pitchFamily="18" charset="0"/>
        </a:defRPr>
      </a:pPr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</c:spPr>
          <c:explosion val="0"/>
          <c:dPt>
            <c:idx val="0"/>
            <c:bubble3D val="0"/>
            <c:spPr>
              <a:solidFill>
                <a:schemeClr val="accent2"/>
              </a:solidFill>
              <a:ln>
                <a:solidFill>
                  <a:schemeClr val="bg1"/>
                </a:solidFill>
              </a:ln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solidFill>
                  <a:schemeClr val="bg1"/>
                </a:solidFill>
              </a:ln>
            </c:spPr>
          </c:dPt>
          <c:dPt>
            <c:idx val="2"/>
            <c:bubble3D val="0"/>
            <c:spPr>
              <a:solidFill>
                <a:schemeClr val="accent2"/>
              </a:solidFill>
              <a:ln>
                <a:solidFill>
                  <a:schemeClr val="bg1"/>
                </a:solidFill>
              </a:ln>
            </c:spPr>
          </c:dPt>
          <c:dPt>
            <c:idx val="3"/>
            <c:bubble3D val="0"/>
            <c:spPr>
              <a:solidFill>
                <a:schemeClr val="accent2"/>
              </a:solidFill>
              <a:ln>
                <a:solidFill>
                  <a:schemeClr val="bg1"/>
                </a:solidFill>
              </a:ln>
            </c:spPr>
          </c:dPt>
          <c:dPt>
            <c:idx val="4"/>
            <c:bubble3D val="0"/>
            <c:spPr>
              <a:solidFill>
                <a:schemeClr val="accent2"/>
              </a:solidFill>
              <a:ln>
                <a:solidFill>
                  <a:schemeClr val="bg1"/>
                </a:solidFill>
              </a:ln>
            </c:spPr>
          </c:dPt>
          <c:dPt>
            <c:idx val="5"/>
            <c:bubble3D val="0"/>
            <c:spPr>
              <a:solidFill>
                <a:schemeClr val="accent2"/>
              </a:solidFill>
              <a:ln>
                <a:solidFill>
                  <a:schemeClr val="bg1"/>
                </a:solidFill>
              </a:ln>
            </c:spPr>
          </c:dPt>
          <c:dPt>
            <c:idx val="6"/>
            <c:bubble3D val="0"/>
            <c:spPr>
              <a:solidFill>
                <a:schemeClr val="accent2"/>
              </a:solidFill>
              <a:ln>
                <a:solidFill>
                  <a:schemeClr val="bg1"/>
                </a:solidFill>
              </a:ln>
            </c:spPr>
          </c:dPt>
          <c:dPt>
            <c:idx val="7"/>
            <c:bubble3D val="0"/>
            <c:spPr>
              <a:solidFill>
                <a:schemeClr val="bg1">
                  <a:lumMod val="85000"/>
                </a:schemeClr>
              </a:solidFill>
              <a:ln>
                <a:solidFill>
                  <a:schemeClr val="bg1"/>
                </a:solidFill>
              </a:ln>
            </c:spPr>
          </c:dPt>
          <c:dPt>
            <c:idx val="8"/>
            <c:bubble3D val="0"/>
            <c:spPr>
              <a:solidFill>
                <a:schemeClr val="bg1">
                  <a:lumMod val="85000"/>
                </a:schemeClr>
              </a:solidFill>
              <a:ln>
                <a:solidFill>
                  <a:schemeClr val="bg1"/>
                </a:solidFill>
              </a:ln>
            </c:spPr>
          </c:dPt>
          <c:dPt>
            <c:idx val="9"/>
            <c:bubble3D val="0"/>
            <c:spPr>
              <a:solidFill>
                <a:schemeClr val="bg1">
                  <a:lumMod val="85000"/>
                </a:schemeClr>
              </a:solidFill>
              <a:ln>
                <a:solidFill>
                  <a:schemeClr val="bg1"/>
                </a:solidFill>
              </a:ln>
            </c:spPr>
          </c:dPt>
          <c:dLbls>
            <c:delete val="1"/>
          </c:dLbls>
          <c:cat>
            <c:strRef>
              <c:f>Sheet1!$A$2:$A$11</c:f>
              <c:strCache>
                <c:ptCount val="10"/>
                <c:pt idx="0">
                  <c:v>1st Qtr</c:v>
                </c:pt>
                <c:pt idx="1">
                  <c:v>2nd Qtr</c:v>
                </c:pt>
                <c:pt idx="2">
                  <c:v>1st Qtr</c:v>
                </c:pt>
                <c:pt idx="3">
                  <c:v>1st Qtr</c:v>
                </c:pt>
                <c:pt idx="4">
                  <c:v>1st Qtr</c:v>
                </c:pt>
                <c:pt idx="5">
                  <c:v>1st Qtr</c:v>
                </c:pt>
                <c:pt idx="6">
                  <c:v>1st Qtr</c:v>
                </c:pt>
                <c:pt idx="7">
                  <c:v>1st Qtr</c:v>
                </c:pt>
                <c:pt idx="8">
                  <c:v>1st Qtr</c:v>
                </c:pt>
                <c:pt idx="9">
                  <c:v>1st Qtr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  <c:pt idx="4">
                  <c:v>10</c:v>
                </c:pt>
                <c:pt idx="5">
                  <c:v>10</c:v>
                </c:pt>
                <c:pt idx="6">
                  <c:v>10</c:v>
                </c:pt>
                <c:pt idx="7">
                  <c:v>10</c:v>
                </c:pt>
                <c:pt idx="8">
                  <c:v>10</c:v>
                </c:pt>
                <c:pt idx="9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zero"/>
    <c:showDLblsOverMax val="0"/>
  </c:chart>
  <c:spPr>
    <a:ln>
      <a:noFill/>
    </a:ln>
  </c:spPr>
  <c:txPr>
    <a:bodyPr/>
    <a:lstStyle/>
    <a:p>
      <a:pPr>
        <a:defRPr lang="zh-CN" sz="1800" baseline="-25000">
          <a:latin typeface="Times New Roman" panose="02020603050405020304" pitchFamily="18" charset="0"/>
          <a:ea typeface="微软雅黑" panose="020B0503020204020204" pitchFamily="34" charset="-122"/>
          <a:sym typeface="Times New Roman" panose="02020603050405020304" pitchFamily="18" charset="0"/>
        </a:defRPr>
      </a:pPr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</c:spPr>
          <c:explosion val="0"/>
          <c:dPt>
            <c:idx val="0"/>
            <c:bubble3D val="0"/>
            <c:spPr>
              <a:solidFill>
                <a:schemeClr val="accent3"/>
              </a:solidFill>
              <a:ln>
                <a:solidFill>
                  <a:schemeClr val="bg1"/>
                </a:solidFill>
              </a:ln>
            </c:spPr>
          </c:dPt>
          <c:dPt>
            <c:idx val="1"/>
            <c:bubble3D val="0"/>
            <c:spPr>
              <a:solidFill>
                <a:schemeClr val="accent3"/>
              </a:solidFill>
              <a:ln>
                <a:solidFill>
                  <a:schemeClr val="bg1"/>
                </a:solidFill>
              </a:ln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solidFill>
                  <a:schemeClr val="bg1"/>
                </a:solidFill>
              </a:ln>
            </c:spPr>
          </c:dPt>
          <c:dPt>
            <c:idx val="3"/>
            <c:bubble3D val="0"/>
            <c:spPr>
              <a:solidFill>
                <a:schemeClr val="accent3"/>
              </a:solidFill>
              <a:ln>
                <a:solidFill>
                  <a:schemeClr val="bg1"/>
                </a:solidFill>
              </a:ln>
            </c:spPr>
          </c:dPt>
          <c:dPt>
            <c:idx val="4"/>
            <c:bubble3D val="0"/>
            <c:spPr>
              <a:solidFill>
                <a:schemeClr val="accent3"/>
              </a:solidFill>
              <a:ln>
                <a:solidFill>
                  <a:schemeClr val="bg1"/>
                </a:solidFill>
              </a:ln>
            </c:spPr>
          </c:dPt>
          <c:dPt>
            <c:idx val="5"/>
            <c:bubble3D val="0"/>
            <c:spPr>
              <a:solidFill>
                <a:schemeClr val="accent3"/>
              </a:solidFill>
              <a:ln>
                <a:solidFill>
                  <a:schemeClr val="bg1"/>
                </a:solidFill>
              </a:ln>
            </c:spPr>
          </c:dPt>
          <c:dPt>
            <c:idx val="6"/>
            <c:bubble3D val="0"/>
            <c:spPr>
              <a:solidFill>
                <a:schemeClr val="accent3"/>
              </a:solidFill>
              <a:ln>
                <a:solidFill>
                  <a:schemeClr val="bg1"/>
                </a:solidFill>
              </a:ln>
            </c:spPr>
          </c:dPt>
          <c:dPt>
            <c:idx val="7"/>
            <c:bubble3D val="0"/>
            <c:spPr>
              <a:solidFill>
                <a:schemeClr val="accent3"/>
              </a:solidFill>
              <a:ln>
                <a:solidFill>
                  <a:schemeClr val="bg1"/>
                </a:solidFill>
              </a:ln>
            </c:spPr>
          </c:dPt>
          <c:dPt>
            <c:idx val="8"/>
            <c:bubble3D val="0"/>
            <c:spPr>
              <a:solidFill>
                <a:schemeClr val="bg1">
                  <a:lumMod val="85000"/>
                </a:schemeClr>
              </a:solidFill>
              <a:ln>
                <a:solidFill>
                  <a:schemeClr val="bg1"/>
                </a:solidFill>
              </a:ln>
            </c:spPr>
          </c:dPt>
          <c:dPt>
            <c:idx val="9"/>
            <c:bubble3D val="0"/>
            <c:spPr>
              <a:solidFill>
                <a:schemeClr val="bg1">
                  <a:lumMod val="85000"/>
                </a:schemeClr>
              </a:solidFill>
              <a:ln>
                <a:solidFill>
                  <a:schemeClr val="bg1"/>
                </a:solidFill>
              </a:ln>
            </c:spPr>
          </c:dPt>
          <c:dLbls>
            <c:delete val="1"/>
          </c:dLbls>
          <c:cat>
            <c:strRef>
              <c:f>Sheet1!$A$2:$A$11</c:f>
              <c:strCache>
                <c:ptCount val="10"/>
                <c:pt idx="0">
                  <c:v>1st Qtr</c:v>
                </c:pt>
                <c:pt idx="1">
                  <c:v>2nd Qtr</c:v>
                </c:pt>
                <c:pt idx="2">
                  <c:v>1st Qtr</c:v>
                </c:pt>
                <c:pt idx="3">
                  <c:v>1st Qtr</c:v>
                </c:pt>
                <c:pt idx="4">
                  <c:v>1st Qtr</c:v>
                </c:pt>
                <c:pt idx="5">
                  <c:v>1st Qtr</c:v>
                </c:pt>
                <c:pt idx="6">
                  <c:v>1st Qtr</c:v>
                </c:pt>
                <c:pt idx="7">
                  <c:v>1st Qtr</c:v>
                </c:pt>
                <c:pt idx="8">
                  <c:v>1st Qtr</c:v>
                </c:pt>
                <c:pt idx="9">
                  <c:v>1st Qtr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  <c:pt idx="4">
                  <c:v>10</c:v>
                </c:pt>
                <c:pt idx="5">
                  <c:v>10</c:v>
                </c:pt>
                <c:pt idx="6">
                  <c:v>10</c:v>
                </c:pt>
                <c:pt idx="7">
                  <c:v>10</c:v>
                </c:pt>
                <c:pt idx="8">
                  <c:v>10</c:v>
                </c:pt>
                <c:pt idx="9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zero"/>
    <c:showDLblsOverMax val="0"/>
  </c:chart>
  <c:spPr>
    <a:ln>
      <a:noFill/>
    </a:ln>
  </c:spPr>
  <c:txPr>
    <a:bodyPr/>
    <a:lstStyle/>
    <a:p>
      <a:pPr>
        <a:defRPr lang="zh-CN" sz="1800" baseline="-25000">
          <a:latin typeface="Times New Roman" panose="02020603050405020304" pitchFamily="18" charset="0"/>
          <a:ea typeface="微软雅黑" panose="020B0503020204020204" pitchFamily="34" charset="-122"/>
          <a:sym typeface="Times New Roman" panose="02020603050405020304" pitchFamily="18" charset="0"/>
        </a:defRPr>
      </a:pPr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</c:spPr>
          <c:explosion val="0"/>
          <c:dPt>
            <c:idx val="0"/>
            <c:bubble3D val="0"/>
            <c:spPr>
              <a:solidFill>
                <a:schemeClr val="bg1">
                  <a:lumMod val="85000"/>
                </a:schemeClr>
              </a:solidFill>
              <a:ln>
                <a:solidFill>
                  <a:schemeClr val="bg1"/>
                </a:solidFill>
              </a:ln>
            </c:spPr>
          </c:dPt>
          <c:dPt>
            <c:idx val="1"/>
            <c:bubble3D val="0"/>
            <c:spPr>
              <a:solidFill>
                <a:schemeClr val="accent4"/>
              </a:solidFill>
              <a:ln>
                <a:solidFill>
                  <a:schemeClr val="bg1"/>
                </a:solidFill>
              </a:ln>
            </c:spPr>
          </c:dPt>
          <c:dPt>
            <c:idx val="2"/>
            <c:bubble3D val="0"/>
            <c:spPr>
              <a:solidFill>
                <a:schemeClr val="accent4"/>
              </a:solidFill>
              <a:ln>
                <a:solidFill>
                  <a:schemeClr val="bg1"/>
                </a:solidFill>
              </a:ln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solidFill>
                  <a:schemeClr val="bg1"/>
                </a:solidFill>
              </a:ln>
            </c:spPr>
          </c:dPt>
          <c:dPt>
            <c:idx val="4"/>
            <c:bubble3D val="0"/>
            <c:spPr>
              <a:solidFill>
                <a:schemeClr val="accent4"/>
              </a:solidFill>
              <a:ln>
                <a:solidFill>
                  <a:schemeClr val="bg1"/>
                </a:solidFill>
              </a:ln>
            </c:spPr>
          </c:dPt>
          <c:dPt>
            <c:idx val="5"/>
            <c:bubble3D val="0"/>
            <c:spPr>
              <a:solidFill>
                <a:schemeClr val="bg1">
                  <a:lumMod val="85000"/>
                </a:schemeClr>
              </a:solidFill>
              <a:ln>
                <a:solidFill>
                  <a:schemeClr val="bg1"/>
                </a:solidFill>
              </a:ln>
            </c:spPr>
          </c:dPt>
          <c:dPt>
            <c:idx val="6"/>
            <c:bubble3D val="0"/>
            <c:spPr>
              <a:solidFill>
                <a:schemeClr val="bg1">
                  <a:lumMod val="85000"/>
                </a:schemeClr>
              </a:solidFill>
              <a:ln>
                <a:solidFill>
                  <a:schemeClr val="bg1"/>
                </a:solidFill>
              </a:ln>
            </c:spPr>
          </c:dPt>
          <c:dPt>
            <c:idx val="7"/>
            <c:bubble3D val="0"/>
            <c:spPr>
              <a:solidFill>
                <a:schemeClr val="bg1">
                  <a:lumMod val="85000"/>
                </a:schemeClr>
              </a:solidFill>
              <a:ln>
                <a:solidFill>
                  <a:schemeClr val="bg1"/>
                </a:solidFill>
              </a:ln>
            </c:spPr>
          </c:dPt>
          <c:dPt>
            <c:idx val="8"/>
            <c:bubble3D val="0"/>
            <c:spPr>
              <a:solidFill>
                <a:schemeClr val="bg1">
                  <a:lumMod val="85000"/>
                </a:schemeClr>
              </a:solidFill>
              <a:ln>
                <a:solidFill>
                  <a:schemeClr val="bg1"/>
                </a:solidFill>
              </a:ln>
            </c:spPr>
          </c:dPt>
          <c:dPt>
            <c:idx val="9"/>
            <c:bubble3D val="0"/>
            <c:spPr>
              <a:solidFill>
                <a:schemeClr val="bg1">
                  <a:lumMod val="85000"/>
                </a:schemeClr>
              </a:solidFill>
              <a:ln>
                <a:solidFill>
                  <a:schemeClr val="bg1"/>
                </a:solidFill>
              </a:ln>
            </c:spPr>
          </c:dPt>
          <c:dLbls>
            <c:delete val="1"/>
          </c:dLbls>
          <c:cat>
            <c:strRef>
              <c:f>Sheet1!$A$2:$A$11</c:f>
              <c:strCache>
                <c:ptCount val="10"/>
                <c:pt idx="0">
                  <c:v>1st Qtr</c:v>
                </c:pt>
                <c:pt idx="1">
                  <c:v>2nd Qtr</c:v>
                </c:pt>
                <c:pt idx="2">
                  <c:v>1st Qtr</c:v>
                </c:pt>
                <c:pt idx="3">
                  <c:v>1st Qtr</c:v>
                </c:pt>
                <c:pt idx="4">
                  <c:v>1st Qtr</c:v>
                </c:pt>
                <c:pt idx="5">
                  <c:v>1st Qtr</c:v>
                </c:pt>
                <c:pt idx="6">
                  <c:v>1st Qtr</c:v>
                </c:pt>
                <c:pt idx="7">
                  <c:v>1st Qtr</c:v>
                </c:pt>
                <c:pt idx="8">
                  <c:v>1st Qtr</c:v>
                </c:pt>
                <c:pt idx="9">
                  <c:v>1st Qtr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  <c:pt idx="4">
                  <c:v>10</c:v>
                </c:pt>
                <c:pt idx="5">
                  <c:v>10</c:v>
                </c:pt>
                <c:pt idx="6">
                  <c:v>10</c:v>
                </c:pt>
                <c:pt idx="7">
                  <c:v>10</c:v>
                </c:pt>
                <c:pt idx="8">
                  <c:v>10</c:v>
                </c:pt>
                <c:pt idx="9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zero"/>
    <c:showDLblsOverMax val="0"/>
  </c:chart>
  <c:spPr>
    <a:ln>
      <a:noFill/>
    </a:ln>
  </c:spPr>
  <c:txPr>
    <a:bodyPr/>
    <a:lstStyle/>
    <a:p>
      <a:pPr>
        <a:defRPr lang="zh-CN" sz="1800" baseline="-25000">
          <a:latin typeface="Times New Roman" panose="02020603050405020304" pitchFamily="18" charset="0"/>
          <a:ea typeface="微软雅黑" panose="020B0503020204020204" pitchFamily="34" charset="-122"/>
          <a:sym typeface="Times New Roman" panose="02020603050405020304" pitchFamily="18" charset="0"/>
        </a:defRPr>
      </a:pPr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</c:spPr>
          <c:explosion val="0"/>
          <c:dPt>
            <c:idx val="0"/>
            <c:bubble3D val="0"/>
            <c:spPr>
              <a:solidFill>
                <a:schemeClr val="accent1"/>
              </a:solidFill>
              <a:ln>
                <a:solidFill>
                  <a:schemeClr val="bg1"/>
                </a:solidFill>
              </a:ln>
            </c:spPr>
          </c:dPt>
          <c:dPt>
            <c:idx val="1"/>
            <c:bubble3D val="0"/>
            <c:spPr>
              <a:solidFill>
                <a:schemeClr val="accent1"/>
              </a:solidFill>
              <a:ln>
                <a:solidFill>
                  <a:schemeClr val="bg1"/>
                </a:solidFill>
              </a:ln>
            </c:spPr>
          </c:dPt>
          <c:dPt>
            <c:idx val="2"/>
            <c:bubble3D val="0"/>
            <c:spPr>
              <a:solidFill>
                <a:schemeClr val="accent1"/>
              </a:solidFill>
              <a:ln>
                <a:solidFill>
                  <a:schemeClr val="bg1"/>
                </a:solidFill>
              </a:ln>
            </c:spPr>
          </c:dPt>
          <c:dPt>
            <c:idx val="3"/>
            <c:bubble3D val="0"/>
            <c:spPr>
              <a:solidFill>
                <a:schemeClr val="accent2"/>
              </a:solidFill>
              <a:ln>
                <a:solidFill>
                  <a:schemeClr val="bg1"/>
                </a:solidFill>
              </a:ln>
            </c:spPr>
          </c:dPt>
          <c:dPt>
            <c:idx val="4"/>
            <c:bubble3D val="0"/>
            <c:spPr>
              <a:solidFill>
                <a:schemeClr val="accent2"/>
              </a:solidFill>
              <a:ln>
                <a:solidFill>
                  <a:schemeClr val="bg1"/>
                </a:solidFill>
              </a:ln>
            </c:spPr>
          </c:dPt>
          <c:dPt>
            <c:idx val="5"/>
            <c:bubble3D val="0"/>
            <c:spPr>
              <a:solidFill>
                <a:schemeClr val="accent2"/>
              </a:solidFill>
              <a:ln>
                <a:solidFill>
                  <a:schemeClr val="bg1"/>
                </a:solidFill>
              </a:ln>
            </c:spPr>
          </c:dPt>
          <c:dPt>
            <c:idx val="6"/>
            <c:bubble3D val="0"/>
            <c:spPr>
              <a:solidFill>
                <a:schemeClr val="accent3"/>
              </a:solidFill>
              <a:ln>
                <a:solidFill>
                  <a:schemeClr val="bg1"/>
                </a:solidFill>
              </a:ln>
            </c:spPr>
          </c:dPt>
          <c:dPt>
            <c:idx val="7"/>
            <c:bubble3D val="0"/>
            <c:spPr>
              <a:solidFill>
                <a:schemeClr val="accent3"/>
              </a:solidFill>
              <a:ln>
                <a:solidFill>
                  <a:schemeClr val="bg1"/>
                </a:solidFill>
              </a:ln>
            </c:spPr>
          </c:dPt>
          <c:dPt>
            <c:idx val="8"/>
            <c:bubble3D val="0"/>
            <c:spPr>
              <a:solidFill>
                <a:schemeClr val="accent4"/>
              </a:solidFill>
              <a:ln>
                <a:solidFill>
                  <a:schemeClr val="bg1"/>
                </a:solidFill>
              </a:ln>
            </c:spPr>
          </c:dPt>
          <c:dPt>
            <c:idx val="9"/>
            <c:bubble3D val="0"/>
            <c:spPr>
              <a:solidFill>
                <a:schemeClr val="accent4"/>
              </a:solidFill>
              <a:ln>
                <a:solidFill>
                  <a:schemeClr val="bg1"/>
                </a:solidFill>
              </a:ln>
            </c:spPr>
          </c:dPt>
          <c:dLbls>
            <c:delete val="1"/>
          </c:dLbls>
          <c:cat>
            <c:strRef>
              <c:f>Sheet1!$A$2:$A$11</c:f>
              <c:strCache>
                <c:ptCount val="10"/>
                <c:pt idx="0">
                  <c:v>1st Qtr</c:v>
                </c:pt>
                <c:pt idx="1">
                  <c:v>2nd Qtr</c:v>
                </c:pt>
                <c:pt idx="2">
                  <c:v>1st Qtr</c:v>
                </c:pt>
                <c:pt idx="3">
                  <c:v>1st Qtr</c:v>
                </c:pt>
                <c:pt idx="4">
                  <c:v>1st Qtr</c:v>
                </c:pt>
                <c:pt idx="5">
                  <c:v>1st Qtr</c:v>
                </c:pt>
                <c:pt idx="6">
                  <c:v>1st Qtr</c:v>
                </c:pt>
                <c:pt idx="7">
                  <c:v>1st Qtr</c:v>
                </c:pt>
                <c:pt idx="8">
                  <c:v>1st Qtr</c:v>
                </c:pt>
                <c:pt idx="9">
                  <c:v>1st Qtr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  <c:pt idx="4">
                  <c:v>10</c:v>
                </c:pt>
                <c:pt idx="5">
                  <c:v>10</c:v>
                </c:pt>
                <c:pt idx="6">
                  <c:v>10</c:v>
                </c:pt>
                <c:pt idx="7">
                  <c:v>10</c:v>
                </c:pt>
                <c:pt idx="8">
                  <c:v>10</c:v>
                </c:pt>
                <c:pt idx="9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zero"/>
    <c:showDLblsOverMax val="0"/>
  </c:chart>
  <c:spPr>
    <a:ln>
      <a:noFill/>
    </a:ln>
  </c:spPr>
  <c:txPr>
    <a:bodyPr/>
    <a:lstStyle/>
    <a:p>
      <a:pPr>
        <a:defRPr lang="zh-CN" sz="1800" baseline="-25000">
          <a:latin typeface="Times New Roman" panose="02020603050405020304" pitchFamily="18" charset="0"/>
          <a:ea typeface="微软雅黑" panose="020B0503020204020204" pitchFamily="34" charset="-122"/>
          <a:sym typeface="Times New Roman" panose="02020603050405020304" pitchFamily="18" charset="0"/>
        </a:defRPr>
      </a:pPr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explosion val="0"/>
          <c:dPt>
            <c:idx val="0"/>
            <c:bubble3D val="0"/>
            <c:spPr>
              <a:solidFill>
                <a:schemeClr val="accent2"/>
              </a:solidFill>
            </c:spPr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</c:spPr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9</c:v>
                </c:pt>
                <c:pt idx="1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lang="zh-CN" sz="1800">
          <a:latin typeface="Times New Roman" panose="02020603050405020304" pitchFamily="18" charset="0"/>
          <a:ea typeface="微软雅黑" panose="020B0503020204020204" pitchFamily="34" charset="-122"/>
          <a:sym typeface="Times New Roman" panose="02020603050405020304" pitchFamily="18" charset="0"/>
        </a:defRPr>
      </a:pPr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explosion val="0"/>
          <c:dPt>
            <c:idx val="0"/>
            <c:bubble3D val="0"/>
            <c:spPr>
              <a:solidFill>
                <a:schemeClr val="accent3"/>
              </a:solidFill>
            </c:spPr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</c:spPr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</c:v>
                </c:pt>
                <c:pt idx="1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lang="zh-CN" sz="1800">
          <a:latin typeface="Times New Roman" panose="02020603050405020304" pitchFamily="18" charset="0"/>
          <a:ea typeface="微软雅黑" panose="020B0503020204020204" pitchFamily="34" charset="-122"/>
          <a:sym typeface="Times New Roman" panose="02020603050405020304" pitchFamily="18" charset="0"/>
        </a:defRPr>
      </a:pPr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explosion val="0"/>
          <c:dPt>
            <c:idx val="0"/>
            <c:bubble3D val="0"/>
            <c:spPr>
              <a:solidFill>
                <a:schemeClr val="accent1"/>
              </a:solidFill>
            </c:spPr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</c:spPr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</c:v>
                </c:pt>
                <c:pt idx="1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lang="zh-CN" sz="1800">
          <a:latin typeface="Times New Roman" panose="02020603050405020304" pitchFamily="18" charset="0"/>
          <a:ea typeface="微软雅黑" panose="020B0503020204020204" pitchFamily="34" charset="-122"/>
          <a:sym typeface="Times New Roman" panose="02020603050405020304" pitchFamily="18" charset="0"/>
        </a:defRPr>
      </a:pPr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explosion val="0"/>
          <c:dPt>
            <c:idx val="0"/>
            <c:bubble3D val="0"/>
            <c:spPr>
              <a:solidFill>
                <a:schemeClr val="accent4"/>
              </a:solidFill>
            </c:spPr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</c:spPr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</c:v>
                </c:pt>
                <c:pt idx="1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lang="zh-CN" sz="1800">
          <a:latin typeface="Times New Roman" panose="02020603050405020304" pitchFamily="18" charset="0"/>
          <a:ea typeface="微软雅黑" panose="020B0503020204020204" pitchFamily="34" charset="-122"/>
          <a:sym typeface="Times New Roman" panose="02020603050405020304" pitchFamily="18" charset="0"/>
        </a:defRPr>
      </a:pPr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630DBF-D010-4114-9DE3-41E342A27C18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D1D107-4CC9-43CA-8CA8-36E1DF70D5F2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6024D97-E667-405D-B634-E583E2108D71}" type="datetimeFigureOut">
              <a:rPr lang="zh-CN" altLang="en-US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  <a:endParaRPr lang="zh-CN" altLang="en-US" noProof="0" smtClean="0"/>
          </a:p>
          <a:p>
            <a:pPr lvl="1"/>
            <a:r>
              <a:rPr lang="zh-CN" altLang="en-US" noProof="0" smtClean="0"/>
              <a:t>第二级</a:t>
            </a:r>
            <a:endParaRPr lang="zh-CN" altLang="en-US" noProof="0" smtClean="0"/>
          </a:p>
          <a:p>
            <a:pPr lvl="2"/>
            <a:r>
              <a:rPr lang="zh-CN" altLang="en-US" noProof="0" smtClean="0"/>
              <a:t>第三级</a:t>
            </a:r>
            <a:endParaRPr lang="zh-CN" altLang="en-US" noProof="0" smtClean="0"/>
          </a:p>
          <a:p>
            <a:pPr lvl="3"/>
            <a:r>
              <a:rPr lang="zh-CN" altLang="en-US" noProof="0" smtClean="0"/>
              <a:t>第四级</a:t>
            </a:r>
            <a:endParaRPr lang="zh-CN" altLang="en-US" noProof="0" smtClean="0"/>
          </a:p>
          <a:p>
            <a:pPr lvl="4"/>
            <a:r>
              <a:rPr lang="zh-CN" altLang="en-US" noProof="0" smtClean="0"/>
              <a:t>第五级</a:t>
            </a:r>
            <a:endParaRPr lang="zh-CN" altLang="en-US" noProof="0" smtClean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418F03C3-53C1-4F10-8DAF-D1F318E96C6E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59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31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03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75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3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5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7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9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en-US" altLang="zh-CN" dirty="0"/>
          </a:p>
        </p:txBody>
      </p:sp>
      <p:sp>
        <p:nvSpPr>
          <p:cNvPr id="61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fld id="{0D2C7D44-82C0-4973-81A6-B9B6825A7855}" type="slidenum">
              <a:rPr lang="zh-CN" altLang="en-US" smtClean="0">
                <a:latin typeface="Calibri" panose="020F0502020204030204" pitchFamily="34" charset="0"/>
              </a:rPr>
            </a:fld>
            <a:endParaRPr lang="zh-CN" altLang="en-US" smtClean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>
              <a:spcBef>
                <a:spcPct val="0"/>
              </a:spcBef>
            </a:pPr>
            <a:r>
              <a:rPr lang="zh-CN" altLang="en-US" dirty="0"/>
              <a:t>模板来自于 </a:t>
            </a:r>
            <a:r>
              <a:rPr lang="en-US" altLang="zh-CN" dirty="0"/>
              <a:t>https://www.pptying.com    【PPT</a:t>
            </a:r>
            <a:r>
              <a:rPr lang="zh-CN" altLang="en-US" dirty="0"/>
              <a:t>营</a:t>
            </a:r>
            <a:r>
              <a:rPr lang="en-US" altLang="zh-CN" dirty="0"/>
              <a:t>】</a:t>
            </a:r>
            <a:endParaRPr lang="zh-CN" altLang="en-US" dirty="0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64407" y="2246811"/>
            <a:ext cx="10929938" cy="1550331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928814" y="4098501"/>
            <a:ext cx="9001125" cy="184834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03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01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205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609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006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410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7814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21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A84A00-30C6-466E-9EE6-88B0CF2978B7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1324DE-58E6-4814-984F-641503319377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1000">
        <p:random/>
      </p:transition>
    </mc:Choice>
    <mc:Fallback>
      <p:transition spd="slow" advClick="0" advTm="100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4039" y="385072"/>
            <a:ext cx="11090672" cy="139797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4039" y="1925358"/>
            <a:ext cx="11090672" cy="45890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84039" y="6703595"/>
            <a:ext cx="2893219" cy="385072"/>
          </a:xfrm>
          <a:prstGeom prst="rect">
            <a:avLst/>
          </a:prstGeom>
        </p:spPr>
        <p:txBody>
          <a:bodyPr/>
          <a:lstStyle/>
          <a:p>
            <a:fld id="{C9470541-0799-4B80-BB55-C561F12F496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59461" y="6703595"/>
            <a:ext cx="4339828" cy="38507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81492" y="6703595"/>
            <a:ext cx="2893219" cy="385072"/>
          </a:xfrm>
          <a:prstGeom prst="rect">
            <a:avLst/>
          </a:prstGeom>
        </p:spPr>
        <p:txBody>
          <a:bodyPr/>
          <a:lstStyle/>
          <a:p>
            <a:fld id="{BC595319-D5FB-4ACE-A348-957FA7BFD17B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1000">
        <p:random/>
      </p:transition>
    </mc:Choice>
    <mc:Fallback>
      <p:transition spd="slow" advClick="0" advTm="100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9A3FB-949F-4B3A-BDC9-400100DD86E9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35824-65D5-478C-9E42-BB7BDE2C2B4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1000">
        <p:random/>
      </p:transition>
    </mc:Choice>
    <mc:Fallback>
      <p:transition spd="slow" advClick="0" advTm="100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4039" y="385072"/>
            <a:ext cx="11090672" cy="13979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4039" y="1925358"/>
            <a:ext cx="11090672" cy="45890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4039" y="6703595"/>
            <a:ext cx="2893219" cy="3850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82D2-7A68-459D-A996-9BDDA2518FA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59461" y="6703595"/>
            <a:ext cx="4339828" cy="3850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81492" y="6703595"/>
            <a:ext cx="2893219" cy="3850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mc:AlternateContent xmlns:mc="http://schemas.openxmlformats.org/markup-compatibility/2006">
    <mc:Choice xmlns:p14="http://schemas.microsoft.com/office/powerpoint/2010/main" Requires="p14">
      <p:transition spd="slow" p14:dur="1500" advClick="0" advTm="1000">
        <p:random/>
      </p:transition>
    </mc:Choice>
    <mc:Fallback>
      <p:transition spd="slow" advClick="0" advTm="1000">
        <p:random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64565" rtl="0" eaLnBrk="1" latinLnBrk="0" hangingPunct="1">
        <a:lnSpc>
          <a:spcPct val="90000"/>
        </a:lnSpc>
        <a:spcBef>
          <a:spcPct val="0"/>
        </a:spcBef>
        <a:buNone/>
        <a:defRPr sz="46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1300" indent="-241300" algn="l" defTabSz="964565" rtl="0" eaLnBrk="1" latinLnBrk="0" hangingPunct="1">
        <a:lnSpc>
          <a:spcPct val="90000"/>
        </a:lnSpc>
        <a:spcBef>
          <a:spcPts val="1055"/>
        </a:spcBef>
        <a:buFont typeface="Arial" panose="020B0604020202020204" pitchFamily="34" charset="0"/>
        <a:buChar char="•"/>
        <a:defRPr sz="2955" kern="1200">
          <a:solidFill>
            <a:schemeClr val="tx1"/>
          </a:solidFill>
          <a:latin typeface="+mn-lt"/>
          <a:ea typeface="+mn-ea"/>
          <a:cs typeface="+mn-cs"/>
        </a:defRPr>
      </a:lvl1pPr>
      <a:lvl2pPr marL="723265" indent="-241300" algn="l" defTabSz="964565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530" kern="1200">
          <a:solidFill>
            <a:schemeClr val="tx1"/>
          </a:solidFill>
          <a:latin typeface="+mn-lt"/>
          <a:ea typeface="+mn-ea"/>
          <a:cs typeface="+mn-cs"/>
        </a:defRPr>
      </a:lvl2pPr>
      <a:lvl3pPr marL="1205230" indent="-241300" algn="l" defTabSz="964565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110" kern="1200">
          <a:solidFill>
            <a:schemeClr val="tx1"/>
          </a:solidFill>
          <a:latin typeface="+mn-lt"/>
          <a:ea typeface="+mn-ea"/>
          <a:cs typeface="+mn-cs"/>
        </a:defRPr>
      </a:lvl3pPr>
      <a:lvl4pPr marL="1687830" indent="-241300" algn="l" defTabSz="964565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169795" indent="-241300" algn="l" defTabSz="964565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651760" indent="-241300" algn="l" defTabSz="964565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134360" indent="-241300" algn="l" defTabSz="964565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616325" indent="-241300" algn="l" defTabSz="964565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4098290" indent="-241300" algn="l" defTabSz="964565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45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1965" algn="l" defTabSz="9645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64565" algn="l" defTabSz="9645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46530" algn="l" defTabSz="9645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28495" algn="l" defTabSz="9645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11095" algn="l" defTabSz="9645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93060" algn="l" defTabSz="9645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75025" algn="l" defTabSz="9645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56990" algn="l" defTabSz="9645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microsoft.com/office/2007/relationships/hdphoto" Target="../media/image2.wdp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0.xml"/><Relationship Id="rId5" Type="http://schemas.openxmlformats.org/officeDocument/2006/relationships/slideLayout" Target="../slideLayouts/slideLayout3.xml"/><Relationship Id="rId4" Type="http://schemas.openxmlformats.org/officeDocument/2006/relationships/chart" Target="../charts/chart4.xml"/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chart" Target="../charts/char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3.xml"/><Relationship Id="rId1" Type="http://schemas.openxmlformats.org/officeDocument/2006/relationships/chart" Target="../charts/chart5.xml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3.xml"/><Relationship Id="rId5" Type="http://schemas.openxmlformats.org/officeDocument/2006/relationships/slideLayout" Target="../slideLayouts/slideLayout2.xml"/><Relationship Id="rId4" Type="http://schemas.openxmlformats.org/officeDocument/2006/relationships/chart" Target="../charts/chart9.xml"/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chart" Target="../charts/char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3.xml"/><Relationship Id="rId1" Type="http://schemas.openxmlformats.org/officeDocument/2006/relationships/chart" Target="../charts/chart10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9" Type="http://schemas.openxmlformats.org/officeDocument/2006/relationships/notesSlide" Target="../notesSlides/notesSlide2.xml"/><Relationship Id="rId18" Type="http://schemas.openxmlformats.org/officeDocument/2006/relationships/slideLayout" Target="../slideLayouts/slideLayout3.xml"/><Relationship Id="rId17" Type="http://schemas.openxmlformats.org/officeDocument/2006/relationships/tags" Target="../tags/tag17.xml"/><Relationship Id="rId16" Type="http://schemas.openxmlformats.org/officeDocument/2006/relationships/tags" Target="../tags/tag16.xml"/><Relationship Id="rId15" Type="http://schemas.openxmlformats.org/officeDocument/2006/relationships/tags" Target="../tags/tag15.xml"/><Relationship Id="rId14" Type="http://schemas.openxmlformats.org/officeDocument/2006/relationships/tags" Target="../tags/tag14.xml"/><Relationship Id="rId13" Type="http://schemas.openxmlformats.org/officeDocument/2006/relationships/tags" Target="../tags/tag13.xml"/><Relationship Id="rId12" Type="http://schemas.openxmlformats.org/officeDocument/2006/relationships/tags" Target="../tags/tag12.xml"/><Relationship Id="rId11" Type="http://schemas.openxmlformats.org/officeDocument/2006/relationships/tags" Target="../tags/tag11.xml"/><Relationship Id="rId10" Type="http://schemas.openxmlformats.org/officeDocument/2006/relationships/tags" Target="../tags/tag10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6.xml"/><Relationship Id="rId3" Type="http://schemas.openxmlformats.org/officeDocument/2006/relationships/slideLayout" Target="../slideLayouts/slideLayout1.xml"/><Relationship Id="rId2" Type="http://schemas.microsoft.com/office/2007/relationships/hdphoto" Target="../media/image2.wdp"/><Relationship Id="rId1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7.xml"/><Relationship Id="rId3" Type="http://schemas.openxmlformats.org/officeDocument/2006/relationships/slideLayout" Target="../slideLayouts/slideLayout3.xml"/><Relationship Id="rId2" Type="http://schemas.openxmlformats.org/officeDocument/2006/relationships/hyperlink" Target="https://www.pptying.com" TargetMode="External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0"/>
            <a:ext cx="12858750" cy="7232650"/>
          </a:xfrm>
          <a:prstGeom prst="rect">
            <a:avLst/>
          </a:prstGeom>
          <a:blipFill dpi="0" rotWithShape="1">
            <a:blip r:embed="rId1" cstate="email"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brightnessContrast contrast="20000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</a:extLst>
            </a:blip>
            <a:srcRect/>
            <a:stretch>
              <a:fillRect l="-399" t="-8692" r="10241" b="-1153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p:sp>
        <p:nvSpPr>
          <p:cNvPr id="8" name="矩形 259"/>
          <p:cNvSpPr>
            <a:spLocks noChangeArrowheads="1"/>
          </p:cNvSpPr>
          <p:nvPr/>
        </p:nvSpPr>
        <p:spPr bwMode="auto">
          <a:xfrm>
            <a:off x="4701183" y="5118918"/>
            <a:ext cx="7715944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r">
              <a:buNone/>
            </a:pPr>
            <a:r>
              <a:rPr lang="zh-CN" altLang="en-US" sz="4400" b="1" dirty="0">
                <a:solidFill>
                  <a:schemeClr val="accent1"/>
                </a:solidFill>
                <a:cs typeface="Arial" panose="020B0604020202020204" pitchFamily="34" charset="0"/>
              </a:rPr>
              <a:t>房地产建筑施工演示</a:t>
            </a:r>
            <a:r>
              <a:rPr lang="en-US" altLang="zh-CN" sz="4400" b="1" dirty="0">
                <a:solidFill>
                  <a:schemeClr val="accent1"/>
                </a:solidFill>
                <a:cs typeface="Arial" panose="020B0604020202020204" pitchFamily="34" charset="0"/>
              </a:rPr>
              <a:t>PPT</a:t>
            </a:r>
            <a:r>
              <a:rPr lang="zh-CN" altLang="en-US" sz="4400" b="1" dirty="0">
                <a:solidFill>
                  <a:schemeClr val="accent1"/>
                </a:solidFill>
                <a:cs typeface="Arial" panose="020B0604020202020204" pitchFamily="34" charset="0"/>
              </a:rPr>
              <a:t>模板</a:t>
            </a:r>
            <a:endParaRPr lang="zh-CN" altLang="en-US" sz="4400" b="1" dirty="0">
              <a:solidFill>
                <a:schemeClr val="accent1"/>
              </a:solidFill>
              <a:cs typeface="Arial" panose="020B0604020202020204" pitchFamily="34" charset="0"/>
            </a:endParaRPr>
          </a:p>
        </p:txBody>
      </p:sp>
      <p:sp>
        <p:nvSpPr>
          <p:cNvPr id="11" name="矩形 259"/>
          <p:cNvSpPr>
            <a:spLocks noChangeArrowheads="1"/>
          </p:cNvSpPr>
          <p:nvPr/>
        </p:nvSpPr>
        <p:spPr bwMode="auto">
          <a:xfrm>
            <a:off x="5421263" y="4621230"/>
            <a:ext cx="605189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r">
              <a:buNone/>
            </a:pPr>
            <a:r>
              <a:rPr lang="en-US" altLang="zh-CN" sz="2400" dirty="0" smtClean="0">
                <a:solidFill>
                  <a:schemeClr val="accent1"/>
                </a:solidFill>
                <a:cs typeface="Arial" panose="020B0604020202020204" pitchFamily="34" charset="0"/>
              </a:rPr>
              <a:t>REAL ESTATE CONSTRUCTION PPT</a:t>
            </a:r>
            <a:endParaRPr lang="zh-CN" altLang="en-US" sz="2400" dirty="0">
              <a:solidFill>
                <a:schemeClr val="accent1"/>
              </a:solidFill>
              <a:cs typeface="Arial" panose="020B0604020202020204" pitchFamily="34" charset="0"/>
            </a:endParaRPr>
          </a:p>
        </p:txBody>
      </p:sp>
      <p:sp>
        <p:nvSpPr>
          <p:cNvPr id="6" name="矩形 259"/>
          <p:cNvSpPr>
            <a:spLocks noChangeArrowheads="1"/>
          </p:cNvSpPr>
          <p:nvPr/>
        </p:nvSpPr>
        <p:spPr bwMode="auto">
          <a:xfrm>
            <a:off x="7077447" y="5943683"/>
            <a:ext cx="3459607" cy="812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zh-CN" altLang="en-US" sz="2400" dirty="0">
                <a:solidFill>
                  <a:schemeClr val="accent1"/>
                </a:solidFill>
                <a:cs typeface="Arial" panose="020B0604020202020204" pitchFamily="34" charset="0"/>
              </a:rPr>
              <a:t>汇报人</a:t>
            </a:r>
            <a:r>
              <a:rPr lang="zh-CN" altLang="en-US" sz="2400" dirty="0" smtClean="0">
                <a:solidFill>
                  <a:schemeClr val="accent1"/>
                </a:solidFill>
                <a:cs typeface="Arial" panose="020B0604020202020204" pitchFamily="34" charset="0"/>
              </a:rPr>
              <a:t>：</a:t>
            </a:r>
            <a:r>
              <a:rPr lang="en-US" altLang="zh-CN" sz="2400" dirty="0" smtClean="0">
                <a:solidFill>
                  <a:schemeClr val="accent1"/>
                </a:solidFill>
                <a:cs typeface="Arial" panose="020B0604020202020204" pitchFamily="34" charset="0"/>
              </a:rPr>
              <a:t>XXX</a:t>
            </a:r>
            <a:endParaRPr lang="zh-CN" altLang="en-US" sz="2400" dirty="0">
              <a:solidFill>
                <a:schemeClr val="accent1"/>
              </a:solidFill>
              <a:cs typeface="Arial" panose="020B0604020202020204" pitchFamily="34" charset="0"/>
            </a:endParaRPr>
          </a:p>
          <a:p>
            <a:pPr algn="ctr">
              <a:buNone/>
            </a:pPr>
            <a:r>
              <a:rPr lang="zh-CN" altLang="en-US" sz="2400" dirty="0">
                <a:solidFill>
                  <a:schemeClr val="accent1"/>
                </a:solidFill>
                <a:cs typeface="Arial" panose="020B0604020202020204" pitchFamily="34" charset="0"/>
              </a:rPr>
              <a:t>汇报时间：</a:t>
            </a:r>
            <a:r>
              <a:rPr lang="en-US" altLang="zh-CN" sz="2400" dirty="0">
                <a:solidFill>
                  <a:schemeClr val="accent1"/>
                </a:solidFill>
                <a:cs typeface="Arial" panose="020B0604020202020204" pitchFamily="34" charset="0"/>
              </a:rPr>
              <a:t>XX</a:t>
            </a:r>
            <a:r>
              <a:rPr lang="zh-CN" altLang="en-US" sz="2400" dirty="0">
                <a:solidFill>
                  <a:schemeClr val="accent1"/>
                </a:solidFill>
                <a:cs typeface="Arial" panose="020B0604020202020204" pitchFamily="34" charset="0"/>
              </a:rPr>
              <a:t>年 </a:t>
            </a:r>
            <a:r>
              <a:rPr lang="en-US" altLang="zh-CN" sz="2400" dirty="0">
                <a:solidFill>
                  <a:schemeClr val="accent1"/>
                </a:solidFill>
                <a:cs typeface="Arial" panose="020B0604020202020204" pitchFamily="34" charset="0"/>
              </a:rPr>
              <a:t>XX</a:t>
            </a:r>
            <a:r>
              <a:rPr lang="zh-CN" altLang="en-US" sz="2400" dirty="0">
                <a:solidFill>
                  <a:schemeClr val="accent1"/>
                </a:solidFill>
                <a:cs typeface="Arial" panose="020B0604020202020204" pitchFamily="34" charset="0"/>
              </a:rPr>
              <a:t>月</a:t>
            </a:r>
            <a:endParaRPr lang="zh-CN" altLang="en-US" sz="2400" dirty="0">
              <a:solidFill>
                <a:schemeClr val="accent1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1000">
        <p:random/>
      </p:transition>
    </mc:Choice>
    <mc:Fallback>
      <p:transition spd="slow" advClick="0" advTm="1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349"/>
                            </p:stCondLst>
                            <p:childTnLst>
                              <p:par>
                                <p:cTn id="17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849"/>
                            </p:stCondLst>
                            <p:childTnLst>
                              <p:par>
                                <p:cTn id="2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900"/>
                            </p:stCondLst>
                            <p:childTnLst>
                              <p:par>
                                <p:cTn id="4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/>
      <p:bldP spid="8" grpId="1"/>
      <p:bldP spid="11" grpId="0"/>
      <p:bldP spid="11" grpId="1"/>
      <p:bldP spid="6" grpId="0"/>
      <p:bldP spid="6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/>
          <p:nvPr/>
        </p:nvGraphicFramePr>
        <p:xfrm>
          <a:off x="1421800" y="1938130"/>
          <a:ext cx="2105999" cy="2229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062928" y="2905146"/>
            <a:ext cx="823742" cy="3427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650" b="1" dirty="0">
                <a:solidFill>
                  <a:schemeClr val="accent1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50%</a:t>
            </a:r>
            <a:endParaRPr lang="en-US" sz="2060" b="1" dirty="0">
              <a:solidFill>
                <a:schemeClr val="accent1"/>
              </a:solidFill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11739" y="4067927"/>
            <a:ext cx="526121" cy="31684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2060" b="1" dirty="0">
                <a:solidFill>
                  <a:schemeClr val="accent1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2001</a:t>
            </a:r>
            <a:endParaRPr lang="en-US" sz="2060" b="1" dirty="0">
              <a:solidFill>
                <a:schemeClr val="accent1"/>
              </a:solidFill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graphicFrame>
        <p:nvGraphicFramePr>
          <p:cNvPr id="8" name="Chart 7"/>
          <p:cNvGraphicFramePr/>
          <p:nvPr/>
        </p:nvGraphicFramePr>
        <p:xfrm>
          <a:off x="4038385" y="1938130"/>
          <a:ext cx="2105999" cy="2229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679515" y="2905146"/>
            <a:ext cx="823742" cy="3427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650" b="1" dirty="0">
                <a:solidFill>
                  <a:schemeClr val="accent2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70%</a:t>
            </a:r>
            <a:endParaRPr lang="en-US" sz="2060" b="1" dirty="0">
              <a:solidFill>
                <a:schemeClr val="accent2"/>
              </a:solidFill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28326" y="4067927"/>
            <a:ext cx="526121" cy="31684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2060" b="1" dirty="0">
                <a:solidFill>
                  <a:schemeClr val="accent2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2010</a:t>
            </a:r>
            <a:endParaRPr lang="en-US" sz="2060" b="1" dirty="0">
              <a:solidFill>
                <a:schemeClr val="accent2"/>
              </a:solidFill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graphicFrame>
        <p:nvGraphicFramePr>
          <p:cNvPr id="11" name="Chart 10"/>
          <p:cNvGraphicFramePr/>
          <p:nvPr/>
        </p:nvGraphicFramePr>
        <p:xfrm>
          <a:off x="6630163" y="1938130"/>
          <a:ext cx="2105999" cy="2229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7271292" y="2905146"/>
            <a:ext cx="823742" cy="3427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650" b="1" dirty="0">
                <a:solidFill>
                  <a:schemeClr val="accent3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80%</a:t>
            </a:r>
            <a:endParaRPr lang="en-US" sz="2060" b="1" dirty="0">
              <a:solidFill>
                <a:schemeClr val="accent3"/>
              </a:solidFill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420104" y="4101174"/>
            <a:ext cx="526121" cy="31684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2060" b="1" dirty="0">
                <a:solidFill>
                  <a:schemeClr val="accent3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2012</a:t>
            </a:r>
            <a:endParaRPr lang="en-US" sz="2060" b="1" dirty="0">
              <a:solidFill>
                <a:schemeClr val="accent3"/>
              </a:solidFill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graphicFrame>
        <p:nvGraphicFramePr>
          <p:cNvPr id="14" name="Chart 13"/>
          <p:cNvGraphicFramePr/>
          <p:nvPr/>
        </p:nvGraphicFramePr>
        <p:xfrm>
          <a:off x="9252787" y="1938130"/>
          <a:ext cx="2105999" cy="2229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9893915" y="2905146"/>
            <a:ext cx="823742" cy="3427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650" b="1" dirty="0">
                <a:solidFill>
                  <a:schemeClr val="accent4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40%</a:t>
            </a:r>
            <a:endParaRPr lang="en-US" sz="2060" b="1" dirty="0">
              <a:solidFill>
                <a:schemeClr val="accent4"/>
              </a:solidFill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042728" y="4101174"/>
            <a:ext cx="526121" cy="31684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2060" b="1" dirty="0">
                <a:solidFill>
                  <a:schemeClr val="accent4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2015</a:t>
            </a:r>
            <a:endParaRPr lang="en-US" sz="2060" b="1" dirty="0">
              <a:solidFill>
                <a:schemeClr val="accent4"/>
              </a:solidFill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1538742" y="4570378"/>
            <a:ext cx="1872116" cy="490382"/>
            <a:chOff x="682436" y="2622550"/>
            <a:chExt cx="1454530" cy="381000"/>
          </a:xfrm>
        </p:grpSpPr>
        <p:sp>
          <p:nvSpPr>
            <p:cNvPr id="18" name="Rectangle 17"/>
            <p:cNvSpPr/>
            <p:nvPr/>
          </p:nvSpPr>
          <p:spPr>
            <a:xfrm>
              <a:off x="685800" y="2622550"/>
              <a:ext cx="1447800" cy="381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5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82436" y="2659162"/>
              <a:ext cx="1454530" cy="2630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点击输入标题</a:t>
              </a:r>
              <a:endParaRPr lang="zh-CN" altLang="en-US" sz="1600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1496063" y="5092641"/>
            <a:ext cx="1957473" cy="1614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800" b="1" dirty="0">
                <a:solidFill>
                  <a:schemeClr val="accent1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点击输入标题</a:t>
            </a:r>
            <a:endParaRPr lang="zh-CN" altLang="en-US" sz="1800" b="1" dirty="0">
              <a:solidFill>
                <a:schemeClr val="accent1"/>
              </a:solidFill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  <a:p>
            <a:pPr algn="ctr"/>
            <a:r>
              <a:rPr lang="en-US" sz="116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There </a:t>
            </a:r>
            <a:r>
              <a:rPr lang="en-US" sz="116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are many variations of passages of Lorem Ipsum on the Internet tend to repeat predefined chunks as necessary, making this the first true generator on the Internet. </a:t>
            </a:r>
            <a:endParaRPr lang="en-US" sz="1160" b="1" dirty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4159659" y="4570379"/>
            <a:ext cx="1863454" cy="490382"/>
            <a:chOff x="2266950" y="2622550"/>
            <a:chExt cx="1447800" cy="381000"/>
          </a:xfrm>
        </p:grpSpPr>
        <p:sp>
          <p:nvSpPr>
            <p:cNvPr id="22" name="Rectangle 21"/>
            <p:cNvSpPr/>
            <p:nvPr/>
          </p:nvSpPr>
          <p:spPr>
            <a:xfrm>
              <a:off x="2266950" y="2622550"/>
              <a:ext cx="1447800" cy="381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5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277983" y="2659162"/>
              <a:ext cx="1425736" cy="2630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点击输入标题</a:t>
              </a:r>
              <a:endParaRPr lang="zh-CN" altLang="en-US" sz="1600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4112649" y="5092641"/>
            <a:ext cx="1957473" cy="1614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800" b="1" dirty="0">
                <a:solidFill>
                  <a:schemeClr val="accent2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点击输入标题</a:t>
            </a:r>
            <a:endParaRPr lang="zh-CN" altLang="en-US" sz="1800" b="1" dirty="0">
              <a:solidFill>
                <a:schemeClr val="accent2"/>
              </a:solidFill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  <a:p>
            <a:pPr algn="ctr"/>
            <a:r>
              <a:rPr lang="en-US" sz="116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There </a:t>
            </a:r>
            <a:r>
              <a:rPr lang="en-US" sz="116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are many variations of passages of Lorem Ipsum on the Internet tend to repeat predefined chunks as necessary, making this the first true generator on the Internet. </a:t>
            </a:r>
            <a:endParaRPr lang="en-US" sz="1160" b="1" dirty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6751436" y="4570378"/>
            <a:ext cx="1863454" cy="490382"/>
            <a:chOff x="3848100" y="2622550"/>
            <a:chExt cx="1447800" cy="381000"/>
          </a:xfrm>
        </p:grpSpPr>
        <p:sp>
          <p:nvSpPr>
            <p:cNvPr id="26" name="Rectangle 25"/>
            <p:cNvSpPr/>
            <p:nvPr/>
          </p:nvSpPr>
          <p:spPr>
            <a:xfrm>
              <a:off x="3848100" y="2622550"/>
              <a:ext cx="1447800" cy="381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5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865530" y="2659162"/>
              <a:ext cx="1412942" cy="2630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点击输入标题</a:t>
              </a:r>
              <a:endParaRPr lang="zh-CN" altLang="en-US" sz="1600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6704427" y="5092641"/>
            <a:ext cx="1957473" cy="1616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800" b="1" dirty="0">
                <a:solidFill>
                  <a:schemeClr val="accent3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点击输入标题</a:t>
            </a:r>
            <a:endParaRPr lang="zh-CN" altLang="en-US" sz="1800" b="1" dirty="0">
              <a:solidFill>
                <a:schemeClr val="accent3"/>
              </a:solidFill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  <a:p>
            <a:pPr algn="ctr"/>
            <a:r>
              <a:rPr lang="en-US" sz="116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many </a:t>
            </a:r>
            <a:r>
              <a:rPr lang="en-US" sz="116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variations of passages of Lorem Ipsum on the Internet tend to repeat predefined chunks as necessary, making this the first true generator on the Internet. </a:t>
            </a:r>
            <a:endParaRPr lang="en-US" sz="1160" b="1" dirty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9374059" y="4570378"/>
            <a:ext cx="1863454" cy="490382"/>
            <a:chOff x="5429250" y="2622550"/>
            <a:chExt cx="1447800" cy="381000"/>
          </a:xfrm>
        </p:grpSpPr>
        <p:sp>
          <p:nvSpPr>
            <p:cNvPr id="30" name="Rectangle 29"/>
            <p:cNvSpPr/>
            <p:nvPr/>
          </p:nvSpPr>
          <p:spPr>
            <a:xfrm>
              <a:off x="5429250" y="2622550"/>
              <a:ext cx="1447800" cy="381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5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454489" y="2659162"/>
              <a:ext cx="1397323" cy="2630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点击输入标题</a:t>
              </a:r>
              <a:endParaRPr lang="zh-CN" altLang="en-US" sz="1600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9327051" y="5092641"/>
            <a:ext cx="1957473" cy="1614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800" b="1" dirty="0">
                <a:solidFill>
                  <a:schemeClr val="accent4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点击输入标题</a:t>
            </a:r>
            <a:endParaRPr lang="zh-CN" altLang="en-US" sz="1800" b="1" dirty="0">
              <a:solidFill>
                <a:schemeClr val="accent4"/>
              </a:solidFill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  <a:p>
            <a:pPr algn="ctr"/>
            <a:r>
              <a:rPr lang="en-US" sz="116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There </a:t>
            </a:r>
            <a:r>
              <a:rPr lang="en-US" sz="116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are many variations of passages of Lorem Ipsum on the Internet tend to repeat predefined chunks as necessary, making this the first true generator on the Internet. </a:t>
            </a:r>
            <a:endParaRPr lang="en-US" sz="1160" b="1" dirty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3477210" y="170898"/>
            <a:ext cx="9380132" cy="5972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1413" y="170898"/>
            <a:ext cx="254097" cy="5972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288981" y="170898"/>
            <a:ext cx="67661" cy="5972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1414" y="6997978"/>
            <a:ext cx="12855928" cy="9029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576093" y="177189"/>
            <a:ext cx="26468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200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年度工作概述</a:t>
            </a:r>
            <a:endParaRPr lang="en-US" altLang="zh-CN" sz="3200" b="1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8" name="Content Placeholder 2"/>
          <p:cNvSpPr txBox="1"/>
          <p:nvPr/>
        </p:nvSpPr>
        <p:spPr>
          <a:xfrm>
            <a:off x="10605610" y="192575"/>
            <a:ext cx="1906380" cy="55354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3595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LOGO</a:t>
            </a:r>
            <a:endParaRPr lang="en-US" sz="3595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498412" y="729609"/>
            <a:ext cx="28022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ANNUAL WORK SUMMARY</a:t>
            </a:r>
            <a:endParaRPr lang="en-US" altLang="zh-CN" sz="16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1000">
        <p:random/>
      </p:transition>
    </mc:Choice>
    <mc:Fallback>
      <p:transition spd="slow" advClick="0" advTm="1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500"/>
                            </p:stCondLst>
                            <p:childTnLst>
                              <p:par>
                                <p:cTn id="5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500"/>
                            </p:stCondLst>
                            <p:childTnLst>
                              <p:par>
                                <p:cTn id="6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000"/>
                            </p:stCondLst>
                            <p:childTnLst>
                              <p:par>
                                <p:cTn id="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500"/>
                            </p:stCondLst>
                            <p:childTnLst>
                              <p:par>
                                <p:cTn id="7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8000"/>
                            </p:stCondLst>
                            <p:childTnLst>
                              <p:par>
                                <p:cTn id="7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8500"/>
                            </p:stCondLst>
                            <p:childTnLst>
                              <p:par>
                                <p:cTn id="8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9000"/>
                            </p:stCondLst>
                            <p:childTnLst>
                              <p:par>
                                <p:cTn id="8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9500"/>
                            </p:stCondLst>
                            <p:childTnLst>
                              <p:par>
                                <p:cTn id="8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6" grpId="0"/>
      <p:bldP spid="7" grpId="0"/>
      <p:bldGraphic spid="8" grpId="0">
        <p:bldAsOne/>
      </p:bldGraphic>
      <p:bldP spid="9" grpId="0"/>
      <p:bldP spid="10" grpId="0"/>
      <p:bldGraphic spid="11" grpId="0">
        <p:bldAsOne/>
      </p:bldGraphic>
      <p:bldP spid="12" grpId="0"/>
      <p:bldP spid="13" grpId="0"/>
      <p:bldGraphic spid="14" grpId="0">
        <p:bldAsOne/>
      </p:bldGraphic>
      <p:bldP spid="15" grpId="0"/>
      <p:bldP spid="16" grpId="0"/>
      <p:bldP spid="20" grpId="0"/>
      <p:bldP spid="24" grpId="0"/>
      <p:bldP spid="28" grpId="0"/>
      <p:bldP spid="3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oup 45"/>
          <p:cNvGrpSpPr/>
          <p:nvPr/>
        </p:nvGrpSpPr>
        <p:grpSpPr>
          <a:xfrm>
            <a:off x="2116079" y="2597841"/>
            <a:ext cx="3522409" cy="3522409"/>
            <a:chOff x="1220808" y="1780444"/>
            <a:chExt cx="2736716" cy="2736716"/>
          </a:xfrm>
        </p:grpSpPr>
        <p:sp>
          <p:nvSpPr>
            <p:cNvPr id="6" name="Block Arc 5"/>
            <p:cNvSpPr/>
            <p:nvPr/>
          </p:nvSpPr>
          <p:spPr>
            <a:xfrm>
              <a:off x="1220808" y="1780444"/>
              <a:ext cx="2736716" cy="2736716"/>
            </a:xfrm>
            <a:prstGeom prst="blockArc">
              <a:avLst>
                <a:gd name="adj1" fmla="val 3356318"/>
                <a:gd name="adj2" fmla="val 20404077"/>
                <a:gd name="adj3" fmla="val 5707"/>
              </a:avLst>
            </a:prstGeom>
            <a:solidFill>
              <a:schemeClr val="tx1">
                <a:lumMod val="25000"/>
                <a:lumOff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5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7" name="Isosceles Triangle 6"/>
            <p:cNvSpPr/>
            <p:nvPr/>
          </p:nvSpPr>
          <p:spPr>
            <a:xfrm rot="3296043">
              <a:off x="3224591" y="3925113"/>
              <a:ext cx="432899" cy="373189"/>
            </a:xfrm>
            <a:prstGeom prst="triangle">
              <a:avLst/>
            </a:prstGeom>
            <a:solidFill>
              <a:schemeClr val="tx1">
                <a:lumMod val="25000"/>
                <a:lumOff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5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017370" y="3481195"/>
            <a:ext cx="734297" cy="734297"/>
            <a:chOff x="4004440" y="2553360"/>
            <a:chExt cx="698940" cy="698940"/>
          </a:xfrm>
        </p:grpSpPr>
        <p:sp>
          <p:nvSpPr>
            <p:cNvPr id="9" name="Oval 8"/>
            <p:cNvSpPr/>
            <p:nvPr/>
          </p:nvSpPr>
          <p:spPr>
            <a:xfrm>
              <a:off x="4004440" y="2553360"/>
              <a:ext cx="698940" cy="698940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5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10" name="Freeform 116"/>
            <p:cNvSpPr>
              <a:spLocks noEditPoints="1"/>
            </p:cNvSpPr>
            <p:nvPr/>
          </p:nvSpPr>
          <p:spPr bwMode="auto">
            <a:xfrm>
              <a:off x="4160946" y="2747214"/>
              <a:ext cx="385929" cy="311232"/>
            </a:xfrm>
            <a:custGeom>
              <a:avLst/>
              <a:gdLst/>
              <a:ahLst/>
              <a:cxnLst>
                <a:cxn ang="0">
                  <a:pos x="55" y="27"/>
                </a:cxn>
                <a:cxn ang="0">
                  <a:pos x="54" y="27"/>
                </a:cxn>
                <a:cxn ang="0">
                  <a:pos x="54" y="27"/>
                </a:cxn>
                <a:cxn ang="0">
                  <a:pos x="53" y="27"/>
                </a:cxn>
                <a:cxn ang="0">
                  <a:pos x="28" y="6"/>
                </a:cxn>
                <a:cxn ang="0">
                  <a:pos x="4" y="27"/>
                </a:cxn>
                <a:cxn ang="0">
                  <a:pos x="3" y="27"/>
                </a:cxn>
                <a:cxn ang="0">
                  <a:pos x="2" y="27"/>
                </a:cxn>
                <a:cxn ang="0">
                  <a:pos x="0" y="24"/>
                </a:cxn>
                <a:cxn ang="0">
                  <a:pos x="0" y="23"/>
                </a:cxn>
                <a:cxn ang="0">
                  <a:pos x="26" y="1"/>
                </a:cxn>
                <a:cxn ang="0">
                  <a:pos x="31" y="1"/>
                </a:cxn>
                <a:cxn ang="0">
                  <a:pos x="40" y="8"/>
                </a:cxn>
                <a:cxn ang="0">
                  <a:pos x="40" y="1"/>
                </a:cxn>
                <a:cxn ang="0">
                  <a:pos x="41" y="0"/>
                </a:cxn>
                <a:cxn ang="0">
                  <a:pos x="48" y="0"/>
                </a:cxn>
                <a:cxn ang="0">
                  <a:pos x="49" y="1"/>
                </a:cxn>
                <a:cxn ang="0">
                  <a:pos x="49" y="16"/>
                </a:cxn>
                <a:cxn ang="0">
                  <a:pos x="57" y="23"/>
                </a:cxn>
                <a:cxn ang="0">
                  <a:pos x="57" y="24"/>
                </a:cxn>
                <a:cxn ang="0">
                  <a:pos x="55" y="27"/>
                </a:cxn>
                <a:cxn ang="0">
                  <a:pos x="49" y="44"/>
                </a:cxn>
                <a:cxn ang="0">
                  <a:pos x="47" y="46"/>
                </a:cxn>
                <a:cxn ang="0">
                  <a:pos x="33" y="46"/>
                </a:cxn>
                <a:cxn ang="0">
                  <a:pos x="33" y="32"/>
                </a:cxn>
                <a:cxn ang="0">
                  <a:pos x="24" y="32"/>
                </a:cxn>
                <a:cxn ang="0">
                  <a:pos x="24" y="46"/>
                </a:cxn>
                <a:cxn ang="0">
                  <a:pos x="10" y="46"/>
                </a:cxn>
                <a:cxn ang="0">
                  <a:pos x="8" y="44"/>
                </a:cxn>
                <a:cxn ang="0">
                  <a:pos x="8" y="27"/>
                </a:cxn>
                <a:cxn ang="0">
                  <a:pos x="8" y="26"/>
                </a:cxn>
                <a:cxn ang="0">
                  <a:pos x="28" y="9"/>
                </a:cxn>
                <a:cxn ang="0">
                  <a:pos x="49" y="26"/>
                </a:cxn>
                <a:cxn ang="0">
                  <a:pos x="49" y="27"/>
                </a:cxn>
                <a:cxn ang="0">
                  <a:pos x="49" y="44"/>
                </a:cxn>
              </a:cxnLst>
              <a:rect l="0" t="0" r="r" b="b"/>
              <a:pathLst>
                <a:path w="57" h="46">
                  <a:moveTo>
                    <a:pt x="55" y="27"/>
                  </a:moveTo>
                  <a:cubicBezTo>
                    <a:pt x="55" y="27"/>
                    <a:pt x="54" y="27"/>
                    <a:pt x="54" y="27"/>
                  </a:cubicBezTo>
                  <a:cubicBezTo>
                    <a:pt x="54" y="27"/>
                    <a:pt x="54" y="27"/>
                    <a:pt x="54" y="27"/>
                  </a:cubicBezTo>
                  <a:cubicBezTo>
                    <a:pt x="54" y="27"/>
                    <a:pt x="53" y="27"/>
                    <a:pt x="53" y="27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4" y="27"/>
                    <a:pt x="3" y="27"/>
                    <a:pt x="3" y="27"/>
                  </a:cubicBezTo>
                  <a:cubicBezTo>
                    <a:pt x="3" y="27"/>
                    <a:pt x="2" y="27"/>
                    <a:pt x="2" y="27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3"/>
                    <a:pt x="0" y="23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7" y="0"/>
                    <a:pt x="30" y="0"/>
                    <a:pt x="31" y="1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40" y="1"/>
                    <a:pt x="40" y="1"/>
                    <a:pt x="40" y="1"/>
                  </a:cubicBezTo>
                  <a:cubicBezTo>
                    <a:pt x="40" y="1"/>
                    <a:pt x="40" y="0"/>
                    <a:pt x="41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9" y="0"/>
                    <a:pt x="49" y="1"/>
                    <a:pt x="49" y="1"/>
                  </a:cubicBezTo>
                  <a:cubicBezTo>
                    <a:pt x="49" y="16"/>
                    <a:pt x="49" y="16"/>
                    <a:pt x="49" y="16"/>
                  </a:cubicBezTo>
                  <a:cubicBezTo>
                    <a:pt x="57" y="23"/>
                    <a:pt x="57" y="23"/>
                    <a:pt x="57" y="23"/>
                  </a:cubicBezTo>
                  <a:cubicBezTo>
                    <a:pt x="57" y="23"/>
                    <a:pt x="57" y="24"/>
                    <a:pt x="57" y="24"/>
                  </a:cubicBezTo>
                  <a:lnTo>
                    <a:pt x="55" y="27"/>
                  </a:lnTo>
                  <a:close/>
                  <a:moveTo>
                    <a:pt x="49" y="44"/>
                  </a:moveTo>
                  <a:cubicBezTo>
                    <a:pt x="49" y="45"/>
                    <a:pt x="48" y="46"/>
                    <a:pt x="47" y="46"/>
                  </a:cubicBezTo>
                  <a:cubicBezTo>
                    <a:pt x="33" y="46"/>
                    <a:pt x="33" y="46"/>
                    <a:pt x="33" y="46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9" y="46"/>
                    <a:pt x="8" y="45"/>
                    <a:pt x="8" y="44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8" y="27"/>
                    <a:pt x="8" y="26"/>
                    <a:pt x="8" y="26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49" y="26"/>
                    <a:pt x="49" y="26"/>
                    <a:pt x="49" y="26"/>
                  </a:cubicBezTo>
                  <a:cubicBezTo>
                    <a:pt x="49" y="26"/>
                    <a:pt x="49" y="27"/>
                    <a:pt x="49" y="27"/>
                  </a:cubicBezTo>
                  <a:lnTo>
                    <a:pt x="49" y="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</a:ln>
          </p:spPr>
          <p:txBody>
            <a:bodyPr vert="horz" wrap="square" lIns="117692" tIns="58846" rIns="117692" bIns="58846" numCol="1" anchor="t" anchorCtr="0" compatLnSpc="1"/>
            <a:lstStyle/>
            <a:p>
              <a:endParaRPr lang="en-US" sz="1650" dirty="0">
                <a:solidFill>
                  <a:schemeClr val="accent1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591576" y="2440484"/>
            <a:ext cx="734297" cy="734297"/>
            <a:chOff x="2971800" y="1123950"/>
            <a:chExt cx="698940" cy="698940"/>
          </a:xfrm>
        </p:grpSpPr>
        <p:sp>
          <p:nvSpPr>
            <p:cNvPr id="12" name="Oval 11"/>
            <p:cNvSpPr/>
            <p:nvPr/>
          </p:nvSpPr>
          <p:spPr>
            <a:xfrm>
              <a:off x="2971800" y="1123950"/>
              <a:ext cx="698940" cy="69894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5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13" name="Freeform 66"/>
            <p:cNvSpPr>
              <a:spLocks noEditPoints="1"/>
            </p:cNvSpPr>
            <p:nvPr/>
          </p:nvSpPr>
          <p:spPr bwMode="auto">
            <a:xfrm>
              <a:off x="3124786" y="1321020"/>
              <a:ext cx="392968" cy="304800"/>
            </a:xfrm>
            <a:custGeom>
              <a:avLst/>
              <a:gdLst/>
              <a:ahLst/>
              <a:cxnLst>
                <a:cxn ang="0">
                  <a:pos x="29" y="41"/>
                </a:cxn>
                <a:cxn ang="0">
                  <a:pos x="22" y="40"/>
                </a:cxn>
                <a:cxn ang="0">
                  <a:pos x="11" y="45"/>
                </a:cxn>
                <a:cxn ang="0">
                  <a:pos x="7" y="46"/>
                </a:cxn>
                <a:cxn ang="0">
                  <a:pos x="7" y="46"/>
                </a:cxn>
                <a:cxn ang="0">
                  <a:pos x="6" y="45"/>
                </a:cxn>
                <a:cxn ang="0">
                  <a:pos x="6" y="43"/>
                </a:cxn>
                <a:cxn ang="0">
                  <a:pos x="11" y="36"/>
                </a:cxn>
                <a:cxn ang="0">
                  <a:pos x="0" y="20"/>
                </a:cxn>
                <a:cxn ang="0">
                  <a:pos x="29" y="0"/>
                </a:cxn>
                <a:cxn ang="0">
                  <a:pos x="57" y="20"/>
                </a:cxn>
                <a:cxn ang="0">
                  <a:pos x="29" y="41"/>
                </a:cxn>
                <a:cxn ang="0">
                  <a:pos x="62" y="47"/>
                </a:cxn>
                <a:cxn ang="0">
                  <a:pos x="66" y="53"/>
                </a:cxn>
                <a:cxn ang="0">
                  <a:pos x="67" y="55"/>
                </a:cxn>
                <a:cxn ang="0">
                  <a:pos x="66" y="56"/>
                </a:cxn>
                <a:cxn ang="0">
                  <a:pos x="62" y="55"/>
                </a:cxn>
                <a:cxn ang="0">
                  <a:pos x="51" y="50"/>
                </a:cxn>
                <a:cxn ang="0">
                  <a:pos x="44" y="51"/>
                </a:cxn>
                <a:cxn ang="0">
                  <a:pos x="25" y="46"/>
                </a:cxn>
                <a:cxn ang="0">
                  <a:pos x="29" y="46"/>
                </a:cxn>
                <a:cxn ang="0">
                  <a:pos x="52" y="39"/>
                </a:cxn>
                <a:cxn ang="0">
                  <a:pos x="62" y="20"/>
                </a:cxn>
                <a:cxn ang="0">
                  <a:pos x="61" y="14"/>
                </a:cxn>
                <a:cxn ang="0">
                  <a:pos x="72" y="30"/>
                </a:cxn>
                <a:cxn ang="0">
                  <a:pos x="62" y="47"/>
                </a:cxn>
              </a:cxnLst>
              <a:rect l="0" t="0" r="r" b="b"/>
              <a:pathLst>
                <a:path w="72" h="56">
                  <a:moveTo>
                    <a:pt x="29" y="41"/>
                  </a:moveTo>
                  <a:cubicBezTo>
                    <a:pt x="26" y="41"/>
                    <a:pt x="24" y="40"/>
                    <a:pt x="22" y="40"/>
                  </a:cubicBezTo>
                  <a:cubicBezTo>
                    <a:pt x="18" y="42"/>
                    <a:pt x="15" y="44"/>
                    <a:pt x="11" y="45"/>
                  </a:cubicBezTo>
                  <a:cubicBezTo>
                    <a:pt x="9" y="45"/>
                    <a:pt x="8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6" y="46"/>
                    <a:pt x="6" y="45"/>
                    <a:pt x="6" y="45"/>
                  </a:cubicBezTo>
                  <a:cubicBezTo>
                    <a:pt x="5" y="44"/>
                    <a:pt x="6" y="43"/>
                    <a:pt x="6" y="43"/>
                  </a:cubicBezTo>
                  <a:cubicBezTo>
                    <a:pt x="8" y="41"/>
                    <a:pt x="10" y="40"/>
                    <a:pt x="11" y="36"/>
                  </a:cubicBezTo>
                  <a:cubicBezTo>
                    <a:pt x="5" y="32"/>
                    <a:pt x="0" y="27"/>
                    <a:pt x="0" y="20"/>
                  </a:cubicBezTo>
                  <a:cubicBezTo>
                    <a:pt x="0" y="9"/>
                    <a:pt x="13" y="0"/>
                    <a:pt x="29" y="0"/>
                  </a:cubicBezTo>
                  <a:cubicBezTo>
                    <a:pt x="44" y="0"/>
                    <a:pt x="57" y="9"/>
                    <a:pt x="57" y="20"/>
                  </a:cubicBezTo>
                  <a:cubicBezTo>
                    <a:pt x="57" y="32"/>
                    <a:pt x="44" y="41"/>
                    <a:pt x="29" y="41"/>
                  </a:cubicBezTo>
                  <a:close/>
                  <a:moveTo>
                    <a:pt x="62" y="47"/>
                  </a:moveTo>
                  <a:cubicBezTo>
                    <a:pt x="63" y="50"/>
                    <a:pt x="65" y="51"/>
                    <a:pt x="66" y="53"/>
                  </a:cubicBezTo>
                  <a:cubicBezTo>
                    <a:pt x="67" y="54"/>
                    <a:pt x="67" y="54"/>
                    <a:pt x="67" y="55"/>
                  </a:cubicBezTo>
                  <a:cubicBezTo>
                    <a:pt x="67" y="56"/>
                    <a:pt x="67" y="56"/>
                    <a:pt x="66" y="56"/>
                  </a:cubicBezTo>
                  <a:cubicBezTo>
                    <a:pt x="65" y="56"/>
                    <a:pt x="63" y="56"/>
                    <a:pt x="62" y="55"/>
                  </a:cubicBezTo>
                  <a:cubicBezTo>
                    <a:pt x="58" y="54"/>
                    <a:pt x="55" y="53"/>
                    <a:pt x="51" y="50"/>
                  </a:cubicBezTo>
                  <a:cubicBezTo>
                    <a:pt x="49" y="51"/>
                    <a:pt x="47" y="51"/>
                    <a:pt x="44" y="51"/>
                  </a:cubicBezTo>
                  <a:cubicBezTo>
                    <a:pt x="37" y="51"/>
                    <a:pt x="30" y="49"/>
                    <a:pt x="25" y="46"/>
                  </a:cubicBezTo>
                  <a:cubicBezTo>
                    <a:pt x="26" y="46"/>
                    <a:pt x="28" y="46"/>
                    <a:pt x="29" y="46"/>
                  </a:cubicBezTo>
                  <a:cubicBezTo>
                    <a:pt x="37" y="46"/>
                    <a:pt x="46" y="43"/>
                    <a:pt x="52" y="39"/>
                  </a:cubicBezTo>
                  <a:cubicBezTo>
                    <a:pt x="58" y="34"/>
                    <a:pt x="62" y="27"/>
                    <a:pt x="62" y="20"/>
                  </a:cubicBezTo>
                  <a:cubicBezTo>
                    <a:pt x="62" y="18"/>
                    <a:pt x="62" y="16"/>
                    <a:pt x="61" y="14"/>
                  </a:cubicBezTo>
                  <a:cubicBezTo>
                    <a:pt x="68" y="18"/>
                    <a:pt x="72" y="24"/>
                    <a:pt x="72" y="30"/>
                  </a:cubicBezTo>
                  <a:cubicBezTo>
                    <a:pt x="72" y="37"/>
                    <a:pt x="68" y="43"/>
                    <a:pt x="62" y="47"/>
                  </a:cubicBez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</a:ln>
          </p:spPr>
          <p:txBody>
            <a:bodyPr vert="horz" wrap="square" lIns="117692" tIns="58846" rIns="117692" bIns="58846" numCol="1" anchor="t" anchorCtr="0" compatLnSpc="1"/>
            <a:lstStyle/>
            <a:p>
              <a:endParaRPr lang="en-US" sz="1650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142302" y="2998104"/>
            <a:ext cx="734297" cy="734297"/>
            <a:chOff x="1228395" y="1581150"/>
            <a:chExt cx="698940" cy="698940"/>
          </a:xfrm>
        </p:grpSpPr>
        <p:sp>
          <p:nvSpPr>
            <p:cNvPr id="15" name="Oval 14"/>
            <p:cNvSpPr/>
            <p:nvPr/>
          </p:nvSpPr>
          <p:spPr>
            <a:xfrm>
              <a:off x="1228395" y="1581150"/>
              <a:ext cx="698940" cy="698940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5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16" name="Freeform 98"/>
            <p:cNvSpPr>
              <a:spLocks noEditPoints="1"/>
            </p:cNvSpPr>
            <p:nvPr/>
          </p:nvSpPr>
          <p:spPr bwMode="auto">
            <a:xfrm>
              <a:off x="1373254" y="1778220"/>
              <a:ext cx="409223" cy="304800"/>
            </a:xfrm>
            <a:custGeom>
              <a:avLst/>
              <a:gdLst/>
              <a:ahLst/>
              <a:cxnLst>
                <a:cxn ang="0">
                  <a:pos x="55" y="23"/>
                </a:cxn>
                <a:cxn ang="0">
                  <a:pos x="25" y="23"/>
                </a:cxn>
                <a:cxn ang="0">
                  <a:pos x="12" y="29"/>
                </a:cxn>
                <a:cxn ang="0">
                  <a:pos x="0" y="43"/>
                </a:cxn>
                <a:cxn ang="0">
                  <a:pos x="0" y="43"/>
                </a:cxn>
                <a:cxn ang="0">
                  <a:pos x="0" y="42"/>
                </a:cxn>
                <a:cxn ang="0">
                  <a:pos x="0" y="8"/>
                </a:cxn>
                <a:cxn ang="0">
                  <a:pos x="8" y="0"/>
                </a:cxn>
                <a:cxn ang="0">
                  <a:pos x="19" y="0"/>
                </a:cxn>
                <a:cxn ang="0">
                  <a:pos x="27" y="8"/>
                </a:cxn>
                <a:cxn ang="0">
                  <a:pos x="27" y="9"/>
                </a:cxn>
                <a:cxn ang="0">
                  <a:pos x="47" y="9"/>
                </a:cxn>
                <a:cxn ang="0">
                  <a:pos x="55" y="17"/>
                </a:cxn>
                <a:cxn ang="0">
                  <a:pos x="55" y="23"/>
                </a:cxn>
                <a:cxn ang="0">
                  <a:pos x="66" y="32"/>
                </a:cxn>
                <a:cxn ang="0">
                  <a:pos x="54" y="46"/>
                </a:cxn>
                <a:cxn ang="0">
                  <a:pos x="44" y="50"/>
                </a:cxn>
                <a:cxn ang="0">
                  <a:pos x="5" y="50"/>
                </a:cxn>
                <a:cxn ang="0">
                  <a:pos x="2" y="48"/>
                </a:cxn>
                <a:cxn ang="0">
                  <a:pos x="3" y="46"/>
                </a:cxn>
                <a:cxn ang="0">
                  <a:pos x="15" y="32"/>
                </a:cxn>
                <a:cxn ang="0">
                  <a:pos x="25" y="28"/>
                </a:cxn>
                <a:cxn ang="0">
                  <a:pos x="64" y="28"/>
                </a:cxn>
                <a:cxn ang="0">
                  <a:pos x="67" y="30"/>
                </a:cxn>
                <a:cxn ang="0">
                  <a:pos x="66" y="32"/>
                </a:cxn>
              </a:cxnLst>
              <a:rect l="0" t="0" r="r" b="b"/>
              <a:pathLst>
                <a:path w="67" h="50">
                  <a:moveTo>
                    <a:pt x="55" y="23"/>
                  </a:moveTo>
                  <a:cubicBezTo>
                    <a:pt x="25" y="23"/>
                    <a:pt x="25" y="23"/>
                    <a:pt x="25" y="23"/>
                  </a:cubicBezTo>
                  <a:cubicBezTo>
                    <a:pt x="20" y="23"/>
                    <a:pt x="15" y="26"/>
                    <a:pt x="12" y="29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2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3" y="0"/>
                    <a:pt x="8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4" y="0"/>
                    <a:pt x="27" y="4"/>
                    <a:pt x="27" y="8"/>
                  </a:cubicBezTo>
                  <a:cubicBezTo>
                    <a:pt x="27" y="9"/>
                    <a:pt x="27" y="9"/>
                    <a:pt x="27" y="9"/>
                  </a:cubicBezTo>
                  <a:cubicBezTo>
                    <a:pt x="47" y="9"/>
                    <a:pt x="47" y="9"/>
                    <a:pt x="47" y="9"/>
                  </a:cubicBezTo>
                  <a:cubicBezTo>
                    <a:pt x="51" y="9"/>
                    <a:pt x="55" y="13"/>
                    <a:pt x="55" y="17"/>
                  </a:cubicBezTo>
                  <a:lnTo>
                    <a:pt x="55" y="23"/>
                  </a:lnTo>
                  <a:close/>
                  <a:moveTo>
                    <a:pt x="66" y="32"/>
                  </a:moveTo>
                  <a:cubicBezTo>
                    <a:pt x="54" y="46"/>
                    <a:pt x="54" y="46"/>
                    <a:pt x="54" y="46"/>
                  </a:cubicBezTo>
                  <a:cubicBezTo>
                    <a:pt x="52" y="48"/>
                    <a:pt x="47" y="50"/>
                    <a:pt x="44" y="50"/>
                  </a:cubicBezTo>
                  <a:cubicBezTo>
                    <a:pt x="5" y="50"/>
                    <a:pt x="5" y="50"/>
                    <a:pt x="5" y="50"/>
                  </a:cubicBezTo>
                  <a:cubicBezTo>
                    <a:pt x="4" y="50"/>
                    <a:pt x="2" y="50"/>
                    <a:pt x="2" y="48"/>
                  </a:cubicBezTo>
                  <a:cubicBezTo>
                    <a:pt x="2" y="48"/>
                    <a:pt x="3" y="47"/>
                    <a:pt x="3" y="46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8" y="29"/>
                    <a:pt x="22" y="28"/>
                    <a:pt x="25" y="28"/>
                  </a:cubicBezTo>
                  <a:cubicBezTo>
                    <a:pt x="64" y="28"/>
                    <a:pt x="64" y="28"/>
                    <a:pt x="64" y="28"/>
                  </a:cubicBezTo>
                  <a:cubicBezTo>
                    <a:pt x="65" y="28"/>
                    <a:pt x="67" y="28"/>
                    <a:pt x="67" y="30"/>
                  </a:cubicBezTo>
                  <a:cubicBezTo>
                    <a:pt x="67" y="30"/>
                    <a:pt x="66" y="31"/>
                    <a:pt x="66" y="32"/>
                  </a:cubicBez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</a:ln>
          </p:spPr>
          <p:txBody>
            <a:bodyPr vert="horz" wrap="square" lIns="117692" tIns="58846" rIns="117692" bIns="58846" numCol="1" anchor="t" anchorCtr="0" compatLnSpc="1"/>
            <a:lstStyle/>
            <a:p>
              <a:endParaRPr lang="en-US" sz="165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2142302" y="4864209"/>
            <a:ext cx="734297" cy="734297"/>
            <a:chOff x="1123295" y="3409950"/>
            <a:chExt cx="698940" cy="698940"/>
          </a:xfrm>
        </p:grpSpPr>
        <p:sp>
          <p:nvSpPr>
            <p:cNvPr id="18" name="Oval 17"/>
            <p:cNvSpPr/>
            <p:nvPr/>
          </p:nvSpPr>
          <p:spPr>
            <a:xfrm>
              <a:off x="1123295" y="3409950"/>
              <a:ext cx="698940" cy="698940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5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19" name="Freeform 62"/>
            <p:cNvSpPr>
              <a:spLocks noChangeAspect="1" noEditPoints="1"/>
            </p:cNvSpPr>
            <p:nvPr/>
          </p:nvSpPr>
          <p:spPr bwMode="auto">
            <a:xfrm>
              <a:off x="1280952" y="3566072"/>
              <a:ext cx="383627" cy="386696"/>
            </a:xfrm>
            <a:custGeom>
              <a:avLst/>
              <a:gdLst/>
              <a:ahLst/>
              <a:cxnLst>
                <a:cxn ang="0">
                  <a:pos x="58" y="33"/>
                </a:cxn>
                <a:cxn ang="0">
                  <a:pos x="57" y="34"/>
                </a:cxn>
                <a:cxn ang="0">
                  <a:pos x="50" y="35"/>
                </a:cxn>
                <a:cxn ang="0">
                  <a:pos x="49" y="39"/>
                </a:cxn>
                <a:cxn ang="0">
                  <a:pos x="53" y="44"/>
                </a:cxn>
                <a:cxn ang="0">
                  <a:pos x="53" y="45"/>
                </a:cxn>
                <a:cxn ang="0">
                  <a:pos x="53" y="46"/>
                </a:cxn>
                <a:cxn ang="0">
                  <a:pos x="45" y="53"/>
                </a:cxn>
                <a:cxn ang="0">
                  <a:pos x="44" y="52"/>
                </a:cxn>
                <a:cxn ang="0">
                  <a:pos x="39" y="48"/>
                </a:cxn>
                <a:cxn ang="0">
                  <a:pos x="36" y="50"/>
                </a:cxn>
                <a:cxn ang="0">
                  <a:pos x="34" y="57"/>
                </a:cxn>
                <a:cxn ang="0">
                  <a:pos x="33" y="58"/>
                </a:cxn>
                <a:cxn ang="0">
                  <a:pos x="25" y="58"/>
                </a:cxn>
                <a:cxn ang="0">
                  <a:pos x="23" y="57"/>
                </a:cxn>
                <a:cxn ang="0">
                  <a:pos x="22" y="50"/>
                </a:cxn>
                <a:cxn ang="0">
                  <a:pos x="19" y="48"/>
                </a:cxn>
                <a:cxn ang="0">
                  <a:pos x="14" y="52"/>
                </a:cxn>
                <a:cxn ang="0">
                  <a:pos x="13" y="53"/>
                </a:cxn>
                <a:cxn ang="0">
                  <a:pos x="12" y="52"/>
                </a:cxn>
                <a:cxn ang="0">
                  <a:pos x="5" y="46"/>
                </a:cxn>
                <a:cxn ang="0">
                  <a:pos x="5" y="45"/>
                </a:cxn>
                <a:cxn ang="0">
                  <a:pos x="5" y="44"/>
                </a:cxn>
                <a:cxn ang="0">
                  <a:pos x="9" y="39"/>
                </a:cxn>
                <a:cxn ang="0">
                  <a:pos x="8" y="35"/>
                </a:cxn>
                <a:cxn ang="0">
                  <a:pos x="1" y="34"/>
                </a:cxn>
                <a:cxn ang="0">
                  <a:pos x="0" y="33"/>
                </a:cxn>
                <a:cxn ang="0">
                  <a:pos x="0" y="24"/>
                </a:cxn>
                <a:cxn ang="0">
                  <a:pos x="1" y="23"/>
                </a:cxn>
                <a:cxn ang="0">
                  <a:pos x="8" y="22"/>
                </a:cxn>
                <a:cxn ang="0">
                  <a:pos x="9" y="18"/>
                </a:cxn>
                <a:cxn ang="0">
                  <a:pos x="5" y="13"/>
                </a:cxn>
                <a:cxn ang="0">
                  <a:pos x="5" y="12"/>
                </a:cxn>
                <a:cxn ang="0">
                  <a:pos x="5" y="11"/>
                </a:cxn>
                <a:cxn ang="0">
                  <a:pos x="13" y="5"/>
                </a:cxn>
                <a:cxn ang="0">
                  <a:pos x="14" y="5"/>
                </a:cxn>
                <a:cxn ang="0">
                  <a:pos x="19" y="9"/>
                </a:cxn>
                <a:cxn ang="0">
                  <a:pos x="22" y="8"/>
                </a:cxn>
                <a:cxn ang="0">
                  <a:pos x="23" y="1"/>
                </a:cxn>
                <a:cxn ang="0">
                  <a:pos x="25" y="0"/>
                </a:cxn>
                <a:cxn ang="0">
                  <a:pos x="33" y="0"/>
                </a:cxn>
                <a:cxn ang="0">
                  <a:pos x="34" y="1"/>
                </a:cxn>
                <a:cxn ang="0">
                  <a:pos x="36" y="8"/>
                </a:cxn>
                <a:cxn ang="0">
                  <a:pos x="39" y="9"/>
                </a:cxn>
                <a:cxn ang="0">
                  <a:pos x="44" y="5"/>
                </a:cxn>
                <a:cxn ang="0">
                  <a:pos x="45" y="5"/>
                </a:cxn>
                <a:cxn ang="0">
                  <a:pos x="46" y="5"/>
                </a:cxn>
                <a:cxn ang="0">
                  <a:pos x="52" y="12"/>
                </a:cxn>
                <a:cxn ang="0">
                  <a:pos x="53" y="12"/>
                </a:cxn>
                <a:cxn ang="0">
                  <a:pos x="52" y="13"/>
                </a:cxn>
                <a:cxn ang="0">
                  <a:pos x="48" y="18"/>
                </a:cxn>
                <a:cxn ang="0">
                  <a:pos x="50" y="22"/>
                </a:cxn>
                <a:cxn ang="0">
                  <a:pos x="57" y="23"/>
                </a:cxn>
                <a:cxn ang="0">
                  <a:pos x="58" y="25"/>
                </a:cxn>
                <a:cxn ang="0">
                  <a:pos x="58" y="33"/>
                </a:cxn>
                <a:cxn ang="0">
                  <a:pos x="29" y="19"/>
                </a:cxn>
                <a:cxn ang="0">
                  <a:pos x="19" y="29"/>
                </a:cxn>
                <a:cxn ang="0">
                  <a:pos x="29" y="38"/>
                </a:cxn>
                <a:cxn ang="0">
                  <a:pos x="39" y="29"/>
                </a:cxn>
                <a:cxn ang="0">
                  <a:pos x="29" y="19"/>
                </a:cxn>
              </a:cxnLst>
              <a:rect l="0" t="0" r="r" b="b"/>
              <a:pathLst>
                <a:path w="58" h="58">
                  <a:moveTo>
                    <a:pt x="58" y="33"/>
                  </a:moveTo>
                  <a:cubicBezTo>
                    <a:pt x="58" y="34"/>
                    <a:pt x="58" y="34"/>
                    <a:pt x="57" y="34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7"/>
                    <a:pt x="49" y="38"/>
                    <a:pt x="49" y="39"/>
                  </a:cubicBezTo>
                  <a:cubicBezTo>
                    <a:pt x="50" y="41"/>
                    <a:pt x="51" y="42"/>
                    <a:pt x="53" y="44"/>
                  </a:cubicBezTo>
                  <a:cubicBezTo>
                    <a:pt x="53" y="44"/>
                    <a:pt x="53" y="45"/>
                    <a:pt x="53" y="45"/>
                  </a:cubicBezTo>
                  <a:cubicBezTo>
                    <a:pt x="53" y="45"/>
                    <a:pt x="53" y="46"/>
                    <a:pt x="53" y="46"/>
                  </a:cubicBezTo>
                  <a:cubicBezTo>
                    <a:pt x="52" y="47"/>
                    <a:pt x="47" y="53"/>
                    <a:pt x="45" y="53"/>
                  </a:cubicBezTo>
                  <a:cubicBezTo>
                    <a:pt x="45" y="53"/>
                    <a:pt x="45" y="53"/>
                    <a:pt x="44" y="52"/>
                  </a:cubicBezTo>
                  <a:cubicBezTo>
                    <a:pt x="39" y="48"/>
                    <a:pt x="39" y="48"/>
                    <a:pt x="39" y="48"/>
                  </a:cubicBezTo>
                  <a:cubicBezTo>
                    <a:pt x="38" y="49"/>
                    <a:pt x="37" y="49"/>
                    <a:pt x="36" y="50"/>
                  </a:cubicBezTo>
                  <a:cubicBezTo>
                    <a:pt x="35" y="52"/>
                    <a:pt x="35" y="55"/>
                    <a:pt x="34" y="57"/>
                  </a:cubicBezTo>
                  <a:cubicBezTo>
                    <a:pt x="34" y="57"/>
                    <a:pt x="34" y="58"/>
                    <a:pt x="33" y="58"/>
                  </a:cubicBezTo>
                  <a:cubicBezTo>
                    <a:pt x="25" y="58"/>
                    <a:pt x="25" y="58"/>
                    <a:pt x="25" y="58"/>
                  </a:cubicBezTo>
                  <a:cubicBezTo>
                    <a:pt x="24" y="58"/>
                    <a:pt x="23" y="57"/>
                    <a:pt x="23" y="57"/>
                  </a:cubicBezTo>
                  <a:cubicBezTo>
                    <a:pt x="22" y="50"/>
                    <a:pt x="22" y="50"/>
                    <a:pt x="22" y="50"/>
                  </a:cubicBezTo>
                  <a:cubicBezTo>
                    <a:pt x="21" y="49"/>
                    <a:pt x="20" y="49"/>
                    <a:pt x="19" y="48"/>
                  </a:cubicBezTo>
                  <a:cubicBezTo>
                    <a:pt x="14" y="52"/>
                    <a:pt x="14" y="52"/>
                    <a:pt x="14" y="52"/>
                  </a:cubicBezTo>
                  <a:cubicBezTo>
                    <a:pt x="13" y="53"/>
                    <a:pt x="13" y="53"/>
                    <a:pt x="13" y="53"/>
                  </a:cubicBezTo>
                  <a:cubicBezTo>
                    <a:pt x="12" y="53"/>
                    <a:pt x="12" y="53"/>
                    <a:pt x="12" y="52"/>
                  </a:cubicBezTo>
                  <a:cubicBezTo>
                    <a:pt x="10" y="50"/>
                    <a:pt x="7" y="48"/>
                    <a:pt x="5" y="46"/>
                  </a:cubicBezTo>
                  <a:cubicBezTo>
                    <a:pt x="5" y="46"/>
                    <a:pt x="5" y="45"/>
                    <a:pt x="5" y="45"/>
                  </a:cubicBezTo>
                  <a:cubicBezTo>
                    <a:pt x="5" y="45"/>
                    <a:pt x="5" y="44"/>
                    <a:pt x="5" y="44"/>
                  </a:cubicBezTo>
                  <a:cubicBezTo>
                    <a:pt x="7" y="42"/>
                    <a:pt x="8" y="41"/>
                    <a:pt x="9" y="39"/>
                  </a:cubicBezTo>
                  <a:cubicBezTo>
                    <a:pt x="9" y="38"/>
                    <a:pt x="8" y="37"/>
                    <a:pt x="8" y="35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0" y="34"/>
                    <a:pt x="0" y="33"/>
                    <a:pt x="0" y="33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3"/>
                    <a:pt x="1" y="23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1"/>
                    <a:pt x="9" y="20"/>
                    <a:pt x="9" y="18"/>
                  </a:cubicBezTo>
                  <a:cubicBezTo>
                    <a:pt x="8" y="17"/>
                    <a:pt x="7" y="15"/>
                    <a:pt x="5" y="13"/>
                  </a:cubicBezTo>
                  <a:cubicBezTo>
                    <a:pt x="5" y="13"/>
                    <a:pt x="5" y="13"/>
                    <a:pt x="5" y="12"/>
                  </a:cubicBezTo>
                  <a:cubicBezTo>
                    <a:pt x="5" y="12"/>
                    <a:pt x="5" y="12"/>
                    <a:pt x="5" y="11"/>
                  </a:cubicBezTo>
                  <a:cubicBezTo>
                    <a:pt x="6" y="10"/>
                    <a:pt x="11" y="5"/>
                    <a:pt x="13" y="5"/>
                  </a:cubicBezTo>
                  <a:cubicBezTo>
                    <a:pt x="13" y="5"/>
                    <a:pt x="13" y="5"/>
                    <a:pt x="14" y="5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20" y="9"/>
                    <a:pt x="21" y="8"/>
                    <a:pt x="22" y="8"/>
                  </a:cubicBezTo>
                  <a:cubicBezTo>
                    <a:pt x="22" y="5"/>
                    <a:pt x="23" y="3"/>
                    <a:pt x="23" y="1"/>
                  </a:cubicBezTo>
                  <a:cubicBezTo>
                    <a:pt x="23" y="0"/>
                    <a:pt x="24" y="0"/>
                    <a:pt x="25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4" y="0"/>
                    <a:pt x="34" y="0"/>
                    <a:pt x="34" y="1"/>
                  </a:cubicBezTo>
                  <a:cubicBezTo>
                    <a:pt x="36" y="8"/>
                    <a:pt x="36" y="8"/>
                    <a:pt x="36" y="8"/>
                  </a:cubicBezTo>
                  <a:cubicBezTo>
                    <a:pt x="37" y="8"/>
                    <a:pt x="38" y="9"/>
                    <a:pt x="39" y="9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8" y="7"/>
                    <a:pt x="51" y="9"/>
                    <a:pt x="52" y="12"/>
                  </a:cubicBezTo>
                  <a:cubicBezTo>
                    <a:pt x="53" y="12"/>
                    <a:pt x="53" y="12"/>
                    <a:pt x="53" y="12"/>
                  </a:cubicBezTo>
                  <a:cubicBezTo>
                    <a:pt x="53" y="13"/>
                    <a:pt x="53" y="13"/>
                    <a:pt x="52" y="13"/>
                  </a:cubicBezTo>
                  <a:cubicBezTo>
                    <a:pt x="51" y="15"/>
                    <a:pt x="50" y="17"/>
                    <a:pt x="48" y="18"/>
                  </a:cubicBezTo>
                  <a:cubicBezTo>
                    <a:pt x="49" y="20"/>
                    <a:pt x="50" y="21"/>
                    <a:pt x="50" y="22"/>
                  </a:cubicBezTo>
                  <a:cubicBezTo>
                    <a:pt x="57" y="23"/>
                    <a:pt x="57" y="23"/>
                    <a:pt x="57" y="23"/>
                  </a:cubicBezTo>
                  <a:cubicBezTo>
                    <a:pt x="58" y="23"/>
                    <a:pt x="58" y="24"/>
                    <a:pt x="58" y="25"/>
                  </a:cubicBezTo>
                  <a:lnTo>
                    <a:pt x="58" y="33"/>
                  </a:lnTo>
                  <a:close/>
                  <a:moveTo>
                    <a:pt x="29" y="19"/>
                  </a:moveTo>
                  <a:cubicBezTo>
                    <a:pt x="24" y="19"/>
                    <a:pt x="19" y="23"/>
                    <a:pt x="19" y="29"/>
                  </a:cubicBezTo>
                  <a:cubicBezTo>
                    <a:pt x="19" y="34"/>
                    <a:pt x="24" y="38"/>
                    <a:pt x="29" y="38"/>
                  </a:cubicBezTo>
                  <a:cubicBezTo>
                    <a:pt x="34" y="38"/>
                    <a:pt x="39" y="34"/>
                    <a:pt x="39" y="29"/>
                  </a:cubicBezTo>
                  <a:cubicBezTo>
                    <a:pt x="39" y="23"/>
                    <a:pt x="34" y="19"/>
                    <a:pt x="29" y="19"/>
                  </a:cubicBez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</a:ln>
          </p:spPr>
          <p:txBody>
            <a:bodyPr vert="horz" wrap="square" lIns="117692" tIns="58846" rIns="117692" bIns="58846" numCol="1" anchor="t" anchorCtr="0" compatLnSpc="1"/>
            <a:lstStyle/>
            <a:p>
              <a:endParaRPr lang="en-US" sz="1650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3591576" y="5620590"/>
            <a:ext cx="734297" cy="734297"/>
            <a:chOff x="2590800" y="4150930"/>
            <a:chExt cx="698940" cy="698940"/>
          </a:xfrm>
        </p:grpSpPr>
        <p:sp>
          <p:nvSpPr>
            <p:cNvPr id="21" name="Oval 20"/>
            <p:cNvSpPr/>
            <p:nvPr/>
          </p:nvSpPr>
          <p:spPr>
            <a:xfrm>
              <a:off x="2590800" y="4150930"/>
              <a:ext cx="698940" cy="698940"/>
            </a:xfrm>
            <a:prstGeom prst="ellipse">
              <a:avLst/>
            </a:prstGeom>
            <a:solidFill>
              <a:schemeClr val="accent5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5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22" name="Freeform 228"/>
            <p:cNvSpPr>
              <a:spLocks noChangeAspect="1"/>
            </p:cNvSpPr>
            <p:nvPr/>
          </p:nvSpPr>
          <p:spPr bwMode="auto">
            <a:xfrm>
              <a:off x="2764774" y="4323711"/>
              <a:ext cx="350992" cy="353378"/>
            </a:xfrm>
            <a:custGeom>
              <a:avLst/>
              <a:gdLst/>
              <a:ahLst/>
              <a:cxnLst>
                <a:cxn ang="0">
                  <a:pos x="68" y="3"/>
                </a:cxn>
                <a:cxn ang="0">
                  <a:pos x="58" y="61"/>
                </a:cxn>
                <a:cxn ang="0">
                  <a:pos x="57" y="63"/>
                </a:cxn>
                <a:cxn ang="0">
                  <a:pos x="56" y="63"/>
                </a:cxn>
                <a:cxn ang="0">
                  <a:pos x="55" y="63"/>
                </a:cxn>
                <a:cxn ang="0">
                  <a:pos x="38" y="56"/>
                </a:cxn>
                <a:cxn ang="0">
                  <a:pos x="28" y="67"/>
                </a:cxn>
                <a:cxn ang="0">
                  <a:pos x="26" y="68"/>
                </a:cxn>
                <a:cxn ang="0">
                  <a:pos x="26" y="68"/>
                </a:cxn>
                <a:cxn ang="0">
                  <a:pos x="24" y="65"/>
                </a:cxn>
                <a:cxn ang="0">
                  <a:pos x="24" y="52"/>
                </a:cxn>
                <a:cxn ang="0">
                  <a:pos x="57" y="12"/>
                </a:cxn>
                <a:cxn ang="0">
                  <a:pos x="16" y="47"/>
                </a:cxn>
                <a:cxn ang="0">
                  <a:pos x="1" y="41"/>
                </a:cxn>
                <a:cxn ang="0">
                  <a:pos x="0" y="39"/>
                </a:cxn>
                <a:cxn ang="0">
                  <a:pos x="1" y="36"/>
                </a:cxn>
                <a:cxn ang="0">
                  <a:pos x="64" y="0"/>
                </a:cxn>
                <a:cxn ang="0">
                  <a:pos x="65" y="0"/>
                </a:cxn>
                <a:cxn ang="0">
                  <a:pos x="67" y="0"/>
                </a:cxn>
                <a:cxn ang="0">
                  <a:pos x="68" y="3"/>
                </a:cxn>
              </a:cxnLst>
              <a:rect l="0" t="0" r="r" b="b"/>
              <a:pathLst>
                <a:path w="68" h="68">
                  <a:moveTo>
                    <a:pt x="68" y="3"/>
                  </a:moveTo>
                  <a:cubicBezTo>
                    <a:pt x="58" y="61"/>
                    <a:pt x="58" y="61"/>
                    <a:pt x="58" y="61"/>
                  </a:cubicBezTo>
                  <a:cubicBezTo>
                    <a:pt x="58" y="62"/>
                    <a:pt x="57" y="62"/>
                    <a:pt x="57" y="63"/>
                  </a:cubicBezTo>
                  <a:cubicBezTo>
                    <a:pt x="56" y="63"/>
                    <a:pt x="56" y="63"/>
                    <a:pt x="56" y="63"/>
                  </a:cubicBezTo>
                  <a:cubicBezTo>
                    <a:pt x="55" y="63"/>
                    <a:pt x="55" y="63"/>
                    <a:pt x="55" y="63"/>
                  </a:cubicBezTo>
                  <a:cubicBezTo>
                    <a:pt x="38" y="56"/>
                    <a:pt x="38" y="56"/>
                    <a:pt x="38" y="56"/>
                  </a:cubicBezTo>
                  <a:cubicBezTo>
                    <a:pt x="28" y="67"/>
                    <a:pt x="28" y="67"/>
                    <a:pt x="28" y="67"/>
                  </a:cubicBezTo>
                  <a:cubicBezTo>
                    <a:pt x="28" y="67"/>
                    <a:pt x="27" y="68"/>
                    <a:pt x="26" y="68"/>
                  </a:cubicBezTo>
                  <a:cubicBezTo>
                    <a:pt x="26" y="68"/>
                    <a:pt x="26" y="68"/>
                    <a:pt x="26" y="68"/>
                  </a:cubicBezTo>
                  <a:cubicBezTo>
                    <a:pt x="25" y="67"/>
                    <a:pt x="24" y="66"/>
                    <a:pt x="24" y="65"/>
                  </a:cubicBezTo>
                  <a:cubicBezTo>
                    <a:pt x="24" y="52"/>
                    <a:pt x="24" y="52"/>
                    <a:pt x="24" y="52"/>
                  </a:cubicBezTo>
                  <a:cubicBezTo>
                    <a:pt x="57" y="12"/>
                    <a:pt x="57" y="12"/>
                    <a:pt x="57" y="12"/>
                  </a:cubicBezTo>
                  <a:cubicBezTo>
                    <a:pt x="16" y="47"/>
                    <a:pt x="16" y="47"/>
                    <a:pt x="16" y="47"/>
                  </a:cubicBezTo>
                  <a:cubicBezTo>
                    <a:pt x="1" y="41"/>
                    <a:pt x="1" y="41"/>
                    <a:pt x="1" y="41"/>
                  </a:cubicBezTo>
                  <a:cubicBezTo>
                    <a:pt x="0" y="40"/>
                    <a:pt x="0" y="40"/>
                    <a:pt x="0" y="39"/>
                  </a:cubicBezTo>
                  <a:cubicBezTo>
                    <a:pt x="0" y="38"/>
                    <a:pt x="0" y="37"/>
                    <a:pt x="1" y="36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6" y="0"/>
                    <a:pt x="66" y="0"/>
                    <a:pt x="67" y="0"/>
                  </a:cubicBezTo>
                  <a:cubicBezTo>
                    <a:pt x="68" y="1"/>
                    <a:pt x="68" y="2"/>
                    <a:pt x="68" y="3"/>
                  </a:cubicBez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</a:ln>
          </p:spPr>
          <p:txBody>
            <a:bodyPr vert="horz" wrap="square" lIns="117692" tIns="58846" rIns="117692" bIns="58846" numCol="1" anchor="t" anchorCtr="0" compatLnSpc="1"/>
            <a:lstStyle/>
            <a:p>
              <a:endParaRPr lang="en-US" sz="165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sp>
        <p:nvSpPr>
          <p:cNvPr id="23" name="Freeform 46"/>
          <p:cNvSpPr>
            <a:spLocks noEditPoints="1"/>
          </p:cNvSpPr>
          <p:nvPr/>
        </p:nvSpPr>
        <p:spPr bwMode="auto">
          <a:xfrm>
            <a:off x="6261373" y="2729870"/>
            <a:ext cx="437381" cy="437378"/>
          </a:xfrm>
          <a:custGeom>
            <a:avLst/>
            <a:gdLst/>
            <a:ahLst/>
            <a:cxnLst>
              <a:cxn ang="0">
                <a:pos x="55" y="44"/>
              </a:cxn>
              <a:cxn ang="0">
                <a:pos x="44" y="55"/>
              </a:cxn>
              <a:cxn ang="0">
                <a:pos x="10" y="55"/>
              </a:cxn>
              <a:cxn ang="0">
                <a:pos x="0" y="44"/>
              </a:cxn>
              <a:cxn ang="0">
                <a:pos x="0" y="10"/>
              </a:cxn>
              <a:cxn ang="0">
                <a:pos x="10" y="0"/>
              </a:cxn>
              <a:cxn ang="0">
                <a:pos x="44" y="0"/>
              </a:cxn>
              <a:cxn ang="0">
                <a:pos x="55" y="10"/>
              </a:cxn>
              <a:cxn ang="0">
                <a:pos x="55" y="44"/>
              </a:cxn>
              <a:cxn ang="0">
                <a:pos x="46" y="20"/>
              </a:cxn>
              <a:cxn ang="0">
                <a:pos x="46" y="17"/>
              </a:cxn>
              <a:cxn ang="0">
                <a:pos x="42" y="13"/>
              </a:cxn>
              <a:cxn ang="0">
                <a:pos x="39" y="13"/>
              </a:cxn>
              <a:cxn ang="0">
                <a:pos x="23" y="30"/>
              </a:cxn>
              <a:cxn ang="0">
                <a:pos x="15" y="22"/>
              </a:cxn>
              <a:cxn ang="0">
                <a:pos x="12" y="22"/>
              </a:cxn>
              <a:cxn ang="0">
                <a:pos x="8" y="26"/>
              </a:cxn>
              <a:cxn ang="0">
                <a:pos x="8" y="29"/>
              </a:cxn>
              <a:cxn ang="0">
                <a:pos x="21" y="42"/>
              </a:cxn>
              <a:cxn ang="0">
                <a:pos x="24" y="42"/>
              </a:cxn>
              <a:cxn ang="0">
                <a:pos x="46" y="20"/>
              </a:cxn>
            </a:cxnLst>
            <a:rect l="0" t="0" r="r" b="b"/>
            <a:pathLst>
              <a:path w="55" h="55">
                <a:moveTo>
                  <a:pt x="55" y="44"/>
                </a:moveTo>
                <a:cubicBezTo>
                  <a:pt x="55" y="50"/>
                  <a:pt x="50" y="55"/>
                  <a:pt x="44" y="55"/>
                </a:cubicBezTo>
                <a:cubicBezTo>
                  <a:pt x="10" y="55"/>
                  <a:pt x="10" y="55"/>
                  <a:pt x="10" y="55"/>
                </a:cubicBezTo>
                <a:cubicBezTo>
                  <a:pt x="4" y="55"/>
                  <a:pt x="0" y="50"/>
                  <a:pt x="0" y="44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5"/>
                  <a:pt x="4" y="0"/>
                  <a:pt x="10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50" y="0"/>
                  <a:pt x="55" y="5"/>
                  <a:pt x="55" y="10"/>
                </a:cubicBezTo>
                <a:lnTo>
                  <a:pt x="55" y="44"/>
                </a:lnTo>
                <a:close/>
                <a:moveTo>
                  <a:pt x="46" y="20"/>
                </a:moveTo>
                <a:cubicBezTo>
                  <a:pt x="47" y="19"/>
                  <a:pt x="47" y="17"/>
                  <a:pt x="46" y="17"/>
                </a:cubicBezTo>
                <a:cubicBezTo>
                  <a:pt x="42" y="13"/>
                  <a:pt x="42" y="13"/>
                  <a:pt x="42" y="13"/>
                </a:cubicBezTo>
                <a:cubicBezTo>
                  <a:pt x="42" y="12"/>
                  <a:pt x="40" y="12"/>
                  <a:pt x="39" y="13"/>
                </a:cubicBezTo>
                <a:cubicBezTo>
                  <a:pt x="23" y="30"/>
                  <a:pt x="23" y="30"/>
                  <a:pt x="23" y="30"/>
                </a:cubicBezTo>
                <a:cubicBezTo>
                  <a:pt x="15" y="22"/>
                  <a:pt x="15" y="22"/>
                  <a:pt x="15" y="22"/>
                </a:cubicBezTo>
                <a:cubicBezTo>
                  <a:pt x="14" y="21"/>
                  <a:pt x="13" y="21"/>
                  <a:pt x="12" y="22"/>
                </a:cubicBezTo>
                <a:cubicBezTo>
                  <a:pt x="8" y="26"/>
                  <a:pt x="8" y="26"/>
                  <a:pt x="8" y="26"/>
                </a:cubicBezTo>
                <a:cubicBezTo>
                  <a:pt x="7" y="27"/>
                  <a:pt x="7" y="28"/>
                  <a:pt x="8" y="29"/>
                </a:cubicBezTo>
                <a:cubicBezTo>
                  <a:pt x="21" y="42"/>
                  <a:pt x="21" y="42"/>
                  <a:pt x="21" y="42"/>
                </a:cubicBezTo>
                <a:cubicBezTo>
                  <a:pt x="22" y="43"/>
                  <a:pt x="23" y="43"/>
                  <a:pt x="24" y="42"/>
                </a:cubicBezTo>
                <a:lnTo>
                  <a:pt x="46" y="2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vert="horz" wrap="square" lIns="117692" tIns="58846" rIns="117692" bIns="58846" numCol="1" anchor="t" anchorCtr="0" compatLnSpc="1"/>
          <a:lstStyle/>
          <a:p>
            <a:endParaRPr lang="en-US" sz="1650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24" name="Freeform 46"/>
          <p:cNvSpPr>
            <a:spLocks noEditPoints="1"/>
          </p:cNvSpPr>
          <p:nvPr/>
        </p:nvSpPr>
        <p:spPr bwMode="auto">
          <a:xfrm>
            <a:off x="6261373" y="3463313"/>
            <a:ext cx="437381" cy="437378"/>
          </a:xfrm>
          <a:custGeom>
            <a:avLst/>
            <a:gdLst/>
            <a:ahLst/>
            <a:cxnLst>
              <a:cxn ang="0">
                <a:pos x="55" y="44"/>
              </a:cxn>
              <a:cxn ang="0">
                <a:pos x="44" y="55"/>
              </a:cxn>
              <a:cxn ang="0">
                <a:pos x="10" y="55"/>
              </a:cxn>
              <a:cxn ang="0">
                <a:pos x="0" y="44"/>
              </a:cxn>
              <a:cxn ang="0">
                <a:pos x="0" y="10"/>
              </a:cxn>
              <a:cxn ang="0">
                <a:pos x="10" y="0"/>
              </a:cxn>
              <a:cxn ang="0">
                <a:pos x="44" y="0"/>
              </a:cxn>
              <a:cxn ang="0">
                <a:pos x="55" y="10"/>
              </a:cxn>
              <a:cxn ang="0">
                <a:pos x="55" y="44"/>
              </a:cxn>
              <a:cxn ang="0">
                <a:pos x="46" y="20"/>
              </a:cxn>
              <a:cxn ang="0">
                <a:pos x="46" y="17"/>
              </a:cxn>
              <a:cxn ang="0">
                <a:pos x="42" y="13"/>
              </a:cxn>
              <a:cxn ang="0">
                <a:pos x="39" y="13"/>
              </a:cxn>
              <a:cxn ang="0">
                <a:pos x="23" y="30"/>
              </a:cxn>
              <a:cxn ang="0">
                <a:pos x="15" y="22"/>
              </a:cxn>
              <a:cxn ang="0">
                <a:pos x="12" y="22"/>
              </a:cxn>
              <a:cxn ang="0">
                <a:pos x="8" y="26"/>
              </a:cxn>
              <a:cxn ang="0">
                <a:pos x="8" y="29"/>
              </a:cxn>
              <a:cxn ang="0">
                <a:pos x="21" y="42"/>
              </a:cxn>
              <a:cxn ang="0">
                <a:pos x="24" y="42"/>
              </a:cxn>
              <a:cxn ang="0">
                <a:pos x="46" y="20"/>
              </a:cxn>
            </a:cxnLst>
            <a:rect l="0" t="0" r="r" b="b"/>
            <a:pathLst>
              <a:path w="55" h="55">
                <a:moveTo>
                  <a:pt x="55" y="44"/>
                </a:moveTo>
                <a:cubicBezTo>
                  <a:pt x="55" y="50"/>
                  <a:pt x="50" y="55"/>
                  <a:pt x="44" y="55"/>
                </a:cubicBezTo>
                <a:cubicBezTo>
                  <a:pt x="10" y="55"/>
                  <a:pt x="10" y="55"/>
                  <a:pt x="10" y="55"/>
                </a:cubicBezTo>
                <a:cubicBezTo>
                  <a:pt x="4" y="55"/>
                  <a:pt x="0" y="50"/>
                  <a:pt x="0" y="44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5"/>
                  <a:pt x="4" y="0"/>
                  <a:pt x="10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50" y="0"/>
                  <a:pt x="55" y="5"/>
                  <a:pt x="55" y="10"/>
                </a:cubicBezTo>
                <a:lnTo>
                  <a:pt x="55" y="44"/>
                </a:lnTo>
                <a:close/>
                <a:moveTo>
                  <a:pt x="46" y="20"/>
                </a:moveTo>
                <a:cubicBezTo>
                  <a:pt x="47" y="19"/>
                  <a:pt x="47" y="17"/>
                  <a:pt x="46" y="17"/>
                </a:cubicBezTo>
                <a:cubicBezTo>
                  <a:pt x="42" y="13"/>
                  <a:pt x="42" y="13"/>
                  <a:pt x="42" y="13"/>
                </a:cubicBezTo>
                <a:cubicBezTo>
                  <a:pt x="42" y="12"/>
                  <a:pt x="40" y="12"/>
                  <a:pt x="39" y="13"/>
                </a:cubicBezTo>
                <a:cubicBezTo>
                  <a:pt x="23" y="30"/>
                  <a:pt x="23" y="30"/>
                  <a:pt x="23" y="30"/>
                </a:cubicBezTo>
                <a:cubicBezTo>
                  <a:pt x="15" y="22"/>
                  <a:pt x="15" y="22"/>
                  <a:pt x="15" y="22"/>
                </a:cubicBezTo>
                <a:cubicBezTo>
                  <a:pt x="14" y="21"/>
                  <a:pt x="13" y="21"/>
                  <a:pt x="12" y="22"/>
                </a:cubicBezTo>
                <a:cubicBezTo>
                  <a:pt x="8" y="26"/>
                  <a:pt x="8" y="26"/>
                  <a:pt x="8" y="26"/>
                </a:cubicBezTo>
                <a:cubicBezTo>
                  <a:pt x="7" y="27"/>
                  <a:pt x="7" y="28"/>
                  <a:pt x="8" y="29"/>
                </a:cubicBezTo>
                <a:cubicBezTo>
                  <a:pt x="21" y="42"/>
                  <a:pt x="21" y="42"/>
                  <a:pt x="21" y="42"/>
                </a:cubicBezTo>
                <a:cubicBezTo>
                  <a:pt x="22" y="43"/>
                  <a:pt x="23" y="43"/>
                  <a:pt x="24" y="42"/>
                </a:cubicBezTo>
                <a:lnTo>
                  <a:pt x="46" y="2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</a:ln>
        </p:spPr>
        <p:txBody>
          <a:bodyPr vert="horz" wrap="square" lIns="117692" tIns="58846" rIns="117692" bIns="58846" numCol="1" anchor="t" anchorCtr="0" compatLnSpc="1"/>
          <a:lstStyle/>
          <a:p>
            <a:endParaRPr lang="en-US" sz="1650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25" name="Freeform 46"/>
          <p:cNvSpPr>
            <a:spLocks noEditPoints="1"/>
          </p:cNvSpPr>
          <p:nvPr/>
        </p:nvSpPr>
        <p:spPr bwMode="auto">
          <a:xfrm>
            <a:off x="6261373" y="4183962"/>
            <a:ext cx="437381" cy="437378"/>
          </a:xfrm>
          <a:custGeom>
            <a:avLst/>
            <a:gdLst/>
            <a:ahLst/>
            <a:cxnLst>
              <a:cxn ang="0">
                <a:pos x="55" y="44"/>
              </a:cxn>
              <a:cxn ang="0">
                <a:pos x="44" y="55"/>
              </a:cxn>
              <a:cxn ang="0">
                <a:pos x="10" y="55"/>
              </a:cxn>
              <a:cxn ang="0">
                <a:pos x="0" y="44"/>
              </a:cxn>
              <a:cxn ang="0">
                <a:pos x="0" y="10"/>
              </a:cxn>
              <a:cxn ang="0">
                <a:pos x="10" y="0"/>
              </a:cxn>
              <a:cxn ang="0">
                <a:pos x="44" y="0"/>
              </a:cxn>
              <a:cxn ang="0">
                <a:pos x="55" y="10"/>
              </a:cxn>
              <a:cxn ang="0">
                <a:pos x="55" y="44"/>
              </a:cxn>
              <a:cxn ang="0">
                <a:pos x="46" y="20"/>
              </a:cxn>
              <a:cxn ang="0">
                <a:pos x="46" y="17"/>
              </a:cxn>
              <a:cxn ang="0">
                <a:pos x="42" y="13"/>
              </a:cxn>
              <a:cxn ang="0">
                <a:pos x="39" y="13"/>
              </a:cxn>
              <a:cxn ang="0">
                <a:pos x="23" y="30"/>
              </a:cxn>
              <a:cxn ang="0">
                <a:pos x="15" y="22"/>
              </a:cxn>
              <a:cxn ang="0">
                <a:pos x="12" y="22"/>
              </a:cxn>
              <a:cxn ang="0">
                <a:pos x="8" y="26"/>
              </a:cxn>
              <a:cxn ang="0">
                <a:pos x="8" y="29"/>
              </a:cxn>
              <a:cxn ang="0">
                <a:pos x="21" y="42"/>
              </a:cxn>
              <a:cxn ang="0">
                <a:pos x="24" y="42"/>
              </a:cxn>
              <a:cxn ang="0">
                <a:pos x="46" y="20"/>
              </a:cxn>
            </a:cxnLst>
            <a:rect l="0" t="0" r="r" b="b"/>
            <a:pathLst>
              <a:path w="55" h="55">
                <a:moveTo>
                  <a:pt x="55" y="44"/>
                </a:moveTo>
                <a:cubicBezTo>
                  <a:pt x="55" y="50"/>
                  <a:pt x="50" y="55"/>
                  <a:pt x="44" y="55"/>
                </a:cubicBezTo>
                <a:cubicBezTo>
                  <a:pt x="10" y="55"/>
                  <a:pt x="10" y="55"/>
                  <a:pt x="10" y="55"/>
                </a:cubicBezTo>
                <a:cubicBezTo>
                  <a:pt x="4" y="55"/>
                  <a:pt x="0" y="50"/>
                  <a:pt x="0" y="44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5"/>
                  <a:pt x="4" y="0"/>
                  <a:pt x="10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50" y="0"/>
                  <a:pt x="55" y="5"/>
                  <a:pt x="55" y="10"/>
                </a:cubicBezTo>
                <a:lnTo>
                  <a:pt x="55" y="44"/>
                </a:lnTo>
                <a:close/>
                <a:moveTo>
                  <a:pt x="46" y="20"/>
                </a:moveTo>
                <a:cubicBezTo>
                  <a:pt x="47" y="19"/>
                  <a:pt x="47" y="17"/>
                  <a:pt x="46" y="17"/>
                </a:cubicBezTo>
                <a:cubicBezTo>
                  <a:pt x="42" y="13"/>
                  <a:pt x="42" y="13"/>
                  <a:pt x="42" y="13"/>
                </a:cubicBezTo>
                <a:cubicBezTo>
                  <a:pt x="42" y="12"/>
                  <a:pt x="40" y="12"/>
                  <a:pt x="39" y="13"/>
                </a:cubicBezTo>
                <a:cubicBezTo>
                  <a:pt x="23" y="30"/>
                  <a:pt x="23" y="30"/>
                  <a:pt x="23" y="30"/>
                </a:cubicBezTo>
                <a:cubicBezTo>
                  <a:pt x="15" y="22"/>
                  <a:pt x="15" y="22"/>
                  <a:pt x="15" y="22"/>
                </a:cubicBezTo>
                <a:cubicBezTo>
                  <a:pt x="14" y="21"/>
                  <a:pt x="13" y="21"/>
                  <a:pt x="12" y="22"/>
                </a:cubicBezTo>
                <a:cubicBezTo>
                  <a:pt x="8" y="26"/>
                  <a:pt x="8" y="26"/>
                  <a:pt x="8" y="26"/>
                </a:cubicBezTo>
                <a:cubicBezTo>
                  <a:pt x="7" y="27"/>
                  <a:pt x="7" y="28"/>
                  <a:pt x="8" y="29"/>
                </a:cubicBezTo>
                <a:cubicBezTo>
                  <a:pt x="21" y="42"/>
                  <a:pt x="21" y="42"/>
                  <a:pt x="21" y="42"/>
                </a:cubicBezTo>
                <a:cubicBezTo>
                  <a:pt x="22" y="43"/>
                  <a:pt x="23" y="43"/>
                  <a:pt x="24" y="42"/>
                </a:cubicBezTo>
                <a:lnTo>
                  <a:pt x="46" y="20"/>
                </a:lnTo>
                <a:close/>
              </a:path>
            </a:pathLst>
          </a:custGeom>
          <a:solidFill>
            <a:schemeClr val="accent3"/>
          </a:solidFill>
          <a:ln w="9525">
            <a:noFill/>
            <a:round/>
          </a:ln>
        </p:spPr>
        <p:txBody>
          <a:bodyPr vert="horz" wrap="square" lIns="117692" tIns="58846" rIns="117692" bIns="58846" numCol="1" anchor="t" anchorCtr="0" compatLnSpc="1"/>
          <a:lstStyle/>
          <a:p>
            <a:endParaRPr lang="en-US" sz="1650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26" name="Freeform 46"/>
          <p:cNvSpPr>
            <a:spLocks noEditPoints="1"/>
          </p:cNvSpPr>
          <p:nvPr/>
        </p:nvSpPr>
        <p:spPr bwMode="auto">
          <a:xfrm>
            <a:off x="6261373" y="4904612"/>
            <a:ext cx="437381" cy="437378"/>
          </a:xfrm>
          <a:custGeom>
            <a:avLst/>
            <a:gdLst/>
            <a:ahLst/>
            <a:cxnLst>
              <a:cxn ang="0">
                <a:pos x="55" y="44"/>
              </a:cxn>
              <a:cxn ang="0">
                <a:pos x="44" y="55"/>
              </a:cxn>
              <a:cxn ang="0">
                <a:pos x="10" y="55"/>
              </a:cxn>
              <a:cxn ang="0">
                <a:pos x="0" y="44"/>
              </a:cxn>
              <a:cxn ang="0">
                <a:pos x="0" y="10"/>
              </a:cxn>
              <a:cxn ang="0">
                <a:pos x="10" y="0"/>
              </a:cxn>
              <a:cxn ang="0">
                <a:pos x="44" y="0"/>
              </a:cxn>
              <a:cxn ang="0">
                <a:pos x="55" y="10"/>
              </a:cxn>
              <a:cxn ang="0">
                <a:pos x="55" y="44"/>
              </a:cxn>
              <a:cxn ang="0">
                <a:pos x="46" y="20"/>
              </a:cxn>
              <a:cxn ang="0">
                <a:pos x="46" y="17"/>
              </a:cxn>
              <a:cxn ang="0">
                <a:pos x="42" y="13"/>
              </a:cxn>
              <a:cxn ang="0">
                <a:pos x="39" y="13"/>
              </a:cxn>
              <a:cxn ang="0">
                <a:pos x="23" y="30"/>
              </a:cxn>
              <a:cxn ang="0">
                <a:pos x="15" y="22"/>
              </a:cxn>
              <a:cxn ang="0">
                <a:pos x="12" y="22"/>
              </a:cxn>
              <a:cxn ang="0">
                <a:pos x="8" y="26"/>
              </a:cxn>
              <a:cxn ang="0">
                <a:pos x="8" y="29"/>
              </a:cxn>
              <a:cxn ang="0">
                <a:pos x="21" y="42"/>
              </a:cxn>
              <a:cxn ang="0">
                <a:pos x="24" y="42"/>
              </a:cxn>
              <a:cxn ang="0">
                <a:pos x="46" y="20"/>
              </a:cxn>
            </a:cxnLst>
            <a:rect l="0" t="0" r="r" b="b"/>
            <a:pathLst>
              <a:path w="55" h="55">
                <a:moveTo>
                  <a:pt x="55" y="44"/>
                </a:moveTo>
                <a:cubicBezTo>
                  <a:pt x="55" y="50"/>
                  <a:pt x="50" y="55"/>
                  <a:pt x="44" y="55"/>
                </a:cubicBezTo>
                <a:cubicBezTo>
                  <a:pt x="10" y="55"/>
                  <a:pt x="10" y="55"/>
                  <a:pt x="10" y="55"/>
                </a:cubicBezTo>
                <a:cubicBezTo>
                  <a:pt x="4" y="55"/>
                  <a:pt x="0" y="50"/>
                  <a:pt x="0" y="44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5"/>
                  <a:pt x="4" y="0"/>
                  <a:pt x="10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50" y="0"/>
                  <a:pt x="55" y="5"/>
                  <a:pt x="55" y="10"/>
                </a:cubicBezTo>
                <a:lnTo>
                  <a:pt x="55" y="44"/>
                </a:lnTo>
                <a:close/>
                <a:moveTo>
                  <a:pt x="46" y="20"/>
                </a:moveTo>
                <a:cubicBezTo>
                  <a:pt x="47" y="19"/>
                  <a:pt x="47" y="17"/>
                  <a:pt x="46" y="17"/>
                </a:cubicBezTo>
                <a:cubicBezTo>
                  <a:pt x="42" y="13"/>
                  <a:pt x="42" y="13"/>
                  <a:pt x="42" y="13"/>
                </a:cubicBezTo>
                <a:cubicBezTo>
                  <a:pt x="42" y="12"/>
                  <a:pt x="40" y="12"/>
                  <a:pt x="39" y="13"/>
                </a:cubicBezTo>
                <a:cubicBezTo>
                  <a:pt x="23" y="30"/>
                  <a:pt x="23" y="30"/>
                  <a:pt x="23" y="30"/>
                </a:cubicBezTo>
                <a:cubicBezTo>
                  <a:pt x="15" y="22"/>
                  <a:pt x="15" y="22"/>
                  <a:pt x="15" y="22"/>
                </a:cubicBezTo>
                <a:cubicBezTo>
                  <a:pt x="14" y="21"/>
                  <a:pt x="13" y="21"/>
                  <a:pt x="12" y="22"/>
                </a:cubicBezTo>
                <a:cubicBezTo>
                  <a:pt x="8" y="26"/>
                  <a:pt x="8" y="26"/>
                  <a:pt x="8" y="26"/>
                </a:cubicBezTo>
                <a:cubicBezTo>
                  <a:pt x="7" y="27"/>
                  <a:pt x="7" y="28"/>
                  <a:pt x="8" y="29"/>
                </a:cubicBezTo>
                <a:cubicBezTo>
                  <a:pt x="21" y="42"/>
                  <a:pt x="21" y="42"/>
                  <a:pt x="21" y="42"/>
                </a:cubicBezTo>
                <a:cubicBezTo>
                  <a:pt x="22" y="43"/>
                  <a:pt x="23" y="43"/>
                  <a:pt x="24" y="42"/>
                </a:cubicBezTo>
                <a:lnTo>
                  <a:pt x="46" y="20"/>
                </a:lnTo>
                <a:close/>
              </a:path>
            </a:pathLst>
          </a:custGeom>
          <a:solidFill>
            <a:schemeClr val="accent4"/>
          </a:solidFill>
          <a:ln w="9525">
            <a:noFill/>
            <a:round/>
          </a:ln>
        </p:spPr>
        <p:txBody>
          <a:bodyPr vert="horz" wrap="square" lIns="117692" tIns="58846" rIns="117692" bIns="58846" numCol="1" anchor="t" anchorCtr="0" compatLnSpc="1"/>
          <a:lstStyle/>
          <a:p>
            <a:endParaRPr lang="en-US" sz="1650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grpSp>
        <p:nvGrpSpPr>
          <p:cNvPr id="27" name="Group 30"/>
          <p:cNvGrpSpPr/>
          <p:nvPr/>
        </p:nvGrpSpPr>
        <p:grpSpPr>
          <a:xfrm>
            <a:off x="6819612" y="2631240"/>
            <a:ext cx="3923060" cy="634508"/>
            <a:chOff x="1270277" y="1233504"/>
            <a:chExt cx="3048000" cy="492977"/>
          </a:xfrm>
        </p:grpSpPr>
        <p:sp>
          <p:nvSpPr>
            <p:cNvPr id="28" name="Text Placeholder 3"/>
            <p:cNvSpPr txBox="1"/>
            <p:nvPr/>
          </p:nvSpPr>
          <p:spPr>
            <a:xfrm>
              <a:off x="1270277" y="1233504"/>
              <a:ext cx="926610" cy="184624"/>
            </a:xfrm>
            <a:prstGeom prst="rect">
              <a:avLst/>
            </a:prstGeom>
          </p:spPr>
          <p:txBody>
            <a:bodyPr wrap="none" lIns="0" tIns="0" rIns="0" bIns="0" anchor="t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176655">
                <a:spcBef>
                  <a:spcPct val="20000"/>
                </a:spcBef>
                <a:defRPr/>
              </a:pPr>
              <a:r>
                <a:rPr lang="zh-CN" altLang="en-US" sz="1545" b="1" dirty="0">
                  <a:solidFill>
                    <a:schemeClr val="accent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点击输入标题</a:t>
              </a:r>
              <a:endParaRPr lang="zh-CN" altLang="en-US" sz="1545" b="1" dirty="0">
                <a:solidFill>
                  <a:schemeClr val="accent1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29" name="Text Placeholder 3"/>
            <p:cNvSpPr txBox="1"/>
            <p:nvPr/>
          </p:nvSpPr>
          <p:spPr>
            <a:xfrm>
              <a:off x="1270277" y="1418801"/>
              <a:ext cx="3048000" cy="307680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176655">
                <a:spcBef>
                  <a:spcPct val="20000"/>
                </a:spcBef>
                <a:defRPr/>
              </a:pPr>
              <a:r>
                <a:rPr lang="en-US" sz="1285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+mj-cs"/>
                  <a:sym typeface="Times New Roman" panose="02020603050405020304" pitchFamily="18" charset="0"/>
                </a:rPr>
                <a:t>There are many variations of passages but the majority have  suffered alteration in some form by injected.</a:t>
              </a:r>
              <a:endParaRPr lang="en-US" sz="1285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+mj-cs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6819612" y="3364683"/>
            <a:ext cx="3923060" cy="634508"/>
            <a:chOff x="1270277" y="1233504"/>
            <a:chExt cx="3048000" cy="492977"/>
          </a:xfrm>
        </p:grpSpPr>
        <p:sp>
          <p:nvSpPr>
            <p:cNvPr id="31" name="Text Placeholder 3"/>
            <p:cNvSpPr txBox="1"/>
            <p:nvPr/>
          </p:nvSpPr>
          <p:spPr>
            <a:xfrm>
              <a:off x="1270277" y="1233504"/>
              <a:ext cx="926610" cy="184624"/>
            </a:xfrm>
            <a:prstGeom prst="rect">
              <a:avLst/>
            </a:prstGeom>
          </p:spPr>
          <p:txBody>
            <a:bodyPr wrap="none" lIns="0" tIns="0" rIns="0" bIns="0" anchor="t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176655">
                <a:spcBef>
                  <a:spcPct val="20000"/>
                </a:spcBef>
                <a:defRPr/>
              </a:pPr>
              <a:r>
                <a:rPr lang="zh-CN" altLang="en-US" sz="1545" b="1" dirty="0">
                  <a:solidFill>
                    <a:schemeClr val="accent2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点击输入标题</a:t>
              </a:r>
              <a:endParaRPr lang="zh-CN" altLang="en-US" sz="1545" b="1" dirty="0">
                <a:solidFill>
                  <a:schemeClr val="accent2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32" name="Text Placeholder 3"/>
            <p:cNvSpPr txBox="1"/>
            <p:nvPr/>
          </p:nvSpPr>
          <p:spPr>
            <a:xfrm>
              <a:off x="1270277" y="1418801"/>
              <a:ext cx="3048000" cy="307680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176655">
                <a:spcBef>
                  <a:spcPct val="20000"/>
                </a:spcBef>
                <a:defRPr/>
              </a:pPr>
              <a:r>
                <a:rPr lang="en-US" sz="1285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+mj-cs"/>
                  <a:sym typeface="Times New Roman" panose="02020603050405020304" pitchFamily="18" charset="0"/>
                </a:rPr>
                <a:t>There are many variations of passages but the majority have  suffered alteration in some form by injected.</a:t>
              </a:r>
              <a:endParaRPr lang="en-US" sz="1285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+mj-cs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33" name="Group 30"/>
          <p:cNvGrpSpPr/>
          <p:nvPr/>
        </p:nvGrpSpPr>
        <p:grpSpPr>
          <a:xfrm>
            <a:off x="6819612" y="4085333"/>
            <a:ext cx="3923060" cy="634508"/>
            <a:chOff x="1270277" y="1233504"/>
            <a:chExt cx="3048000" cy="492977"/>
          </a:xfrm>
        </p:grpSpPr>
        <p:sp>
          <p:nvSpPr>
            <p:cNvPr id="34" name="Text Placeholder 3"/>
            <p:cNvSpPr txBox="1"/>
            <p:nvPr/>
          </p:nvSpPr>
          <p:spPr>
            <a:xfrm>
              <a:off x="1270277" y="1233504"/>
              <a:ext cx="926610" cy="184624"/>
            </a:xfrm>
            <a:prstGeom prst="rect">
              <a:avLst/>
            </a:prstGeom>
          </p:spPr>
          <p:txBody>
            <a:bodyPr wrap="none" lIns="0" tIns="0" rIns="0" bIns="0" anchor="t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176655">
                <a:spcBef>
                  <a:spcPct val="20000"/>
                </a:spcBef>
                <a:defRPr/>
              </a:pPr>
              <a:r>
                <a:rPr lang="zh-CN" altLang="en-US" sz="1545" b="1" dirty="0">
                  <a:solidFill>
                    <a:schemeClr val="accent3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点击输入标题</a:t>
              </a:r>
              <a:endParaRPr lang="zh-CN" altLang="en-US" sz="1545" b="1" dirty="0">
                <a:solidFill>
                  <a:schemeClr val="accent3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35" name="Text Placeholder 3"/>
            <p:cNvSpPr txBox="1"/>
            <p:nvPr/>
          </p:nvSpPr>
          <p:spPr>
            <a:xfrm>
              <a:off x="1270277" y="1418801"/>
              <a:ext cx="3048000" cy="307680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176655">
                <a:spcBef>
                  <a:spcPct val="20000"/>
                </a:spcBef>
                <a:defRPr/>
              </a:pPr>
              <a:r>
                <a:rPr lang="en-US" sz="1285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+mj-cs"/>
                  <a:sym typeface="Times New Roman" panose="02020603050405020304" pitchFamily="18" charset="0"/>
                </a:rPr>
                <a:t>There are many variations of passages but the majority have  suffered alteration in some form by injected.</a:t>
              </a:r>
              <a:endParaRPr lang="en-US" sz="1285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+mj-cs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36" name="Group 30"/>
          <p:cNvGrpSpPr/>
          <p:nvPr/>
        </p:nvGrpSpPr>
        <p:grpSpPr>
          <a:xfrm>
            <a:off x="6819612" y="4805983"/>
            <a:ext cx="3923060" cy="634508"/>
            <a:chOff x="1270277" y="1233504"/>
            <a:chExt cx="3048000" cy="492977"/>
          </a:xfrm>
        </p:grpSpPr>
        <p:sp>
          <p:nvSpPr>
            <p:cNvPr id="37" name="Text Placeholder 3"/>
            <p:cNvSpPr txBox="1"/>
            <p:nvPr/>
          </p:nvSpPr>
          <p:spPr>
            <a:xfrm>
              <a:off x="1270277" y="1233504"/>
              <a:ext cx="926610" cy="184624"/>
            </a:xfrm>
            <a:prstGeom prst="rect">
              <a:avLst/>
            </a:prstGeom>
          </p:spPr>
          <p:txBody>
            <a:bodyPr wrap="none" lIns="0" tIns="0" rIns="0" bIns="0" anchor="t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176655">
                <a:spcBef>
                  <a:spcPct val="20000"/>
                </a:spcBef>
                <a:defRPr/>
              </a:pPr>
              <a:r>
                <a:rPr lang="zh-CN" altLang="en-US" sz="1545" b="1" dirty="0">
                  <a:solidFill>
                    <a:schemeClr val="accent4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点击输入标题</a:t>
              </a:r>
              <a:endParaRPr lang="zh-CN" altLang="en-US" sz="1545" b="1" dirty="0">
                <a:solidFill>
                  <a:schemeClr val="accent4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38" name="Text Placeholder 3"/>
            <p:cNvSpPr txBox="1"/>
            <p:nvPr/>
          </p:nvSpPr>
          <p:spPr>
            <a:xfrm>
              <a:off x="1270277" y="1418801"/>
              <a:ext cx="3048000" cy="307680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176655">
                <a:spcBef>
                  <a:spcPct val="20000"/>
                </a:spcBef>
                <a:defRPr/>
              </a:pPr>
              <a:r>
                <a:rPr lang="en-US" sz="1285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+mj-cs"/>
                  <a:sym typeface="Times New Roman" panose="02020603050405020304" pitchFamily="18" charset="0"/>
                </a:rPr>
                <a:t>There are many variations of passages but the majority have  suffered alteration in some form by injected.</a:t>
              </a:r>
              <a:endParaRPr lang="en-US" sz="1285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+mj-cs"/>
                <a:sym typeface="Times New Roman" panose="02020603050405020304" pitchFamily="18" charset="0"/>
              </a:endParaRPr>
            </a:p>
          </p:txBody>
        </p:sp>
      </p:grpSp>
      <p:sp>
        <p:nvSpPr>
          <p:cNvPr id="39" name="Freeform 46"/>
          <p:cNvSpPr>
            <a:spLocks noEditPoints="1"/>
          </p:cNvSpPr>
          <p:nvPr/>
        </p:nvSpPr>
        <p:spPr bwMode="auto">
          <a:xfrm>
            <a:off x="6261373" y="5628128"/>
            <a:ext cx="437381" cy="437378"/>
          </a:xfrm>
          <a:custGeom>
            <a:avLst/>
            <a:gdLst/>
            <a:ahLst/>
            <a:cxnLst>
              <a:cxn ang="0">
                <a:pos x="55" y="44"/>
              </a:cxn>
              <a:cxn ang="0">
                <a:pos x="44" y="55"/>
              </a:cxn>
              <a:cxn ang="0">
                <a:pos x="10" y="55"/>
              </a:cxn>
              <a:cxn ang="0">
                <a:pos x="0" y="44"/>
              </a:cxn>
              <a:cxn ang="0">
                <a:pos x="0" y="10"/>
              </a:cxn>
              <a:cxn ang="0">
                <a:pos x="10" y="0"/>
              </a:cxn>
              <a:cxn ang="0">
                <a:pos x="44" y="0"/>
              </a:cxn>
              <a:cxn ang="0">
                <a:pos x="55" y="10"/>
              </a:cxn>
              <a:cxn ang="0">
                <a:pos x="55" y="44"/>
              </a:cxn>
              <a:cxn ang="0">
                <a:pos x="46" y="20"/>
              </a:cxn>
              <a:cxn ang="0">
                <a:pos x="46" y="17"/>
              </a:cxn>
              <a:cxn ang="0">
                <a:pos x="42" y="13"/>
              </a:cxn>
              <a:cxn ang="0">
                <a:pos x="39" y="13"/>
              </a:cxn>
              <a:cxn ang="0">
                <a:pos x="23" y="30"/>
              </a:cxn>
              <a:cxn ang="0">
                <a:pos x="15" y="22"/>
              </a:cxn>
              <a:cxn ang="0">
                <a:pos x="12" y="22"/>
              </a:cxn>
              <a:cxn ang="0">
                <a:pos x="8" y="26"/>
              </a:cxn>
              <a:cxn ang="0">
                <a:pos x="8" y="29"/>
              </a:cxn>
              <a:cxn ang="0">
                <a:pos x="21" y="42"/>
              </a:cxn>
              <a:cxn ang="0">
                <a:pos x="24" y="42"/>
              </a:cxn>
              <a:cxn ang="0">
                <a:pos x="46" y="20"/>
              </a:cxn>
            </a:cxnLst>
            <a:rect l="0" t="0" r="r" b="b"/>
            <a:pathLst>
              <a:path w="55" h="55">
                <a:moveTo>
                  <a:pt x="55" y="44"/>
                </a:moveTo>
                <a:cubicBezTo>
                  <a:pt x="55" y="50"/>
                  <a:pt x="50" y="55"/>
                  <a:pt x="44" y="55"/>
                </a:cubicBezTo>
                <a:cubicBezTo>
                  <a:pt x="10" y="55"/>
                  <a:pt x="10" y="55"/>
                  <a:pt x="10" y="55"/>
                </a:cubicBezTo>
                <a:cubicBezTo>
                  <a:pt x="4" y="55"/>
                  <a:pt x="0" y="50"/>
                  <a:pt x="0" y="44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5"/>
                  <a:pt x="4" y="0"/>
                  <a:pt x="10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50" y="0"/>
                  <a:pt x="55" y="5"/>
                  <a:pt x="55" y="10"/>
                </a:cubicBezTo>
                <a:lnTo>
                  <a:pt x="55" y="44"/>
                </a:lnTo>
                <a:close/>
                <a:moveTo>
                  <a:pt x="46" y="20"/>
                </a:moveTo>
                <a:cubicBezTo>
                  <a:pt x="47" y="19"/>
                  <a:pt x="47" y="17"/>
                  <a:pt x="46" y="17"/>
                </a:cubicBezTo>
                <a:cubicBezTo>
                  <a:pt x="42" y="13"/>
                  <a:pt x="42" y="13"/>
                  <a:pt x="42" y="13"/>
                </a:cubicBezTo>
                <a:cubicBezTo>
                  <a:pt x="42" y="12"/>
                  <a:pt x="40" y="12"/>
                  <a:pt x="39" y="13"/>
                </a:cubicBezTo>
                <a:cubicBezTo>
                  <a:pt x="23" y="30"/>
                  <a:pt x="23" y="30"/>
                  <a:pt x="23" y="30"/>
                </a:cubicBezTo>
                <a:cubicBezTo>
                  <a:pt x="15" y="22"/>
                  <a:pt x="15" y="22"/>
                  <a:pt x="15" y="22"/>
                </a:cubicBezTo>
                <a:cubicBezTo>
                  <a:pt x="14" y="21"/>
                  <a:pt x="13" y="21"/>
                  <a:pt x="12" y="22"/>
                </a:cubicBezTo>
                <a:cubicBezTo>
                  <a:pt x="8" y="26"/>
                  <a:pt x="8" y="26"/>
                  <a:pt x="8" y="26"/>
                </a:cubicBezTo>
                <a:cubicBezTo>
                  <a:pt x="7" y="27"/>
                  <a:pt x="7" y="28"/>
                  <a:pt x="8" y="29"/>
                </a:cubicBezTo>
                <a:cubicBezTo>
                  <a:pt x="21" y="42"/>
                  <a:pt x="21" y="42"/>
                  <a:pt x="21" y="42"/>
                </a:cubicBezTo>
                <a:cubicBezTo>
                  <a:pt x="22" y="43"/>
                  <a:pt x="23" y="43"/>
                  <a:pt x="24" y="42"/>
                </a:cubicBezTo>
                <a:lnTo>
                  <a:pt x="46" y="20"/>
                </a:lnTo>
                <a:close/>
              </a:path>
            </a:pathLst>
          </a:custGeom>
          <a:solidFill>
            <a:schemeClr val="accent5"/>
          </a:solidFill>
          <a:ln w="9525">
            <a:noFill/>
            <a:round/>
          </a:ln>
        </p:spPr>
        <p:txBody>
          <a:bodyPr vert="horz" wrap="square" lIns="117692" tIns="58846" rIns="117692" bIns="58846" numCol="1" anchor="t" anchorCtr="0" compatLnSpc="1"/>
          <a:lstStyle/>
          <a:p>
            <a:endParaRPr lang="en-US" sz="1650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grpSp>
        <p:nvGrpSpPr>
          <p:cNvPr id="40" name="Group 30"/>
          <p:cNvGrpSpPr/>
          <p:nvPr/>
        </p:nvGrpSpPr>
        <p:grpSpPr>
          <a:xfrm>
            <a:off x="6819612" y="5529498"/>
            <a:ext cx="3923060" cy="634508"/>
            <a:chOff x="1270277" y="1233504"/>
            <a:chExt cx="3048000" cy="492977"/>
          </a:xfrm>
        </p:grpSpPr>
        <p:sp>
          <p:nvSpPr>
            <p:cNvPr id="41" name="Text Placeholder 3"/>
            <p:cNvSpPr txBox="1"/>
            <p:nvPr/>
          </p:nvSpPr>
          <p:spPr>
            <a:xfrm>
              <a:off x="1270277" y="1233504"/>
              <a:ext cx="926610" cy="184624"/>
            </a:xfrm>
            <a:prstGeom prst="rect">
              <a:avLst/>
            </a:prstGeom>
          </p:spPr>
          <p:txBody>
            <a:bodyPr wrap="none" lIns="0" tIns="0" rIns="0" bIns="0" anchor="t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176655">
                <a:spcBef>
                  <a:spcPct val="20000"/>
                </a:spcBef>
                <a:defRPr/>
              </a:pPr>
              <a:r>
                <a:rPr lang="zh-CN" altLang="en-US" sz="1545" b="1" dirty="0">
                  <a:solidFill>
                    <a:schemeClr val="accent5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点击输入标题</a:t>
              </a:r>
              <a:endParaRPr lang="zh-CN" altLang="en-US" sz="1545" b="1" dirty="0">
                <a:solidFill>
                  <a:schemeClr val="accent5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42" name="Text Placeholder 3"/>
            <p:cNvSpPr txBox="1"/>
            <p:nvPr/>
          </p:nvSpPr>
          <p:spPr>
            <a:xfrm>
              <a:off x="1270277" y="1418801"/>
              <a:ext cx="3048000" cy="307680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176655">
                <a:spcBef>
                  <a:spcPct val="20000"/>
                </a:spcBef>
                <a:defRPr/>
              </a:pPr>
              <a:r>
                <a:rPr lang="en-US" sz="1285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+mj-cs"/>
                  <a:sym typeface="Times New Roman" panose="02020603050405020304" pitchFamily="18" charset="0"/>
                </a:rPr>
                <a:t>There are many variations of passages but the majority have  suffered alteration in some form by injected.</a:t>
              </a:r>
              <a:endParaRPr lang="en-US" sz="1285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+mj-cs"/>
                <a:sym typeface="Times New Roman" panose="02020603050405020304" pitchFamily="18" charset="0"/>
              </a:endParaRPr>
            </a:p>
          </p:txBody>
        </p:sp>
      </p:grpSp>
      <p:sp>
        <p:nvSpPr>
          <p:cNvPr id="43" name="矩形 42"/>
          <p:cNvSpPr/>
          <p:nvPr/>
        </p:nvSpPr>
        <p:spPr>
          <a:xfrm>
            <a:off x="3477210" y="170898"/>
            <a:ext cx="9380132" cy="5972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1413" y="170898"/>
            <a:ext cx="254097" cy="5972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288981" y="170898"/>
            <a:ext cx="67661" cy="5972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1414" y="6997978"/>
            <a:ext cx="12855928" cy="9029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576093" y="177189"/>
            <a:ext cx="26468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200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年度工作概述</a:t>
            </a:r>
            <a:endParaRPr lang="en-US" altLang="zh-CN" sz="3200" b="1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9" name="Content Placeholder 2"/>
          <p:cNvSpPr txBox="1"/>
          <p:nvPr/>
        </p:nvSpPr>
        <p:spPr>
          <a:xfrm>
            <a:off x="10605610" y="192575"/>
            <a:ext cx="1906380" cy="55354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3595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LOGO</a:t>
            </a:r>
            <a:endParaRPr lang="en-US" sz="3595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498412" y="729609"/>
            <a:ext cx="28022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ANNUAL WORK SUMMARY</a:t>
            </a:r>
            <a:endParaRPr lang="en-US" altLang="zh-CN" sz="16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1000">
        <p:random/>
      </p:transition>
    </mc:Choice>
    <mc:Fallback>
      <p:transition spd="slow" advClick="0" advTm="1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0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500"/>
                            </p:stCondLst>
                            <p:childTnLst>
                              <p:par>
                                <p:cTn id="6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0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500"/>
                            </p:stCondLst>
                            <p:childTnLst>
                              <p:par>
                                <p:cTn id="7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  <p:bldP spid="3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925440" y="2505138"/>
            <a:ext cx="4201504" cy="7846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85" b="1" dirty="0">
                <a:solidFill>
                  <a:schemeClr val="accent1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点击输入标题</a:t>
            </a:r>
            <a:endParaRPr lang="zh-CN" altLang="en-US" sz="1685" b="1" dirty="0">
              <a:solidFill>
                <a:schemeClr val="accent1"/>
              </a:solidFill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  <a:p>
            <a:r>
              <a:rPr lang="en-US" sz="1405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There are many variations of passages of </a:t>
            </a:r>
            <a:r>
              <a:rPr lang="en-US" sz="1405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lorem</a:t>
            </a:r>
            <a:r>
              <a:rPr lang="en-US" sz="1405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sz="1405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ipsum</a:t>
            </a:r>
            <a:r>
              <a:rPr lang="en-US" sz="1405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 available, but the majority have suffered</a:t>
            </a:r>
            <a:endParaRPr lang="en-US" sz="1405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25440" y="3486527"/>
            <a:ext cx="4201504" cy="7846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85" b="1" dirty="0">
                <a:solidFill>
                  <a:schemeClr val="accent2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点击输入标题</a:t>
            </a:r>
            <a:endParaRPr lang="zh-CN" altLang="en-US" sz="1685" b="1" dirty="0">
              <a:solidFill>
                <a:schemeClr val="accent2"/>
              </a:solidFill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  <a:p>
            <a:r>
              <a:rPr lang="en-US" sz="1405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There </a:t>
            </a:r>
            <a:r>
              <a:rPr lang="en-US" sz="1405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are many variations of passages of lorem ipsum available, but the majority have suffered</a:t>
            </a:r>
            <a:endParaRPr lang="en-US" sz="1405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25440" y="4504382"/>
            <a:ext cx="4201504" cy="7846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85" b="1" dirty="0">
                <a:solidFill>
                  <a:schemeClr val="accent3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点击输入标题</a:t>
            </a:r>
            <a:endParaRPr lang="zh-CN" altLang="en-US" sz="1685" b="1" dirty="0">
              <a:solidFill>
                <a:schemeClr val="accent3"/>
              </a:solidFill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  <a:p>
            <a:r>
              <a:rPr lang="en-US" sz="1405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There </a:t>
            </a:r>
            <a:r>
              <a:rPr lang="en-US" sz="1405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are many variations of passages of lorem ipsum available, but the majority have suffered</a:t>
            </a:r>
            <a:endParaRPr lang="en-US" sz="1405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25440" y="5540256"/>
            <a:ext cx="4201505" cy="7846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85" b="1" dirty="0">
                <a:solidFill>
                  <a:schemeClr val="accent4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点击输入标题</a:t>
            </a:r>
            <a:endParaRPr lang="zh-CN" altLang="en-US" sz="1685" b="1" dirty="0">
              <a:solidFill>
                <a:schemeClr val="accent4"/>
              </a:solidFill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  <a:p>
            <a:r>
              <a:rPr lang="en-US" sz="1405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There </a:t>
            </a:r>
            <a:r>
              <a:rPr lang="en-US" sz="1405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are many variations of passages of lorem ipsum available, but the majority have suffered</a:t>
            </a:r>
            <a:endParaRPr lang="en-US" sz="1405" b="1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grpSp>
        <p:nvGrpSpPr>
          <p:cNvPr id="9" name="Group 32"/>
          <p:cNvGrpSpPr/>
          <p:nvPr/>
        </p:nvGrpSpPr>
        <p:grpSpPr>
          <a:xfrm>
            <a:off x="6185615" y="2593782"/>
            <a:ext cx="693763" cy="673901"/>
            <a:chOff x="5205677" y="1309828"/>
            <a:chExt cx="493370" cy="479245"/>
          </a:xfrm>
        </p:grpSpPr>
        <p:sp>
          <p:nvSpPr>
            <p:cNvPr id="10" name="Rounded Rectangle 9"/>
            <p:cNvSpPr/>
            <p:nvPr/>
          </p:nvSpPr>
          <p:spPr>
            <a:xfrm>
              <a:off x="5205677" y="1309828"/>
              <a:ext cx="493370" cy="479245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11" name="Freeform 117"/>
            <p:cNvSpPr/>
            <p:nvPr/>
          </p:nvSpPr>
          <p:spPr bwMode="auto">
            <a:xfrm>
              <a:off x="5317181" y="1414269"/>
              <a:ext cx="270363" cy="270363"/>
            </a:xfrm>
            <a:custGeom>
              <a:avLst/>
              <a:gdLst/>
              <a:ahLst/>
              <a:cxnLst>
                <a:cxn ang="0">
                  <a:pos x="56" y="51"/>
                </a:cxn>
                <a:cxn ang="0">
                  <a:pos x="51" y="55"/>
                </a:cxn>
                <a:cxn ang="0">
                  <a:pos x="43" y="57"/>
                </a:cxn>
                <a:cxn ang="0">
                  <a:pos x="33" y="54"/>
                </a:cxn>
                <a:cxn ang="0">
                  <a:pos x="26" y="51"/>
                </a:cxn>
                <a:cxn ang="0">
                  <a:pos x="7" y="32"/>
                </a:cxn>
                <a:cxn ang="0">
                  <a:pos x="3" y="25"/>
                </a:cxn>
                <a:cxn ang="0">
                  <a:pos x="0" y="14"/>
                </a:cxn>
                <a:cxn ang="0">
                  <a:pos x="3" y="7"/>
                </a:cxn>
                <a:cxn ang="0">
                  <a:pos x="7" y="2"/>
                </a:cxn>
                <a:cxn ang="0">
                  <a:pos x="12" y="0"/>
                </a:cxn>
                <a:cxn ang="0">
                  <a:pos x="13" y="1"/>
                </a:cxn>
                <a:cxn ang="0">
                  <a:pos x="15" y="4"/>
                </a:cxn>
                <a:cxn ang="0">
                  <a:pos x="19" y="10"/>
                </a:cxn>
                <a:cxn ang="0">
                  <a:pos x="21" y="14"/>
                </a:cxn>
                <a:cxn ang="0">
                  <a:pos x="14" y="22"/>
                </a:cxn>
                <a:cxn ang="0">
                  <a:pos x="15" y="26"/>
                </a:cxn>
                <a:cxn ang="0">
                  <a:pos x="32" y="42"/>
                </a:cxn>
                <a:cxn ang="0">
                  <a:pos x="35" y="44"/>
                </a:cxn>
                <a:cxn ang="0">
                  <a:pos x="43" y="36"/>
                </a:cxn>
                <a:cxn ang="0">
                  <a:pos x="47" y="38"/>
                </a:cxn>
                <a:cxn ang="0">
                  <a:pos x="54" y="42"/>
                </a:cxn>
                <a:cxn ang="0">
                  <a:pos x="57" y="44"/>
                </a:cxn>
                <a:cxn ang="0">
                  <a:pos x="57" y="45"/>
                </a:cxn>
                <a:cxn ang="0">
                  <a:pos x="56" y="51"/>
                </a:cxn>
              </a:cxnLst>
              <a:rect l="0" t="0" r="r" b="b"/>
              <a:pathLst>
                <a:path w="57" h="57">
                  <a:moveTo>
                    <a:pt x="56" y="51"/>
                  </a:moveTo>
                  <a:cubicBezTo>
                    <a:pt x="55" y="53"/>
                    <a:pt x="53" y="54"/>
                    <a:pt x="51" y="55"/>
                  </a:cubicBezTo>
                  <a:cubicBezTo>
                    <a:pt x="49" y="56"/>
                    <a:pt x="46" y="57"/>
                    <a:pt x="43" y="57"/>
                  </a:cubicBezTo>
                  <a:cubicBezTo>
                    <a:pt x="40" y="57"/>
                    <a:pt x="36" y="55"/>
                    <a:pt x="33" y="54"/>
                  </a:cubicBezTo>
                  <a:cubicBezTo>
                    <a:pt x="30" y="53"/>
                    <a:pt x="28" y="52"/>
                    <a:pt x="26" y="51"/>
                  </a:cubicBezTo>
                  <a:cubicBezTo>
                    <a:pt x="19" y="47"/>
                    <a:pt x="11" y="38"/>
                    <a:pt x="7" y="32"/>
                  </a:cubicBezTo>
                  <a:cubicBezTo>
                    <a:pt x="5" y="29"/>
                    <a:pt x="4" y="27"/>
                    <a:pt x="3" y="25"/>
                  </a:cubicBezTo>
                  <a:cubicBezTo>
                    <a:pt x="2" y="21"/>
                    <a:pt x="0" y="18"/>
                    <a:pt x="0" y="14"/>
                  </a:cubicBezTo>
                  <a:cubicBezTo>
                    <a:pt x="0" y="11"/>
                    <a:pt x="1" y="9"/>
                    <a:pt x="3" y="7"/>
                  </a:cubicBezTo>
                  <a:cubicBezTo>
                    <a:pt x="4" y="5"/>
                    <a:pt x="5" y="3"/>
                    <a:pt x="7" y="2"/>
                  </a:cubicBezTo>
                  <a:cubicBezTo>
                    <a:pt x="8" y="1"/>
                    <a:pt x="11" y="0"/>
                    <a:pt x="12" y="0"/>
                  </a:cubicBezTo>
                  <a:cubicBezTo>
                    <a:pt x="13" y="0"/>
                    <a:pt x="13" y="0"/>
                    <a:pt x="13" y="1"/>
                  </a:cubicBezTo>
                  <a:cubicBezTo>
                    <a:pt x="14" y="1"/>
                    <a:pt x="15" y="3"/>
                    <a:pt x="15" y="4"/>
                  </a:cubicBezTo>
                  <a:cubicBezTo>
                    <a:pt x="17" y="6"/>
                    <a:pt x="18" y="8"/>
                    <a:pt x="19" y="10"/>
                  </a:cubicBezTo>
                  <a:cubicBezTo>
                    <a:pt x="20" y="12"/>
                    <a:pt x="21" y="13"/>
                    <a:pt x="21" y="14"/>
                  </a:cubicBezTo>
                  <a:cubicBezTo>
                    <a:pt x="21" y="17"/>
                    <a:pt x="14" y="20"/>
                    <a:pt x="14" y="22"/>
                  </a:cubicBezTo>
                  <a:cubicBezTo>
                    <a:pt x="14" y="23"/>
                    <a:pt x="15" y="25"/>
                    <a:pt x="15" y="26"/>
                  </a:cubicBezTo>
                  <a:cubicBezTo>
                    <a:pt x="19" y="33"/>
                    <a:pt x="24" y="38"/>
                    <a:pt x="32" y="42"/>
                  </a:cubicBezTo>
                  <a:cubicBezTo>
                    <a:pt x="33" y="43"/>
                    <a:pt x="34" y="44"/>
                    <a:pt x="35" y="44"/>
                  </a:cubicBezTo>
                  <a:cubicBezTo>
                    <a:pt x="37" y="44"/>
                    <a:pt x="41" y="36"/>
                    <a:pt x="43" y="36"/>
                  </a:cubicBezTo>
                  <a:cubicBezTo>
                    <a:pt x="45" y="36"/>
                    <a:pt x="46" y="38"/>
                    <a:pt x="47" y="38"/>
                  </a:cubicBezTo>
                  <a:cubicBezTo>
                    <a:pt x="49" y="40"/>
                    <a:pt x="52" y="41"/>
                    <a:pt x="54" y="42"/>
                  </a:cubicBezTo>
                  <a:cubicBezTo>
                    <a:pt x="55" y="43"/>
                    <a:pt x="57" y="43"/>
                    <a:pt x="57" y="44"/>
                  </a:cubicBezTo>
                  <a:cubicBezTo>
                    <a:pt x="57" y="45"/>
                    <a:pt x="57" y="45"/>
                    <a:pt x="57" y="45"/>
                  </a:cubicBezTo>
                  <a:cubicBezTo>
                    <a:pt x="57" y="47"/>
                    <a:pt x="56" y="49"/>
                    <a:pt x="56" y="51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12" name="Group 43"/>
          <p:cNvGrpSpPr/>
          <p:nvPr/>
        </p:nvGrpSpPr>
        <p:grpSpPr>
          <a:xfrm>
            <a:off x="6185615" y="3593127"/>
            <a:ext cx="693763" cy="673901"/>
            <a:chOff x="5205677" y="1966548"/>
            <a:chExt cx="493370" cy="479245"/>
          </a:xfrm>
        </p:grpSpPr>
        <p:sp>
          <p:nvSpPr>
            <p:cNvPr id="13" name="Rounded Rectangle 12"/>
            <p:cNvSpPr/>
            <p:nvPr/>
          </p:nvSpPr>
          <p:spPr>
            <a:xfrm>
              <a:off x="5205677" y="1966548"/>
              <a:ext cx="493370" cy="479245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14" name="Freeform 36"/>
            <p:cNvSpPr>
              <a:spLocks noEditPoints="1"/>
            </p:cNvSpPr>
            <p:nvPr/>
          </p:nvSpPr>
          <p:spPr bwMode="auto">
            <a:xfrm>
              <a:off x="5317181" y="2059372"/>
              <a:ext cx="270363" cy="293597"/>
            </a:xfrm>
            <a:custGeom>
              <a:avLst/>
              <a:gdLst/>
              <a:ahLst/>
              <a:cxnLst>
                <a:cxn ang="0">
                  <a:pos x="55" y="64"/>
                </a:cxn>
                <a:cxn ang="0">
                  <a:pos x="0" y="59"/>
                </a:cxn>
                <a:cxn ang="0">
                  <a:pos x="4" y="9"/>
                </a:cxn>
                <a:cxn ang="0">
                  <a:pos x="9" y="5"/>
                </a:cxn>
                <a:cxn ang="0">
                  <a:pos x="17" y="0"/>
                </a:cxn>
                <a:cxn ang="0">
                  <a:pos x="23" y="9"/>
                </a:cxn>
                <a:cxn ang="0">
                  <a:pos x="36" y="5"/>
                </a:cxn>
                <a:cxn ang="0">
                  <a:pos x="44" y="0"/>
                </a:cxn>
                <a:cxn ang="0">
                  <a:pos x="50" y="9"/>
                </a:cxn>
                <a:cxn ang="0">
                  <a:pos x="59" y="13"/>
                </a:cxn>
                <a:cxn ang="0">
                  <a:pos x="15" y="33"/>
                </a:cxn>
                <a:cxn ang="0">
                  <a:pos x="4" y="23"/>
                </a:cxn>
                <a:cxn ang="0">
                  <a:pos x="15" y="33"/>
                </a:cxn>
                <a:cxn ang="0">
                  <a:pos x="15" y="35"/>
                </a:cxn>
                <a:cxn ang="0">
                  <a:pos x="4" y="47"/>
                </a:cxn>
                <a:cxn ang="0">
                  <a:pos x="15" y="59"/>
                </a:cxn>
                <a:cxn ang="0">
                  <a:pos x="4" y="49"/>
                </a:cxn>
                <a:cxn ang="0">
                  <a:pos x="15" y="59"/>
                </a:cxn>
                <a:cxn ang="0">
                  <a:pos x="17" y="4"/>
                </a:cxn>
                <a:cxn ang="0">
                  <a:pos x="13" y="5"/>
                </a:cxn>
                <a:cxn ang="0">
                  <a:pos x="15" y="17"/>
                </a:cxn>
                <a:cxn ang="0">
                  <a:pos x="18" y="16"/>
                </a:cxn>
                <a:cxn ang="0">
                  <a:pos x="28" y="33"/>
                </a:cxn>
                <a:cxn ang="0">
                  <a:pos x="17" y="23"/>
                </a:cxn>
                <a:cxn ang="0">
                  <a:pos x="28" y="33"/>
                </a:cxn>
                <a:cxn ang="0">
                  <a:pos x="28" y="35"/>
                </a:cxn>
                <a:cxn ang="0">
                  <a:pos x="17" y="47"/>
                </a:cxn>
                <a:cxn ang="0">
                  <a:pos x="28" y="59"/>
                </a:cxn>
                <a:cxn ang="0">
                  <a:pos x="17" y="49"/>
                </a:cxn>
                <a:cxn ang="0">
                  <a:pos x="28" y="59"/>
                </a:cxn>
                <a:cxn ang="0">
                  <a:pos x="42" y="23"/>
                </a:cxn>
                <a:cxn ang="0">
                  <a:pos x="31" y="33"/>
                </a:cxn>
                <a:cxn ang="0">
                  <a:pos x="42" y="47"/>
                </a:cxn>
                <a:cxn ang="0">
                  <a:pos x="31" y="35"/>
                </a:cxn>
                <a:cxn ang="0">
                  <a:pos x="42" y="47"/>
                </a:cxn>
                <a:cxn ang="0">
                  <a:pos x="42" y="49"/>
                </a:cxn>
                <a:cxn ang="0">
                  <a:pos x="31" y="59"/>
                </a:cxn>
                <a:cxn ang="0">
                  <a:pos x="45" y="5"/>
                </a:cxn>
                <a:cxn ang="0">
                  <a:pos x="42" y="4"/>
                </a:cxn>
                <a:cxn ang="0">
                  <a:pos x="41" y="16"/>
                </a:cxn>
                <a:cxn ang="0">
                  <a:pos x="44" y="17"/>
                </a:cxn>
                <a:cxn ang="0">
                  <a:pos x="45" y="5"/>
                </a:cxn>
                <a:cxn ang="0">
                  <a:pos x="55" y="23"/>
                </a:cxn>
                <a:cxn ang="0">
                  <a:pos x="44" y="33"/>
                </a:cxn>
                <a:cxn ang="0">
                  <a:pos x="55" y="47"/>
                </a:cxn>
                <a:cxn ang="0">
                  <a:pos x="44" y="35"/>
                </a:cxn>
                <a:cxn ang="0">
                  <a:pos x="55" y="47"/>
                </a:cxn>
                <a:cxn ang="0">
                  <a:pos x="55" y="49"/>
                </a:cxn>
                <a:cxn ang="0">
                  <a:pos x="44" y="59"/>
                </a:cxn>
              </a:cxnLst>
              <a:rect l="0" t="0" r="r" b="b"/>
              <a:pathLst>
                <a:path w="59" h="64">
                  <a:moveTo>
                    <a:pt x="59" y="59"/>
                  </a:moveTo>
                  <a:cubicBezTo>
                    <a:pt x="59" y="62"/>
                    <a:pt x="57" y="64"/>
                    <a:pt x="55" y="64"/>
                  </a:cubicBezTo>
                  <a:cubicBezTo>
                    <a:pt x="4" y="64"/>
                    <a:pt x="4" y="64"/>
                    <a:pt x="4" y="64"/>
                  </a:cubicBezTo>
                  <a:cubicBezTo>
                    <a:pt x="2" y="64"/>
                    <a:pt x="0" y="62"/>
                    <a:pt x="0" y="59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2" y="9"/>
                    <a:pt x="4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2"/>
                    <a:pt x="11" y="0"/>
                    <a:pt x="15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20" y="0"/>
                    <a:pt x="23" y="2"/>
                    <a:pt x="23" y="5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36" y="2"/>
                    <a:pt x="39" y="0"/>
                    <a:pt x="42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7" y="0"/>
                    <a:pt x="50" y="2"/>
                    <a:pt x="50" y="5"/>
                  </a:cubicBezTo>
                  <a:cubicBezTo>
                    <a:pt x="50" y="9"/>
                    <a:pt x="50" y="9"/>
                    <a:pt x="50" y="9"/>
                  </a:cubicBezTo>
                  <a:cubicBezTo>
                    <a:pt x="55" y="9"/>
                    <a:pt x="55" y="9"/>
                    <a:pt x="55" y="9"/>
                  </a:cubicBezTo>
                  <a:cubicBezTo>
                    <a:pt x="57" y="9"/>
                    <a:pt x="59" y="11"/>
                    <a:pt x="59" y="13"/>
                  </a:cubicBezTo>
                  <a:lnTo>
                    <a:pt x="59" y="59"/>
                  </a:lnTo>
                  <a:close/>
                  <a:moveTo>
                    <a:pt x="15" y="33"/>
                  </a:moveTo>
                  <a:cubicBezTo>
                    <a:pt x="15" y="23"/>
                    <a:pt x="15" y="23"/>
                    <a:pt x="15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33"/>
                    <a:pt x="4" y="33"/>
                    <a:pt x="4" y="33"/>
                  </a:cubicBezTo>
                  <a:lnTo>
                    <a:pt x="15" y="33"/>
                  </a:lnTo>
                  <a:close/>
                  <a:moveTo>
                    <a:pt x="15" y="47"/>
                  </a:moveTo>
                  <a:cubicBezTo>
                    <a:pt x="15" y="35"/>
                    <a:pt x="15" y="35"/>
                    <a:pt x="15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4" y="47"/>
                    <a:pt x="4" y="47"/>
                    <a:pt x="4" y="47"/>
                  </a:cubicBezTo>
                  <a:lnTo>
                    <a:pt x="15" y="47"/>
                  </a:lnTo>
                  <a:close/>
                  <a:moveTo>
                    <a:pt x="15" y="59"/>
                  </a:moveTo>
                  <a:cubicBezTo>
                    <a:pt x="15" y="49"/>
                    <a:pt x="15" y="49"/>
                    <a:pt x="15" y="49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4" y="59"/>
                    <a:pt x="4" y="59"/>
                    <a:pt x="4" y="59"/>
                  </a:cubicBezTo>
                  <a:lnTo>
                    <a:pt x="15" y="59"/>
                  </a:lnTo>
                  <a:close/>
                  <a:moveTo>
                    <a:pt x="18" y="5"/>
                  </a:moveTo>
                  <a:cubicBezTo>
                    <a:pt x="18" y="5"/>
                    <a:pt x="18" y="4"/>
                    <a:pt x="17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4" y="4"/>
                    <a:pt x="13" y="5"/>
                    <a:pt x="13" y="5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4" y="17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8" y="17"/>
                    <a:pt x="18" y="16"/>
                    <a:pt x="18" y="16"/>
                  </a:cubicBezTo>
                  <a:lnTo>
                    <a:pt x="18" y="5"/>
                  </a:lnTo>
                  <a:close/>
                  <a:moveTo>
                    <a:pt x="28" y="33"/>
                  </a:moveTo>
                  <a:cubicBezTo>
                    <a:pt x="28" y="23"/>
                    <a:pt x="28" y="23"/>
                    <a:pt x="28" y="23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7" y="33"/>
                    <a:pt x="17" y="33"/>
                    <a:pt x="17" y="33"/>
                  </a:cubicBezTo>
                  <a:lnTo>
                    <a:pt x="28" y="33"/>
                  </a:lnTo>
                  <a:close/>
                  <a:moveTo>
                    <a:pt x="28" y="47"/>
                  </a:moveTo>
                  <a:cubicBezTo>
                    <a:pt x="28" y="35"/>
                    <a:pt x="28" y="35"/>
                    <a:pt x="28" y="35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7" y="47"/>
                    <a:pt x="17" y="47"/>
                    <a:pt x="17" y="47"/>
                  </a:cubicBezTo>
                  <a:lnTo>
                    <a:pt x="28" y="47"/>
                  </a:lnTo>
                  <a:close/>
                  <a:moveTo>
                    <a:pt x="28" y="59"/>
                  </a:moveTo>
                  <a:cubicBezTo>
                    <a:pt x="28" y="49"/>
                    <a:pt x="28" y="49"/>
                    <a:pt x="28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59"/>
                    <a:pt x="17" y="59"/>
                    <a:pt x="17" y="59"/>
                  </a:cubicBezTo>
                  <a:lnTo>
                    <a:pt x="28" y="59"/>
                  </a:lnTo>
                  <a:close/>
                  <a:moveTo>
                    <a:pt x="42" y="33"/>
                  </a:moveTo>
                  <a:cubicBezTo>
                    <a:pt x="42" y="23"/>
                    <a:pt x="42" y="23"/>
                    <a:pt x="42" y="23"/>
                  </a:cubicBezTo>
                  <a:cubicBezTo>
                    <a:pt x="31" y="23"/>
                    <a:pt x="31" y="23"/>
                    <a:pt x="31" y="23"/>
                  </a:cubicBezTo>
                  <a:cubicBezTo>
                    <a:pt x="31" y="33"/>
                    <a:pt x="31" y="33"/>
                    <a:pt x="31" y="33"/>
                  </a:cubicBezTo>
                  <a:lnTo>
                    <a:pt x="42" y="33"/>
                  </a:lnTo>
                  <a:close/>
                  <a:moveTo>
                    <a:pt x="42" y="47"/>
                  </a:moveTo>
                  <a:cubicBezTo>
                    <a:pt x="42" y="35"/>
                    <a:pt x="42" y="35"/>
                    <a:pt x="42" y="35"/>
                  </a:cubicBezTo>
                  <a:cubicBezTo>
                    <a:pt x="31" y="35"/>
                    <a:pt x="31" y="35"/>
                    <a:pt x="31" y="35"/>
                  </a:cubicBezTo>
                  <a:cubicBezTo>
                    <a:pt x="31" y="47"/>
                    <a:pt x="31" y="47"/>
                    <a:pt x="31" y="47"/>
                  </a:cubicBezTo>
                  <a:lnTo>
                    <a:pt x="42" y="47"/>
                  </a:lnTo>
                  <a:close/>
                  <a:moveTo>
                    <a:pt x="42" y="59"/>
                  </a:moveTo>
                  <a:cubicBezTo>
                    <a:pt x="42" y="49"/>
                    <a:pt x="42" y="49"/>
                    <a:pt x="42" y="49"/>
                  </a:cubicBezTo>
                  <a:cubicBezTo>
                    <a:pt x="31" y="49"/>
                    <a:pt x="31" y="49"/>
                    <a:pt x="31" y="49"/>
                  </a:cubicBezTo>
                  <a:cubicBezTo>
                    <a:pt x="31" y="59"/>
                    <a:pt x="31" y="59"/>
                    <a:pt x="31" y="59"/>
                  </a:cubicBezTo>
                  <a:lnTo>
                    <a:pt x="42" y="59"/>
                  </a:lnTo>
                  <a:close/>
                  <a:moveTo>
                    <a:pt x="45" y="5"/>
                  </a:moveTo>
                  <a:cubicBezTo>
                    <a:pt x="45" y="5"/>
                    <a:pt x="45" y="4"/>
                    <a:pt x="44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1" y="4"/>
                    <a:pt x="41" y="5"/>
                    <a:pt x="41" y="5"/>
                  </a:cubicBezTo>
                  <a:cubicBezTo>
                    <a:pt x="41" y="16"/>
                    <a:pt x="41" y="16"/>
                    <a:pt x="41" y="16"/>
                  </a:cubicBezTo>
                  <a:cubicBezTo>
                    <a:pt x="41" y="16"/>
                    <a:pt x="41" y="17"/>
                    <a:pt x="42" y="17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45" y="17"/>
                    <a:pt x="45" y="16"/>
                    <a:pt x="45" y="16"/>
                  </a:cubicBezTo>
                  <a:lnTo>
                    <a:pt x="45" y="5"/>
                  </a:lnTo>
                  <a:close/>
                  <a:moveTo>
                    <a:pt x="55" y="33"/>
                  </a:moveTo>
                  <a:cubicBezTo>
                    <a:pt x="55" y="23"/>
                    <a:pt x="55" y="23"/>
                    <a:pt x="55" y="23"/>
                  </a:cubicBezTo>
                  <a:cubicBezTo>
                    <a:pt x="44" y="23"/>
                    <a:pt x="44" y="23"/>
                    <a:pt x="44" y="23"/>
                  </a:cubicBezTo>
                  <a:cubicBezTo>
                    <a:pt x="44" y="33"/>
                    <a:pt x="44" y="33"/>
                    <a:pt x="44" y="33"/>
                  </a:cubicBezTo>
                  <a:lnTo>
                    <a:pt x="55" y="33"/>
                  </a:lnTo>
                  <a:close/>
                  <a:moveTo>
                    <a:pt x="55" y="47"/>
                  </a:moveTo>
                  <a:cubicBezTo>
                    <a:pt x="55" y="35"/>
                    <a:pt x="55" y="35"/>
                    <a:pt x="55" y="35"/>
                  </a:cubicBezTo>
                  <a:cubicBezTo>
                    <a:pt x="44" y="35"/>
                    <a:pt x="44" y="35"/>
                    <a:pt x="44" y="35"/>
                  </a:cubicBezTo>
                  <a:cubicBezTo>
                    <a:pt x="44" y="47"/>
                    <a:pt x="44" y="47"/>
                    <a:pt x="44" y="47"/>
                  </a:cubicBezTo>
                  <a:lnTo>
                    <a:pt x="55" y="47"/>
                  </a:lnTo>
                  <a:close/>
                  <a:moveTo>
                    <a:pt x="55" y="59"/>
                  </a:moveTo>
                  <a:cubicBezTo>
                    <a:pt x="55" y="49"/>
                    <a:pt x="55" y="49"/>
                    <a:pt x="55" y="49"/>
                  </a:cubicBezTo>
                  <a:cubicBezTo>
                    <a:pt x="44" y="49"/>
                    <a:pt x="44" y="49"/>
                    <a:pt x="44" y="49"/>
                  </a:cubicBezTo>
                  <a:cubicBezTo>
                    <a:pt x="44" y="59"/>
                    <a:pt x="44" y="59"/>
                    <a:pt x="44" y="59"/>
                  </a:cubicBezTo>
                  <a:lnTo>
                    <a:pt x="55" y="5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15" name="Group 52"/>
          <p:cNvGrpSpPr/>
          <p:nvPr/>
        </p:nvGrpSpPr>
        <p:grpSpPr>
          <a:xfrm>
            <a:off x="6185615" y="4628938"/>
            <a:ext cx="693763" cy="673901"/>
            <a:chOff x="5205677" y="2623268"/>
            <a:chExt cx="493370" cy="479245"/>
          </a:xfrm>
        </p:grpSpPr>
        <p:sp>
          <p:nvSpPr>
            <p:cNvPr id="16" name="Rounded Rectangle 15"/>
            <p:cNvSpPr/>
            <p:nvPr/>
          </p:nvSpPr>
          <p:spPr>
            <a:xfrm>
              <a:off x="5205677" y="2623268"/>
              <a:ext cx="493370" cy="479245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17" name="Freeform 13"/>
            <p:cNvSpPr>
              <a:spLocks noEditPoints="1"/>
            </p:cNvSpPr>
            <p:nvPr/>
          </p:nvSpPr>
          <p:spPr bwMode="auto">
            <a:xfrm>
              <a:off x="5301275" y="2711803"/>
              <a:ext cx="302175" cy="302175"/>
            </a:xfrm>
            <a:custGeom>
              <a:avLst/>
              <a:gdLst/>
              <a:ahLst/>
              <a:cxnLst>
                <a:cxn ang="0">
                  <a:pos x="60" y="40"/>
                </a:cxn>
                <a:cxn ang="0">
                  <a:pos x="40" y="60"/>
                </a:cxn>
                <a:cxn ang="0">
                  <a:pos x="36" y="61"/>
                </a:cxn>
                <a:cxn ang="0">
                  <a:pos x="33" y="60"/>
                </a:cxn>
                <a:cxn ang="0">
                  <a:pos x="4" y="31"/>
                </a:cxn>
                <a:cxn ang="0">
                  <a:pos x="0" y="22"/>
                </a:cxn>
                <a:cxn ang="0">
                  <a:pos x="0" y="6"/>
                </a:cxn>
                <a:cxn ang="0">
                  <a:pos x="6" y="0"/>
                </a:cxn>
                <a:cxn ang="0">
                  <a:pos x="22" y="0"/>
                </a:cxn>
                <a:cxn ang="0">
                  <a:pos x="31" y="4"/>
                </a:cxn>
                <a:cxn ang="0">
                  <a:pos x="60" y="33"/>
                </a:cxn>
                <a:cxn ang="0">
                  <a:pos x="61" y="36"/>
                </a:cxn>
                <a:cxn ang="0">
                  <a:pos x="60" y="40"/>
                </a:cxn>
                <a:cxn ang="0">
                  <a:pos x="13" y="8"/>
                </a:cxn>
                <a:cxn ang="0">
                  <a:pos x="8" y="13"/>
                </a:cxn>
                <a:cxn ang="0">
                  <a:pos x="13" y="18"/>
                </a:cxn>
                <a:cxn ang="0">
                  <a:pos x="18" y="13"/>
                </a:cxn>
                <a:cxn ang="0">
                  <a:pos x="13" y="8"/>
                </a:cxn>
              </a:cxnLst>
              <a:rect l="0" t="0" r="r" b="b"/>
              <a:pathLst>
                <a:path w="61" h="61">
                  <a:moveTo>
                    <a:pt x="60" y="40"/>
                  </a:moveTo>
                  <a:cubicBezTo>
                    <a:pt x="40" y="60"/>
                    <a:pt x="40" y="60"/>
                    <a:pt x="40" y="60"/>
                  </a:cubicBezTo>
                  <a:cubicBezTo>
                    <a:pt x="39" y="61"/>
                    <a:pt x="38" y="61"/>
                    <a:pt x="36" y="61"/>
                  </a:cubicBezTo>
                  <a:cubicBezTo>
                    <a:pt x="35" y="61"/>
                    <a:pt x="34" y="61"/>
                    <a:pt x="33" y="60"/>
                  </a:cubicBezTo>
                  <a:cubicBezTo>
                    <a:pt x="4" y="31"/>
                    <a:pt x="4" y="31"/>
                    <a:pt x="4" y="31"/>
                  </a:cubicBezTo>
                  <a:cubicBezTo>
                    <a:pt x="2" y="29"/>
                    <a:pt x="0" y="25"/>
                    <a:pt x="0" y="2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5" y="0"/>
                    <a:pt x="29" y="2"/>
                    <a:pt x="31" y="4"/>
                  </a:cubicBezTo>
                  <a:cubicBezTo>
                    <a:pt x="60" y="33"/>
                    <a:pt x="60" y="33"/>
                    <a:pt x="60" y="33"/>
                  </a:cubicBezTo>
                  <a:cubicBezTo>
                    <a:pt x="61" y="34"/>
                    <a:pt x="61" y="35"/>
                    <a:pt x="61" y="36"/>
                  </a:cubicBezTo>
                  <a:cubicBezTo>
                    <a:pt x="61" y="38"/>
                    <a:pt x="61" y="39"/>
                    <a:pt x="60" y="40"/>
                  </a:cubicBezTo>
                  <a:close/>
                  <a:moveTo>
                    <a:pt x="13" y="8"/>
                  </a:moveTo>
                  <a:cubicBezTo>
                    <a:pt x="10" y="8"/>
                    <a:pt x="8" y="10"/>
                    <a:pt x="8" y="13"/>
                  </a:cubicBezTo>
                  <a:cubicBezTo>
                    <a:pt x="8" y="16"/>
                    <a:pt x="10" y="18"/>
                    <a:pt x="13" y="18"/>
                  </a:cubicBezTo>
                  <a:cubicBezTo>
                    <a:pt x="16" y="18"/>
                    <a:pt x="18" y="16"/>
                    <a:pt x="18" y="13"/>
                  </a:cubicBezTo>
                  <a:cubicBezTo>
                    <a:pt x="18" y="10"/>
                    <a:pt x="16" y="8"/>
                    <a:pt x="13" y="8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18" name="Group 55"/>
          <p:cNvGrpSpPr/>
          <p:nvPr/>
        </p:nvGrpSpPr>
        <p:grpSpPr>
          <a:xfrm>
            <a:off x="6185615" y="5659550"/>
            <a:ext cx="693763" cy="673901"/>
            <a:chOff x="5205677" y="3279988"/>
            <a:chExt cx="493370" cy="479245"/>
          </a:xfrm>
        </p:grpSpPr>
        <p:sp>
          <p:nvSpPr>
            <p:cNvPr id="19" name="Rounded Rectangle 18"/>
            <p:cNvSpPr/>
            <p:nvPr/>
          </p:nvSpPr>
          <p:spPr>
            <a:xfrm>
              <a:off x="5205677" y="3279988"/>
              <a:ext cx="493370" cy="479245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128580" rtlCol="0" anchor="ctr"/>
            <a:lstStyle/>
            <a:p>
              <a:pPr algn="ctr"/>
              <a:endParaRPr lang="en-US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20" name="Freeform 171"/>
            <p:cNvSpPr>
              <a:spLocks noEditPoints="1"/>
            </p:cNvSpPr>
            <p:nvPr/>
          </p:nvSpPr>
          <p:spPr bwMode="auto">
            <a:xfrm>
              <a:off x="5300142" y="3369769"/>
              <a:ext cx="304440" cy="299683"/>
            </a:xfrm>
            <a:custGeom>
              <a:avLst/>
              <a:gdLst/>
              <a:ahLst/>
              <a:cxnLst>
                <a:cxn ang="0">
                  <a:pos x="30" y="58"/>
                </a:cxn>
                <a:cxn ang="0">
                  <a:pos x="0" y="29"/>
                </a:cxn>
                <a:cxn ang="0">
                  <a:pos x="30" y="0"/>
                </a:cxn>
                <a:cxn ang="0">
                  <a:pos x="59" y="29"/>
                </a:cxn>
                <a:cxn ang="0">
                  <a:pos x="30" y="58"/>
                </a:cxn>
                <a:cxn ang="0">
                  <a:pos x="30" y="8"/>
                </a:cxn>
                <a:cxn ang="0">
                  <a:pos x="9" y="29"/>
                </a:cxn>
                <a:cxn ang="0">
                  <a:pos x="30" y="49"/>
                </a:cxn>
                <a:cxn ang="0">
                  <a:pos x="50" y="29"/>
                </a:cxn>
                <a:cxn ang="0">
                  <a:pos x="30" y="8"/>
                </a:cxn>
                <a:cxn ang="0">
                  <a:pos x="34" y="32"/>
                </a:cxn>
                <a:cxn ang="0">
                  <a:pos x="33" y="34"/>
                </a:cxn>
                <a:cxn ang="0">
                  <a:pos x="21" y="34"/>
                </a:cxn>
                <a:cxn ang="0">
                  <a:pos x="20" y="32"/>
                </a:cxn>
                <a:cxn ang="0">
                  <a:pos x="20" y="30"/>
                </a:cxn>
                <a:cxn ang="0">
                  <a:pos x="21" y="29"/>
                </a:cxn>
                <a:cxn ang="0">
                  <a:pos x="30" y="29"/>
                </a:cxn>
                <a:cxn ang="0">
                  <a:pos x="30" y="15"/>
                </a:cxn>
                <a:cxn ang="0">
                  <a:pos x="31" y="14"/>
                </a:cxn>
                <a:cxn ang="0">
                  <a:pos x="33" y="14"/>
                </a:cxn>
                <a:cxn ang="0">
                  <a:pos x="34" y="15"/>
                </a:cxn>
                <a:cxn ang="0">
                  <a:pos x="34" y="32"/>
                </a:cxn>
              </a:cxnLst>
              <a:rect l="0" t="0" r="r" b="b"/>
              <a:pathLst>
                <a:path w="59" h="58">
                  <a:moveTo>
                    <a:pt x="30" y="58"/>
                  </a:moveTo>
                  <a:cubicBezTo>
                    <a:pt x="13" y="58"/>
                    <a:pt x="0" y="45"/>
                    <a:pt x="0" y="29"/>
                  </a:cubicBezTo>
                  <a:cubicBezTo>
                    <a:pt x="0" y="13"/>
                    <a:pt x="13" y="0"/>
                    <a:pt x="30" y="0"/>
                  </a:cubicBezTo>
                  <a:cubicBezTo>
                    <a:pt x="46" y="0"/>
                    <a:pt x="59" y="13"/>
                    <a:pt x="59" y="29"/>
                  </a:cubicBezTo>
                  <a:cubicBezTo>
                    <a:pt x="59" y="45"/>
                    <a:pt x="46" y="58"/>
                    <a:pt x="30" y="58"/>
                  </a:cubicBezTo>
                  <a:close/>
                  <a:moveTo>
                    <a:pt x="30" y="8"/>
                  </a:moveTo>
                  <a:cubicBezTo>
                    <a:pt x="18" y="8"/>
                    <a:pt x="9" y="17"/>
                    <a:pt x="9" y="29"/>
                  </a:cubicBezTo>
                  <a:cubicBezTo>
                    <a:pt x="9" y="40"/>
                    <a:pt x="18" y="49"/>
                    <a:pt x="30" y="49"/>
                  </a:cubicBezTo>
                  <a:cubicBezTo>
                    <a:pt x="41" y="49"/>
                    <a:pt x="50" y="40"/>
                    <a:pt x="50" y="29"/>
                  </a:cubicBezTo>
                  <a:cubicBezTo>
                    <a:pt x="50" y="17"/>
                    <a:pt x="41" y="8"/>
                    <a:pt x="30" y="8"/>
                  </a:cubicBezTo>
                  <a:close/>
                  <a:moveTo>
                    <a:pt x="34" y="32"/>
                  </a:moveTo>
                  <a:cubicBezTo>
                    <a:pt x="34" y="33"/>
                    <a:pt x="34" y="34"/>
                    <a:pt x="33" y="34"/>
                  </a:cubicBezTo>
                  <a:cubicBezTo>
                    <a:pt x="21" y="34"/>
                    <a:pt x="21" y="34"/>
                    <a:pt x="21" y="34"/>
                  </a:cubicBezTo>
                  <a:cubicBezTo>
                    <a:pt x="20" y="34"/>
                    <a:pt x="20" y="33"/>
                    <a:pt x="20" y="32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0" y="29"/>
                    <a:pt x="20" y="29"/>
                    <a:pt x="21" y="29"/>
                  </a:cubicBezTo>
                  <a:cubicBezTo>
                    <a:pt x="30" y="29"/>
                    <a:pt x="30" y="29"/>
                    <a:pt x="30" y="29"/>
                  </a:cubicBezTo>
                  <a:cubicBezTo>
                    <a:pt x="30" y="15"/>
                    <a:pt x="30" y="15"/>
                    <a:pt x="30" y="15"/>
                  </a:cubicBezTo>
                  <a:cubicBezTo>
                    <a:pt x="30" y="15"/>
                    <a:pt x="30" y="14"/>
                    <a:pt x="31" y="14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4" y="14"/>
                    <a:pt x="34" y="15"/>
                    <a:pt x="34" y="15"/>
                  </a:cubicBezTo>
                  <a:lnTo>
                    <a:pt x="34" y="32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aphicFrame>
        <p:nvGraphicFramePr>
          <p:cNvPr id="21" name="Chart 20"/>
          <p:cNvGraphicFramePr/>
          <p:nvPr/>
        </p:nvGraphicFramePr>
        <p:xfrm>
          <a:off x="1731806" y="2505138"/>
          <a:ext cx="3857413" cy="38574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grpSp>
        <p:nvGrpSpPr>
          <p:cNvPr id="24" name="Group 64"/>
          <p:cNvGrpSpPr/>
          <p:nvPr/>
        </p:nvGrpSpPr>
        <p:grpSpPr>
          <a:xfrm>
            <a:off x="2713206" y="3486538"/>
            <a:ext cx="1894613" cy="1894613"/>
            <a:chOff x="1075693" y="1086256"/>
            <a:chExt cx="1142254" cy="1142254"/>
          </a:xfrm>
        </p:grpSpPr>
        <p:grpSp>
          <p:nvGrpSpPr>
            <p:cNvPr id="25" name="Group 62"/>
            <p:cNvGrpSpPr/>
            <p:nvPr/>
          </p:nvGrpSpPr>
          <p:grpSpPr>
            <a:xfrm>
              <a:off x="1194068" y="1204631"/>
              <a:ext cx="905504" cy="905504"/>
              <a:chOff x="957321" y="1131575"/>
              <a:chExt cx="905504" cy="905504"/>
            </a:xfrm>
          </p:grpSpPr>
          <p:sp>
            <p:nvSpPr>
              <p:cNvPr id="27" name="Freeform 26"/>
              <p:cNvSpPr/>
              <p:nvPr/>
            </p:nvSpPr>
            <p:spPr>
              <a:xfrm>
                <a:off x="957321" y="1131575"/>
                <a:ext cx="905504" cy="905504"/>
              </a:xfrm>
              <a:custGeom>
                <a:avLst/>
                <a:gdLst>
                  <a:gd name="connsiteX0" fmla="*/ 0 w 905504"/>
                  <a:gd name="connsiteY0" fmla="*/ 452752 h 905504"/>
                  <a:gd name="connsiteX1" fmla="*/ 132608 w 905504"/>
                  <a:gd name="connsiteY1" fmla="*/ 132608 h 905504"/>
                  <a:gd name="connsiteX2" fmla="*/ 452752 w 905504"/>
                  <a:gd name="connsiteY2" fmla="*/ 0 h 905504"/>
                  <a:gd name="connsiteX3" fmla="*/ 772896 w 905504"/>
                  <a:gd name="connsiteY3" fmla="*/ 132608 h 905504"/>
                  <a:gd name="connsiteX4" fmla="*/ 905504 w 905504"/>
                  <a:gd name="connsiteY4" fmla="*/ 452752 h 905504"/>
                  <a:gd name="connsiteX5" fmla="*/ 772896 w 905504"/>
                  <a:gd name="connsiteY5" fmla="*/ 772896 h 905504"/>
                  <a:gd name="connsiteX6" fmla="*/ 452752 w 905504"/>
                  <a:gd name="connsiteY6" fmla="*/ 905504 h 905504"/>
                  <a:gd name="connsiteX7" fmla="*/ 132608 w 905504"/>
                  <a:gd name="connsiteY7" fmla="*/ 772896 h 905504"/>
                  <a:gd name="connsiteX8" fmla="*/ 0 w 905504"/>
                  <a:gd name="connsiteY8" fmla="*/ 452752 h 9055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05504" h="905504">
                    <a:moveTo>
                      <a:pt x="0" y="452752"/>
                    </a:moveTo>
                    <a:cubicBezTo>
                      <a:pt x="0" y="332675"/>
                      <a:pt x="47701" y="217515"/>
                      <a:pt x="132608" y="132608"/>
                    </a:cubicBezTo>
                    <a:cubicBezTo>
                      <a:pt x="217516" y="47701"/>
                      <a:pt x="332675" y="0"/>
                      <a:pt x="452752" y="0"/>
                    </a:cubicBezTo>
                    <a:cubicBezTo>
                      <a:pt x="572829" y="0"/>
                      <a:pt x="687989" y="47701"/>
                      <a:pt x="772896" y="132608"/>
                    </a:cubicBezTo>
                    <a:cubicBezTo>
                      <a:pt x="857803" y="217516"/>
                      <a:pt x="905504" y="332675"/>
                      <a:pt x="905504" y="452752"/>
                    </a:cubicBezTo>
                    <a:cubicBezTo>
                      <a:pt x="905504" y="572829"/>
                      <a:pt x="857803" y="687989"/>
                      <a:pt x="772896" y="772896"/>
                    </a:cubicBezTo>
                    <a:cubicBezTo>
                      <a:pt x="687988" y="857803"/>
                      <a:pt x="572829" y="905504"/>
                      <a:pt x="452752" y="905504"/>
                    </a:cubicBezTo>
                    <a:cubicBezTo>
                      <a:pt x="332675" y="905504"/>
                      <a:pt x="217515" y="857803"/>
                      <a:pt x="132608" y="772896"/>
                    </a:cubicBezTo>
                    <a:cubicBezTo>
                      <a:pt x="47701" y="687988"/>
                      <a:pt x="0" y="572829"/>
                      <a:pt x="0" y="45275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257161" tIns="257161" rIns="222187" bIns="222187" numCol="1" spcCol="1270" anchor="ctr" anchorCtr="0">
                <a:noAutofit/>
              </a:bodyPr>
              <a:lstStyle/>
              <a:p>
                <a:pPr algn="ctr" defTabSz="1250315">
                  <a:lnSpc>
                    <a:spcPct val="90000"/>
                  </a:lnSpc>
                  <a:spcAft>
                    <a:spcPct val="35000"/>
                  </a:spcAft>
                </a:pPr>
                <a:endParaRPr lang="en-US" sz="5060" dirty="0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28" name="Freeform 116"/>
              <p:cNvSpPr>
                <a:spLocks noEditPoints="1"/>
              </p:cNvSpPr>
              <p:nvPr/>
            </p:nvSpPr>
            <p:spPr bwMode="auto">
              <a:xfrm>
                <a:off x="1190295" y="1407087"/>
                <a:ext cx="439557" cy="354481"/>
              </a:xfrm>
              <a:custGeom>
                <a:avLst/>
                <a:gdLst/>
                <a:ahLst/>
                <a:cxnLst>
                  <a:cxn ang="0">
                    <a:pos x="55" y="27"/>
                  </a:cxn>
                  <a:cxn ang="0">
                    <a:pos x="54" y="27"/>
                  </a:cxn>
                  <a:cxn ang="0">
                    <a:pos x="54" y="27"/>
                  </a:cxn>
                  <a:cxn ang="0">
                    <a:pos x="53" y="27"/>
                  </a:cxn>
                  <a:cxn ang="0">
                    <a:pos x="28" y="6"/>
                  </a:cxn>
                  <a:cxn ang="0">
                    <a:pos x="4" y="27"/>
                  </a:cxn>
                  <a:cxn ang="0">
                    <a:pos x="3" y="27"/>
                  </a:cxn>
                  <a:cxn ang="0">
                    <a:pos x="2" y="27"/>
                  </a:cxn>
                  <a:cxn ang="0">
                    <a:pos x="0" y="24"/>
                  </a:cxn>
                  <a:cxn ang="0">
                    <a:pos x="0" y="23"/>
                  </a:cxn>
                  <a:cxn ang="0">
                    <a:pos x="26" y="1"/>
                  </a:cxn>
                  <a:cxn ang="0">
                    <a:pos x="31" y="1"/>
                  </a:cxn>
                  <a:cxn ang="0">
                    <a:pos x="40" y="8"/>
                  </a:cxn>
                  <a:cxn ang="0">
                    <a:pos x="40" y="1"/>
                  </a:cxn>
                  <a:cxn ang="0">
                    <a:pos x="41" y="0"/>
                  </a:cxn>
                  <a:cxn ang="0">
                    <a:pos x="48" y="0"/>
                  </a:cxn>
                  <a:cxn ang="0">
                    <a:pos x="49" y="1"/>
                  </a:cxn>
                  <a:cxn ang="0">
                    <a:pos x="49" y="16"/>
                  </a:cxn>
                  <a:cxn ang="0">
                    <a:pos x="57" y="23"/>
                  </a:cxn>
                  <a:cxn ang="0">
                    <a:pos x="57" y="24"/>
                  </a:cxn>
                  <a:cxn ang="0">
                    <a:pos x="55" y="27"/>
                  </a:cxn>
                  <a:cxn ang="0">
                    <a:pos x="49" y="44"/>
                  </a:cxn>
                  <a:cxn ang="0">
                    <a:pos x="47" y="46"/>
                  </a:cxn>
                  <a:cxn ang="0">
                    <a:pos x="33" y="46"/>
                  </a:cxn>
                  <a:cxn ang="0">
                    <a:pos x="33" y="32"/>
                  </a:cxn>
                  <a:cxn ang="0">
                    <a:pos x="24" y="32"/>
                  </a:cxn>
                  <a:cxn ang="0">
                    <a:pos x="24" y="46"/>
                  </a:cxn>
                  <a:cxn ang="0">
                    <a:pos x="10" y="46"/>
                  </a:cxn>
                  <a:cxn ang="0">
                    <a:pos x="8" y="44"/>
                  </a:cxn>
                  <a:cxn ang="0">
                    <a:pos x="8" y="27"/>
                  </a:cxn>
                  <a:cxn ang="0">
                    <a:pos x="8" y="26"/>
                  </a:cxn>
                  <a:cxn ang="0">
                    <a:pos x="28" y="9"/>
                  </a:cxn>
                  <a:cxn ang="0">
                    <a:pos x="49" y="26"/>
                  </a:cxn>
                  <a:cxn ang="0">
                    <a:pos x="49" y="27"/>
                  </a:cxn>
                  <a:cxn ang="0">
                    <a:pos x="49" y="44"/>
                  </a:cxn>
                </a:cxnLst>
                <a:rect l="0" t="0" r="r" b="b"/>
                <a:pathLst>
                  <a:path w="57" h="46">
                    <a:moveTo>
                      <a:pt x="55" y="27"/>
                    </a:moveTo>
                    <a:cubicBezTo>
                      <a:pt x="55" y="27"/>
                      <a:pt x="54" y="27"/>
                      <a:pt x="54" y="27"/>
                    </a:cubicBezTo>
                    <a:cubicBezTo>
                      <a:pt x="54" y="27"/>
                      <a:pt x="54" y="27"/>
                      <a:pt x="54" y="27"/>
                    </a:cubicBezTo>
                    <a:cubicBezTo>
                      <a:pt x="54" y="27"/>
                      <a:pt x="53" y="27"/>
                      <a:pt x="53" y="27"/>
                    </a:cubicBezTo>
                    <a:cubicBezTo>
                      <a:pt x="28" y="6"/>
                      <a:pt x="28" y="6"/>
                      <a:pt x="28" y="6"/>
                    </a:cubicBezTo>
                    <a:cubicBezTo>
                      <a:pt x="4" y="27"/>
                      <a:pt x="4" y="27"/>
                      <a:pt x="4" y="27"/>
                    </a:cubicBezTo>
                    <a:cubicBezTo>
                      <a:pt x="4" y="27"/>
                      <a:pt x="3" y="27"/>
                      <a:pt x="3" y="27"/>
                    </a:cubicBezTo>
                    <a:cubicBezTo>
                      <a:pt x="3" y="27"/>
                      <a:pt x="2" y="27"/>
                      <a:pt x="2" y="27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24"/>
                      <a:pt x="0" y="23"/>
                      <a:pt x="0" y="23"/>
                    </a:cubicBezTo>
                    <a:cubicBezTo>
                      <a:pt x="26" y="1"/>
                      <a:pt x="26" y="1"/>
                      <a:pt x="26" y="1"/>
                    </a:cubicBezTo>
                    <a:cubicBezTo>
                      <a:pt x="27" y="0"/>
                      <a:pt x="30" y="0"/>
                      <a:pt x="31" y="1"/>
                    </a:cubicBezTo>
                    <a:cubicBezTo>
                      <a:pt x="40" y="8"/>
                      <a:pt x="40" y="8"/>
                      <a:pt x="40" y="8"/>
                    </a:cubicBezTo>
                    <a:cubicBezTo>
                      <a:pt x="40" y="1"/>
                      <a:pt x="40" y="1"/>
                      <a:pt x="40" y="1"/>
                    </a:cubicBezTo>
                    <a:cubicBezTo>
                      <a:pt x="40" y="1"/>
                      <a:pt x="40" y="0"/>
                      <a:pt x="41" y="0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49" y="0"/>
                      <a:pt x="49" y="1"/>
                      <a:pt x="49" y="1"/>
                    </a:cubicBezTo>
                    <a:cubicBezTo>
                      <a:pt x="49" y="16"/>
                      <a:pt x="49" y="16"/>
                      <a:pt x="49" y="16"/>
                    </a:cubicBezTo>
                    <a:cubicBezTo>
                      <a:pt x="57" y="23"/>
                      <a:pt x="57" y="23"/>
                      <a:pt x="57" y="23"/>
                    </a:cubicBezTo>
                    <a:cubicBezTo>
                      <a:pt x="57" y="23"/>
                      <a:pt x="57" y="24"/>
                      <a:pt x="57" y="24"/>
                    </a:cubicBezTo>
                    <a:lnTo>
                      <a:pt x="55" y="27"/>
                    </a:lnTo>
                    <a:close/>
                    <a:moveTo>
                      <a:pt x="49" y="44"/>
                    </a:moveTo>
                    <a:cubicBezTo>
                      <a:pt x="49" y="45"/>
                      <a:pt x="48" y="46"/>
                      <a:pt x="47" y="46"/>
                    </a:cubicBezTo>
                    <a:cubicBezTo>
                      <a:pt x="33" y="46"/>
                      <a:pt x="33" y="46"/>
                      <a:pt x="33" y="46"/>
                    </a:cubicBezTo>
                    <a:cubicBezTo>
                      <a:pt x="33" y="32"/>
                      <a:pt x="33" y="32"/>
                      <a:pt x="33" y="32"/>
                    </a:cubicBezTo>
                    <a:cubicBezTo>
                      <a:pt x="24" y="32"/>
                      <a:pt x="24" y="32"/>
                      <a:pt x="24" y="32"/>
                    </a:cubicBezTo>
                    <a:cubicBezTo>
                      <a:pt x="24" y="46"/>
                      <a:pt x="24" y="46"/>
                      <a:pt x="24" y="46"/>
                    </a:cubicBezTo>
                    <a:cubicBezTo>
                      <a:pt x="10" y="46"/>
                      <a:pt x="10" y="46"/>
                      <a:pt x="10" y="46"/>
                    </a:cubicBezTo>
                    <a:cubicBezTo>
                      <a:pt x="9" y="46"/>
                      <a:pt x="8" y="45"/>
                      <a:pt x="8" y="44"/>
                    </a:cubicBezTo>
                    <a:cubicBezTo>
                      <a:pt x="8" y="27"/>
                      <a:pt x="8" y="27"/>
                      <a:pt x="8" y="27"/>
                    </a:cubicBezTo>
                    <a:cubicBezTo>
                      <a:pt x="8" y="27"/>
                      <a:pt x="8" y="26"/>
                      <a:pt x="8" y="26"/>
                    </a:cubicBezTo>
                    <a:cubicBezTo>
                      <a:pt x="28" y="9"/>
                      <a:pt x="28" y="9"/>
                      <a:pt x="28" y="9"/>
                    </a:cubicBezTo>
                    <a:cubicBezTo>
                      <a:pt x="49" y="26"/>
                      <a:pt x="49" y="26"/>
                      <a:pt x="49" y="26"/>
                    </a:cubicBezTo>
                    <a:cubicBezTo>
                      <a:pt x="49" y="26"/>
                      <a:pt x="49" y="27"/>
                      <a:pt x="49" y="27"/>
                    </a:cubicBezTo>
                    <a:lnTo>
                      <a:pt x="49" y="44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en-US" dirty="0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</p:grpSp>
        <p:sp>
          <p:nvSpPr>
            <p:cNvPr id="26" name="Freeform 25"/>
            <p:cNvSpPr/>
            <p:nvPr/>
          </p:nvSpPr>
          <p:spPr>
            <a:xfrm>
              <a:off x="1075693" y="1086256"/>
              <a:ext cx="1142254" cy="1142254"/>
            </a:xfrm>
            <a:custGeom>
              <a:avLst/>
              <a:gdLst>
                <a:gd name="connsiteX0" fmla="*/ 0 w 905504"/>
                <a:gd name="connsiteY0" fmla="*/ 452752 h 905504"/>
                <a:gd name="connsiteX1" fmla="*/ 132608 w 905504"/>
                <a:gd name="connsiteY1" fmla="*/ 132608 h 905504"/>
                <a:gd name="connsiteX2" fmla="*/ 452752 w 905504"/>
                <a:gd name="connsiteY2" fmla="*/ 0 h 905504"/>
                <a:gd name="connsiteX3" fmla="*/ 772896 w 905504"/>
                <a:gd name="connsiteY3" fmla="*/ 132608 h 905504"/>
                <a:gd name="connsiteX4" fmla="*/ 905504 w 905504"/>
                <a:gd name="connsiteY4" fmla="*/ 452752 h 905504"/>
                <a:gd name="connsiteX5" fmla="*/ 772896 w 905504"/>
                <a:gd name="connsiteY5" fmla="*/ 772896 h 905504"/>
                <a:gd name="connsiteX6" fmla="*/ 452752 w 905504"/>
                <a:gd name="connsiteY6" fmla="*/ 905504 h 905504"/>
                <a:gd name="connsiteX7" fmla="*/ 132608 w 905504"/>
                <a:gd name="connsiteY7" fmla="*/ 772896 h 905504"/>
                <a:gd name="connsiteX8" fmla="*/ 0 w 905504"/>
                <a:gd name="connsiteY8" fmla="*/ 452752 h 905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05504" h="905504">
                  <a:moveTo>
                    <a:pt x="0" y="452752"/>
                  </a:moveTo>
                  <a:cubicBezTo>
                    <a:pt x="0" y="332675"/>
                    <a:pt x="47701" y="217515"/>
                    <a:pt x="132608" y="132608"/>
                  </a:cubicBezTo>
                  <a:cubicBezTo>
                    <a:pt x="217516" y="47701"/>
                    <a:pt x="332675" y="0"/>
                    <a:pt x="452752" y="0"/>
                  </a:cubicBezTo>
                  <a:cubicBezTo>
                    <a:pt x="572829" y="0"/>
                    <a:pt x="687989" y="47701"/>
                    <a:pt x="772896" y="132608"/>
                  </a:cubicBezTo>
                  <a:cubicBezTo>
                    <a:pt x="857803" y="217516"/>
                    <a:pt x="905504" y="332675"/>
                    <a:pt x="905504" y="452752"/>
                  </a:cubicBezTo>
                  <a:cubicBezTo>
                    <a:pt x="905504" y="572829"/>
                    <a:pt x="857803" y="687989"/>
                    <a:pt x="772896" y="772896"/>
                  </a:cubicBezTo>
                  <a:cubicBezTo>
                    <a:pt x="687988" y="857803"/>
                    <a:pt x="572829" y="905504"/>
                    <a:pt x="452752" y="905504"/>
                  </a:cubicBezTo>
                  <a:cubicBezTo>
                    <a:pt x="332675" y="905504"/>
                    <a:pt x="217515" y="857803"/>
                    <a:pt x="132608" y="772896"/>
                  </a:cubicBezTo>
                  <a:cubicBezTo>
                    <a:pt x="47701" y="687988"/>
                    <a:pt x="0" y="572829"/>
                    <a:pt x="0" y="452752"/>
                  </a:cubicBezTo>
                  <a:close/>
                </a:path>
              </a:pathLst>
            </a:custGeom>
            <a:noFill/>
            <a:ln w="19050">
              <a:solidFill>
                <a:schemeClr val="tx1">
                  <a:lumMod val="75000"/>
                  <a:lumOff val="25000"/>
                </a:schemeClr>
              </a:solidFill>
              <a:prstDash val="sysDot"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57161" tIns="257161" rIns="222187" bIns="222187" numCol="1" spcCol="1270" anchor="ctr" anchorCtr="0">
              <a:noAutofit/>
            </a:bodyPr>
            <a:lstStyle/>
            <a:p>
              <a:pPr algn="ctr" defTabSz="1250315">
                <a:lnSpc>
                  <a:spcPct val="90000"/>
                </a:lnSpc>
                <a:spcAft>
                  <a:spcPct val="35000"/>
                </a:spcAft>
              </a:pPr>
              <a:endParaRPr lang="en-US" sz="5060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sp>
        <p:nvSpPr>
          <p:cNvPr id="29" name="矩形 28"/>
          <p:cNvSpPr/>
          <p:nvPr/>
        </p:nvSpPr>
        <p:spPr>
          <a:xfrm>
            <a:off x="3477210" y="170898"/>
            <a:ext cx="9380132" cy="5972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1413" y="170898"/>
            <a:ext cx="254097" cy="5972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288981" y="170898"/>
            <a:ext cx="67661" cy="5972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1414" y="6997978"/>
            <a:ext cx="12855928" cy="9029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576093" y="177189"/>
            <a:ext cx="26468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200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年度工作概述</a:t>
            </a:r>
            <a:endParaRPr lang="en-US" altLang="zh-CN" sz="3200" b="1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4" name="Content Placeholder 2"/>
          <p:cNvSpPr txBox="1"/>
          <p:nvPr/>
        </p:nvSpPr>
        <p:spPr>
          <a:xfrm>
            <a:off x="10605610" y="192575"/>
            <a:ext cx="1906380" cy="55354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3595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LOGO</a:t>
            </a:r>
            <a:endParaRPr lang="en-US" sz="3595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498412" y="729609"/>
            <a:ext cx="28022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ANNUAL WORK SUMMARY</a:t>
            </a:r>
            <a:endParaRPr lang="en-US" altLang="zh-CN" sz="16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1000">
        <p:random/>
      </p:transition>
    </mc:Choice>
    <mc:Fallback>
      <p:transition spd="slow" advClick="0" advTm="1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Graphic spid="21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Chart 22"/>
          <p:cNvGraphicFramePr/>
          <p:nvPr/>
        </p:nvGraphicFramePr>
        <p:xfrm>
          <a:off x="3695506" y="1990240"/>
          <a:ext cx="2647064" cy="25222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graphicFrame>
        <p:nvGraphicFramePr>
          <p:cNvPr id="26" name="Chart 25"/>
          <p:cNvGraphicFramePr/>
          <p:nvPr/>
        </p:nvGraphicFramePr>
        <p:xfrm>
          <a:off x="6542693" y="1990240"/>
          <a:ext cx="2647064" cy="25222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3" name="Chart 42"/>
          <p:cNvGraphicFramePr/>
          <p:nvPr/>
        </p:nvGraphicFramePr>
        <p:xfrm>
          <a:off x="828749" y="1990240"/>
          <a:ext cx="2647064" cy="25222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1" name="Chart 50"/>
          <p:cNvGraphicFramePr/>
          <p:nvPr/>
        </p:nvGraphicFramePr>
        <p:xfrm>
          <a:off x="9409448" y="1990240"/>
          <a:ext cx="2647064" cy="25222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994511" y="5017995"/>
            <a:ext cx="2365590" cy="1269732"/>
            <a:chOff x="961710" y="4758062"/>
            <a:chExt cx="2243053" cy="1203960"/>
          </a:xfrm>
        </p:grpSpPr>
        <p:sp>
          <p:nvSpPr>
            <p:cNvPr id="64" name="TextBox 63"/>
            <p:cNvSpPr txBox="1"/>
            <p:nvPr/>
          </p:nvSpPr>
          <p:spPr>
            <a:xfrm>
              <a:off x="1454512" y="4758062"/>
              <a:ext cx="1251237" cy="3724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475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" panose="020B0503030202020304" pitchFamily="34" charset="0"/>
                  <a:sym typeface="Times New Roman" panose="02020603050405020304" pitchFamily="18" charset="0"/>
                </a:rPr>
                <a:t>点击输入标题</a:t>
              </a:r>
              <a:endParaRPr lang="zh-CN" altLang="en-US" sz="1475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" panose="020B0503030202020304" pitchFamily="34" charset="0"/>
                <a:sym typeface="Times New Roman" panose="02020603050405020304" pitchFamily="18" charset="0"/>
              </a:endParaRP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961710" y="5135646"/>
              <a:ext cx="2243053" cy="8263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Lorem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ipsume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koler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sit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denimaOstebus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daname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lovera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donWre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dimasa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quosam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sant</a:t>
              </a:r>
              <a:endPara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Dalam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maka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dolore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.</a:t>
              </a:r>
              <a:endPara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3913699" y="5017995"/>
            <a:ext cx="2365590" cy="1269732"/>
            <a:chOff x="961710" y="4758062"/>
            <a:chExt cx="2243053" cy="1203960"/>
          </a:xfrm>
        </p:grpSpPr>
        <p:sp>
          <p:nvSpPr>
            <p:cNvPr id="73" name="TextBox 72"/>
            <p:cNvSpPr txBox="1"/>
            <p:nvPr/>
          </p:nvSpPr>
          <p:spPr>
            <a:xfrm>
              <a:off x="1454513" y="4758062"/>
              <a:ext cx="1251237" cy="3724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475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" panose="020B0503030202020304" pitchFamily="34" charset="0"/>
                  <a:sym typeface="Times New Roman" panose="02020603050405020304" pitchFamily="18" charset="0"/>
                </a:rPr>
                <a:t>点击输入标题</a:t>
              </a:r>
              <a:endParaRPr lang="zh-CN" altLang="en-US" sz="1475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" panose="020B0503030202020304" pitchFamily="34" charset="0"/>
                <a:sym typeface="Times New Roman" panose="02020603050405020304" pitchFamily="18" charset="0"/>
              </a:endParaRPr>
            </a:p>
          </p:txBody>
        </p:sp>
        <p:sp>
          <p:nvSpPr>
            <p:cNvPr id="74" name="Rectangle 73"/>
            <p:cNvSpPr/>
            <p:nvPr/>
          </p:nvSpPr>
          <p:spPr>
            <a:xfrm>
              <a:off x="961710" y="5135646"/>
              <a:ext cx="2243053" cy="8263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Lorem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ipsume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koler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sit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denimaOstebus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daname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lovera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donWre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dimasa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quosam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sant</a:t>
              </a:r>
              <a:endPara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Dalam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maka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dolore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.</a:t>
              </a:r>
              <a:endPara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6706306" y="5017995"/>
            <a:ext cx="2365590" cy="1269732"/>
            <a:chOff x="961710" y="4758062"/>
            <a:chExt cx="2243053" cy="1203960"/>
          </a:xfrm>
        </p:grpSpPr>
        <p:sp>
          <p:nvSpPr>
            <p:cNvPr id="76" name="TextBox 75"/>
            <p:cNvSpPr txBox="1"/>
            <p:nvPr/>
          </p:nvSpPr>
          <p:spPr>
            <a:xfrm>
              <a:off x="1454511" y="4758062"/>
              <a:ext cx="1251238" cy="3724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475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" panose="020B0503030202020304" pitchFamily="34" charset="0"/>
                  <a:sym typeface="Times New Roman" panose="02020603050405020304" pitchFamily="18" charset="0"/>
                </a:rPr>
                <a:t>点击输入标题</a:t>
              </a:r>
              <a:endParaRPr lang="zh-CN" altLang="en-US" sz="1475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" panose="020B0503030202020304" pitchFamily="34" charset="0"/>
                <a:sym typeface="Times New Roman" panose="02020603050405020304" pitchFamily="18" charset="0"/>
              </a:endParaRPr>
            </a:p>
          </p:txBody>
        </p:sp>
        <p:sp>
          <p:nvSpPr>
            <p:cNvPr id="77" name="Rectangle 76"/>
            <p:cNvSpPr/>
            <p:nvPr/>
          </p:nvSpPr>
          <p:spPr>
            <a:xfrm>
              <a:off x="961710" y="5135646"/>
              <a:ext cx="2243053" cy="8263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Lorem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ipsume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koler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sit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denimaOstebus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daname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lovera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donWre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dimasa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quosam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sant</a:t>
              </a:r>
              <a:endPara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Dalam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maka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dolore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.</a:t>
              </a:r>
              <a:endPara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9603282" y="5017995"/>
            <a:ext cx="2365590" cy="1269732"/>
            <a:chOff x="961710" y="4758062"/>
            <a:chExt cx="2243053" cy="1203960"/>
          </a:xfrm>
        </p:grpSpPr>
        <p:sp>
          <p:nvSpPr>
            <p:cNvPr id="79" name="TextBox 78"/>
            <p:cNvSpPr txBox="1"/>
            <p:nvPr/>
          </p:nvSpPr>
          <p:spPr>
            <a:xfrm>
              <a:off x="1454514" y="4758062"/>
              <a:ext cx="1251237" cy="3724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475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" panose="020B0503030202020304" pitchFamily="34" charset="0"/>
                  <a:sym typeface="Times New Roman" panose="02020603050405020304" pitchFamily="18" charset="0"/>
                </a:rPr>
                <a:t>点击输入标题</a:t>
              </a:r>
              <a:endParaRPr lang="zh-CN" altLang="en-US" sz="1475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" panose="020B0503030202020304" pitchFamily="34" charset="0"/>
                <a:sym typeface="Times New Roman" panose="02020603050405020304" pitchFamily="18" charset="0"/>
              </a:endParaRPr>
            </a:p>
          </p:txBody>
        </p:sp>
        <p:sp>
          <p:nvSpPr>
            <p:cNvPr id="80" name="Rectangle 79"/>
            <p:cNvSpPr/>
            <p:nvPr/>
          </p:nvSpPr>
          <p:spPr>
            <a:xfrm>
              <a:off x="961710" y="5135646"/>
              <a:ext cx="2243053" cy="8263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Lorem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ipsume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koler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sit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denimaOstebus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daname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lovera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donWre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dimasa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quosam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sant</a:t>
              </a:r>
              <a:endPara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Dalam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maka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dolore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.</a:t>
              </a:r>
              <a:endPara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endParaRPr>
            </a:p>
          </p:txBody>
        </p:sp>
      </p:grpSp>
      <p:sp>
        <p:nvSpPr>
          <p:cNvPr id="81" name="TextBox 80"/>
          <p:cNvSpPr txBox="1"/>
          <p:nvPr/>
        </p:nvSpPr>
        <p:spPr>
          <a:xfrm>
            <a:off x="1697668" y="4647961"/>
            <a:ext cx="952720" cy="372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2530" b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7</a:t>
            </a:r>
            <a:r>
              <a:rPr lang="id-ID" sz="2530" b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0%</a:t>
            </a:r>
            <a:endParaRPr lang="id-ID" sz="2530" b="1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Clear Sans Light" panose="020B0303030202020304" pitchFamily="34" charset="0"/>
              <a:sym typeface="Times New Roman" panose="02020603050405020304" pitchFamily="18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4616856" y="4647961"/>
            <a:ext cx="952720" cy="372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2530" b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9</a:t>
            </a:r>
            <a:r>
              <a:rPr lang="id-ID" sz="2530" b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0%</a:t>
            </a:r>
            <a:endParaRPr lang="id-ID" sz="2530" b="1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Clear Sans Light" panose="020B0303030202020304" pitchFamily="34" charset="0"/>
              <a:sym typeface="Times New Roman" panose="02020603050405020304" pitchFamily="18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7409463" y="4647961"/>
            <a:ext cx="952720" cy="372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2530" b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6</a:t>
            </a:r>
            <a:r>
              <a:rPr lang="id-ID" sz="2530" b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0%</a:t>
            </a:r>
            <a:endParaRPr lang="id-ID" sz="2530" b="1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Clear Sans Light" panose="020B0303030202020304" pitchFamily="34" charset="0"/>
              <a:sym typeface="Times New Roman" panose="02020603050405020304" pitchFamily="18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10306440" y="4647961"/>
            <a:ext cx="952720" cy="372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2530" b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8</a:t>
            </a:r>
            <a:r>
              <a:rPr lang="id-ID" sz="2530" b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0%</a:t>
            </a:r>
            <a:endParaRPr lang="id-ID" sz="2530" b="1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Clear Sans Light" panose="020B0303030202020304" pitchFamily="34" charset="0"/>
              <a:sym typeface="Times New Roman" panose="02020603050405020304" pitchFamily="18" charset="0"/>
            </a:endParaRPr>
          </a:p>
        </p:txBody>
      </p:sp>
      <p:grpSp>
        <p:nvGrpSpPr>
          <p:cNvPr id="85" name="Group 84"/>
          <p:cNvGrpSpPr/>
          <p:nvPr/>
        </p:nvGrpSpPr>
        <p:grpSpPr>
          <a:xfrm>
            <a:off x="1849492" y="2922990"/>
            <a:ext cx="649069" cy="629327"/>
            <a:chOff x="4411266" y="2303265"/>
            <a:chExt cx="325040" cy="315154"/>
          </a:xfrm>
          <a:solidFill>
            <a:schemeClr val="bg1"/>
          </a:solidFill>
        </p:grpSpPr>
        <p:sp>
          <p:nvSpPr>
            <p:cNvPr id="86" name="Freeform 28"/>
            <p:cNvSpPr/>
            <p:nvPr/>
          </p:nvSpPr>
          <p:spPr bwMode="auto">
            <a:xfrm>
              <a:off x="4411266" y="2336007"/>
              <a:ext cx="291108" cy="282412"/>
            </a:xfrm>
            <a:custGeom>
              <a:avLst/>
              <a:gdLst>
                <a:gd name="T0" fmla="*/ 417 w 21600"/>
                <a:gd name="T1" fmla="*/ 102 h 21600"/>
                <a:gd name="T2" fmla="*/ 384 w 21600"/>
                <a:gd name="T3" fmla="*/ 65 h 21600"/>
                <a:gd name="T4" fmla="*/ 316 w 21600"/>
                <a:gd name="T5" fmla="*/ 0 h 21600"/>
                <a:gd name="T6" fmla="*/ 283 w 21600"/>
                <a:gd name="T7" fmla="*/ 33 h 21600"/>
                <a:gd name="T8" fmla="*/ 149 w 21600"/>
                <a:gd name="T9" fmla="*/ 102 h 21600"/>
                <a:gd name="T10" fmla="*/ 0 w 21600"/>
                <a:gd name="T11" fmla="*/ 465 h 21600"/>
                <a:gd name="T12" fmla="*/ 182 w 21600"/>
                <a:gd name="T13" fmla="*/ 265 h 21600"/>
                <a:gd name="T14" fmla="*/ 182 w 21600"/>
                <a:gd name="T15" fmla="*/ 265 h 21600"/>
                <a:gd name="T16" fmla="*/ 197 w 21600"/>
                <a:gd name="T17" fmla="*/ 181 h 21600"/>
                <a:gd name="T18" fmla="*/ 302 w 21600"/>
                <a:gd name="T19" fmla="*/ 181 h 21600"/>
                <a:gd name="T20" fmla="*/ 302 w 21600"/>
                <a:gd name="T21" fmla="*/ 283 h 21600"/>
                <a:gd name="T22" fmla="*/ 216 w 21600"/>
                <a:gd name="T23" fmla="*/ 297 h 21600"/>
                <a:gd name="T24" fmla="*/ 216 w 21600"/>
                <a:gd name="T25" fmla="*/ 297 h 21600"/>
                <a:gd name="T26" fmla="*/ 10 w 21600"/>
                <a:gd name="T27" fmla="*/ 474 h 21600"/>
                <a:gd name="T28" fmla="*/ 384 w 21600"/>
                <a:gd name="T29" fmla="*/ 330 h 21600"/>
                <a:gd name="T30" fmla="*/ 451 w 21600"/>
                <a:gd name="T31" fmla="*/ 200 h 21600"/>
                <a:gd name="T32" fmla="*/ 489 w 21600"/>
                <a:gd name="T33" fmla="*/ 167 h 21600"/>
                <a:gd name="T34" fmla="*/ 417 w 21600"/>
                <a:gd name="T35" fmla="*/ 102 h 21600"/>
                <a:gd name="T36" fmla="*/ 417 w 21600"/>
                <a:gd name="T37" fmla="*/ 102 h 2160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1600" h="21600">
                  <a:moveTo>
                    <a:pt x="18424" y="4659"/>
                  </a:moveTo>
                  <a:cubicBezTo>
                    <a:pt x="16941" y="2965"/>
                    <a:pt x="16941" y="2965"/>
                    <a:pt x="16941" y="2965"/>
                  </a:cubicBezTo>
                  <a:cubicBezTo>
                    <a:pt x="13976" y="0"/>
                    <a:pt x="13976" y="0"/>
                    <a:pt x="13976" y="0"/>
                  </a:cubicBezTo>
                  <a:cubicBezTo>
                    <a:pt x="13976" y="0"/>
                    <a:pt x="13976" y="0"/>
                    <a:pt x="12494" y="1482"/>
                  </a:cubicBezTo>
                  <a:cubicBezTo>
                    <a:pt x="11012" y="2965"/>
                    <a:pt x="6565" y="4659"/>
                    <a:pt x="6565" y="4659"/>
                  </a:cubicBezTo>
                  <a:cubicBezTo>
                    <a:pt x="0" y="21176"/>
                    <a:pt x="0" y="21176"/>
                    <a:pt x="0" y="21176"/>
                  </a:cubicBezTo>
                  <a:cubicBezTo>
                    <a:pt x="8047" y="12071"/>
                    <a:pt x="8047" y="12071"/>
                    <a:pt x="8047" y="12071"/>
                  </a:cubicBezTo>
                  <a:cubicBezTo>
                    <a:pt x="7624" y="10800"/>
                    <a:pt x="7835" y="9318"/>
                    <a:pt x="8682" y="8259"/>
                  </a:cubicBezTo>
                  <a:cubicBezTo>
                    <a:pt x="9953" y="6988"/>
                    <a:pt x="12071" y="6988"/>
                    <a:pt x="13341" y="8259"/>
                  </a:cubicBezTo>
                  <a:cubicBezTo>
                    <a:pt x="14400" y="9529"/>
                    <a:pt x="14400" y="11647"/>
                    <a:pt x="13341" y="12918"/>
                  </a:cubicBezTo>
                  <a:cubicBezTo>
                    <a:pt x="12282" y="13765"/>
                    <a:pt x="10800" y="13976"/>
                    <a:pt x="9529" y="13553"/>
                  </a:cubicBezTo>
                  <a:cubicBezTo>
                    <a:pt x="424" y="21600"/>
                    <a:pt x="424" y="21600"/>
                    <a:pt x="424" y="21600"/>
                  </a:cubicBezTo>
                  <a:cubicBezTo>
                    <a:pt x="16941" y="15035"/>
                    <a:pt x="16941" y="15035"/>
                    <a:pt x="16941" y="15035"/>
                  </a:cubicBezTo>
                  <a:cubicBezTo>
                    <a:pt x="16941" y="15035"/>
                    <a:pt x="18424" y="10588"/>
                    <a:pt x="19906" y="9106"/>
                  </a:cubicBezTo>
                  <a:cubicBezTo>
                    <a:pt x="21600" y="7624"/>
                    <a:pt x="21600" y="7624"/>
                    <a:pt x="21600" y="7624"/>
                  </a:cubicBezTo>
                  <a:lnTo>
                    <a:pt x="18424" y="4659"/>
                  </a:lnTo>
                  <a:close/>
                  <a:moveTo>
                    <a:pt x="18424" y="4659"/>
                  </a:moveTo>
                </a:path>
              </a:pathLst>
            </a:custGeom>
            <a:grpFill/>
            <a:ln>
              <a:noFill/>
            </a:ln>
          </p:spPr>
          <p:txBody>
            <a:bodyPr lIns="0" tIns="0" rIns="0" bIns="0"/>
            <a:lstStyle/>
            <a:p>
              <a:endParaRPr lang="en-US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87" name="Freeform 30"/>
            <p:cNvSpPr/>
            <p:nvPr/>
          </p:nvSpPr>
          <p:spPr bwMode="auto">
            <a:xfrm>
              <a:off x="4619625" y="2303265"/>
              <a:ext cx="116681" cy="113109"/>
            </a:xfrm>
            <a:custGeom>
              <a:avLst/>
              <a:gdLst>
                <a:gd name="T0" fmla="*/ 24 w 21600"/>
                <a:gd name="T1" fmla="*/ 0 h 21600"/>
                <a:gd name="T2" fmla="*/ 196 w 21600"/>
                <a:gd name="T3" fmla="*/ 167 h 21600"/>
                <a:gd name="T4" fmla="*/ 172 w 21600"/>
                <a:gd name="T5" fmla="*/ 190 h 21600"/>
                <a:gd name="T6" fmla="*/ 0 w 21600"/>
                <a:gd name="T7" fmla="*/ 23 h 21600"/>
                <a:gd name="T8" fmla="*/ 24 w 21600"/>
                <a:gd name="T9" fmla="*/ 0 h 21600"/>
                <a:gd name="T10" fmla="*/ 24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600" h="21600">
                  <a:moveTo>
                    <a:pt x="2667" y="0"/>
                  </a:moveTo>
                  <a:lnTo>
                    <a:pt x="21600" y="18933"/>
                  </a:lnTo>
                  <a:lnTo>
                    <a:pt x="18933" y="21600"/>
                  </a:lnTo>
                  <a:lnTo>
                    <a:pt x="0" y="2667"/>
                  </a:lnTo>
                  <a:lnTo>
                    <a:pt x="2667" y="0"/>
                  </a:lnTo>
                  <a:close/>
                  <a:moveTo>
                    <a:pt x="2667" y="0"/>
                  </a:moveTo>
                </a:path>
              </a:pathLst>
            </a:custGeom>
            <a:grpFill/>
            <a:ln>
              <a:noFill/>
            </a:ln>
          </p:spPr>
          <p:txBody>
            <a:bodyPr lIns="0" tIns="0" rIns="0" bIns="0"/>
            <a:lstStyle/>
            <a:p>
              <a:endParaRPr lang="en-US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sp>
        <p:nvSpPr>
          <p:cNvPr id="88" name="AutoShape 36"/>
          <p:cNvSpPr/>
          <p:nvPr/>
        </p:nvSpPr>
        <p:spPr bwMode="auto">
          <a:xfrm>
            <a:off x="4660037" y="3018759"/>
            <a:ext cx="702885" cy="490788"/>
          </a:xfrm>
          <a:custGeom>
            <a:avLst/>
            <a:gdLst>
              <a:gd name="T0" fmla="*/ 2348 w 21600"/>
              <a:gd name="T1" fmla="*/ 2618 h 21600"/>
              <a:gd name="T2" fmla="*/ 13148 w 21600"/>
              <a:gd name="T3" fmla="*/ 2618 h 21600"/>
              <a:gd name="T4" fmla="*/ 13148 w 21600"/>
              <a:gd name="T5" fmla="*/ 2618 h 21600"/>
              <a:gd name="T6" fmla="*/ 13148 w 21600"/>
              <a:gd name="T7" fmla="*/ 1309 h 21600"/>
              <a:gd name="T8" fmla="*/ 13617 w 21600"/>
              <a:gd name="T9" fmla="*/ 0 h 21600"/>
              <a:gd name="T10" fmla="*/ 17843 w 21600"/>
              <a:gd name="T11" fmla="*/ 0 h 21600"/>
              <a:gd name="T12" fmla="*/ 18783 w 21600"/>
              <a:gd name="T13" fmla="*/ 1309 h 21600"/>
              <a:gd name="T14" fmla="*/ 18783 w 21600"/>
              <a:gd name="T15" fmla="*/ 2618 h 21600"/>
              <a:gd name="T16" fmla="*/ 18783 w 21600"/>
              <a:gd name="T17" fmla="*/ 2618 h 21600"/>
              <a:gd name="T18" fmla="*/ 19252 w 21600"/>
              <a:gd name="T19" fmla="*/ 2618 h 21600"/>
              <a:gd name="T20" fmla="*/ 21600 w 21600"/>
              <a:gd name="T21" fmla="*/ 5891 h 21600"/>
              <a:gd name="T22" fmla="*/ 21600 w 21600"/>
              <a:gd name="T23" fmla="*/ 18327 h 21600"/>
              <a:gd name="T24" fmla="*/ 19252 w 21600"/>
              <a:gd name="T25" fmla="*/ 21600 h 21600"/>
              <a:gd name="T26" fmla="*/ 2348 w 21600"/>
              <a:gd name="T27" fmla="*/ 21600 h 21600"/>
              <a:gd name="T28" fmla="*/ 0 w 21600"/>
              <a:gd name="T29" fmla="*/ 18327 h 21600"/>
              <a:gd name="T30" fmla="*/ 0 w 21600"/>
              <a:gd name="T31" fmla="*/ 5891 h 21600"/>
              <a:gd name="T32" fmla="*/ 2348 w 21600"/>
              <a:gd name="T33" fmla="*/ 2618 h 21600"/>
              <a:gd name="T34" fmla="*/ 14087 w 21600"/>
              <a:gd name="T35" fmla="*/ 2618 h 21600"/>
              <a:gd name="T36" fmla="*/ 17374 w 21600"/>
              <a:gd name="T37" fmla="*/ 2618 h 21600"/>
              <a:gd name="T38" fmla="*/ 17374 w 21600"/>
              <a:gd name="T39" fmla="*/ 1309 h 21600"/>
              <a:gd name="T40" fmla="*/ 14087 w 21600"/>
              <a:gd name="T41" fmla="*/ 1309 h 21600"/>
              <a:gd name="T42" fmla="*/ 14087 w 21600"/>
              <a:gd name="T43" fmla="*/ 2618 h 21600"/>
              <a:gd name="T44" fmla="*/ 11270 w 21600"/>
              <a:gd name="T45" fmla="*/ 4582 h 21600"/>
              <a:gd name="T46" fmla="*/ 5635 w 21600"/>
              <a:gd name="T47" fmla="*/ 12436 h 21600"/>
              <a:gd name="T48" fmla="*/ 11270 w 21600"/>
              <a:gd name="T49" fmla="*/ 19636 h 21600"/>
              <a:gd name="T50" fmla="*/ 16435 w 21600"/>
              <a:gd name="T51" fmla="*/ 12436 h 21600"/>
              <a:gd name="T52" fmla="*/ 11270 w 21600"/>
              <a:gd name="T53" fmla="*/ 4582 h 21600"/>
              <a:gd name="T54" fmla="*/ 14557 w 21600"/>
              <a:gd name="T55" fmla="*/ 12436 h 21600"/>
              <a:gd name="T56" fmla="*/ 11270 w 21600"/>
              <a:gd name="T57" fmla="*/ 7200 h 21600"/>
              <a:gd name="T58" fmla="*/ 7513 w 21600"/>
              <a:gd name="T59" fmla="*/ 12436 h 21600"/>
              <a:gd name="T60" fmla="*/ 11270 w 21600"/>
              <a:gd name="T61" fmla="*/ 17018 h 21600"/>
              <a:gd name="T62" fmla="*/ 14557 w 21600"/>
              <a:gd name="T63" fmla="*/ 12436 h 21600"/>
              <a:gd name="T64" fmla="*/ 11270 w 21600"/>
              <a:gd name="T65" fmla="*/ 6545 h 21600"/>
              <a:gd name="T66" fmla="*/ 6574 w 21600"/>
              <a:gd name="T67" fmla="*/ 12436 h 21600"/>
              <a:gd name="T68" fmla="*/ 11270 w 21600"/>
              <a:gd name="T69" fmla="*/ 18327 h 21600"/>
              <a:gd name="T70" fmla="*/ 15496 w 21600"/>
              <a:gd name="T71" fmla="*/ 12436 h 21600"/>
              <a:gd name="T72" fmla="*/ 11270 w 21600"/>
              <a:gd name="T73" fmla="*/ 6545 h 21600"/>
              <a:gd name="T74" fmla="*/ 11270 w 21600"/>
              <a:gd name="T75" fmla="*/ 6545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21600" h="21600">
                <a:moveTo>
                  <a:pt x="2348" y="2618"/>
                </a:moveTo>
                <a:cubicBezTo>
                  <a:pt x="13148" y="2618"/>
                  <a:pt x="13148" y="2618"/>
                  <a:pt x="13148" y="2618"/>
                </a:cubicBezTo>
                <a:cubicBezTo>
                  <a:pt x="13148" y="2618"/>
                  <a:pt x="13148" y="2618"/>
                  <a:pt x="13148" y="2618"/>
                </a:cubicBezTo>
                <a:cubicBezTo>
                  <a:pt x="13148" y="1309"/>
                  <a:pt x="13148" y="1309"/>
                  <a:pt x="13148" y="1309"/>
                </a:cubicBezTo>
                <a:cubicBezTo>
                  <a:pt x="13148" y="655"/>
                  <a:pt x="13148" y="0"/>
                  <a:pt x="13617" y="0"/>
                </a:cubicBezTo>
                <a:cubicBezTo>
                  <a:pt x="17843" y="0"/>
                  <a:pt x="17843" y="0"/>
                  <a:pt x="17843" y="0"/>
                </a:cubicBezTo>
                <a:cubicBezTo>
                  <a:pt x="18313" y="0"/>
                  <a:pt x="18783" y="655"/>
                  <a:pt x="18783" y="1309"/>
                </a:cubicBezTo>
                <a:cubicBezTo>
                  <a:pt x="18783" y="2618"/>
                  <a:pt x="18783" y="2618"/>
                  <a:pt x="18783" y="2618"/>
                </a:cubicBezTo>
                <a:cubicBezTo>
                  <a:pt x="18783" y="2618"/>
                  <a:pt x="18783" y="2618"/>
                  <a:pt x="18783" y="2618"/>
                </a:cubicBezTo>
                <a:cubicBezTo>
                  <a:pt x="19252" y="2618"/>
                  <a:pt x="19252" y="2618"/>
                  <a:pt x="19252" y="2618"/>
                </a:cubicBezTo>
                <a:cubicBezTo>
                  <a:pt x="20661" y="2618"/>
                  <a:pt x="21600" y="3927"/>
                  <a:pt x="21600" y="5891"/>
                </a:cubicBezTo>
                <a:cubicBezTo>
                  <a:pt x="21600" y="18327"/>
                  <a:pt x="21600" y="18327"/>
                  <a:pt x="21600" y="18327"/>
                </a:cubicBezTo>
                <a:cubicBezTo>
                  <a:pt x="21600" y="20291"/>
                  <a:pt x="20661" y="21600"/>
                  <a:pt x="19252" y="21600"/>
                </a:cubicBezTo>
                <a:cubicBezTo>
                  <a:pt x="2348" y="21600"/>
                  <a:pt x="2348" y="21600"/>
                  <a:pt x="2348" y="21600"/>
                </a:cubicBezTo>
                <a:cubicBezTo>
                  <a:pt x="939" y="21600"/>
                  <a:pt x="0" y="20291"/>
                  <a:pt x="0" y="18327"/>
                </a:cubicBezTo>
                <a:cubicBezTo>
                  <a:pt x="0" y="5891"/>
                  <a:pt x="0" y="5891"/>
                  <a:pt x="0" y="5891"/>
                </a:cubicBezTo>
                <a:cubicBezTo>
                  <a:pt x="0" y="3927"/>
                  <a:pt x="939" y="2618"/>
                  <a:pt x="2348" y="2618"/>
                </a:cubicBezTo>
                <a:close/>
                <a:moveTo>
                  <a:pt x="14087" y="2618"/>
                </a:moveTo>
                <a:cubicBezTo>
                  <a:pt x="17374" y="2618"/>
                  <a:pt x="17374" y="2618"/>
                  <a:pt x="17374" y="2618"/>
                </a:cubicBezTo>
                <a:cubicBezTo>
                  <a:pt x="17374" y="1309"/>
                  <a:pt x="17374" y="1309"/>
                  <a:pt x="17374" y="1309"/>
                </a:cubicBezTo>
                <a:cubicBezTo>
                  <a:pt x="14087" y="1309"/>
                  <a:pt x="14087" y="1309"/>
                  <a:pt x="14087" y="1309"/>
                </a:cubicBezTo>
                <a:cubicBezTo>
                  <a:pt x="14087" y="2618"/>
                  <a:pt x="14087" y="2618"/>
                  <a:pt x="14087" y="2618"/>
                </a:cubicBezTo>
                <a:close/>
                <a:moveTo>
                  <a:pt x="11270" y="4582"/>
                </a:moveTo>
                <a:cubicBezTo>
                  <a:pt x="7983" y="4582"/>
                  <a:pt x="5635" y="7855"/>
                  <a:pt x="5635" y="12436"/>
                </a:cubicBezTo>
                <a:cubicBezTo>
                  <a:pt x="5635" y="16364"/>
                  <a:pt x="7983" y="19636"/>
                  <a:pt x="11270" y="19636"/>
                </a:cubicBezTo>
                <a:cubicBezTo>
                  <a:pt x="14087" y="19636"/>
                  <a:pt x="16435" y="16364"/>
                  <a:pt x="16435" y="12436"/>
                </a:cubicBezTo>
                <a:cubicBezTo>
                  <a:pt x="16435" y="7855"/>
                  <a:pt x="14087" y="4582"/>
                  <a:pt x="11270" y="4582"/>
                </a:cubicBezTo>
                <a:close/>
                <a:moveTo>
                  <a:pt x="14557" y="12436"/>
                </a:moveTo>
                <a:cubicBezTo>
                  <a:pt x="14557" y="9818"/>
                  <a:pt x="13148" y="7200"/>
                  <a:pt x="11270" y="7200"/>
                </a:cubicBezTo>
                <a:cubicBezTo>
                  <a:pt x="8922" y="7200"/>
                  <a:pt x="7513" y="9818"/>
                  <a:pt x="7513" y="12436"/>
                </a:cubicBezTo>
                <a:cubicBezTo>
                  <a:pt x="7513" y="15055"/>
                  <a:pt x="8922" y="17018"/>
                  <a:pt x="11270" y="17018"/>
                </a:cubicBezTo>
                <a:cubicBezTo>
                  <a:pt x="13148" y="17018"/>
                  <a:pt x="14557" y="15055"/>
                  <a:pt x="14557" y="12436"/>
                </a:cubicBezTo>
                <a:close/>
                <a:moveTo>
                  <a:pt x="11270" y="6545"/>
                </a:moveTo>
                <a:cubicBezTo>
                  <a:pt x="8452" y="6545"/>
                  <a:pt x="6574" y="9164"/>
                  <a:pt x="6574" y="12436"/>
                </a:cubicBezTo>
                <a:cubicBezTo>
                  <a:pt x="6574" y="15709"/>
                  <a:pt x="8452" y="18327"/>
                  <a:pt x="11270" y="18327"/>
                </a:cubicBezTo>
                <a:cubicBezTo>
                  <a:pt x="13617" y="18327"/>
                  <a:pt x="15496" y="15709"/>
                  <a:pt x="15496" y="12436"/>
                </a:cubicBezTo>
                <a:cubicBezTo>
                  <a:pt x="15496" y="9164"/>
                  <a:pt x="13617" y="6545"/>
                  <a:pt x="11270" y="6545"/>
                </a:cubicBezTo>
                <a:close/>
                <a:moveTo>
                  <a:pt x="11270" y="6545"/>
                </a:move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0" tIns="0" rIns="0" bIns="0"/>
          <a:lstStyle/>
          <a:p>
            <a:endParaRPr lang="en-US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89" name="AutoShape 38"/>
          <p:cNvSpPr/>
          <p:nvPr/>
        </p:nvSpPr>
        <p:spPr bwMode="auto">
          <a:xfrm>
            <a:off x="7597951" y="2834910"/>
            <a:ext cx="649777" cy="654815"/>
          </a:xfrm>
          <a:custGeom>
            <a:avLst/>
            <a:gdLst>
              <a:gd name="T0" fmla="*/ 16241 w 21600"/>
              <a:gd name="T1" fmla="*/ 491 h 21600"/>
              <a:gd name="T2" fmla="*/ 15753 w 21600"/>
              <a:gd name="T3" fmla="*/ 0 h 21600"/>
              <a:gd name="T4" fmla="*/ 5847 w 21600"/>
              <a:gd name="T5" fmla="*/ 0 h 21600"/>
              <a:gd name="T6" fmla="*/ 5359 w 21600"/>
              <a:gd name="T7" fmla="*/ 491 h 21600"/>
              <a:gd name="T8" fmla="*/ 5359 w 21600"/>
              <a:gd name="T9" fmla="*/ 5400 h 21600"/>
              <a:gd name="T10" fmla="*/ 16241 w 21600"/>
              <a:gd name="T11" fmla="*/ 5400 h 21600"/>
              <a:gd name="T12" fmla="*/ 16241 w 21600"/>
              <a:gd name="T13" fmla="*/ 491 h 21600"/>
              <a:gd name="T14" fmla="*/ 16403 w 21600"/>
              <a:gd name="T15" fmla="*/ 16691 h 21600"/>
              <a:gd name="T16" fmla="*/ 15916 w 21600"/>
              <a:gd name="T17" fmla="*/ 16364 h 21600"/>
              <a:gd name="T18" fmla="*/ 5684 w 21600"/>
              <a:gd name="T19" fmla="*/ 16364 h 21600"/>
              <a:gd name="T20" fmla="*/ 5197 w 21600"/>
              <a:gd name="T21" fmla="*/ 16691 h 21600"/>
              <a:gd name="T22" fmla="*/ 3573 w 21600"/>
              <a:gd name="T23" fmla="*/ 21109 h 21600"/>
              <a:gd name="T24" fmla="*/ 3735 w 21600"/>
              <a:gd name="T25" fmla="*/ 21436 h 21600"/>
              <a:gd name="T26" fmla="*/ 4060 w 21600"/>
              <a:gd name="T27" fmla="*/ 21600 h 21600"/>
              <a:gd name="T28" fmla="*/ 17540 w 21600"/>
              <a:gd name="T29" fmla="*/ 21600 h 21600"/>
              <a:gd name="T30" fmla="*/ 17865 w 21600"/>
              <a:gd name="T31" fmla="*/ 21436 h 21600"/>
              <a:gd name="T32" fmla="*/ 18027 w 21600"/>
              <a:gd name="T33" fmla="*/ 21109 h 21600"/>
              <a:gd name="T34" fmla="*/ 16403 w 21600"/>
              <a:gd name="T35" fmla="*/ 16691 h 21600"/>
              <a:gd name="T36" fmla="*/ 4872 w 21600"/>
              <a:gd name="T37" fmla="*/ 9164 h 21600"/>
              <a:gd name="T38" fmla="*/ 4872 w 21600"/>
              <a:gd name="T39" fmla="*/ 10964 h 21600"/>
              <a:gd name="T40" fmla="*/ 16565 w 21600"/>
              <a:gd name="T41" fmla="*/ 10964 h 21600"/>
              <a:gd name="T42" fmla="*/ 16565 w 21600"/>
              <a:gd name="T43" fmla="*/ 9164 h 21600"/>
              <a:gd name="T44" fmla="*/ 15266 w 21600"/>
              <a:gd name="T45" fmla="*/ 6545 h 21600"/>
              <a:gd name="T46" fmla="*/ 6334 w 21600"/>
              <a:gd name="T47" fmla="*/ 6545 h 21600"/>
              <a:gd name="T48" fmla="*/ 4872 w 21600"/>
              <a:gd name="T49" fmla="*/ 9164 h 21600"/>
              <a:gd name="T50" fmla="*/ 10719 w 21600"/>
              <a:gd name="T51" fmla="*/ 8345 h 21600"/>
              <a:gd name="T52" fmla="*/ 12505 w 21600"/>
              <a:gd name="T53" fmla="*/ 9164 h 21600"/>
              <a:gd name="T54" fmla="*/ 10719 w 21600"/>
              <a:gd name="T55" fmla="*/ 10145 h 21600"/>
              <a:gd name="T56" fmla="*/ 9095 w 21600"/>
              <a:gd name="T57" fmla="*/ 9164 h 21600"/>
              <a:gd name="T58" fmla="*/ 10719 w 21600"/>
              <a:gd name="T59" fmla="*/ 8345 h 21600"/>
              <a:gd name="T60" fmla="*/ 19326 w 21600"/>
              <a:gd name="T61" fmla="*/ 6545 h 21600"/>
              <a:gd name="T62" fmla="*/ 16403 w 21600"/>
              <a:gd name="T63" fmla="*/ 6545 h 21600"/>
              <a:gd name="T64" fmla="*/ 17540 w 21600"/>
              <a:gd name="T65" fmla="*/ 8836 h 21600"/>
              <a:gd name="T66" fmla="*/ 17540 w 21600"/>
              <a:gd name="T67" fmla="*/ 8836 h 21600"/>
              <a:gd name="T68" fmla="*/ 17702 w 21600"/>
              <a:gd name="T69" fmla="*/ 9000 h 21600"/>
              <a:gd name="T70" fmla="*/ 17702 w 21600"/>
              <a:gd name="T71" fmla="*/ 11455 h 21600"/>
              <a:gd name="T72" fmla="*/ 17215 w 21600"/>
              <a:gd name="T73" fmla="*/ 11945 h 21600"/>
              <a:gd name="T74" fmla="*/ 4385 w 21600"/>
              <a:gd name="T75" fmla="*/ 11945 h 21600"/>
              <a:gd name="T76" fmla="*/ 3898 w 21600"/>
              <a:gd name="T77" fmla="*/ 11455 h 21600"/>
              <a:gd name="T78" fmla="*/ 3898 w 21600"/>
              <a:gd name="T79" fmla="*/ 9000 h 21600"/>
              <a:gd name="T80" fmla="*/ 4060 w 21600"/>
              <a:gd name="T81" fmla="*/ 8836 h 21600"/>
              <a:gd name="T82" fmla="*/ 5197 w 21600"/>
              <a:gd name="T83" fmla="*/ 6545 h 21600"/>
              <a:gd name="T84" fmla="*/ 2274 w 21600"/>
              <a:gd name="T85" fmla="*/ 6545 h 21600"/>
              <a:gd name="T86" fmla="*/ 0 w 21600"/>
              <a:gd name="T87" fmla="*/ 8836 h 21600"/>
              <a:gd name="T88" fmla="*/ 0 w 21600"/>
              <a:gd name="T89" fmla="*/ 16527 h 21600"/>
              <a:gd name="T90" fmla="*/ 2274 w 21600"/>
              <a:gd name="T91" fmla="*/ 18818 h 21600"/>
              <a:gd name="T92" fmla="*/ 3086 w 21600"/>
              <a:gd name="T93" fmla="*/ 18818 h 21600"/>
              <a:gd name="T94" fmla="*/ 4060 w 21600"/>
              <a:gd name="T95" fmla="*/ 16200 h 21600"/>
              <a:gd name="T96" fmla="*/ 5684 w 21600"/>
              <a:gd name="T97" fmla="*/ 15055 h 21600"/>
              <a:gd name="T98" fmla="*/ 15916 w 21600"/>
              <a:gd name="T99" fmla="*/ 15055 h 21600"/>
              <a:gd name="T100" fmla="*/ 17540 w 21600"/>
              <a:gd name="T101" fmla="*/ 16200 h 21600"/>
              <a:gd name="T102" fmla="*/ 18514 w 21600"/>
              <a:gd name="T103" fmla="*/ 18818 h 21600"/>
              <a:gd name="T104" fmla="*/ 19326 w 21600"/>
              <a:gd name="T105" fmla="*/ 18818 h 21600"/>
              <a:gd name="T106" fmla="*/ 21600 w 21600"/>
              <a:gd name="T107" fmla="*/ 16527 h 21600"/>
              <a:gd name="T108" fmla="*/ 21600 w 21600"/>
              <a:gd name="T109" fmla="*/ 8836 h 21600"/>
              <a:gd name="T110" fmla="*/ 19326 w 21600"/>
              <a:gd name="T111" fmla="*/ 6545 h 21600"/>
              <a:gd name="T112" fmla="*/ 19326 w 21600"/>
              <a:gd name="T113" fmla="*/ 6545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21600" h="21600">
                <a:moveTo>
                  <a:pt x="16241" y="491"/>
                </a:moveTo>
                <a:cubicBezTo>
                  <a:pt x="16241" y="164"/>
                  <a:pt x="16078" y="0"/>
                  <a:pt x="15753" y="0"/>
                </a:cubicBezTo>
                <a:cubicBezTo>
                  <a:pt x="5847" y="0"/>
                  <a:pt x="5847" y="0"/>
                  <a:pt x="5847" y="0"/>
                </a:cubicBezTo>
                <a:cubicBezTo>
                  <a:pt x="5522" y="0"/>
                  <a:pt x="5359" y="164"/>
                  <a:pt x="5359" y="491"/>
                </a:cubicBezTo>
                <a:cubicBezTo>
                  <a:pt x="5359" y="5400"/>
                  <a:pt x="5359" y="5400"/>
                  <a:pt x="5359" y="5400"/>
                </a:cubicBezTo>
                <a:cubicBezTo>
                  <a:pt x="16241" y="5400"/>
                  <a:pt x="16241" y="5400"/>
                  <a:pt x="16241" y="5400"/>
                </a:cubicBezTo>
                <a:lnTo>
                  <a:pt x="16241" y="491"/>
                </a:lnTo>
                <a:close/>
                <a:moveTo>
                  <a:pt x="16403" y="16691"/>
                </a:moveTo>
                <a:cubicBezTo>
                  <a:pt x="16241" y="16527"/>
                  <a:pt x="16078" y="16364"/>
                  <a:pt x="15916" y="16364"/>
                </a:cubicBezTo>
                <a:cubicBezTo>
                  <a:pt x="5684" y="16364"/>
                  <a:pt x="5684" y="16364"/>
                  <a:pt x="5684" y="16364"/>
                </a:cubicBezTo>
                <a:cubicBezTo>
                  <a:pt x="5522" y="16364"/>
                  <a:pt x="5359" y="16527"/>
                  <a:pt x="5197" y="16691"/>
                </a:cubicBezTo>
                <a:cubicBezTo>
                  <a:pt x="3573" y="21109"/>
                  <a:pt x="3573" y="21109"/>
                  <a:pt x="3573" y="21109"/>
                </a:cubicBezTo>
                <a:cubicBezTo>
                  <a:pt x="3573" y="21273"/>
                  <a:pt x="3573" y="21273"/>
                  <a:pt x="3735" y="21436"/>
                </a:cubicBezTo>
                <a:cubicBezTo>
                  <a:pt x="3735" y="21600"/>
                  <a:pt x="3898" y="21600"/>
                  <a:pt x="4060" y="21600"/>
                </a:cubicBezTo>
                <a:cubicBezTo>
                  <a:pt x="17540" y="21600"/>
                  <a:pt x="17540" y="21600"/>
                  <a:pt x="17540" y="21600"/>
                </a:cubicBezTo>
                <a:cubicBezTo>
                  <a:pt x="17702" y="21600"/>
                  <a:pt x="17865" y="21600"/>
                  <a:pt x="17865" y="21436"/>
                </a:cubicBezTo>
                <a:cubicBezTo>
                  <a:pt x="18027" y="21273"/>
                  <a:pt x="18027" y="21273"/>
                  <a:pt x="18027" y="21109"/>
                </a:cubicBezTo>
                <a:lnTo>
                  <a:pt x="16403" y="16691"/>
                </a:lnTo>
                <a:close/>
                <a:moveTo>
                  <a:pt x="4872" y="9164"/>
                </a:moveTo>
                <a:cubicBezTo>
                  <a:pt x="4872" y="10964"/>
                  <a:pt x="4872" y="10964"/>
                  <a:pt x="4872" y="10964"/>
                </a:cubicBezTo>
                <a:cubicBezTo>
                  <a:pt x="16565" y="10964"/>
                  <a:pt x="16565" y="10964"/>
                  <a:pt x="16565" y="10964"/>
                </a:cubicBezTo>
                <a:cubicBezTo>
                  <a:pt x="16565" y="9164"/>
                  <a:pt x="16565" y="9164"/>
                  <a:pt x="16565" y="9164"/>
                </a:cubicBezTo>
                <a:cubicBezTo>
                  <a:pt x="16565" y="9164"/>
                  <a:pt x="15266" y="6545"/>
                  <a:pt x="15266" y="6545"/>
                </a:cubicBezTo>
                <a:cubicBezTo>
                  <a:pt x="6334" y="6545"/>
                  <a:pt x="6334" y="6545"/>
                  <a:pt x="6334" y="6545"/>
                </a:cubicBezTo>
                <a:cubicBezTo>
                  <a:pt x="6334" y="6545"/>
                  <a:pt x="4872" y="9164"/>
                  <a:pt x="4872" y="9164"/>
                </a:cubicBezTo>
                <a:close/>
                <a:moveTo>
                  <a:pt x="10719" y="8345"/>
                </a:moveTo>
                <a:cubicBezTo>
                  <a:pt x="11693" y="8345"/>
                  <a:pt x="12505" y="8673"/>
                  <a:pt x="12505" y="9164"/>
                </a:cubicBezTo>
                <a:cubicBezTo>
                  <a:pt x="12505" y="9655"/>
                  <a:pt x="11693" y="10145"/>
                  <a:pt x="10719" y="10145"/>
                </a:cubicBezTo>
                <a:cubicBezTo>
                  <a:pt x="9907" y="10145"/>
                  <a:pt x="9095" y="9655"/>
                  <a:pt x="9095" y="9164"/>
                </a:cubicBezTo>
                <a:cubicBezTo>
                  <a:pt x="9095" y="8673"/>
                  <a:pt x="9907" y="8345"/>
                  <a:pt x="10719" y="8345"/>
                </a:cubicBezTo>
                <a:close/>
                <a:moveTo>
                  <a:pt x="19326" y="6545"/>
                </a:moveTo>
                <a:cubicBezTo>
                  <a:pt x="16403" y="6545"/>
                  <a:pt x="16403" y="6545"/>
                  <a:pt x="16403" y="6545"/>
                </a:cubicBezTo>
                <a:cubicBezTo>
                  <a:pt x="17540" y="8836"/>
                  <a:pt x="17540" y="8836"/>
                  <a:pt x="17540" y="8836"/>
                </a:cubicBezTo>
                <a:cubicBezTo>
                  <a:pt x="17540" y="8836"/>
                  <a:pt x="17540" y="8836"/>
                  <a:pt x="17540" y="8836"/>
                </a:cubicBezTo>
                <a:cubicBezTo>
                  <a:pt x="17702" y="8836"/>
                  <a:pt x="17702" y="8836"/>
                  <a:pt x="17702" y="9000"/>
                </a:cubicBezTo>
                <a:cubicBezTo>
                  <a:pt x="17702" y="9000"/>
                  <a:pt x="17702" y="11455"/>
                  <a:pt x="17702" y="11455"/>
                </a:cubicBezTo>
                <a:cubicBezTo>
                  <a:pt x="17702" y="11782"/>
                  <a:pt x="17540" y="11945"/>
                  <a:pt x="17215" y="11945"/>
                </a:cubicBezTo>
                <a:cubicBezTo>
                  <a:pt x="4385" y="11945"/>
                  <a:pt x="4385" y="11945"/>
                  <a:pt x="4385" y="11945"/>
                </a:cubicBezTo>
                <a:cubicBezTo>
                  <a:pt x="4060" y="11945"/>
                  <a:pt x="3898" y="11782"/>
                  <a:pt x="3898" y="11455"/>
                </a:cubicBezTo>
                <a:cubicBezTo>
                  <a:pt x="3898" y="11455"/>
                  <a:pt x="3898" y="9164"/>
                  <a:pt x="3898" y="9000"/>
                </a:cubicBezTo>
                <a:cubicBezTo>
                  <a:pt x="3898" y="8836"/>
                  <a:pt x="3898" y="8836"/>
                  <a:pt x="4060" y="8836"/>
                </a:cubicBezTo>
                <a:cubicBezTo>
                  <a:pt x="5197" y="6545"/>
                  <a:pt x="5197" y="6545"/>
                  <a:pt x="5197" y="6545"/>
                </a:cubicBezTo>
                <a:cubicBezTo>
                  <a:pt x="2274" y="6545"/>
                  <a:pt x="2274" y="6545"/>
                  <a:pt x="2274" y="6545"/>
                </a:cubicBezTo>
                <a:cubicBezTo>
                  <a:pt x="974" y="6545"/>
                  <a:pt x="0" y="7691"/>
                  <a:pt x="0" y="8836"/>
                </a:cubicBezTo>
                <a:cubicBezTo>
                  <a:pt x="0" y="16527"/>
                  <a:pt x="0" y="16527"/>
                  <a:pt x="0" y="16527"/>
                </a:cubicBezTo>
                <a:cubicBezTo>
                  <a:pt x="0" y="17836"/>
                  <a:pt x="974" y="18818"/>
                  <a:pt x="2274" y="18818"/>
                </a:cubicBezTo>
                <a:cubicBezTo>
                  <a:pt x="3086" y="18818"/>
                  <a:pt x="3086" y="18818"/>
                  <a:pt x="3086" y="18818"/>
                </a:cubicBezTo>
                <a:cubicBezTo>
                  <a:pt x="4060" y="16200"/>
                  <a:pt x="4060" y="16200"/>
                  <a:pt x="4060" y="16200"/>
                </a:cubicBezTo>
                <a:cubicBezTo>
                  <a:pt x="4223" y="15545"/>
                  <a:pt x="5035" y="15055"/>
                  <a:pt x="5684" y="15055"/>
                </a:cubicBezTo>
                <a:cubicBezTo>
                  <a:pt x="15916" y="15055"/>
                  <a:pt x="15916" y="15055"/>
                  <a:pt x="15916" y="15055"/>
                </a:cubicBezTo>
                <a:cubicBezTo>
                  <a:pt x="16565" y="15055"/>
                  <a:pt x="17377" y="15545"/>
                  <a:pt x="17540" y="16200"/>
                </a:cubicBezTo>
                <a:cubicBezTo>
                  <a:pt x="18514" y="18818"/>
                  <a:pt x="18514" y="18818"/>
                  <a:pt x="18514" y="18818"/>
                </a:cubicBezTo>
                <a:cubicBezTo>
                  <a:pt x="19326" y="18818"/>
                  <a:pt x="19326" y="18818"/>
                  <a:pt x="19326" y="18818"/>
                </a:cubicBezTo>
                <a:cubicBezTo>
                  <a:pt x="20626" y="18818"/>
                  <a:pt x="21600" y="17836"/>
                  <a:pt x="21600" y="16527"/>
                </a:cubicBezTo>
                <a:cubicBezTo>
                  <a:pt x="21600" y="8836"/>
                  <a:pt x="21600" y="8836"/>
                  <a:pt x="21600" y="8836"/>
                </a:cubicBezTo>
                <a:cubicBezTo>
                  <a:pt x="21600" y="7691"/>
                  <a:pt x="20626" y="6545"/>
                  <a:pt x="19326" y="6545"/>
                </a:cubicBezTo>
                <a:close/>
                <a:moveTo>
                  <a:pt x="19326" y="6545"/>
                </a:move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0" tIns="0" rIns="0" bIns="0"/>
          <a:lstStyle/>
          <a:p>
            <a:endParaRPr lang="en-US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90" name="AutoShape 32"/>
          <p:cNvSpPr/>
          <p:nvPr/>
        </p:nvSpPr>
        <p:spPr bwMode="auto">
          <a:xfrm>
            <a:off x="10399614" y="2872902"/>
            <a:ext cx="803620" cy="663652"/>
          </a:xfrm>
          <a:custGeom>
            <a:avLst/>
            <a:gdLst>
              <a:gd name="T0" fmla="*/ 15660 w 21600"/>
              <a:gd name="T1" fmla="*/ 16668 h 21148"/>
              <a:gd name="T2" fmla="*/ 11880 w 21600"/>
              <a:gd name="T3" fmla="*/ 12668 h 21148"/>
              <a:gd name="T4" fmla="*/ 11880 w 21600"/>
              <a:gd name="T5" fmla="*/ 10428 h 21148"/>
              <a:gd name="T6" fmla="*/ 13365 w 21600"/>
              <a:gd name="T7" fmla="*/ 12508 h 21148"/>
              <a:gd name="T8" fmla="*/ 15390 w 21600"/>
              <a:gd name="T9" fmla="*/ 11388 h 21148"/>
              <a:gd name="T10" fmla="*/ 16470 w 21600"/>
              <a:gd name="T11" fmla="*/ 11228 h 21148"/>
              <a:gd name="T12" fmla="*/ 17820 w 21600"/>
              <a:gd name="T13" fmla="*/ 9948 h 21148"/>
              <a:gd name="T14" fmla="*/ 21600 w 21600"/>
              <a:gd name="T15" fmla="*/ 14428 h 21148"/>
              <a:gd name="T16" fmla="*/ 18765 w 21600"/>
              <a:gd name="T17" fmla="*/ 4828 h 21148"/>
              <a:gd name="T18" fmla="*/ 18630 w 21600"/>
              <a:gd name="T19" fmla="*/ 2588 h 21148"/>
              <a:gd name="T20" fmla="*/ 15660 w 21600"/>
              <a:gd name="T21" fmla="*/ 28 h 21148"/>
              <a:gd name="T22" fmla="*/ 12690 w 21600"/>
              <a:gd name="T23" fmla="*/ 4828 h 21148"/>
              <a:gd name="T24" fmla="*/ 12285 w 21600"/>
              <a:gd name="T25" fmla="*/ 5308 h 21148"/>
              <a:gd name="T26" fmla="*/ 13230 w 21600"/>
              <a:gd name="T27" fmla="*/ 6748 h 21148"/>
              <a:gd name="T28" fmla="*/ 13635 w 21600"/>
              <a:gd name="T29" fmla="*/ 8188 h 21148"/>
              <a:gd name="T30" fmla="*/ 13635 w 21600"/>
              <a:gd name="T31" fmla="*/ 8188 h 21148"/>
              <a:gd name="T32" fmla="*/ 13770 w 21600"/>
              <a:gd name="T33" fmla="*/ 8348 h 21148"/>
              <a:gd name="T34" fmla="*/ 13770 w 21600"/>
              <a:gd name="T35" fmla="*/ 8668 h 21148"/>
              <a:gd name="T36" fmla="*/ 15660 w 21600"/>
              <a:gd name="T37" fmla="*/ 11068 h 21148"/>
              <a:gd name="T38" fmla="*/ 17415 w 21600"/>
              <a:gd name="T39" fmla="*/ 8668 h 21148"/>
              <a:gd name="T40" fmla="*/ 17550 w 21600"/>
              <a:gd name="T41" fmla="*/ 8188 h 21148"/>
              <a:gd name="T42" fmla="*/ 17955 w 21600"/>
              <a:gd name="T43" fmla="*/ 6748 h 21148"/>
              <a:gd name="T44" fmla="*/ 18900 w 21600"/>
              <a:gd name="T45" fmla="*/ 5308 h 21148"/>
              <a:gd name="T46" fmla="*/ 16335 w 21600"/>
              <a:gd name="T47" fmla="*/ 14268 h 21148"/>
              <a:gd name="T48" fmla="*/ 16335 w 21600"/>
              <a:gd name="T49" fmla="*/ 14268 h 21148"/>
              <a:gd name="T50" fmla="*/ 16335 w 21600"/>
              <a:gd name="T51" fmla="*/ 14268 h 21148"/>
              <a:gd name="T52" fmla="*/ 16335 w 21600"/>
              <a:gd name="T53" fmla="*/ 14268 h 21148"/>
              <a:gd name="T54" fmla="*/ 16335 w 21600"/>
              <a:gd name="T55" fmla="*/ 14268 h 21148"/>
              <a:gd name="T56" fmla="*/ 9855 w 21600"/>
              <a:gd name="T57" fmla="*/ 13148 h 21148"/>
              <a:gd name="T58" fmla="*/ 8100 w 21600"/>
              <a:gd name="T59" fmla="*/ 14748 h 21148"/>
              <a:gd name="T60" fmla="*/ 7020 w 21600"/>
              <a:gd name="T61" fmla="*/ 14908 h 21148"/>
              <a:gd name="T62" fmla="*/ 4455 w 21600"/>
              <a:gd name="T63" fmla="*/ 16188 h 21148"/>
              <a:gd name="T64" fmla="*/ 2700 w 21600"/>
              <a:gd name="T65" fmla="*/ 13788 h 21148"/>
              <a:gd name="T66" fmla="*/ 7155 w 21600"/>
              <a:gd name="T67" fmla="*/ 21148 h 21148"/>
              <a:gd name="T68" fmla="*/ 11610 w 21600"/>
              <a:gd name="T69" fmla="*/ 13788 h 21148"/>
              <a:gd name="T70" fmla="*/ 10935 w 21600"/>
              <a:gd name="T71" fmla="*/ 7228 h 21148"/>
              <a:gd name="T72" fmla="*/ 10665 w 21600"/>
              <a:gd name="T73" fmla="*/ 4348 h 21148"/>
              <a:gd name="T74" fmla="*/ 7155 w 21600"/>
              <a:gd name="T75" fmla="*/ 1308 h 21148"/>
              <a:gd name="T76" fmla="*/ 3645 w 21600"/>
              <a:gd name="T77" fmla="*/ 7068 h 21148"/>
              <a:gd name="T78" fmla="*/ 3240 w 21600"/>
              <a:gd name="T79" fmla="*/ 7708 h 21148"/>
              <a:gd name="T80" fmla="*/ 4320 w 21600"/>
              <a:gd name="T81" fmla="*/ 9468 h 21148"/>
              <a:gd name="T82" fmla="*/ 4725 w 21600"/>
              <a:gd name="T83" fmla="*/ 11068 h 21148"/>
              <a:gd name="T84" fmla="*/ 4860 w 21600"/>
              <a:gd name="T85" fmla="*/ 11228 h 21148"/>
              <a:gd name="T86" fmla="*/ 4860 w 21600"/>
              <a:gd name="T87" fmla="*/ 11228 h 21148"/>
              <a:gd name="T88" fmla="*/ 4995 w 21600"/>
              <a:gd name="T89" fmla="*/ 11708 h 21148"/>
              <a:gd name="T90" fmla="*/ 7155 w 21600"/>
              <a:gd name="T91" fmla="*/ 14588 h 21148"/>
              <a:gd name="T92" fmla="*/ 9315 w 21600"/>
              <a:gd name="T93" fmla="*/ 11708 h 21148"/>
              <a:gd name="T94" fmla="*/ 9450 w 21600"/>
              <a:gd name="T95" fmla="*/ 11228 h 21148"/>
              <a:gd name="T96" fmla="*/ 9990 w 21600"/>
              <a:gd name="T97" fmla="*/ 9468 h 21148"/>
              <a:gd name="T98" fmla="*/ 11070 w 21600"/>
              <a:gd name="T99" fmla="*/ 7708 h 21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1600" h="21148">
                <a:moveTo>
                  <a:pt x="21600" y="14428"/>
                </a:moveTo>
                <a:cubicBezTo>
                  <a:pt x="21600" y="16188"/>
                  <a:pt x="17280" y="16668"/>
                  <a:pt x="15660" y="16668"/>
                </a:cubicBezTo>
                <a:cubicBezTo>
                  <a:pt x="15390" y="16668"/>
                  <a:pt x="15255" y="16668"/>
                  <a:pt x="15120" y="16668"/>
                </a:cubicBezTo>
                <a:cubicBezTo>
                  <a:pt x="14580" y="14748"/>
                  <a:pt x="13365" y="12988"/>
                  <a:pt x="11880" y="12668"/>
                </a:cubicBezTo>
                <a:cubicBezTo>
                  <a:pt x="11205" y="12508"/>
                  <a:pt x="10665" y="12188"/>
                  <a:pt x="10260" y="11868"/>
                </a:cubicBezTo>
                <a:cubicBezTo>
                  <a:pt x="10665" y="11228"/>
                  <a:pt x="11205" y="10588"/>
                  <a:pt x="11880" y="10428"/>
                </a:cubicBezTo>
                <a:cubicBezTo>
                  <a:pt x="12015" y="10428"/>
                  <a:pt x="12690" y="10268"/>
                  <a:pt x="13365" y="9948"/>
                </a:cubicBezTo>
                <a:cubicBezTo>
                  <a:pt x="13365" y="12508"/>
                  <a:pt x="13365" y="12508"/>
                  <a:pt x="13365" y="12508"/>
                </a:cubicBezTo>
                <a:cubicBezTo>
                  <a:pt x="13500" y="12188"/>
                  <a:pt x="14175" y="11068"/>
                  <a:pt x="14715" y="11228"/>
                </a:cubicBezTo>
                <a:cubicBezTo>
                  <a:pt x="14985" y="11228"/>
                  <a:pt x="15120" y="11388"/>
                  <a:pt x="15390" y="11388"/>
                </a:cubicBezTo>
                <a:cubicBezTo>
                  <a:pt x="15660" y="11388"/>
                  <a:pt x="15660" y="11388"/>
                  <a:pt x="15660" y="11388"/>
                </a:cubicBezTo>
                <a:cubicBezTo>
                  <a:pt x="16065" y="11388"/>
                  <a:pt x="16200" y="11228"/>
                  <a:pt x="16470" y="11228"/>
                </a:cubicBezTo>
                <a:cubicBezTo>
                  <a:pt x="16875" y="11068"/>
                  <a:pt x="17685" y="12188"/>
                  <a:pt x="17820" y="12508"/>
                </a:cubicBezTo>
                <a:cubicBezTo>
                  <a:pt x="17820" y="9948"/>
                  <a:pt x="17820" y="9948"/>
                  <a:pt x="17820" y="9948"/>
                </a:cubicBezTo>
                <a:cubicBezTo>
                  <a:pt x="18495" y="10268"/>
                  <a:pt x="19170" y="10428"/>
                  <a:pt x="19305" y="10428"/>
                </a:cubicBezTo>
                <a:cubicBezTo>
                  <a:pt x="20655" y="10748"/>
                  <a:pt x="21600" y="12828"/>
                  <a:pt x="21600" y="14428"/>
                </a:cubicBezTo>
                <a:close/>
                <a:moveTo>
                  <a:pt x="18900" y="5308"/>
                </a:moveTo>
                <a:cubicBezTo>
                  <a:pt x="18900" y="4988"/>
                  <a:pt x="18765" y="4988"/>
                  <a:pt x="18765" y="4828"/>
                </a:cubicBezTo>
                <a:cubicBezTo>
                  <a:pt x="18630" y="4828"/>
                  <a:pt x="18630" y="4828"/>
                  <a:pt x="18495" y="4828"/>
                </a:cubicBezTo>
                <a:cubicBezTo>
                  <a:pt x="18765" y="4028"/>
                  <a:pt x="18765" y="3228"/>
                  <a:pt x="18630" y="2588"/>
                </a:cubicBezTo>
                <a:cubicBezTo>
                  <a:pt x="18225" y="1148"/>
                  <a:pt x="17550" y="508"/>
                  <a:pt x="17010" y="188"/>
                </a:cubicBezTo>
                <a:cubicBezTo>
                  <a:pt x="16605" y="28"/>
                  <a:pt x="15660" y="28"/>
                  <a:pt x="15660" y="28"/>
                </a:cubicBezTo>
                <a:cubicBezTo>
                  <a:pt x="15660" y="28"/>
                  <a:pt x="13500" y="-452"/>
                  <a:pt x="12555" y="2588"/>
                </a:cubicBezTo>
                <a:cubicBezTo>
                  <a:pt x="12420" y="3228"/>
                  <a:pt x="12555" y="4028"/>
                  <a:pt x="12690" y="4828"/>
                </a:cubicBezTo>
                <a:cubicBezTo>
                  <a:pt x="12555" y="4828"/>
                  <a:pt x="12555" y="4828"/>
                  <a:pt x="12420" y="4828"/>
                </a:cubicBezTo>
                <a:cubicBezTo>
                  <a:pt x="12420" y="4988"/>
                  <a:pt x="12285" y="4988"/>
                  <a:pt x="12285" y="5308"/>
                </a:cubicBezTo>
                <a:cubicBezTo>
                  <a:pt x="12285" y="5628"/>
                  <a:pt x="12285" y="5948"/>
                  <a:pt x="12420" y="6268"/>
                </a:cubicBezTo>
                <a:cubicBezTo>
                  <a:pt x="12555" y="6748"/>
                  <a:pt x="12690" y="7068"/>
                  <a:pt x="13230" y="6748"/>
                </a:cubicBezTo>
                <a:cubicBezTo>
                  <a:pt x="13230" y="7708"/>
                  <a:pt x="13365" y="8028"/>
                  <a:pt x="13635" y="8188"/>
                </a:cubicBezTo>
                <a:cubicBezTo>
                  <a:pt x="13635" y="8188"/>
                  <a:pt x="13635" y="8188"/>
                  <a:pt x="13635" y="8188"/>
                </a:cubicBezTo>
                <a:cubicBezTo>
                  <a:pt x="13635" y="8188"/>
                  <a:pt x="13635" y="8188"/>
                  <a:pt x="13635" y="8188"/>
                </a:cubicBezTo>
                <a:cubicBezTo>
                  <a:pt x="13635" y="8188"/>
                  <a:pt x="13635" y="8188"/>
                  <a:pt x="13635" y="8188"/>
                </a:cubicBezTo>
                <a:cubicBezTo>
                  <a:pt x="13635" y="8188"/>
                  <a:pt x="13635" y="8188"/>
                  <a:pt x="13635" y="8188"/>
                </a:cubicBezTo>
                <a:cubicBezTo>
                  <a:pt x="13635" y="8188"/>
                  <a:pt x="13635" y="8188"/>
                  <a:pt x="13770" y="8348"/>
                </a:cubicBezTo>
                <a:cubicBezTo>
                  <a:pt x="13770" y="8348"/>
                  <a:pt x="13770" y="8348"/>
                  <a:pt x="13770" y="8348"/>
                </a:cubicBezTo>
                <a:cubicBezTo>
                  <a:pt x="13770" y="8508"/>
                  <a:pt x="13770" y="8668"/>
                  <a:pt x="13770" y="8668"/>
                </a:cubicBezTo>
                <a:cubicBezTo>
                  <a:pt x="13770" y="8988"/>
                  <a:pt x="13770" y="9308"/>
                  <a:pt x="13770" y="9468"/>
                </a:cubicBezTo>
                <a:cubicBezTo>
                  <a:pt x="13905" y="9628"/>
                  <a:pt x="14715" y="11068"/>
                  <a:pt x="15660" y="11068"/>
                </a:cubicBezTo>
                <a:cubicBezTo>
                  <a:pt x="16605" y="11068"/>
                  <a:pt x="17415" y="9628"/>
                  <a:pt x="17415" y="9468"/>
                </a:cubicBezTo>
                <a:cubicBezTo>
                  <a:pt x="17415" y="9148"/>
                  <a:pt x="17415" y="8988"/>
                  <a:pt x="17415" y="8668"/>
                </a:cubicBezTo>
                <a:cubicBezTo>
                  <a:pt x="17415" y="8668"/>
                  <a:pt x="17415" y="8508"/>
                  <a:pt x="17415" y="8348"/>
                </a:cubicBezTo>
                <a:cubicBezTo>
                  <a:pt x="17415" y="8348"/>
                  <a:pt x="17550" y="8348"/>
                  <a:pt x="17550" y="8188"/>
                </a:cubicBezTo>
                <a:cubicBezTo>
                  <a:pt x="17550" y="8188"/>
                  <a:pt x="17550" y="8188"/>
                  <a:pt x="17550" y="8188"/>
                </a:cubicBezTo>
                <a:cubicBezTo>
                  <a:pt x="17685" y="8028"/>
                  <a:pt x="17955" y="7708"/>
                  <a:pt x="17955" y="6748"/>
                </a:cubicBezTo>
                <a:cubicBezTo>
                  <a:pt x="18495" y="7068"/>
                  <a:pt x="18630" y="6748"/>
                  <a:pt x="18765" y="6268"/>
                </a:cubicBezTo>
                <a:cubicBezTo>
                  <a:pt x="18900" y="5948"/>
                  <a:pt x="18900" y="5628"/>
                  <a:pt x="18900" y="5308"/>
                </a:cubicBezTo>
                <a:close/>
                <a:moveTo>
                  <a:pt x="16335" y="14268"/>
                </a:moveTo>
                <a:cubicBezTo>
                  <a:pt x="16335" y="14268"/>
                  <a:pt x="16335" y="14268"/>
                  <a:pt x="16335" y="14268"/>
                </a:cubicBezTo>
                <a:cubicBezTo>
                  <a:pt x="16335" y="14268"/>
                  <a:pt x="16335" y="14268"/>
                  <a:pt x="16335" y="14268"/>
                </a:cubicBezTo>
                <a:close/>
                <a:moveTo>
                  <a:pt x="16335" y="14268"/>
                </a:moveTo>
                <a:cubicBezTo>
                  <a:pt x="16335" y="14268"/>
                  <a:pt x="16335" y="14268"/>
                  <a:pt x="16335" y="14268"/>
                </a:cubicBezTo>
                <a:cubicBezTo>
                  <a:pt x="16335" y="14268"/>
                  <a:pt x="16335" y="14268"/>
                  <a:pt x="16335" y="14268"/>
                </a:cubicBezTo>
                <a:close/>
                <a:moveTo>
                  <a:pt x="16335" y="14268"/>
                </a:moveTo>
                <a:cubicBezTo>
                  <a:pt x="16335" y="14268"/>
                  <a:pt x="16335" y="14268"/>
                  <a:pt x="16335" y="14268"/>
                </a:cubicBezTo>
                <a:cubicBezTo>
                  <a:pt x="16335" y="14268"/>
                  <a:pt x="16335" y="14268"/>
                  <a:pt x="16335" y="14268"/>
                </a:cubicBezTo>
                <a:cubicBezTo>
                  <a:pt x="16335" y="14268"/>
                  <a:pt x="16335" y="14268"/>
                  <a:pt x="16335" y="14268"/>
                </a:cubicBezTo>
                <a:close/>
                <a:moveTo>
                  <a:pt x="11610" y="13788"/>
                </a:moveTo>
                <a:cubicBezTo>
                  <a:pt x="11475" y="13788"/>
                  <a:pt x="10530" y="13628"/>
                  <a:pt x="9855" y="13148"/>
                </a:cubicBezTo>
                <a:cubicBezTo>
                  <a:pt x="9855" y="16188"/>
                  <a:pt x="9855" y="16188"/>
                  <a:pt x="9855" y="16188"/>
                </a:cubicBezTo>
                <a:cubicBezTo>
                  <a:pt x="9585" y="15868"/>
                  <a:pt x="8775" y="14428"/>
                  <a:pt x="8100" y="14748"/>
                </a:cubicBezTo>
                <a:cubicBezTo>
                  <a:pt x="7830" y="14748"/>
                  <a:pt x="7695" y="14908"/>
                  <a:pt x="7290" y="14908"/>
                </a:cubicBezTo>
                <a:cubicBezTo>
                  <a:pt x="7020" y="14908"/>
                  <a:pt x="7020" y="14908"/>
                  <a:pt x="7020" y="14908"/>
                </a:cubicBezTo>
                <a:cubicBezTo>
                  <a:pt x="6615" y="14908"/>
                  <a:pt x="6480" y="14748"/>
                  <a:pt x="6210" y="14748"/>
                </a:cubicBezTo>
                <a:cubicBezTo>
                  <a:pt x="5535" y="14428"/>
                  <a:pt x="4725" y="15868"/>
                  <a:pt x="4455" y="16188"/>
                </a:cubicBezTo>
                <a:cubicBezTo>
                  <a:pt x="4455" y="13148"/>
                  <a:pt x="4455" y="13148"/>
                  <a:pt x="4455" y="13148"/>
                </a:cubicBezTo>
                <a:cubicBezTo>
                  <a:pt x="3780" y="13628"/>
                  <a:pt x="2835" y="13788"/>
                  <a:pt x="2700" y="13788"/>
                </a:cubicBezTo>
                <a:cubicBezTo>
                  <a:pt x="1080" y="14268"/>
                  <a:pt x="0" y="16668"/>
                  <a:pt x="0" y="18428"/>
                </a:cubicBezTo>
                <a:cubicBezTo>
                  <a:pt x="0" y="20508"/>
                  <a:pt x="5130" y="21148"/>
                  <a:pt x="7155" y="21148"/>
                </a:cubicBezTo>
                <a:cubicBezTo>
                  <a:pt x="9180" y="21148"/>
                  <a:pt x="14310" y="20508"/>
                  <a:pt x="14310" y="18428"/>
                </a:cubicBezTo>
                <a:cubicBezTo>
                  <a:pt x="14310" y="16668"/>
                  <a:pt x="13095" y="14268"/>
                  <a:pt x="11610" y="13788"/>
                </a:cubicBezTo>
                <a:close/>
                <a:moveTo>
                  <a:pt x="11070" y="7708"/>
                </a:moveTo>
                <a:cubicBezTo>
                  <a:pt x="11070" y="7388"/>
                  <a:pt x="10935" y="7228"/>
                  <a:pt x="10935" y="7228"/>
                </a:cubicBezTo>
                <a:cubicBezTo>
                  <a:pt x="10800" y="7068"/>
                  <a:pt x="10665" y="7068"/>
                  <a:pt x="10665" y="7068"/>
                </a:cubicBezTo>
                <a:cubicBezTo>
                  <a:pt x="10800" y="6108"/>
                  <a:pt x="10935" y="5308"/>
                  <a:pt x="10665" y="4348"/>
                </a:cubicBezTo>
                <a:cubicBezTo>
                  <a:pt x="10260" y="2908"/>
                  <a:pt x="9450" y="2108"/>
                  <a:pt x="8775" y="1628"/>
                </a:cubicBezTo>
                <a:cubicBezTo>
                  <a:pt x="8370" y="1468"/>
                  <a:pt x="7155" y="1308"/>
                  <a:pt x="7155" y="1308"/>
                </a:cubicBezTo>
                <a:cubicBezTo>
                  <a:pt x="7155" y="1308"/>
                  <a:pt x="4590" y="988"/>
                  <a:pt x="3645" y="4348"/>
                </a:cubicBezTo>
                <a:cubicBezTo>
                  <a:pt x="3375" y="5308"/>
                  <a:pt x="3510" y="6108"/>
                  <a:pt x="3645" y="7068"/>
                </a:cubicBezTo>
                <a:cubicBezTo>
                  <a:pt x="3645" y="7068"/>
                  <a:pt x="3510" y="7068"/>
                  <a:pt x="3510" y="7228"/>
                </a:cubicBezTo>
                <a:cubicBezTo>
                  <a:pt x="3375" y="7228"/>
                  <a:pt x="3240" y="7388"/>
                  <a:pt x="3240" y="7708"/>
                </a:cubicBezTo>
                <a:cubicBezTo>
                  <a:pt x="3240" y="8028"/>
                  <a:pt x="3240" y="8508"/>
                  <a:pt x="3375" y="8828"/>
                </a:cubicBezTo>
                <a:cubicBezTo>
                  <a:pt x="3510" y="9468"/>
                  <a:pt x="3780" y="9788"/>
                  <a:pt x="4320" y="9468"/>
                </a:cubicBezTo>
                <a:cubicBezTo>
                  <a:pt x="4320" y="10428"/>
                  <a:pt x="4590" y="10908"/>
                  <a:pt x="4725" y="11068"/>
                </a:cubicBezTo>
                <a:cubicBezTo>
                  <a:pt x="4725" y="11068"/>
                  <a:pt x="4725" y="11068"/>
                  <a:pt x="4725" y="11068"/>
                </a:cubicBezTo>
                <a:cubicBezTo>
                  <a:pt x="4725" y="11068"/>
                  <a:pt x="4725" y="11068"/>
                  <a:pt x="4725" y="11068"/>
                </a:cubicBezTo>
                <a:cubicBezTo>
                  <a:pt x="4860" y="11068"/>
                  <a:pt x="4860" y="11228"/>
                  <a:pt x="4860" y="11228"/>
                </a:cubicBezTo>
                <a:cubicBezTo>
                  <a:pt x="4860" y="11228"/>
                  <a:pt x="4860" y="11228"/>
                  <a:pt x="4860" y="11228"/>
                </a:cubicBezTo>
                <a:cubicBezTo>
                  <a:pt x="4860" y="11228"/>
                  <a:pt x="4860" y="11228"/>
                  <a:pt x="4860" y="11228"/>
                </a:cubicBezTo>
                <a:cubicBezTo>
                  <a:pt x="4995" y="11228"/>
                  <a:pt x="4995" y="11228"/>
                  <a:pt x="4995" y="11388"/>
                </a:cubicBezTo>
                <a:cubicBezTo>
                  <a:pt x="4995" y="11388"/>
                  <a:pt x="4995" y="11548"/>
                  <a:pt x="4995" y="11708"/>
                </a:cubicBezTo>
                <a:cubicBezTo>
                  <a:pt x="4995" y="12028"/>
                  <a:pt x="4995" y="12348"/>
                  <a:pt x="5130" y="12668"/>
                </a:cubicBezTo>
                <a:cubicBezTo>
                  <a:pt x="5130" y="12988"/>
                  <a:pt x="6075" y="14588"/>
                  <a:pt x="7155" y="14588"/>
                </a:cubicBezTo>
                <a:cubicBezTo>
                  <a:pt x="8235" y="14588"/>
                  <a:pt x="9315" y="12828"/>
                  <a:pt x="9315" y="12508"/>
                </a:cubicBezTo>
                <a:cubicBezTo>
                  <a:pt x="9315" y="12348"/>
                  <a:pt x="9315" y="12028"/>
                  <a:pt x="9315" y="11708"/>
                </a:cubicBezTo>
                <a:cubicBezTo>
                  <a:pt x="9315" y="11548"/>
                  <a:pt x="9315" y="11388"/>
                  <a:pt x="9315" y="11388"/>
                </a:cubicBezTo>
                <a:cubicBezTo>
                  <a:pt x="9315" y="11228"/>
                  <a:pt x="9450" y="11228"/>
                  <a:pt x="9450" y="11228"/>
                </a:cubicBezTo>
                <a:cubicBezTo>
                  <a:pt x="9450" y="11228"/>
                  <a:pt x="9450" y="11228"/>
                  <a:pt x="9450" y="11228"/>
                </a:cubicBezTo>
                <a:cubicBezTo>
                  <a:pt x="9720" y="11068"/>
                  <a:pt x="9990" y="10588"/>
                  <a:pt x="9990" y="9468"/>
                </a:cubicBezTo>
                <a:cubicBezTo>
                  <a:pt x="10530" y="9788"/>
                  <a:pt x="10800" y="9468"/>
                  <a:pt x="10935" y="8828"/>
                </a:cubicBezTo>
                <a:cubicBezTo>
                  <a:pt x="11070" y="8508"/>
                  <a:pt x="11070" y="8028"/>
                  <a:pt x="11070" y="7708"/>
                </a:cubicBezTo>
                <a:close/>
                <a:moveTo>
                  <a:pt x="11070" y="7708"/>
                </a:move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0" tIns="0" rIns="0" bIns="0"/>
          <a:lstStyle/>
          <a:p>
            <a:endParaRPr lang="en-US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3477210" y="170898"/>
            <a:ext cx="9380132" cy="5972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1413" y="170898"/>
            <a:ext cx="254097" cy="5972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288981" y="170898"/>
            <a:ext cx="67661" cy="5972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1414" y="6997978"/>
            <a:ext cx="12855928" cy="9029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576093" y="177189"/>
            <a:ext cx="26468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200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年度工作概述</a:t>
            </a:r>
            <a:endParaRPr lang="en-US" altLang="zh-CN" sz="3200" b="1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3" name="Content Placeholder 2"/>
          <p:cNvSpPr txBox="1"/>
          <p:nvPr/>
        </p:nvSpPr>
        <p:spPr>
          <a:xfrm>
            <a:off x="10605610" y="192575"/>
            <a:ext cx="1906380" cy="55354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3595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LOGO</a:t>
            </a:r>
            <a:endParaRPr lang="en-US" sz="3595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498412" y="729609"/>
            <a:ext cx="28022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ANNUAL WORK SUMMARY</a:t>
            </a:r>
            <a:endParaRPr lang="en-US" altLang="zh-CN" sz="16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1000">
        <p:random/>
      </p:transition>
    </mc:Choice>
    <mc:Fallback>
      <p:transition spd="slow" advClick="0" advTm="1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500"/>
                            </p:stCondLst>
                            <p:childTnLst>
                              <p:par>
                                <p:cTn id="4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500"/>
                            </p:stCondLst>
                            <p:childTnLst>
                              <p:par>
                                <p:cTn id="5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3" grpId="0">
        <p:bldAsOne/>
      </p:bldGraphic>
      <p:bldGraphic spid="26" grpId="0">
        <p:bldAsOne/>
      </p:bldGraphic>
      <p:bldGraphic spid="43" grpId="0">
        <p:bldAsOne/>
      </p:bldGraphic>
      <p:bldGraphic spid="51" grpId="0">
        <p:bldAsOne/>
      </p:bldGraphic>
      <p:bldP spid="81" grpId="0"/>
      <p:bldP spid="82" grpId="0"/>
      <p:bldP spid="83" grpId="0"/>
      <p:bldP spid="84" grpId="0"/>
      <p:bldP spid="88" grpId="0" animBg="1"/>
      <p:bldP spid="89" grpId="0" animBg="1"/>
      <p:bldP spid="9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1063475" y="4538875"/>
            <a:ext cx="1777136" cy="5355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16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Loem</a:t>
            </a:r>
            <a:r>
              <a:rPr lang="en-US" sz="116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</a:t>
            </a:r>
            <a:r>
              <a:rPr lang="en-US" sz="116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ipsum</a:t>
            </a:r>
            <a:r>
              <a:rPr lang="en-US" sz="116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dolor sit </a:t>
            </a:r>
            <a:r>
              <a:rPr lang="en-US" sz="116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amet</a:t>
            </a:r>
            <a:r>
              <a:rPr lang="en-US" sz="116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</a:t>
            </a:r>
            <a:r>
              <a:rPr lang="en-US" sz="116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cnsectetur</a:t>
            </a:r>
            <a:r>
              <a:rPr lang="en-US" sz="116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</a:t>
            </a:r>
            <a:r>
              <a:rPr lang="en-US" sz="116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adipiscing</a:t>
            </a:r>
            <a:r>
              <a:rPr lang="en-US" sz="116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</a:t>
            </a:r>
            <a:r>
              <a:rPr lang="en-US" sz="116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elit</a:t>
            </a:r>
            <a:r>
              <a:rPr lang="en-US" sz="116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</a:t>
            </a:r>
            <a:r>
              <a:rPr lang="en-US" sz="116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Seddiet</a:t>
            </a:r>
            <a:r>
              <a:rPr lang="en-US" sz="116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</a:t>
            </a:r>
            <a:r>
              <a:rPr lang="en-US" sz="116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tincidunt</a:t>
            </a:r>
            <a:r>
              <a:rPr lang="en-US" sz="116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</a:t>
            </a:r>
            <a:r>
              <a:rPr lang="en-US" sz="116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velit</a:t>
            </a:r>
            <a:r>
              <a:rPr lang="en-US" sz="116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</a:t>
            </a:r>
            <a:endParaRPr lang="en-US" sz="116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Clear Sans Light" panose="020B0303030202020304" pitchFamily="34" charset="0"/>
              <a:sym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121035" y="4106463"/>
            <a:ext cx="1801884" cy="4817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685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" panose="020B0503030202020304" pitchFamily="34" charset="0"/>
                <a:sym typeface="Times New Roman" panose="02020603050405020304" pitchFamily="18" charset="0"/>
              </a:rPr>
              <a:t>点击输入标题</a:t>
            </a:r>
            <a:endParaRPr lang="zh-CN" altLang="en-US" sz="1685" b="1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Clear Sans" panose="020B0503030202020304" pitchFamily="34" charset="0"/>
              <a:sym typeface="Times New Roman" panose="020206030504050203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9618981" y="2605122"/>
            <a:ext cx="1777136" cy="5355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6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Loem</a:t>
            </a:r>
            <a:r>
              <a:rPr lang="en-US" sz="116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</a:t>
            </a:r>
            <a:r>
              <a:rPr lang="en-US" sz="116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ipsum</a:t>
            </a:r>
            <a:r>
              <a:rPr lang="en-US" sz="116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dolor sit </a:t>
            </a:r>
            <a:r>
              <a:rPr lang="en-US" sz="116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amet</a:t>
            </a:r>
            <a:r>
              <a:rPr lang="en-US" sz="116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</a:t>
            </a:r>
            <a:r>
              <a:rPr lang="en-US" sz="116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cnsectetur</a:t>
            </a:r>
            <a:r>
              <a:rPr lang="en-US" sz="116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</a:t>
            </a:r>
            <a:r>
              <a:rPr lang="en-US" sz="116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adipiscing</a:t>
            </a:r>
            <a:r>
              <a:rPr lang="en-US" sz="116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</a:t>
            </a:r>
            <a:r>
              <a:rPr lang="en-US" sz="116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elit</a:t>
            </a:r>
            <a:r>
              <a:rPr lang="en-US" sz="116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</a:t>
            </a:r>
            <a:r>
              <a:rPr lang="en-US" sz="116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Seddiet</a:t>
            </a:r>
            <a:r>
              <a:rPr lang="en-US" sz="116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</a:t>
            </a:r>
            <a:r>
              <a:rPr lang="en-US" sz="116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tincidunt</a:t>
            </a:r>
            <a:r>
              <a:rPr lang="en-US" sz="116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</a:t>
            </a:r>
            <a:r>
              <a:rPr lang="en-US" sz="116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velit</a:t>
            </a:r>
            <a:r>
              <a:rPr lang="en-US" sz="116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</a:t>
            </a:r>
            <a:endParaRPr lang="en-US" sz="116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Clear Sans Light" panose="020B0303030202020304" pitchFamily="34" charset="0"/>
              <a:sym typeface="Times New Roman" panose="020206030504050203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9537066" y="2172709"/>
            <a:ext cx="1715582" cy="4817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85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" panose="020B0503030202020304" pitchFamily="34" charset="0"/>
                <a:sym typeface="Times New Roman" panose="02020603050405020304" pitchFamily="18" charset="0"/>
              </a:rPr>
              <a:t>点击输入标题</a:t>
            </a:r>
            <a:endParaRPr lang="zh-CN" altLang="en-US" sz="1685" b="1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Clear Sans" panose="020B0503030202020304" pitchFamily="34" charset="0"/>
              <a:sym typeface="Times New Roman" panose="02020603050405020304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9980284" y="4574103"/>
            <a:ext cx="1777136" cy="5355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6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Loem</a:t>
            </a:r>
            <a:r>
              <a:rPr lang="en-US" sz="116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</a:t>
            </a:r>
            <a:r>
              <a:rPr lang="en-US" sz="116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ipsum</a:t>
            </a:r>
            <a:r>
              <a:rPr lang="en-US" sz="116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dolor sit </a:t>
            </a:r>
            <a:r>
              <a:rPr lang="en-US" sz="116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amet</a:t>
            </a:r>
            <a:r>
              <a:rPr lang="en-US" sz="116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</a:t>
            </a:r>
            <a:r>
              <a:rPr lang="en-US" sz="116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cnsectetur</a:t>
            </a:r>
            <a:r>
              <a:rPr lang="en-US" sz="116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</a:t>
            </a:r>
            <a:r>
              <a:rPr lang="en-US" sz="116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adipiscing</a:t>
            </a:r>
            <a:r>
              <a:rPr lang="en-US" sz="116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</a:t>
            </a:r>
            <a:r>
              <a:rPr lang="en-US" sz="116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elit</a:t>
            </a:r>
            <a:r>
              <a:rPr lang="en-US" sz="116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</a:t>
            </a:r>
            <a:r>
              <a:rPr lang="en-US" sz="116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Seddiet</a:t>
            </a:r>
            <a:r>
              <a:rPr lang="en-US" sz="116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</a:t>
            </a:r>
            <a:r>
              <a:rPr lang="en-US" sz="116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tincidunt</a:t>
            </a:r>
            <a:r>
              <a:rPr lang="en-US" sz="116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</a:t>
            </a:r>
            <a:r>
              <a:rPr lang="en-US" sz="116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velit</a:t>
            </a:r>
            <a:r>
              <a:rPr lang="en-US" sz="116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</a:t>
            </a:r>
            <a:endParaRPr lang="en-US" sz="116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Clear Sans Light" panose="020B0303030202020304" pitchFamily="34" charset="0"/>
              <a:sym typeface="Times New Roman" panose="02020603050405020304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9898369" y="4141690"/>
            <a:ext cx="1715582" cy="4817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85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" panose="020B0503030202020304" pitchFamily="34" charset="0"/>
                <a:sym typeface="Times New Roman" panose="02020603050405020304" pitchFamily="18" charset="0"/>
              </a:rPr>
              <a:t>点击输入标题</a:t>
            </a:r>
            <a:endParaRPr lang="zh-CN" altLang="en-US" sz="1685" b="1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Clear Sans" panose="020B0503030202020304" pitchFamily="34" charset="0"/>
              <a:sym typeface="Times New Roman" panose="02020603050405020304" pitchFamily="18" charset="0"/>
            </a:endParaRPr>
          </a:p>
        </p:txBody>
      </p:sp>
      <p:grpSp>
        <p:nvGrpSpPr>
          <p:cNvPr id="34" name="Group 2177"/>
          <p:cNvGrpSpPr/>
          <p:nvPr/>
        </p:nvGrpSpPr>
        <p:grpSpPr>
          <a:xfrm>
            <a:off x="7755849" y="2301552"/>
            <a:ext cx="1684811" cy="826735"/>
            <a:chOff x="33075" y="0"/>
            <a:chExt cx="3467959" cy="1461013"/>
          </a:xfrm>
        </p:grpSpPr>
        <p:sp>
          <p:nvSpPr>
            <p:cNvPr id="35" name="Shape 2175"/>
            <p:cNvSpPr/>
            <p:nvPr/>
          </p:nvSpPr>
          <p:spPr>
            <a:xfrm flipV="1">
              <a:off x="3488334" y="-1"/>
              <a:ext cx="1" cy="1461015"/>
            </a:xfrm>
            <a:prstGeom prst="line">
              <a:avLst/>
            </a:prstGeom>
            <a:noFill/>
            <a:ln w="19050" cap="flat">
              <a:solidFill>
                <a:schemeClr val="bg1">
                  <a:lumMod val="50000"/>
                </a:schemeClr>
              </a:solidFill>
              <a:prstDash val="solid"/>
              <a:miter lim="400000"/>
            </a:ln>
            <a:effectLst/>
          </p:spPr>
          <p:txBody>
            <a:bodyPr wrap="square" lIns="53575" tIns="53575" rIns="53575" bIns="53575" numCol="1" anchor="ctr">
              <a:noAutofit/>
            </a:bodyPr>
            <a:lstStyle/>
            <a:p>
              <a:pPr lvl="0">
                <a:defRPr sz="32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3375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36" name="Shape 2176"/>
            <p:cNvSpPr/>
            <p:nvPr/>
          </p:nvSpPr>
          <p:spPr>
            <a:xfrm flipH="1" flipV="1">
              <a:off x="33075" y="730506"/>
              <a:ext cx="3467961" cy="1"/>
            </a:xfrm>
            <a:prstGeom prst="line">
              <a:avLst/>
            </a:prstGeom>
            <a:noFill/>
            <a:ln w="19050" cap="flat">
              <a:solidFill>
                <a:schemeClr val="bg1">
                  <a:lumMod val="50000"/>
                </a:schemeClr>
              </a:solidFill>
              <a:prstDash val="solid"/>
              <a:miter lim="400000"/>
              <a:tailEnd type="oval" w="med" len="med"/>
            </a:ln>
            <a:effectLst/>
          </p:spPr>
          <p:txBody>
            <a:bodyPr wrap="square" lIns="53575" tIns="53575" rIns="53575" bIns="53575" numCol="1" anchor="ctr">
              <a:noAutofit/>
            </a:bodyPr>
            <a:lstStyle/>
            <a:p>
              <a:pPr lvl="0">
                <a:defRPr sz="32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3375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44" name="Group 2177"/>
          <p:cNvGrpSpPr/>
          <p:nvPr/>
        </p:nvGrpSpPr>
        <p:grpSpPr>
          <a:xfrm>
            <a:off x="9236672" y="4282941"/>
            <a:ext cx="582063" cy="826735"/>
            <a:chOff x="33075" y="0"/>
            <a:chExt cx="3467959" cy="1461013"/>
          </a:xfrm>
        </p:grpSpPr>
        <p:sp>
          <p:nvSpPr>
            <p:cNvPr id="45" name="Shape 2175"/>
            <p:cNvSpPr/>
            <p:nvPr/>
          </p:nvSpPr>
          <p:spPr>
            <a:xfrm flipV="1">
              <a:off x="3488334" y="-1"/>
              <a:ext cx="1" cy="1461015"/>
            </a:xfrm>
            <a:prstGeom prst="line">
              <a:avLst/>
            </a:prstGeom>
            <a:noFill/>
            <a:ln w="19050" cap="flat">
              <a:solidFill>
                <a:schemeClr val="bg1">
                  <a:lumMod val="50000"/>
                </a:schemeClr>
              </a:solidFill>
              <a:prstDash val="solid"/>
              <a:miter lim="400000"/>
            </a:ln>
            <a:effectLst/>
          </p:spPr>
          <p:txBody>
            <a:bodyPr wrap="square" lIns="53575" tIns="53575" rIns="53575" bIns="53575" numCol="1" anchor="ctr">
              <a:noAutofit/>
            </a:bodyPr>
            <a:lstStyle/>
            <a:p>
              <a:pPr lvl="0">
                <a:defRPr sz="32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3375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47" name="Shape 2176"/>
            <p:cNvSpPr/>
            <p:nvPr/>
          </p:nvSpPr>
          <p:spPr>
            <a:xfrm flipH="1" flipV="1">
              <a:off x="33075" y="730506"/>
              <a:ext cx="3467961" cy="1"/>
            </a:xfrm>
            <a:prstGeom prst="line">
              <a:avLst/>
            </a:prstGeom>
            <a:noFill/>
            <a:ln w="19050" cap="flat">
              <a:solidFill>
                <a:schemeClr val="bg1">
                  <a:lumMod val="50000"/>
                </a:schemeClr>
              </a:solidFill>
              <a:prstDash val="solid"/>
              <a:miter lim="400000"/>
              <a:tailEnd type="oval" w="med" len="med"/>
            </a:ln>
            <a:effectLst/>
          </p:spPr>
          <p:txBody>
            <a:bodyPr wrap="square" lIns="53575" tIns="53575" rIns="53575" bIns="53575" numCol="1" anchor="ctr">
              <a:noAutofit/>
            </a:bodyPr>
            <a:lstStyle/>
            <a:p>
              <a:pPr lvl="0">
                <a:defRPr sz="32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3375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50" name="Group 2177"/>
          <p:cNvGrpSpPr/>
          <p:nvPr/>
        </p:nvGrpSpPr>
        <p:grpSpPr>
          <a:xfrm flipH="1">
            <a:off x="3022028" y="4282941"/>
            <a:ext cx="582063" cy="826735"/>
            <a:chOff x="33075" y="0"/>
            <a:chExt cx="3467959" cy="1461013"/>
          </a:xfrm>
        </p:grpSpPr>
        <p:sp>
          <p:nvSpPr>
            <p:cNvPr id="51" name="Shape 2175"/>
            <p:cNvSpPr/>
            <p:nvPr/>
          </p:nvSpPr>
          <p:spPr>
            <a:xfrm flipV="1">
              <a:off x="3488334" y="-1"/>
              <a:ext cx="1" cy="1461015"/>
            </a:xfrm>
            <a:prstGeom prst="line">
              <a:avLst/>
            </a:prstGeom>
            <a:noFill/>
            <a:ln w="19050" cap="flat">
              <a:solidFill>
                <a:schemeClr val="bg1">
                  <a:lumMod val="50000"/>
                </a:schemeClr>
              </a:solidFill>
              <a:prstDash val="solid"/>
              <a:miter lim="400000"/>
            </a:ln>
            <a:effectLst/>
          </p:spPr>
          <p:txBody>
            <a:bodyPr wrap="square" lIns="53575" tIns="53575" rIns="53575" bIns="53575" numCol="1" anchor="ctr">
              <a:noAutofit/>
            </a:bodyPr>
            <a:lstStyle/>
            <a:p>
              <a:pPr lvl="0">
                <a:defRPr sz="32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3375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52" name="Shape 2176"/>
            <p:cNvSpPr/>
            <p:nvPr/>
          </p:nvSpPr>
          <p:spPr>
            <a:xfrm flipH="1" flipV="1">
              <a:off x="33075" y="730506"/>
              <a:ext cx="3467961" cy="1"/>
            </a:xfrm>
            <a:prstGeom prst="line">
              <a:avLst/>
            </a:prstGeom>
            <a:noFill/>
            <a:ln w="19050" cap="flat">
              <a:solidFill>
                <a:schemeClr val="bg1">
                  <a:lumMod val="50000"/>
                </a:schemeClr>
              </a:solidFill>
              <a:prstDash val="solid"/>
              <a:miter lim="400000"/>
              <a:tailEnd type="oval" w="med" len="med"/>
            </a:ln>
            <a:effectLst/>
          </p:spPr>
          <p:txBody>
            <a:bodyPr wrap="square" lIns="53575" tIns="53575" rIns="53575" bIns="53575" numCol="1" anchor="ctr">
              <a:noAutofit/>
            </a:bodyPr>
            <a:lstStyle/>
            <a:p>
              <a:pPr lvl="0">
                <a:defRPr sz="32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3375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3805272" y="3462901"/>
            <a:ext cx="2554551" cy="2557060"/>
            <a:chOff x="3607825" y="3283523"/>
            <a:chExt cx="2422226" cy="2424605"/>
          </a:xfrm>
          <a:solidFill>
            <a:schemeClr val="accent1"/>
          </a:solidFill>
        </p:grpSpPr>
        <p:sp>
          <p:nvSpPr>
            <p:cNvPr id="4" name="Freeform 5"/>
            <p:cNvSpPr/>
            <p:nvPr/>
          </p:nvSpPr>
          <p:spPr bwMode="auto">
            <a:xfrm>
              <a:off x="3607825" y="3283523"/>
              <a:ext cx="2422226" cy="2424605"/>
            </a:xfrm>
            <a:custGeom>
              <a:avLst/>
              <a:gdLst>
                <a:gd name="T0" fmla="*/ 646 w 861"/>
                <a:gd name="T1" fmla="*/ 430 h 861"/>
                <a:gd name="T2" fmla="*/ 430 w 861"/>
                <a:gd name="T3" fmla="*/ 645 h 861"/>
                <a:gd name="T4" fmla="*/ 215 w 861"/>
                <a:gd name="T5" fmla="*/ 430 h 861"/>
                <a:gd name="T6" fmla="*/ 430 w 861"/>
                <a:gd name="T7" fmla="*/ 215 h 861"/>
                <a:gd name="T8" fmla="*/ 488 w 861"/>
                <a:gd name="T9" fmla="*/ 223 h 861"/>
                <a:gd name="T10" fmla="*/ 418 w 861"/>
                <a:gd name="T11" fmla="*/ 0 h 861"/>
                <a:gd name="T12" fmla="*/ 0 w 861"/>
                <a:gd name="T13" fmla="*/ 430 h 861"/>
                <a:gd name="T14" fmla="*/ 430 w 861"/>
                <a:gd name="T15" fmla="*/ 861 h 861"/>
                <a:gd name="T16" fmla="*/ 861 w 861"/>
                <a:gd name="T17" fmla="*/ 430 h 861"/>
                <a:gd name="T18" fmla="*/ 742 w 861"/>
                <a:gd name="T19" fmla="*/ 133 h 861"/>
                <a:gd name="T20" fmla="*/ 590 w 861"/>
                <a:gd name="T21" fmla="*/ 286 h 861"/>
                <a:gd name="T22" fmla="*/ 646 w 861"/>
                <a:gd name="T23" fmla="*/ 430 h 8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61" h="861">
                  <a:moveTo>
                    <a:pt x="646" y="430"/>
                  </a:moveTo>
                  <a:cubicBezTo>
                    <a:pt x="646" y="549"/>
                    <a:pt x="549" y="645"/>
                    <a:pt x="430" y="645"/>
                  </a:cubicBezTo>
                  <a:cubicBezTo>
                    <a:pt x="311" y="645"/>
                    <a:pt x="215" y="549"/>
                    <a:pt x="215" y="430"/>
                  </a:cubicBezTo>
                  <a:cubicBezTo>
                    <a:pt x="215" y="311"/>
                    <a:pt x="311" y="215"/>
                    <a:pt x="430" y="215"/>
                  </a:cubicBezTo>
                  <a:cubicBezTo>
                    <a:pt x="450" y="215"/>
                    <a:pt x="470" y="218"/>
                    <a:pt x="488" y="223"/>
                  </a:cubicBezTo>
                  <a:cubicBezTo>
                    <a:pt x="447" y="156"/>
                    <a:pt x="422" y="80"/>
                    <a:pt x="418" y="0"/>
                  </a:cubicBezTo>
                  <a:cubicBezTo>
                    <a:pt x="186" y="6"/>
                    <a:pt x="0" y="196"/>
                    <a:pt x="0" y="430"/>
                  </a:cubicBezTo>
                  <a:cubicBezTo>
                    <a:pt x="0" y="668"/>
                    <a:pt x="192" y="861"/>
                    <a:pt x="430" y="861"/>
                  </a:cubicBezTo>
                  <a:cubicBezTo>
                    <a:pt x="668" y="861"/>
                    <a:pt x="861" y="668"/>
                    <a:pt x="861" y="430"/>
                  </a:cubicBezTo>
                  <a:cubicBezTo>
                    <a:pt x="861" y="315"/>
                    <a:pt x="816" y="211"/>
                    <a:pt x="742" y="133"/>
                  </a:cubicBezTo>
                  <a:cubicBezTo>
                    <a:pt x="590" y="286"/>
                    <a:pt x="590" y="286"/>
                    <a:pt x="590" y="286"/>
                  </a:cubicBezTo>
                  <a:cubicBezTo>
                    <a:pt x="625" y="325"/>
                    <a:pt x="646" y="375"/>
                    <a:pt x="646" y="43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id-ID">
                <a:solidFill>
                  <a:schemeClr val="accent3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grpSp>
          <p:nvGrpSpPr>
            <p:cNvPr id="61" name="Group 60"/>
            <p:cNvGrpSpPr/>
            <p:nvPr/>
          </p:nvGrpSpPr>
          <p:grpSpPr>
            <a:xfrm>
              <a:off x="4519062" y="4225695"/>
              <a:ext cx="599751" cy="595643"/>
              <a:chOff x="1979612" y="3067051"/>
              <a:chExt cx="231775" cy="230188"/>
            </a:xfrm>
            <a:grpFill/>
          </p:grpSpPr>
          <p:sp>
            <p:nvSpPr>
              <p:cNvPr id="62" name="Freeform 38"/>
              <p:cNvSpPr>
                <a:spLocks noEditPoints="1"/>
              </p:cNvSpPr>
              <p:nvPr/>
            </p:nvSpPr>
            <p:spPr bwMode="auto">
              <a:xfrm>
                <a:off x="1979612" y="3067051"/>
                <a:ext cx="231775" cy="230188"/>
              </a:xfrm>
              <a:custGeom>
                <a:avLst/>
                <a:gdLst>
                  <a:gd name="T0" fmla="*/ 61 w 122"/>
                  <a:gd name="T1" fmla="*/ 0 h 122"/>
                  <a:gd name="T2" fmla="*/ 0 w 122"/>
                  <a:gd name="T3" fmla="*/ 61 h 122"/>
                  <a:gd name="T4" fmla="*/ 61 w 122"/>
                  <a:gd name="T5" fmla="*/ 122 h 122"/>
                  <a:gd name="T6" fmla="*/ 122 w 122"/>
                  <a:gd name="T7" fmla="*/ 61 h 122"/>
                  <a:gd name="T8" fmla="*/ 61 w 122"/>
                  <a:gd name="T9" fmla="*/ 0 h 122"/>
                  <a:gd name="T10" fmla="*/ 64 w 122"/>
                  <a:gd name="T11" fmla="*/ 109 h 122"/>
                  <a:gd name="T12" fmla="*/ 64 w 122"/>
                  <a:gd name="T13" fmla="*/ 102 h 122"/>
                  <a:gd name="T14" fmla="*/ 57 w 122"/>
                  <a:gd name="T15" fmla="*/ 102 h 122"/>
                  <a:gd name="T16" fmla="*/ 57 w 122"/>
                  <a:gd name="T17" fmla="*/ 109 h 122"/>
                  <a:gd name="T18" fmla="*/ 29 w 122"/>
                  <a:gd name="T19" fmla="*/ 97 h 122"/>
                  <a:gd name="T20" fmla="*/ 28 w 122"/>
                  <a:gd name="T21" fmla="*/ 97 h 122"/>
                  <a:gd name="T22" fmla="*/ 27 w 122"/>
                  <a:gd name="T23" fmla="*/ 95 h 122"/>
                  <a:gd name="T24" fmla="*/ 25 w 122"/>
                  <a:gd name="T25" fmla="*/ 93 h 122"/>
                  <a:gd name="T26" fmla="*/ 24 w 122"/>
                  <a:gd name="T27" fmla="*/ 93 h 122"/>
                  <a:gd name="T28" fmla="*/ 13 w 122"/>
                  <a:gd name="T29" fmla="*/ 65 h 122"/>
                  <a:gd name="T30" fmla="*/ 20 w 122"/>
                  <a:gd name="T31" fmla="*/ 65 h 122"/>
                  <a:gd name="T32" fmla="*/ 20 w 122"/>
                  <a:gd name="T33" fmla="*/ 58 h 122"/>
                  <a:gd name="T34" fmla="*/ 13 w 122"/>
                  <a:gd name="T35" fmla="*/ 58 h 122"/>
                  <a:gd name="T36" fmla="*/ 57 w 122"/>
                  <a:gd name="T37" fmla="*/ 13 h 122"/>
                  <a:gd name="T38" fmla="*/ 57 w 122"/>
                  <a:gd name="T39" fmla="*/ 20 h 122"/>
                  <a:gd name="T40" fmla="*/ 64 w 122"/>
                  <a:gd name="T41" fmla="*/ 20 h 122"/>
                  <a:gd name="T42" fmla="*/ 64 w 122"/>
                  <a:gd name="T43" fmla="*/ 13 h 122"/>
                  <a:gd name="T44" fmla="*/ 83 w 122"/>
                  <a:gd name="T45" fmla="*/ 18 h 122"/>
                  <a:gd name="T46" fmla="*/ 83 w 122"/>
                  <a:gd name="T47" fmla="*/ 19 h 122"/>
                  <a:gd name="T48" fmla="*/ 86 w 122"/>
                  <a:gd name="T49" fmla="*/ 21 h 122"/>
                  <a:gd name="T50" fmla="*/ 87 w 122"/>
                  <a:gd name="T51" fmla="*/ 21 h 122"/>
                  <a:gd name="T52" fmla="*/ 90 w 122"/>
                  <a:gd name="T53" fmla="*/ 23 h 122"/>
                  <a:gd name="T54" fmla="*/ 91 w 122"/>
                  <a:gd name="T55" fmla="*/ 24 h 122"/>
                  <a:gd name="T56" fmla="*/ 93 w 122"/>
                  <a:gd name="T57" fmla="*/ 26 h 122"/>
                  <a:gd name="T58" fmla="*/ 94 w 122"/>
                  <a:gd name="T59" fmla="*/ 27 h 122"/>
                  <a:gd name="T60" fmla="*/ 96 w 122"/>
                  <a:gd name="T61" fmla="*/ 29 h 122"/>
                  <a:gd name="T62" fmla="*/ 98 w 122"/>
                  <a:gd name="T63" fmla="*/ 31 h 122"/>
                  <a:gd name="T64" fmla="*/ 99 w 122"/>
                  <a:gd name="T65" fmla="*/ 32 h 122"/>
                  <a:gd name="T66" fmla="*/ 101 w 122"/>
                  <a:gd name="T67" fmla="*/ 35 h 122"/>
                  <a:gd name="T68" fmla="*/ 101 w 122"/>
                  <a:gd name="T69" fmla="*/ 36 h 122"/>
                  <a:gd name="T70" fmla="*/ 103 w 122"/>
                  <a:gd name="T71" fmla="*/ 39 h 122"/>
                  <a:gd name="T72" fmla="*/ 103 w 122"/>
                  <a:gd name="T73" fmla="*/ 39 h 122"/>
                  <a:gd name="T74" fmla="*/ 108 w 122"/>
                  <a:gd name="T75" fmla="*/ 58 h 122"/>
                  <a:gd name="T76" fmla="*/ 102 w 122"/>
                  <a:gd name="T77" fmla="*/ 58 h 122"/>
                  <a:gd name="T78" fmla="*/ 102 w 122"/>
                  <a:gd name="T79" fmla="*/ 65 h 122"/>
                  <a:gd name="T80" fmla="*/ 108 w 122"/>
                  <a:gd name="T81" fmla="*/ 65 h 122"/>
                  <a:gd name="T82" fmla="*/ 64 w 122"/>
                  <a:gd name="T83" fmla="*/ 109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22" h="122">
                    <a:moveTo>
                      <a:pt x="61" y="0"/>
                    </a:moveTo>
                    <a:cubicBezTo>
                      <a:pt x="27" y="0"/>
                      <a:pt x="0" y="27"/>
                      <a:pt x="0" y="61"/>
                    </a:cubicBezTo>
                    <a:cubicBezTo>
                      <a:pt x="0" y="95"/>
                      <a:pt x="27" y="122"/>
                      <a:pt x="61" y="122"/>
                    </a:cubicBezTo>
                    <a:cubicBezTo>
                      <a:pt x="94" y="122"/>
                      <a:pt x="122" y="95"/>
                      <a:pt x="122" y="61"/>
                    </a:cubicBezTo>
                    <a:cubicBezTo>
                      <a:pt x="122" y="27"/>
                      <a:pt x="94" y="0"/>
                      <a:pt x="61" y="0"/>
                    </a:cubicBezTo>
                    <a:close/>
                    <a:moveTo>
                      <a:pt x="64" y="109"/>
                    </a:moveTo>
                    <a:cubicBezTo>
                      <a:pt x="64" y="102"/>
                      <a:pt x="64" y="102"/>
                      <a:pt x="64" y="102"/>
                    </a:cubicBezTo>
                    <a:cubicBezTo>
                      <a:pt x="57" y="102"/>
                      <a:pt x="57" y="102"/>
                      <a:pt x="57" y="102"/>
                    </a:cubicBezTo>
                    <a:cubicBezTo>
                      <a:pt x="57" y="109"/>
                      <a:pt x="57" y="109"/>
                      <a:pt x="57" y="109"/>
                    </a:cubicBezTo>
                    <a:cubicBezTo>
                      <a:pt x="46" y="108"/>
                      <a:pt x="37" y="104"/>
                      <a:pt x="29" y="97"/>
                    </a:cubicBezTo>
                    <a:cubicBezTo>
                      <a:pt x="29" y="97"/>
                      <a:pt x="29" y="97"/>
                      <a:pt x="28" y="97"/>
                    </a:cubicBezTo>
                    <a:cubicBezTo>
                      <a:pt x="28" y="96"/>
                      <a:pt x="27" y="96"/>
                      <a:pt x="27" y="95"/>
                    </a:cubicBezTo>
                    <a:cubicBezTo>
                      <a:pt x="26" y="95"/>
                      <a:pt x="25" y="94"/>
                      <a:pt x="25" y="93"/>
                    </a:cubicBezTo>
                    <a:cubicBezTo>
                      <a:pt x="25" y="93"/>
                      <a:pt x="25" y="93"/>
                      <a:pt x="24" y="93"/>
                    </a:cubicBezTo>
                    <a:cubicBezTo>
                      <a:pt x="18" y="85"/>
                      <a:pt x="13" y="75"/>
                      <a:pt x="13" y="65"/>
                    </a:cubicBezTo>
                    <a:cubicBezTo>
                      <a:pt x="20" y="65"/>
                      <a:pt x="20" y="65"/>
                      <a:pt x="20" y="65"/>
                    </a:cubicBezTo>
                    <a:cubicBezTo>
                      <a:pt x="20" y="58"/>
                      <a:pt x="20" y="58"/>
                      <a:pt x="20" y="58"/>
                    </a:cubicBezTo>
                    <a:cubicBezTo>
                      <a:pt x="13" y="58"/>
                      <a:pt x="13" y="58"/>
                      <a:pt x="13" y="58"/>
                    </a:cubicBezTo>
                    <a:cubicBezTo>
                      <a:pt x="15" y="34"/>
                      <a:pt x="33" y="15"/>
                      <a:pt x="57" y="13"/>
                    </a:cubicBezTo>
                    <a:cubicBezTo>
                      <a:pt x="57" y="20"/>
                      <a:pt x="57" y="20"/>
                      <a:pt x="57" y="20"/>
                    </a:cubicBezTo>
                    <a:cubicBezTo>
                      <a:pt x="64" y="20"/>
                      <a:pt x="64" y="20"/>
                      <a:pt x="64" y="20"/>
                    </a:cubicBezTo>
                    <a:cubicBezTo>
                      <a:pt x="64" y="13"/>
                      <a:pt x="64" y="13"/>
                      <a:pt x="64" y="13"/>
                    </a:cubicBezTo>
                    <a:cubicBezTo>
                      <a:pt x="71" y="14"/>
                      <a:pt x="77" y="16"/>
                      <a:pt x="83" y="18"/>
                    </a:cubicBezTo>
                    <a:cubicBezTo>
                      <a:pt x="83" y="19"/>
                      <a:pt x="83" y="19"/>
                      <a:pt x="83" y="19"/>
                    </a:cubicBezTo>
                    <a:cubicBezTo>
                      <a:pt x="84" y="19"/>
                      <a:pt x="85" y="20"/>
                      <a:pt x="86" y="21"/>
                    </a:cubicBezTo>
                    <a:cubicBezTo>
                      <a:pt x="87" y="21"/>
                      <a:pt x="87" y="21"/>
                      <a:pt x="87" y="21"/>
                    </a:cubicBezTo>
                    <a:cubicBezTo>
                      <a:pt x="88" y="22"/>
                      <a:pt x="89" y="22"/>
                      <a:pt x="90" y="23"/>
                    </a:cubicBezTo>
                    <a:cubicBezTo>
                      <a:pt x="90" y="23"/>
                      <a:pt x="91" y="24"/>
                      <a:pt x="91" y="24"/>
                    </a:cubicBezTo>
                    <a:cubicBezTo>
                      <a:pt x="92" y="25"/>
                      <a:pt x="92" y="25"/>
                      <a:pt x="93" y="26"/>
                    </a:cubicBezTo>
                    <a:cubicBezTo>
                      <a:pt x="94" y="26"/>
                      <a:pt x="94" y="27"/>
                      <a:pt x="94" y="27"/>
                    </a:cubicBezTo>
                    <a:cubicBezTo>
                      <a:pt x="95" y="28"/>
                      <a:pt x="96" y="28"/>
                      <a:pt x="96" y="29"/>
                    </a:cubicBezTo>
                    <a:cubicBezTo>
                      <a:pt x="97" y="29"/>
                      <a:pt x="97" y="30"/>
                      <a:pt x="98" y="31"/>
                    </a:cubicBezTo>
                    <a:cubicBezTo>
                      <a:pt x="98" y="31"/>
                      <a:pt x="98" y="32"/>
                      <a:pt x="99" y="32"/>
                    </a:cubicBezTo>
                    <a:cubicBezTo>
                      <a:pt x="99" y="33"/>
                      <a:pt x="100" y="34"/>
                      <a:pt x="101" y="35"/>
                    </a:cubicBezTo>
                    <a:cubicBezTo>
                      <a:pt x="101" y="35"/>
                      <a:pt x="101" y="35"/>
                      <a:pt x="101" y="36"/>
                    </a:cubicBezTo>
                    <a:cubicBezTo>
                      <a:pt x="102" y="37"/>
                      <a:pt x="103" y="38"/>
                      <a:pt x="103" y="39"/>
                    </a:cubicBezTo>
                    <a:cubicBezTo>
                      <a:pt x="103" y="39"/>
                      <a:pt x="103" y="39"/>
                      <a:pt x="103" y="39"/>
                    </a:cubicBezTo>
                    <a:cubicBezTo>
                      <a:pt x="106" y="45"/>
                      <a:pt x="108" y="51"/>
                      <a:pt x="108" y="58"/>
                    </a:cubicBezTo>
                    <a:cubicBezTo>
                      <a:pt x="102" y="58"/>
                      <a:pt x="102" y="58"/>
                      <a:pt x="102" y="58"/>
                    </a:cubicBezTo>
                    <a:cubicBezTo>
                      <a:pt x="102" y="65"/>
                      <a:pt x="102" y="65"/>
                      <a:pt x="102" y="65"/>
                    </a:cubicBezTo>
                    <a:cubicBezTo>
                      <a:pt x="108" y="65"/>
                      <a:pt x="108" y="65"/>
                      <a:pt x="108" y="65"/>
                    </a:cubicBezTo>
                    <a:cubicBezTo>
                      <a:pt x="107" y="88"/>
                      <a:pt x="88" y="107"/>
                      <a:pt x="64" y="10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en-US" sz="2530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63" name="Freeform 39"/>
              <p:cNvSpPr>
                <a:spLocks noEditPoints="1"/>
              </p:cNvSpPr>
              <p:nvPr/>
            </p:nvSpPr>
            <p:spPr bwMode="auto">
              <a:xfrm>
                <a:off x="2063750" y="3125788"/>
                <a:ext cx="69850" cy="98425"/>
              </a:xfrm>
              <a:custGeom>
                <a:avLst/>
                <a:gdLst>
                  <a:gd name="T0" fmla="*/ 9 w 36"/>
                  <a:gd name="T1" fmla="*/ 29 h 52"/>
                  <a:gd name="T2" fmla="*/ 9 w 36"/>
                  <a:gd name="T3" fmla="*/ 29 h 52"/>
                  <a:gd name="T4" fmla="*/ 0 w 36"/>
                  <a:gd name="T5" fmla="*/ 52 h 52"/>
                  <a:gd name="T6" fmla="*/ 20 w 36"/>
                  <a:gd name="T7" fmla="*/ 36 h 52"/>
                  <a:gd name="T8" fmla="*/ 20 w 36"/>
                  <a:gd name="T9" fmla="*/ 36 h 52"/>
                  <a:gd name="T10" fmla="*/ 22 w 36"/>
                  <a:gd name="T11" fmla="*/ 32 h 52"/>
                  <a:gd name="T12" fmla="*/ 36 w 36"/>
                  <a:gd name="T13" fmla="*/ 0 h 52"/>
                  <a:gd name="T14" fmla="*/ 11 w 36"/>
                  <a:gd name="T15" fmla="*/ 25 h 52"/>
                  <a:gd name="T16" fmla="*/ 9 w 36"/>
                  <a:gd name="T17" fmla="*/ 29 h 52"/>
                  <a:gd name="T18" fmla="*/ 16 w 36"/>
                  <a:gd name="T19" fmla="*/ 27 h 52"/>
                  <a:gd name="T20" fmla="*/ 19 w 36"/>
                  <a:gd name="T21" fmla="*/ 30 h 52"/>
                  <a:gd name="T22" fmla="*/ 16 w 36"/>
                  <a:gd name="T23" fmla="*/ 33 h 52"/>
                  <a:gd name="T24" fmla="*/ 13 w 36"/>
                  <a:gd name="T25" fmla="*/ 30 h 52"/>
                  <a:gd name="T26" fmla="*/ 16 w 36"/>
                  <a:gd name="T27" fmla="*/ 27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6" h="52">
                    <a:moveTo>
                      <a:pt x="9" y="29"/>
                    </a:moveTo>
                    <a:cubicBezTo>
                      <a:pt x="9" y="29"/>
                      <a:pt x="9" y="29"/>
                      <a:pt x="9" y="29"/>
                    </a:cubicBezTo>
                    <a:cubicBezTo>
                      <a:pt x="0" y="52"/>
                      <a:pt x="0" y="52"/>
                      <a:pt x="0" y="52"/>
                    </a:cubicBezTo>
                    <a:cubicBezTo>
                      <a:pt x="20" y="36"/>
                      <a:pt x="20" y="36"/>
                      <a:pt x="20" y="36"/>
                    </a:cubicBezTo>
                    <a:cubicBezTo>
                      <a:pt x="20" y="36"/>
                      <a:pt x="20" y="36"/>
                      <a:pt x="20" y="36"/>
                    </a:cubicBezTo>
                    <a:cubicBezTo>
                      <a:pt x="22" y="35"/>
                      <a:pt x="22" y="33"/>
                      <a:pt x="22" y="32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11" y="25"/>
                      <a:pt x="11" y="25"/>
                      <a:pt x="11" y="25"/>
                    </a:cubicBezTo>
                    <a:cubicBezTo>
                      <a:pt x="10" y="26"/>
                      <a:pt x="9" y="27"/>
                      <a:pt x="9" y="29"/>
                    </a:cubicBezTo>
                    <a:close/>
                    <a:moveTo>
                      <a:pt x="16" y="27"/>
                    </a:moveTo>
                    <a:cubicBezTo>
                      <a:pt x="17" y="27"/>
                      <a:pt x="19" y="28"/>
                      <a:pt x="19" y="30"/>
                    </a:cubicBezTo>
                    <a:cubicBezTo>
                      <a:pt x="19" y="32"/>
                      <a:pt x="17" y="33"/>
                      <a:pt x="16" y="33"/>
                    </a:cubicBezTo>
                    <a:cubicBezTo>
                      <a:pt x="14" y="33"/>
                      <a:pt x="13" y="32"/>
                      <a:pt x="13" y="30"/>
                    </a:cubicBezTo>
                    <a:cubicBezTo>
                      <a:pt x="13" y="28"/>
                      <a:pt x="14" y="27"/>
                      <a:pt x="16" y="2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en-US" sz="2530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64" name="Oval 40"/>
              <p:cNvSpPr>
                <a:spLocks noChangeArrowheads="1"/>
              </p:cNvSpPr>
              <p:nvPr/>
            </p:nvSpPr>
            <p:spPr bwMode="auto">
              <a:xfrm>
                <a:off x="2090738" y="3179763"/>
                <a:ext cx="6350" cy="635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en-US" sz="2530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7" name="Group 6"/>
          <p:cNvGrpSpPr/>
          <p:nvPr/>
        </p:nvGrpSpPr>
        <p:grpSpPr>
          <a:xfrm>
            <a:off x="5163436" y="2106729"/>
            <a:ext cx="2554551" cy="2227238"/>
            <a:chOff x="4895636" y="1997601"/>
            <a:chExt cx="2422226" cy="2111867"/>
          </a:xfrm>
          <a:solidFill>
            <a:schemeClr val="accent2"/>
          </a:solidFill>
        </p:grpSpPr>
        <p:sp>
          <p:nvSpPr>
            <p:cNvPr id="5" name="Freeform 6"/>
            <p:cNvSpPr/>
            <p:nvPr/>
          </p:nvSpPr>
          <p:spPr bwMode="auto">
            <a:xfrm>
              <a:off x="4895636" y="1997601"/>
              <a:ext cx="2422226" cy="2111867"/>
            </a:xfrm>
            <a:custGeom>
              <a:avLst/>
              <a:gdLst>
                <a:gd name="T0" fmla="*/ 739 w 861"/>
                <a:gd name="T1" fmla="*/ 731 h 750"/>
                <a:gd name="T2" fmla="*/ 739 w 861"/>
                <a:gd name="T3" fmla="*/ 730 h 750"/>
                <a:gd name="T4" fmla="*/ 861 w 861"/>
                <a:gd name="T5" fmla="*/ 431 h 750"/>
                <a:gd name="T6" fmla="*/ 430 w 861"/>
                <a:gd name="T7" fmla="*/ 0 h 750"/>
                <a:gd name="T8" fmla="*/ 0 w 861"/>
                <a:gd name="T9" fmla="*/ 431 h 750"/>
                <a:gd name="T10" fmla="*/ 120 w 861"/>
                <a:gd name="T11" fmla="*/ 729 h 750"/>
                <a:gd name="T12" fmla="*/ 120 w 861"/>
                <a:gd name="T13" fmla="*/ 730 h 750"/>
                <a:gd name="T14" fmla="*/ 132 w 861"/>
                <a:gd name="T15" fmla="*/ 742 h 750"/>
                <a:gd name="T16" fmla="*/ 284 w 861"/>
                <a:gd name="T17" fmla="*/ 589 h 750"/>
                <a:gd name="T18" fmla="*/ 278 w 861"/>
                <a:gd name="T19" fmla="*/ 583 h 750"/>
                <a:gd name="T20" fmla="*/ 277 w 861"/>
                <a:gd name="T21" fmla="*/ 582 h 750"/>
                <a:gd name="T22" fmla="*/ 215 w 861"/>
                <a:gd name="T23" fmla="*/ 431 h 750"/>
                <a:gd name="T24" fmla="*/ 430 w 861"/>
                <a:gd name="T25" fmla="*/ 215 h 750"/>
                <a:gd name="T26" fmla="*/ 645 w 861"/>
                <a:gd name="T27" fmla="*/ 431 h 750"/>
                <a:gd name="T28" fmla="*/ 584 w 861"/>
                <a:gd name="T29" fmla="*/ 581 h 750"/>
                <a:gd name="T30" fmla="*/ 584 w 861"/>
                <a:gd name="T31" fmla="*/ 581 h 750"/>
                <a:gd name="T32" fmla="*/ 584 w 861"/>
                <a:gd name="T33" fmla="*/ 581 h 750"/>
                <a:gd name="T34" fmla="*/ 563 w 861"/>
                <a:gd name="T35" fmla="*/ 603 h 750"/>
                <a:gd name="T36" fmla="*/ 721 w 861"/>
                <a:gd name="T37" fmla="*/ 750 h 750"/>
                <a:gd name="T38" fmla="*/ 739 w 861"/>
                <a:gd name="T39" fmla="*/ 731 h 7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61" h="750">
                  <a:moveTo>
                    <a:pt x="739" y="731"/>
                  </a:moveTo>
                  <a:cubicBezTo>
                    <a:pt x="739" y="730"/>
                    <a:pt x="739" y="730"/>
                    <a:pt x="739" y="730"/>
                  </a:cubicBezTo>
                  <a:cubicBezTo>
                    <a:pt x="814" y="653"/>
                    <a:pt x="861" y="547"/>
                    <a:pt x="861" y="431"/>
                  </a:cubicBezTo>
                  <a:cubicBezTo>
                    <a:pt x="861" y="193"/>
                    <a:pt x="668" y="0"/>
                    <a:pt x="430" y="0"/>
                  </a:cubicBezTo>
                  <a:cubicBezTo>
                    <a:pt x="192" y="0"/>
                    <a:pt x="0" y="193"/>
                    <a:pt x="0" y="431"/>
                  </a:cubicBezTo>
                  <a:cubicBezTo>
                    <a:pt x="0" y="547"/>
                    <a:pt x="45" y="652"/>
                    <a:pt x="120" y="729"/>
                  </a:cubicBezTo>
                  <a:cubicBezTo>
                    <a:pt x="120" y="730"/>
                    <a:pt x="120" y="730"/>
                    <a:pt x="120" y="730"/>
                  </a:cubicBezTo>
                  <a:cubicBezTo>
                    <a:pt x="124" y="734"/>
                    <a:pt x="128" y="738"/>
                    <a:pt x="132" y="742"/>
                  </a:cubicBezTo>
                  <a:cubicBezTo>
                    <a:pt x="284" y="589"/>
                    <a:pt x="284" y="589"/>
                    <a:pt x="284" y="589"/>
                  </a:cubicBezTo>
                  <a:cubicBezTo>
                    <a:pt x="282" y="587"/>
                    <a:pt x="280" y="585"/>
                    <a:pt x="278" y="583"/>
                  </a:cubicBezTo>
                  <a:cubicBezTo>
                    <a:pt x="277" y="582"/>
                    <a:pt x="277" y="582"/>
                    <a:pt x="277" y="582"/>
                  </a:cubicBezTo>
                  <a:cubicBezTo>
                    <a:pt x="239" y="543"/>
                    <a:pt x="215" y="490"/>
                    <a:pt x="215" y="431"/>
                  </a:cubicBezTo>
                  <a:cubicBezTo>
                    <a:pt x="215" y="312"/>
                    <a:pt x="311" y="215"/>
                    <a:pt x="430" y="215"/>
                  </a:cubicBezTo>
                  <a:cubicBezTo>
                    <a:pt x="549" y="215"/>
                    <a:pt x="645" y="312"/>
                    <a:pt x="645" y="431"/>
                  </a:cubicBezTo>
                  <a:cubicBezTo>
                    <a:pt x="645" y="489"/>
                    <a:pt x="622" y="542"/>
                    <a:pt x="584" y="581"/>
                  </a:cubicBezTo>
                  <a:cubicBezTo>
                    <a:pt x="584" y="581"/>
                    <a:pt x="584" y="581"/>
                    <a:pt x="584" y="581"/>
                  </a:cubicBezTo>
                  <a:cubicBezTo>
                    <a:pt x="584" y="581"/>
                    <a:pt x="584" y="581"/>
                    <a:pt x="584" y="581"/>
                  </a:cubicBezTo>
                  <a:cubicBezTo>
                    <a:pt x="577" y="588"/>
                    <a:pt x="570" y="596"/>
                    <a:pt x="563" y="603"/>
                  </a:cubicBezTo>
                  <a:cubicBezTo>
                    <a:pt x="721" y="750"/>
                    <a:pt x="721" y="750"/>
                    <a:pt x="721" y="750"/>
                  </a:cubicBezTo>
                  <a:cubicBezTo>
                    <a:pt x="727" y="743"/>
                    <a:pt x="733" y="737"/>
                    <a:pt x="739" y="7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id-ID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71" name="Shape 719"/>
            <p:cNvSpPr/>
            <p:nvPr/>
          </p:nvSpPr>
          <p:spPr>
            <a:xfrm>
              <a:off x="5810882" y="2914509"/>
              <a:ext cx="539167" cy="4636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2" h="21446" extrusionOk="0">
                  <a:moveTo>
                    <a:pt x="9262" y="7207"/>
                  </a:moveTo>
                  <a:lnTo>
                    <a:pt x="14475" y="11108"/>
                  </a:lnTo>
                  <a:cubicBezTo>
                    <a:pt x="14915" y="11436"/>
                    <a:pt x="15500" y="11301"/>
                    <a:pt x="15796" y="10800"/>
                  </a:cubicBezTo>
                  <a:lnTo>
                    <a:pt x="21160" y="1771"/>
                  </a:lnTo>
                  <a:cubicBezTo>
                    <a:pt x="21464" y="1257"/>
                    <a:pt x="21354" y="555"/>
                    <a:pt x="20913" y="200"/>
                  </a:cubicBezTo>
                  <a:cubicBezTo>
                    <a:pt x="20472" y="-154"/>
                    <a:pt x="19869" y="-26"/>
                    <a:pt x="19564" y="487"/>
                  </a:cubicBezTo>
                  <a:lnTo>
                    <a:pt x="14734" y="8618"/>
                  </a:lnTo>
                  <a:lnTo>
                    <a:pt x="9490" y="4694"/>
                  </a:lnTo>
                  <a:cubicBezTo>
                    <a:pt x="9273" y="4532"/>
                    <a:pt x="9010" y="4478"/>
                    <a:pt x="8757" y="4541"/>
                  </a:cubicBezTo>
                  <a:cubicBezTo>
                    <a:pt x="8505" y="4607"/>
                    <a:pt x="8285" y="4785"/>
                    <a:pt x="8147" y="5039"/>
                  </a:cubicBezTo>
                  <a:lnTo>
                    <a:pt x="152" y="19712"/>
                  </a:lnTo>
                  <a:cubicBezTo>
                    <a:pt x="-136" y="20237"/>
                    <a:pt x="-2" y="20936"/>
                    <a:pt x="450" y="21269"/>
                  </a:cubicBezTo>
                  <a:cubicBezTo>
                    <a:pt x="611" y="21389"/>
                    <a:pt x="791" y="21446"/>
                    <a:pt x="969" y="21446"/>
                  </a:cubicBezTo>
                  <a:cubicBezTo>
                    <a:pt x="1290" y="21446"/>
                    <a:pt x="1604" y="21260"/>
                    <a:pt x="1788" y="20921"/>
                  </a:cubicBezTo>
                  <a:cubicBezTo>
                    <a:pt x="1788" y="20921"/>
                    <a:pt x="9262" y="7207"/>
                    <a:pt x="9262" y="7207"/>
                  </a:cubicBezTo>
                  <a:close/>
                  <a:moveTo>
                    <a:pt x="19712" y="12707"/>
                  </a:moveTo>
                  <a:lnTo>
                    <a:pt x="14952" y="17715"/>
                  </a:lnTo>
                  <a:lnTo>
                    <a:pt x="9355" y="12653"/>
                  </a:lnTo>
                  <a:cubicBezTo>
                    <a:pt x="9249" y="12556"/>
                    <a:pt x="9125" y="12487"/>
                    <a:pt x="8994" y="12450"/>
                  </a:cubicBezTo>
                  <a:lnTo>
                    <a:pt x="8249" y="12234"/>
                  </a:lnTo>
                  <a:lnTo>
                    <a:pt x="7154" y="14242"/>
                  </a:lnTo>
                  <a:lnTo>
                    <a:pt x="8327" y="14582"/>
                  </a:lnTo>
                  <a:lnTo>
                    <a:pt x="14404" y="20078"/>
                  </a:lnTo>
                  <a:cubicBezTo>
                    <a:pt x="14580" y="20237"/>
                    <a:pt x="14789" y="20317"/>
                    <a:pt x="14999" y="20317"/>
                  </a:cubicBezTo>
                  <a:cubicBezTo>
                    <a:pt x="15232" y="20317"/>
                    <a:pt x="15466" y="20218"/>
                    <a:pt x="15650" y="20026"/>
                  </a:cubicBezTo>
                  <a:lnTo>
                    <a:pt x="21012" y="14382"/>
                  </a:lnTo>
                  <a:cubicBezTo>
                    <a:pt x="21410" y="13963"/>
                    <a:pt x="21441" y="13250"/>
                    <a:pt x="21081" y="12788"/>
                  </a:cubicBezTo>
                  <a:cubicBezTo>
                    <a:pt x="20722" y="12325"/>
                    <a:pt x="20109" y="12289"/>
                    <a:pt x="19712" y="12707"/>
                  </a:cubicBezTo>
                  <a:close/>
                  <a:moveTo>
                    <a:pt x="735" y="12382"/>
                  </a:moveTo>
                  <a:lnTo>
                    <a:pt x="2190" y="12804"/>
                  </a:lnTo>
                  <a:lnTo>
                    <a:pt x="3284" y="10795"/>
                  </a:lnTo>
                  <a:lnTo>
                    <a:pt x="1204" y="10192"/>
                  </a:lnTo>
                  <a:cubicBezTo>
                    <a:pt x="683" y="10040"/>
                    <a:pt x="158" y="10410"/>
                    <a:pt x="28" y="11015"/>
                  </a:cubicBezTo>
                  <a:cubicBezTo>
                    <a:pt x="-100" y="11620"/>
                    <a:pt x="216" y="12231"/>
                    <a:pt x="735" y="12382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40181" tIns="40181" rIns="40181" bIns="40181" numCol="1" anchor="ctr">
              <a:noAutofit/>
            </a:bodyPr>
            <a:lstStyle/>
            <a:p>
              <a:pPr lvl="0" algn="l">
                <a:defRPr sz="3100" b="1">
                  <a:latin typeface="Kontrapunkt Bob Bold"/>
                  <a:ea typeface="Kontrapunkt Bob Bold"/>
                  <a:cs typeface="Kontrapunkt Bob Bold"/>
                  <a:sym typeface="Kontrapunkt Bob Bold"/>
                </a:defRPr>
              </a:pPr>
              <a:endParaRPr sz="327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6519092" y="3462901"/>
            <a:ext cx="2558313" cy="2557060"/>
            <a:chOff x="6181069" y="3283523"/>
            <a:chExt cx="2425793" cy="2424605"/>
          </a:xfrm>
          <a:solidFill>
            <a:schemeClr val="accent3"/>
          </a:solidFill>
        </p:grpSpPr>
        <p:sp>
          <p:nvSpPr>
            <p:cNvPr id="6" name="Freeform 7"/>
            <p:cNvSpPr/>
            <p:nvPr/>
          </p:nvSpPr>
          <p:spPr bwMode="auto">
            <a:xfrm>
              <a:off x="6181069" y="3283523"/>
              <a:ext cx="2425793" cy="2424605"/>
            </a:xfrm>
            <a:custGeom>
              <a:avLst/>
              <a:gdLst>
                <a:gd name="T0" fmla="*/ 443 w 862"/>
                <a:gd name="T1" fmla="*/ 0 h 861"/>
                <a:gd name="T2" fmla="*/ 373 w 862"/>
                <a:gd name="T3" fmla="*/ 223 h 861"/>
                <a:gd name="T4" fmla="*/ 431 w 862"/>
                <a:gd name="T5" fmla="*/ 215 h 861"/>
                <a:gd name="T6" fmla="*/ 646 w 862"/>
                <a:gd name="T7" fmla="*/ 430 h 861"/>
                <a:gd name="T8" fmla="*/ 431 w 862"/>
                <a:gd name="T9" fmla="*/ 645 h 861"/>
                <a:gd name="T10" fmla="*/ 216 w 862"/>
                <a:gd name="T11" fmla="*/ 430 h 861"/>
                <a:gd name="T12" fmla="*/ 264 w 862"/>
                <a:gd name="T13" fmla="*/ 294 h 861"/>
                <a:gd name="T14" fmla="*/ 106 w 862"/>
                <a:gd name="T15" fmla="*/ 147 h 861"/>
                <a:gd name="T16" fmla="*/ 0 w 862"/>
                <a:gd name="T17" fmla="*/ 430 h 861"/>
                <a:gd name="T18" fmla="*/ 431 w 862"/>
                <a:gd name="T19" fmla="*/ 861 h 861"/>
                <a:gd name="T20" fmla="*/ 862 w 862"/>
                <a:gd name="T21" fmla="*/ 430 h 861"/>
                <a:gd name="T22" fmla="*/ 443 w 862"/>
                <a:gd name="T23" fmla="*/ 0 h 8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62" h="861">
                  <a:moveTo>
                    <a:pt x="443" y="0"/>
                  </a:moveTo>
                  <a:cubicBezTo>
                    <a:pt x="439" y="80"/>
                    <a:pt x="415" y="156"/>
                    <a:pt x="373" y="223"/>
                  </a:cubicBezTo>
                  <a:cubicBezTo>
                    <a:pt x="391" y="218"/>
                    <a:pt x="411" y="215"/>
                    <a:pt x="431" y="215"/>
                  </a:cubicBezTo>
                  <a:cubicBezTo>
                    <a:pt x="550" y="215"/>
                    <a:pt x="646" y="311"/>
                    <a:pt x="646" y="430"/>
                  </a:cubicBezTo>
                  <a:cubicBezTo>
                    <a:pt x="646" y="549"/>
                    <a:pt x="550" y="645"/>
                    <a:pt x="431" y="645"/>
                  </a:cubicBezTo>
                  <a:cubicBezTo>
                    <a:pt x="312" y="645"/>
                    <a:pt x="216" y="549"/>
                    <a:pt x="216" y="430"/>
                  </a:cubicBezTo>
                  <a:cubicBezTo>
                    <a:pt x="216" y="378"/>
                    <a:pt x="234" y="331"/>
                    <a:pt x="264" y="294"/>
                  </a:cubicBezTo>
                  <a:cubicBezTo>
                    <a:pt x="106" y="147"/>
                    <a:pt x="106" y="147"/>
                    <a:pt x="106" y="147"/>
                  </a:cubicBezTo>
                  <a:cubicBezTo>
                    <a:pt x="40" y="223"/>
                    <a:pt x="0" y="322"/>
                    <a:pt x="0" y="430"/>
                  </a:cubicBezTo>
                  <a:cubicBezTo>
                    <a:pt x="0" y="668"/>
                    <a:pt x="193" y="861"/>
                    <a:pt x="431" y="861"/>
                  </a:cubicBezTo>
                  <a:cubicBezTo>
                    <a:pt x="669" y="861"/>
                    <a:pt x="862" y="668"/>
                    <a:pt x="862" y="430"/>
                  </a:cubicBezTo>
                  <a:cubicBezTo>
                    <a:pt x="862" y="196"/>
                    <a:pt x="675" y="6"/>
                    <a:pt x="44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id-ID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72" name="Freeform 10"/>
            <p:cNvSpPr>
              <a:spLocks noEditPoints="1"/>
            </p:cNvSpPr>
            <p:nvPr/>
          </p:nvSpPr>
          <p:spPr bwMode="auto">
            <a:xfrm>
              <a:off x="7132573" y="4233603"/>
              <a:ext cx="561463" cy="554295"/>
            </a:xfrm>
            <a:custGeom>
              <a:avLst/>
              <a:gdLst>
                <a:gd name="T0" fmla="*/ 14 w 113"/>
                <a:gd name="T1" fmla="*/ 13 h 112"/>
                <a:gd name="T2" fmla="*/ 14 w 113"/>
                <a:gd name="T3" fmla="*/ 62 h 112"/>
                <a:gd name="T4" fmla="*/ 49 w 113"/>
                <a:gd name="T5" fmla="*/ 71 h 112"/>
                <a:gd name="T6" fmla="*/ 60 w 113"/>
                <a:gd name="T7" fmla="*/ 82 h 112"/>
                <a:gd name="T8" fmla="*/ 75 w 113"/>
                <a:gd name="T9" fmla="*/ 79 h 112"/>
                <a:gd name="T10" fmla="*/ 75 w 113"/>
                <a:gd name="T11" fmla="*/ 93 h 112"/>
                <a:gd name="T12" fmla="*/ 79 w 113"/>
                <a:gd name="T13" fmla="*/ 97 h 112"/>
                <a:gd name="T14" fmla="*/ 92 w 113"/>
                <a:gd name="T15" fmla="*/ 97 h 112"/>
                <a:gd name="T16" fmla="*/ 92 w 113"/>
                <a:gd name="T17" fmla="*/ 112 h 112"/>
                <a:gd name="T18" fmla="*/ 113 w 113"/>
                <a:gd name="T19" fmla="*/ 112 h 112"/>
                <a:gd name="T20" fmla="*/ 113 w 113"/>
                <a:gd name="T21" fmla="*/ 91 h 112"/>
                <a:gd name="T22" fmla="*/ 71 w 113"/>
                <a:gd name="T23" fmla="*/ 49 h 112"/>
                <a:gd name="T24" fmla="*/ 63 w 113"/>
                <a:gd name="T25" fmla="*/ 13 h 112"/>
                <a:gd name="T26" fmla="*/ 14 w 113"/>
                <a:gd name="T27" fmla="*/ 13 h 112"/>
                <a:gd name="T28" fmla="*/ 17 w 113"/>
                <a:gd name="T29" fmla="*/ 53 h 112"/>
                <a:gd name="T30" fmla="*/ 21 w 113"/>
                <a:gd name="T31" fmla="*/ 20 h 112"/>
                <a:gd name="T32" fmla="*/ 53 w 113"/>
                <a:gd name="T33" fmla="*/ 17 h 112"/>
                <a:gd name="T34" fmla="*/ 17 w 113"/>
                <a:gd name="T35" fmla="*/ 53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3" h="112">
                  <a:moveTo>
                    <a:pt x="14" y="13"/>
                  </a:moveTo>
                  <a:cubicBezTo>
                    <a:pt x="0" y="27"/>
                    <a:pt x="0" y="49"/>
                    <a:pt x="14" y="62"/>
                  </a:cubicBezTo>
                  <a:cubicBezTo>
                    <a:pt x="23" y="72"/>
                    <a:pt x="37" y="75"/>
                    <a:pt x="49" y="71"/>
                  </a:cubicBezTo>
                  <a:cubicBezTo>
                    <a:pt x="60" y="82"/>
                    <a:pt x="60" y="82"/>
                    <a:pt x="60" y="82"/>
                  </a:cubicBezTo>
                  <a:cubicBezTo>
                    <a:pt x="60" y="82"/>
                    <a:pt x="70" y="74"/>
                    <a:pt x="75" y="79"/>
                  </a:cubicBezTo>
                  <a:cubicBezTo>
                    <a:pt x="79" y="83"/>
                    <a:pt x="76" y="89"/>
                    <a:pt x="75" y="93"/>
                  </a:cubicBezTo>
                  <a:cubicBezTo>
                    <a:pt x="74" y="95"/>
                    <a:pt x="73" y="99"/>
                    <a:pt x="79" y="97"/>
                  </a:cubicBezTo>
                  <a:cubicBezTo>
                    <a:pt x="81" y="96"/>
                    <a:pt x="88" y="92"/>
                    <a:pt x="92" y="97"/>
                  </a:cubicBezTo>
                  <a:cubicBezTo>
                    <a:pt x="97" y="102"/>
                    <a:pt x="92" y="112"/>
                    <a:pt x="92" y="112"/>
                  </a:cubicBezTo>
                  <a:cubicBezTo>
                    <a:pt x="113" y="112"/>
                    <a:pt x="113" y="112"/>
                    <a:pt x="113" y="112"/>
                  </a:cubicBezTo>
                  <a:cubicBezTo>
                    <a:pt x="113" y="91"/>
                    <a:pt x="113" y="91"/>
                    <a:pt x="113" y="91"/>
                  </a:cubicBezTo>
                  <a:cubicBezTo>
                    <a:pt x="71" y="49"/>
                    <a:pt x="71" y="49"/>
                    <a:pt x="71" y="49"/>
                  </a:cubicBezTo>
                  <a:cubicBezTo>
                    <a:pt x="75" y="37"/>
                    <a:pt x="72" y="23"/>
                    <a:pt x="63" y="13"/>
                  </a:cubicBezTo>
                  <a:cubicBezTo>
                    <a:pt x="49" y="0"/>
                    <a:pt x="27" y="0"/>
                    <a:pt x="14" y="13"/>
                  </a:cubicBezTo>
                  <a:close/>
                  <a:moveTo>
                    <a:pt x="17" y="53"/>
                  </a:moveTo>
                  <a:cubicBezTo>
                    <a:pt x="11" y="43"/>
                    <a:pt x="12" y="29"/>
                    <a:pt x="21" y="20"/>
                  </a:cubicBezTo>
                  <a:cubicBezTo>
                    <a:pt x="29" y="11"/>
                    <a:pt x="43" y="10"/>
                    <a:pt x="53" y="17"/>
                  </a:cubicBezTo>
                  <a:lnTo>
                    <a:pt x="17" y="5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 sz="253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sp>
        <p:nvSpPr>
          <p:cNvPr id="29" name="矩形 28"/>
          <p:cNvSpPr/>
          <p:nvPr/>
        </p:nvSpPr>
        <p:spPr>
          <a:xfrm>
            <a:off x="3477210" y="170898"/>
            <a:ext cx="9380132" cy="5972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1413" y="170898"/>
            <a:ext cx="254097" cy="5972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288981" y="170898"/>
            <a:ext cx="67661" cy="5972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1414" y="6997978"/>
            <a:ext cx="12855928" cy="9029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576093" y="177189"/>
            <a:ext cx="26468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200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年度工作概述</a:t>
            </a:r>
            <a:endParaRPr lang="en-US" altLang="zh-CN" sz="3200" b="1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9" name="Content Placeholder 2"/>
          <p:cNvSpPr txBox="1"/>
          <p:nvPr/>
        </p:nvSpPr>
        <p:spPr>
          <a:xfrm>
            <a:off x="10605610" y="192575"/>
            <a:ext cx="1906380" cy="55354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3595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LOGO</a:t>
            </a:r>
            <a:endParaRPr lang="en-US" sz="3595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498412" y="729609"/>
            <a:ext cx="28022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ANNUAL WORK SUMMARY</a:t>
            </a:r>
            <a:endParaRPr lang="en-US" altLang="zh-CN" sz="16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1000">
        <p:random/>
      </p:transition>
    </mc:Choice>
    <mc:Fallback>
      <p:transition spd="slow" advClick="0" advTm="1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0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37" grpId="0"/>
      <p:bldP spid="38" grpId="0"/>
      <p:bldP spid="41" grpId="0"/>
      <p:bldP spid="4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3"/>
          <p:cNvSpPr>
            <a:spLocks noChangeArrowheads="1"/>
          </p:cNvSpPr>
          <p:nvPr/>
        </p:nvSpPr>
        <p:spPr bwMode="auto">
          <a:xfrm>
            <a:off x="2530139" y="3197126"/>
            <a:ext cx="4801314" cy="1535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 anchor="ctr">
            <a:spAutoFit/>
          </a:bodyPr>
          <a:lstStyle/>
          <a:p>
            <a:pPr algn="r"/>
            <a:r>
              <a:rPr lang="en-US" sz="3375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</a:t>
            </a:r>
            <a:endParaRPr lang="en-US" sz="3375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r"/>
            <a:r>
              <a:rPr lang="zh-CN" altLang="en-US" sz="600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成功项目展示</a:t>
            </a:r>
            <a:endParaRPr lang="zh-CN" altLang="en-US" sz="6000" b="1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124" name="矩形 10"/>
          <p:cNvSpPr>
            <a:spLocks noChangeArrowheads="1"/>
          </p:cNvSpPr>
          <p:nvPr/>
        </p:nvSpPr>
        <p:spPr bwMode="auto">
          <a:xfrm>
            <a:off x="3485528" y="2520708"/>
            <a:ext cx="3845925" cy="400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The 2017 annual work summary</a:t>
            </a:r>
            <a:endParaRPr lang="zh-CN" altLang="en-US" sz="20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125" name="直接连接符 11"/>
          <p:cNvSpPr>
            <a:spLocks noChangeShapeType="1"/>
          </p:cNvSpPr>
          <p:nvPr/>
        </p:nvSpPr>
        <p:spPr bwMode="auto">
          <a:xfrm>
            <a:off x="1826905" y="2957655"/>
            <a:ext cx="5504548" cy="1675"/>
          </a:xfrm>
          <a:prstGeom prst="line">
            <a:avLst/>
          </a:prstGeom>
          <a:noFill/>
          <a:ln w="6350" cap="flat" cmpd="sng">
            <a:solidFill>
              <a:schemeClr val="accent1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00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Text Box 3"/>
          <p:cNvSpPr>
            <a:spLocks noChangeArrowheads="1"/>
          </p:cNvSpPr>
          <p:nvPr/>
        </p:nvSpPr>
        <p:spPr bwMode="auto">
          <a:xfrm>
            <a:off x="7422714" y="2022103"/>
            <a:ext cx="3021981" cy="3154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19895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  <a:endParaRPr lang="zh-CN" altLang="en-US" sz="19895" b="1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1000">
        <p:random/>
      </p:transition>
    </mc:Choice>
    <mc:Fallback>
      <p:transition spd="slow" advClick="0" advTm="1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/>
      <p:bldP spid="5124" grpId="0"/>
      <p:bldP spid="5125" grpId="0" animBg="1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4709874" y="2570925"/>
            <a:ext cx="3439003" cy="3439003"/>
          </a:xfrm>
          <a:prstGeom prst="ellipse">
            <a:avLst/>
          </a:prstGeom>
          <a:noFill/>
          <a:ln w="38100">
            <a:solidFill>
              <a:schemeClr val="tx1">
                <a:lumMod val="25000"/>
                <a:lumOff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50" dirty="0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7570536" y="4556597"/>
            <a:ext cx="719606" cy="719601"/>
            <a:chOff x="5439260" y="3331913"/>
            <a:chExt cx="559152" cy="559152"/>
          </a:xfrm>
        </p:grpSpPr>
        <p:sp>
          <p:nvSpPr>
            <p:cNvPr id="7" name="Oval 6"/>
            <p:cNvSpPr/>
            <p:nvPr/>
          </p:nvSpPr>
          <p:spPr>
            <a:xfrm>
              <a:off x="5439260" y="3331913"/>
              <a:ext cx="559152" cy="55915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zh-CN" altLang="en-US" sz="165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8" name="Freeform 54"/>
            <p:cNvSpPr>
              <a:spLocks noEditPoints="1"/>
            </p:cNvSpPr>
            <p:nvPr/>
          </p:nvSpPr>
          <p:spPr bwMode="auto">
            <a:xfrm>
              <a:off x="5607607" y="3474151"/>
              <a:ext cx="222456" cy="274676"/>
            </a:xfrm>
            <a:custGeom>
              <a:avLst/>
              <a:gdLst/>
              <a:ahLst/>
              <a:cxnLst>
                <a:cxn ang="0">
                  <a:pos x="196" y="256"/>
                </a:cxn>
                <a:cxn ang="0">
                  <a:pos x="12" y="256"/>
                </a:cxn>
                <a:cxn ang="0">
                  <a:pos x="0" y="244"/>
                </a:cxn>
                <a:cxn ang="0">
                  <a:pos x="0" y="140"/>
                </a:cxn>
                <a:cxn ang="0">
                  <a:pos x="12" y="128"/>
                </a:cxn>
                <a:cxn ang="0">
                  <a:pos x="32" y="128"/>
                </a:cxn>
                <a:cxn ang="0">
                  <a:pos x="32" y="72"/>
                </a:cxn>
                <a:cxn ang="0">
                  <a:pos x="104" y="0"/>
                </a:cxn>
                <a:cxn ang="0">
                  <a:pos x="176" y="72"/>
                </a:cxn>
                <a:cxn ang="0">
                  <a:pos x="176" y="128"/>
                </a:cxn>
                <a:cxn ang="0">
                  <a:pos x="196" y="128"/>
                </a:cxn>
                <a:cxn ang="0">
                  <a:pos x="208" y="140"/>
                </a:cxn>
                <a:cxn ang="0">
                  <a:pos x="208" y="244"/>
                </a:cxn>
                <a:cxn ang="0">
                  <a:pos x="196" y="256"/>
                </a:cxn>
                <a:cxn ang="0">
                  <a:pos x="92" y="197"/>
                </a:cxn>
                <a:cxn ang="0">
                  <a:pos x="92" y="220"/>
                </a:cxn>
                <a:cxn ang="0">
                  <a:pos x="104" y="232"/>
                </a:cxn>
                <a:cxn ang="0">
                  <a:pos x="116" y="220"/>
                </a:cxn>
                <a:cxn ang="0">
                  <a:pos x="116" y="197"/>
                </a:cxn>
                <a:cxn ang="0">
                  <a:pos x="128" y="176"/>
                </a:cxn>
                <a:cxn ang="0">
                  <a:pos x="104" y="152"/>
                </a:cxn>
                <a:cxn ang="0">
                  <a:pos x="80" y="176"/>
                </a:cxn>
                <a:cxn ang="0">
                  <a:pos x="92" y="197"/>
                </a:cxn>
                <a:cxn ang="0">
                  <a:pos x="152" y="72"/>
                </a:cxn>
                <a:cxn ang="0">
                  <a:pos x="104" y="24"/>
                </a:cxn>
                <a:cxn ang="0">
                  <a:pos x="56" y="72"/>
                </a:cxn>
                <a:cxn ang="0">
                  <a:pos x="56" y="128"/>
                </a:cxn>
                <a:cxn ang="0">
                  <a:pos x="152" y="128"/>
                </a:cxn>
                <a:cxn ang="0">
                  <a:pos x="152" y="72"/>
                </a:cxn>
              </a:cxnLst>
              <a:rect l="0" t="0" r="r" b="b"/>
              <a:pathLst>
                <a:path w="208" h="256">
                  <a:moveTo>
                    <a:pt x="196" y="256"/>
                  </a:moveTo>
                  <a:cubicBezTo>
                    <a:pt x="12" y="256"/>
                    <a:pt x="12" y="256"/>
                    <a:pt x="12" y="256"/>
                  </a:cubicBezTo>
                  <a:cubicBezTo>
                    <a:pt x="5" y="256"/>
                    <a:pt x="0" y="251"/>
                    <a:pt x="0" y="244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0" y="133"/>
                    <a:pt x="5" y="128"/>
                    <a:pt x="12" y="128"/>
                  </a:cubicBezTo>
                  <a:cubicBezTo>
                    <a:pt x="32" y="128"/>
                    <a:pt x="32" y="128"/>
                    <a:pt x="32" y="128"/>
                  </a:cubicBezTo>
                  <a:cubicBezTo>
                    <a:pt x="32" y="72"/>
                    <a:pt x="32" y="72"/>
                    <a:pt x="32" y="72"/>
                  </a:cubicBezTo>
                  <a:cubicBezTo>
                    <a:pt x="32" y="32"/>
                    <a:pt x="64" y="0"/>
                    <a:pt x="104" y="0"/>
                  </a:cubicBezTo>
                  <a:cubicBezTo>
                    <a:pt x="144" y="0"/>
                    <a:pt x="176" y="32"/>
                    <a:pt x="176" y="72"/>
                  </a:cubicBezTo>
                  <a:cubicBezTo>
                    <a:pt x="176" y="128"/>
                    <a:pt x="176" y="128"/>
                    <a:pt x="176" y="128"/>
                  </a:cubicBezTo>
                  <a:cubicBezTo>
                    <a:pt x="196" y="128"/>
                    <a:pt x="196" y="128"/>
                    <a:pt x="196" y="128"/>
                  </a:cubicBezTo>
                  <a:cubicBezTo>
                    <a:pt x="203" y="128"/>
                    <a:pt x="208" y="133"/>
                    <a:pt x="208" y="140"/>
                  </a:cubicBezTo>
                  <a:cubicBezTo>
                    <a:pt x="208" y="244"/>
                    <a:pt x="208" y="244"/>
                    <a:pt x="208" y="244"/>
                  </a:cubicBezTo>
                  <a:cubicBezTo>
                    <a:pt x="208" y="251"/>
                    <a:pt x="203" y="256"/>
                    <a:pt x="196" y="256"/>
                  </a:cubicBezTo>
                  <a:moveTo>
                    <a:pt x="92" y="197"/>
                  </a:moveTo>
                  <a:cubicBezTo>
                    <a:pt x="92" y="220"/>
                    <a:pt x="92" y="220"/>
                    <a:pt x="92" y="220"/>
                  </a:cubicBezTo>
                  <a:cubicBezTo>
                    <a:pt x="92" y="227"/>
                    <a:pt x="97" y="232"/>
                    <a:pt x="104" y="232"/>
                  </a:cubicBezTo>
                  <a:cubicBezTo>
                    <a:pt x="111" y="232"/>
                    <a:pt x="116" y="227"/>
                    <a:pt x="116" y="220"/>
                  </a:cubicBezTo>
                  <a:cubicBezTo>
                    <a:pt x="116" y="197"/>
                    <a:pt x="116" y="197"/>
                    <a:pt x="116" y="197"/>
                  </a:cubicBezTo>
                  <a:cubicBezTo>
                    <a:pt x="123" y="193"/>
                    <a:pt x="128" y="185"/>
                    <a:pt x="128" y="176"/>
                  </a:cubicBezTo>
                  <a:cubicBezTo>
                    <a:pt x="128" y="163"/>
                    <a:pt x="117" y="152"/>
                    <a:pt x="104" y="152"/>
                  </a:cubicBezTo>
                  <a:cubicBezTo>
                    <a:pt x="91" y="152"/>
                    <a:pt x="80" y="163"/>
                    <a:pt x="80" y="176"/>
                  </a:cubicBezTo>
                  <a:cubicBezTo>
                    <a:pt x="80" y="185"/>
                    <a:pt x="85" y="193"/>
                    <a:pt x="92" y="197"/>
                  </a:cubicBezTo>
                  <a:moveTo>
                    <a:pt x="152" y="72"/>
                  </a:moveTo>
                  <a:cubicBezTo>
                    <a:pt x="152" y="45"/>
                    <a:pt x="131" y="24"/>
                    <a:pt x="104" y="24"/>
                  </a:cubicBezTo>
                  <a:cubicBezTo>
                    <a:pt x="77" y="24"/>
                    <a:pt x="56" y="45"/>
                    <a:pt x="56" y="72"/>
                  </a:cubicBezTo>
                  <a:cubicBezTo>
                    <a:pt x="56" y="128"/>
                    <a:pt x="56" y="128"/>
                    <a:pt x="56" y="128"/>
                  </a:cubicBezTo>
                  <a:cubicBezTo>
                    <a:pt x="152" y="128"/>
                    <a:pt x="152" y="128"/>
                    <a:pt x="152" y="128"/>
                  </a:cubicBezTo>
                  <a:lnTo>
                    <a:pt x="152" y="72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17692" tIns="58846" rIns="117692" bIns="58846" numCol="1" anchor="t" anchorCtr="0" compatLnSpc="1"/>
            <a:lstStyle/>
            <a:p>
              <a:endParaRPr lang="en-US" sz="165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568610" y="3133617"/>
            <a:ext cx="719606" cy="719601"/>
            <a:chOff x="3145590" y="2007662"/>
            <a:chExt cx="559152" cy="559152"/>
          </a:xfrm>
        </p:grpSpPr>
        <p:sp>
          <p:nvSpPr>
            <p:cNvPr id="10" name="Oval 9"/>
            <p:cNvSpPr/>
            <p:nvPr/>
          </p:nvSpPr>
          <p:spPr>
            <a:xfrm>
              <a:off x="3145590" y="2007662"/>
              <a:ext cx="559152" cy="55915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zh-CN" altLang="en-US" sz="165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11" name="Freeform 60"/>
            <p:cNvSpPr>
              <a:spLocks noEditPoints="1"/>
            </p:cNvSpPr>
            <p:nvPr/>
          </p:nvSpPr>
          <p:spPr bwMode="auto">
            <a:xfrm>
              <a:off x="3288351" y="2192720"/>
              <a:ext cx="273630" cy="189034"/>
            </a:xfrm>
            <a:custGeom>
              <a:avLst/>
              <a:gdLst/>
              <a:ahLst/>
              <a:cxnLst>
                <a:cxn ang="0">
                  <a:pos x="244" y="176"/>
                </a:cxn>
                <a:cxn ang="0">
                  <a:pos x="12" y="176"/>
                </a:cxn>
                <a:cxn ang="0">
                  <a:pos x="0" y="164"/>
                </a:cxn>
                <a:cxn ang="0">
                  <a:pos x="0" y="72"/>
                </a:cxn>
                <a:cxn ang="0">
                  <a:pos x="256" y="72"/>
                </a:cxn>
                <a:cxn ang="0">
                  <a:pos x="256" y="164"/>
                </a:cxn>
                <a:cxn ang="0">
                  <a:pos x="244" y="176"/>
                </a:cxn>
                <a:cxn ang="0">
                  <a:pos x="24" y="152"/>
                </a:cxn>
                <a:cxn ang="0">
                  <a:pos x="72" y="152"/>
                </a:cxn>
                <a:cxn ang="0">
                  <a:pos x="72" y="140"/>
                </a:cxn>
                <a:cxn ang="0">
                  <a:pos x="24" y="140"/>
                </a:cxn>
                <a:cxn ang="0">
                  <a:pos x="24" y="152"/>
                </a:cxn>
                <a:cxn ang="0">
                  <a:pos x="144" y="116"/>
                </a:cxn>
                <a:cxn ang="0">
                  <a:pos x="24" y="116"/>
                </a:cxn>
                <a:cxn ang="0">
                  <a:pos x="24" y="128"/>
                </a:cxn>
                <a:cxn ang="0">
                  <a:pos x="144" y="128"/>
                </a:cxn>
                <a:cxn ang="0">
                  <a:pos x="144" y="116"/>
                </a:cxn>
                <a:cxn ang="0">
                  <a:pos x="0" y="12"/>
                </a:cxn>
                <a:cxn ang="0">
                  <a:pos x="12" y="0"/>
                </a:cxn>
                <a:cxn ang="0">
                  <a:pos x="244" y="0"/>
                </a:cxn>
                <a:cxn ang="0">
                  <a:pos x="256" y="12"/>
                </a:cxn>
                <a:cxn ang="0">
                  <a:pos x="256" y="48"/>
                </a:cxn>
                <a:cxn ang="0">
                  <a:pos x="0" y="48"/>
                </a:cxn>
                <a:cxn ang="0">
                  <a:pos x="0" y="12"/>
                </a:cxn>
              </a:cxnLst>
              <a:rect l="0" t="0" r="r" b="b"/>
              <a:pathLst>
                <a:path w="256" h="176">
                  <a:moveTo>
                    <a:pt x="244" y="176"/>
                  </a:moveTo>
                  <a:cubicBezTo>
                    <a:pt x="12" y="176"/>
                    <a:pt x="12" y="176"/>
                    <a:pt x="12" y="176"/>
                  </a:cubicBezTo>
                  <a:cubicBezTo>
                    <a:pt x="5" y="176"/>
                    <a:pt x="0" y="171"/>
                    <a:pt x="0" y="164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256" y="72"/>
                    <a:pt x="256" y="72"/>
                    <a:pt x="256" y="72"/>
                  </a:cubicBezTo>
                  <a:cubicBezTo>
                    <a:pt x="256" y="164"/>
                    <a:pt x="256" y="164"/>
                    <a:pt x="256" y="164"/>
                  </a:cubicBezTo>
                  <a:cubicBezTo>
                    <a:pt x="256" y="171"/>
                    <a:pt x="251" y="176"/>
                    <a:pt x="244" y="176"/>
                  </a:cubicBezTo>
                  <a:moveTo>
                    <a:pt x="24" y="152"/>
                  </a:moveTo>
                  <a:cubicBezTo>
                    <a:pt x="72" y="152"/>
                    <a:pt x="72" y="152"/>
                    <a:pt x="72" y="152"/>
                  </a:cubicBezTo>
                  <a:cubicBezTo>
                    <a:pt x="72" y="140"/>
                    <a:pt x="72" y="140"/>
                    <a:pt x="72" y="140"/>
                  </a:cubicBezTo>
                  <a:cubicBezTo>
                    <a:pt x="24" y="140"/>
                    <a:pt x="24" y="140"/>
                    <a:pt x="24" y="140"/>
                  </a:cubicBezTo>
                  <a:lnTo>
                    <a:pt x="24" y="152"/>
                  </a:lnTo>
                  <a:close/>
                  <a:moveTo>
                    <a:pt x="144" y="116"/>
                  </a:moveTo>
                  <a:cubicBezTo>
                    <a:pt x="24" y="116"/>
                    <a:pt x="24" y="116"/>
                    <a:pt x="24" y="116"/>
                  </a:cubicBezTo>
                  <a:cubicBezTo>
                    <a:pt x="24" y="128"/>
                    <a:pt x="24" y="128"/>
                    <a:pt x="24" y="128"/>
                  </a:cubicBezTo>
                  <a:cubicBezTo>
                    <a:pt x="144" y="128"/>
                    <a:pt x="144" y="128"/>
                    <a:pt x="144" y="128"/>
                  </a:cubicBezTo>
                  <a:lnTo>
                    <a:pt x="144" y="116"/>
                  </a:lnTo>
                  <a:close/>
                  <a:moveTo>
                    <a:pt x="0" y="12"/>
                  </a:moveTo>
                  <a:cubicBezTo>
                    <a:pt x="0" y="5"/>
                    <a:pt x="5" y="0"/>
                    <a:pt x="12" y="0"/>
                  </a:cubicBezTo>
                  <a:cubicBezTo>
                    <a:pt x="244" y="0"/>
                    <a:pt x="244" y="0"/>
                    <a:pt x="244" y="0"/>
                  </a:cubicBezTo>
                  <a:cubicBezTo>
                    <a:pt x="251" y="0"/>
                    <a:pt x="256" y="5"/>
                    <a:pt x="256" y="12"/>
                  </a:cubicBezTo>
                  <a:cubicBezTo>
                    <a:pt x="256" y="48"/>
                    <a:pt x="256" y="48"/>
                    <a:pt x="256" y="48"/>
                  </a:cubicBezTo>
                  <a:cubicBezTo>
                    <a:pt x="0" y="48"/>
                    <a:pt x="0" y="48"/>
                    <a:pt x="0" y="48"/>
                  </a:cubicBezTo>
                  <a:lnTo>
                    <a:pt x="0" y="12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17692" tIns="58846" rIns="117692" bIns="58846" numCol="1" anchor="t" anchorCtr="0" compatLnSpc="1"/>
            <a:lstStyle/>
            <a:p>
              <a:endParaRPr lang="en-US" sz="165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568610" y="4556597"/>
            <a:ext cx="719606" cy="719601"/>
            <a:chOff x="3145590" y="3331913"/>
            <a:chExt cx="559152" cy="559152"/>
          </a:xfrm>
        </p:grpSpPr>
        <p:sp>
          <p:nvSpPr>
            <p:cNvPr id="13" name="Oval 12"/>
            <p:cNvSpPr/>
            <p:nvPr/>
          </p:nvSpPr>
          <p:spPr>
            <a:xfrm>
              <a:off x="3145590" y="3331913"/>
              <a:ext cx="559152" cy="55915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zh-CN" altLang="en-US" sz="165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14" name="Freeform 13"/>
            <p:cNvSpPr>
              <a:spLocks noEditPoints="1"/>
            </p:cNvSpPr>
            <p:nvPr/>
          </p:nvSpPr>
          <p:spPr bwMode="auto">
            <a:xfrm>
              <a:off x="3322293" y="3508616"/>
              <a:ext cx="205744" cy="205744"/>
            </a:xfrm>
            <a:custGeom>
              <a:avLst/>
              <a:gdLst/>
              <a:ahLst/>
              <a:cxnLst>
                <a:cxn ang="0">
                  <a:pos x="192" y="98"/>
                </a:cxn>
                <a:cxn ang="0">
                  <a:pos x="192" y="98"/>
                </a:cxn>
                <a:cxn ang="0">
                  <a:pos x="192" y="99"/>
                </a:cxn>
                <a:cxn ang="0">
                  <a:pos x="192" y="99"/>
                </a:cxn>
                <a:cxn ang="0">
                  <a:pos x="192" y="100"/>
                </a:cxn>
                <a:cxn ang="0">
                  <a:pos x="192" y="100"/>
                </a:cxn>
                <a:cxn ang="0">
                  <a:pos x="189" y="108"/>
                </a:cxn>
                <a:cxn ang="0">
                  <a:pos x="189" y="108"/>
                </a:cxn>
                <a:cxn ang="0">
                  <a:pos x="121" y="188"/>
                </a:cxn>
                <a:cxn ang="0">
                  <a:pos x="121" y="188"/>
                </a:cxn>
                <a:cxn ang="0">
                  <a:pos x="112" y="192"/>
                </a:cxn>
                <a:cxn ang="0">
                  <a:pos x="111" y="192"/>
                </a:cxn>
                <a:cxn ang="0">
                  <a:pos x="110" y="192"/>
                </a:cxn>
                <a:cxn ang="0">
                  <a:pos x="110" y="192"/>
                </a:cxn>
                <a:cxn ang="0">
                  <a:pos x="104" y="189"/>
                </a:cxn>
                <a:cxn ang="0">
                  <a:pos x="104" y="189"/>
                </a:cxn>
                <a:cxn ang="0">
                  <a:pos x="4" y="97"/>
                </a:cxn>
                <a:cxn ang="0">
                  <a:pos x="4" y="97"/>
                </a:cxn>
                <a:cxn ang="0">
                  <a:pos x="0" y="88"/>
                </a:cxn>
                <a:cxn ang="0">
                  <a:pos x="0" y="88"/>
                </a:cxn>
                <a:cxn ang="0">
                  <a:pos x="0" y="24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88" y="0"/>
                </a:cxn>
                <a:cxn ang="0">
                  <a:pos x="88" y="0"/>
                </a:cxn>
                <a:cxn ang="0">
                  <a:pos x="88" y="0"/>
                </a:cxn>
                <a:cxn ang="0">
                  <a:pos x="97" y="4"/>
                </a:cxn>
                <a:cxn ang="0">
                  <a:pos x="188" y="91"/>
                </a:cxn>
                <a:cxn ang="0">
                  <a:pos x="192" y="98"/>
                </a:cxn>
                <a:cxn ang="0">
                  <a:pos x="32" y="16"/>
                </a:cxn>
                <a:cxn ang="0">
                  <a:pos x="16" y="32"/>
                </a:cxn>
                <a:cxn ang="0">
                  <a:pos x="32" y="48"/>
                </a:cxn>
                <a:cxn ang="0">
                  <a:pos x="48" y="32"/>
                </a:cxn>
                <a:cxn ang="0">
                  <a:pos x="32" y="16"/>
                </a:cxn>
              </a:cxnLst>
              <a:rect l="0" t="0" r="r" b="b"/>
              <a:pathLst>
                <a:path w="192" h="192">
                  <a:moveTo>
                    <a:pt x="192" y="98"/>
                  </a:moveTo>
                  <a:cubicBezTo>
                    <a:pt x="192" y="98"/>
                    <a:pt x="192" y="98"/>
                    <a:pt x="192" y="98"/>
                  </a:cubicBezTo>
                  <a:cubicBezTo>
                    <a:pt x="192" y="98"/>
                    <a:pt x="192" y="98"/>
                    <a:pt x="192" y="99"/>
                  </a:cubicBezTo>
                  <a:cubicBezTo>
                    <a:pt x="192" y="99"/>
                    <a:pt x="192" y="99"/>
                    <a:pt x="192" y="99"/>
                  </a:cubicBezTo>
                  <a:cubicBezTo>
                    <a:pt x="192" y="99"/>
                    <a:pt x="192" y="99"/>
                    <a:pt x="192" y="100"/>
                  </a:cubicBezTo>
                  <a:cubicBezTo>
                    <a:pt x="192" y="100"/>
                    <a:pt x="192" y="100"/>
                    <a:pt x="192" y="100"/>
                  </a:cubicBezTo>
                  <a:cubicBezTo>
                    <a:pt x="192" y="103"/>
                    <a:pt x="191" y="106"/>
                    <a:pt x="189" y="108"/>
                  </a:cubicBezTo>
                  <a:cubicBezTo>
                    <a:pt x="189" y="108"/>
                    <a:pt x="189" y="108"/>
                    <a:pt x="189" y="108"/>
                  </a:cubicBezTo>
                  <a:cubicBezTo>
                    <a:pt x="121" y="188"/>
                    <a:pt x="121" y="188"/>
                    <a:pt x="121" y="188"/>
                  </a:cubicBezTo>
                  <a:cubicBezTo>
                    <a:pt x="121" y="188"/>
                    <a:pt x="121" y="188"/>
                    <a:pt x="121" y="188"/>
                  </a:cubicBezTo>
                  <a:cubicBezTo>
                    <a:pt x="119" y="190"/>
                    <a:pt x="116" y="192"/>
                    <a:pt x="112" y="192"/>
                  </a:cubicBezTo>
                  <a:cubicBezTo>
                    <a:pt x="112" y="192"/>
                    <a:pt x="111" y="192"/>
                    <a:pt x="111" y="192"/>
                  </a:cubicBezTo>
                  <a:cubicBezTo>
                    <a:pt x="111" y="192"/>
                    <a:pt x="110" y="192"/>
                    <a:pt x="110" y="192"/>
                  </a:cubicBezTo>
                  <a:cubicBezTo>
                    <a:pt x="110" y="192"/>
                    <a:pt x="110" y="192"/>
                    <a:pt x="110" y="192"/>
                  </a:cubicBezTo>
                  <a:cubicBezTo>
                    <a:pt x="108" y="191"/>
                    <a:pt x="106" y="190"/>
                    <a:pt x="104" y="189"/>
                  </a:cubicBezTo>
                  <a:cubicBezTo>
                    <a:pt x="104" y="189"/>
                    <a:pt x="104" y="189"/>
                    <a:pt x="104" y="189"/>
                  </a:cubicBezTo>
                  <a:cubicBezTo>
                    <a:pt x="4" y="97"/>
                    <a:pt x="4" y="97"/>
                    <a:pt x="4" y="97"/>
                  </a:cubicBezTo>
                  <a:cubicBezTo>
                    <a:pt x="4" y="97"/>
                    <a:pt x="4" y="97"/>
                    <a:pt x="4" y="97"/>
                  </a:cubicBezTo>
                  <a:cubicBezTo>
                    <a:pt x="2" y="95"/>
                    <a:pt x="0" y="92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91" y="0"/>
                    <a:pt x="94" y="1"/>
                    <a:pt x="97" y="4"/>
                  </a:cubicBezTo>
                  <a:cubicBezTo>
                    <a:pt x="188" y="91"/>
                    <a:pt x="188" y="91"/>
                    <a:pt x="188" y="91"/>
                  </a:cubicBezTo>
                  <a:cubicBezTo>
                    <a:pt x="190" y="93"/>
                    <a:pt x="191" y="95"/>
                    <a:pt x="192" y="98"/>
                  </a:cubicBezTo>
                  <a:moveTo>
                    <a:pt x="32" y="16"/>
                  </a:moveTo>
                  <a:cubicBezTo>
                    <a:pt x="23" y="16"/>
                    <a:pt x="16" y="23"/>
                    <a:pt x="16" y="32"/>
                  </a:cubicBezTo>
                  <a:cubicBezTo>
                    <a:pt x="16" y="41"/>
                    <a:pt x="23" y="48"/>
                    <a:pt x="32" y="48"/>
                  </a:cubicBezTo>
                  <a:cubicBezTo>
                    <a:pt x="41" y="48"/>
                    <a:pt x="48" y="41"/>
                    <a:pt x="48" y="32"/>
                  </a:cubicBezTo>
                  <a:cubicBezTo>
                    <a:pt x="48" y="23"/>
                    <a:pt x="41" y="16"/>
                    <a:pt x="32" y="16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17692" tIns="58846" rIns="117692" bIns="58846" numCol="1" anchor="t" anchorCtr="0" compatLnSpc="1"/>
            <a:lstStyle/>
            <a:p>
              <a:endParaRPr lang="en-US" sz="165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7570536" y="3133617"/>
            <a:ext cx="719606" cy="719601"/>
            <a:chOff x="5439260" y="2007662"/>
            <a:chExt cx="559152" cy="559152"/>
          </a:xfrm>
        </p:grpSpPr>
        <p:sp>
          <p:nvSpPr>
            <p:cNvPr id="16" name="Oval 15"/>
            <p:cNvSpPr/>
            <p:nvPr/>
          </p:nvSpPr>
          <p:spPr>
            <a:xfrm>
              <a:off x="5439260" y="2007662"/>
              <a:ext cx="559152" cy="55915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zh-CN" altLang="en-US" sz="165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17" name="Freeform 69"/>
            <p:cNvSpPr>
              <a:spLocks noEditPoints="1"/>
            </p:cNvSpPr>
            <p:nvPr/>
          </p:nvSpPr>
          <p:spPr bwMode="auto">
            <a:xfrm>
              <a:off x="5582021" y="2171832"/>
              <a:ext cx="273630" cy="230810"/>
            </a:xfrm>
            <a:custGeom>
              <a:avLst/>
              <a:gdLst/>
              <a:ahLst/>
              <a:cxnLst>
                <a:cxn ang="0">
                  <a:pos x="256" y="91"/>
                </a:cxn>
                <a:cxn ang="0">
                  <a:pos x="256" y="92"/>
                </a:cxn>
                <a:cxn ang="0">
                  <a:pos x="256" y="92"/>
                </a:cxn>
                <a:cxn ang="0">
                  <a:pos x="233" y="104"/>
                </a:cxn>
                <a:cxn ang="0">
                  <a:pos x="208" y="207"/>
                </a:cxn>
                <a:cxn ang="0">
                  <a:pos x="194" y="216"/>
                </a:cxn>
                <a:cxn ang="0">
                  <a:pos x="60" y="216"/>
                </a:cxn>
                <a:cxn ang="0">
                  <a:pos x="60" y="216"/>
                </a:cxn>
                <a:cxn ang="0">
                  <a:pos x="48" y="207"/>
                </a:cxn>
                <a:cxn ang="0">
                  <a:pos x="12" y="104"/>
                </a:cxn>
                <a:cxn ang="0">
                  <a:pos x="12" y="80"/>
                </a:cxn>
                <a:cxn ang="0">
                  <a:pos x="98" y="80"/>
                </a:cxn>
                <a:cxn ang="0">
                  <a:pos x="148" y="80"/>
                </a:cxn>
                <a:cxn ang="0">
                  <a:pos x="178" y="80"/>
                </a:cxn>
                <a:cxn ang="0">
                  <a:pos x="196" y="80"/>
                </a:cxn>
                <a:cxn ang="0">
                  <a:pos x="244" y="80"/>
                </a:cxn>
                <a:cxn ang="0">
                  <a:pos x="245" y="80"/>
                </a:cxn>
                <a:cxn ang="0">
                  <a:pos x="256" y="90"/>
                </a:cxn>
                <a:cxn ang="0">
                  <a:pos x="80" y="104"/>
                </a:cxn>
                <a:cxn ang="0">
                  <a:pos x="68" y="180"/>
                </a:cxn>
                <a:cxn ang="0">
                  <a:pos x="92" y="180"/>
                </a:cxn>
                <a:cxn ang="0">
                  <a:pos x="140" y="116"/>
                </a:cxn>
                <a:cxn ang="0">
                  <a:pos x="116" y="116"/>
                </a:cxn>
                <a:cxn ang="0">
                  <a:pos x="128" y="192"/>
                </a:cxn>
                <a:cxn ang="0">
                  <a:pos x="140" y="116"/>
                </a:cxn>
                <a:cxn ang="0">
                  <a:pos x="176" y="104"/>
                </a:cxn>
                <a:cxn ang="0">
                  <a:pos x="164" y="180"/>
                </a:cxn>
                <a:cxn ang="0">
                  <a:pos x="188" y="180"/>
                </a:cxn>
                <a:cxn ang="0">
                  <a:pos x="142" y="18"/>
                </a:cxn>
                <a:cxn ang="0">
                  <a:pos x="140" y="12"/>
                </a:cxn>
                <a:cxn ang="0">
                  <a:pos x="163" y="7"/>
                </a:cxn>
                <a:cxn ang="0">
                  <a:pos x="195" y="68"/>
                </a:cxn>
                <a:cxn ang="0">
                  <a:pos x="142" y="18"/>
                </a:cxn>
                <a:cxn ang="0">
                  <a:pos x="88" y="68"/>
                </a:cxn>
                <a:cxn ang="0">
                  <a:pos x="93" y="7"/>
                </a:cxn>
                <a:cxn ang="0">
                  <a:pos x="104" y="0"/>
                </a:cxn>
                <a:cxn ang="0">
                  <a:pos x="114" y="18"/>
                </a:cxn>
              </a:cxnLst>
              <a:rect l="0" t="0" r="r" b="b"/>
              <a:pathLst>
                <a:path w="256" h="216">
                  <a:moveTo>
                    <a:pt x="256" y="90"/>
                  </a:moveTo>
                  <a:cubicBezTo>
                    <a:pt x="256" y="91"/>
                    <a:pt x="256" y="91"/>
                    <a:pt x="256" y="91"/>
                  </a:cubicBezTo>
                  <a:cubicBezTo>
                    <a:pt x="256" y="91"/>
                    <a:pt x="256" y="92"/>
                    <a:pt x="256" y="92"/>
                  </a:cubicBezTo>
                  <a:cubicBezTo>
                    <a:pt x="256" y="92"/>
                    <a:pt x="256" y="92"/>
                    <a:pt x="256" y="92"/>
                  </a:cubicBezTo>
                  <a:cubicBezTo>
                    <a:pt x="256" y="92"/>
                    <a:pt x="256" y="92"/>
                    <a:pt x="256" y="92"/>
                  </a:cubicBezTo>
                  <a:cubicBezTo>
                    <a:pt x="256" y="92"/>
                    <a:pt x="256" y="92"/>
                    <a:pt x="256" y="92"/>
                  </a:cubicBezTo>
                  <a:cubicBezTo>
                    <a:pt x="256" y="99"/>
                    <a:pt x="251" y="104"/>
                    <a:pt x="244" y="104"/>
                  </a:cubicBezTo>
                  <a:cubicBezTo>
                    <a:pt x="233" y="104"/>
                    <a:pt x="233" y="104"/>
                    <a:pt x="233" y="104"/>
                  </a:cubicBezTo>
                  <a:cubicBezTo>
                    <a:pt x="208" y="207"/>
                    <a:pt x="208" y="207"/>
                    <a:pt x="208" y="207"/>
                  </a:cubicBezTo>
                  <a:cubicBezTo>
                    <a:pt x="208" y="207"/>
                    <a:pt x="208" y="207"/>
                    <a:pt x="208" y="207"/>
                  </a:cubicBezTo>
                  <a:cubicBezTo>
                    <a:pt x="206" y="212"/>
                    <a:pt x="202" y="216"/>
                    <a:pt x="196" y="216"/>
                  </a:cubicBezTo>
                  <a:cubicBezTo>
                    <a:pt x="194" y="216"/>
                    <a:pt x="194" y="216"/>
                    <a:pt x="194" y="216"/>
                  </a:cubicBezTo>
                  <a:cubicBezTo>
                    <a:pt x="191" y="216"/>
                    <a:pt x="191" y="216"/>
                    <a:pt x="191" y="216"/>
                  </a:cubicBezTo>
                  <a:cubicBezTo>
                    <a:pt x="60" y="216"/>
                    <a:pt x="60" y="216"/>
                    <a:pt x="60" y="216"/>
                  </a:cubicBezTo>
                  <a:cubicBezTo>
                    <a:pt x="60" y="216"/>
                    <a:pt x="60" y="216"/>
                    <a:pt x="60" y="216"/>
                  </a:cubicBezTo>
                  <a:cubicBezTo>
                    <a:pt x="60" y="216"/>
                    <a:pt x="60" y="216"/>
                    <a:pt x="60" y="216"/>
                  </a:cubicBezTo>
                  <a:cubicBezTo>
                    <a:pt x="54" y="216"/>
                    <a:pt x="50" y="212"/>
                    <a:pt x="48" y="207"/>
                  </a:cubicBezTo>
                  <a:cubicBezTo>
                    <a:pt x="48" y="207"/>
                    <a:pt x="48" y="207"/>
                    <a:pt x="48" y="207"/>
                  </a:cubicBezTo>
                  <a:cubicBezTo>
                    <a:pt x="23" y="104"/>
                    <a:pt x="23" y="104"/>
                    <a:pt x="23" y="104"/>
                  </a:cubicBezTo>
                  <a:cubicBezTo>
                    <a:pt x="12" y="104"/>
                    <a:pt x="12" y="104"/>
                    <a:pt x="12" y="104"/>
                  </a:cubicBezTo>
                  <a:cubicBezTo>
                    <a:pt x="5" y="104"/>
                    <a:pt x="0" y="99"/>
                    <a:pt x="0" y="92"/>
                  </a:cubicBezTo>
                  <a:cubicBezTo>
                    <a:pt x="0" y="85"/>
                    <a:pt x="5" y="80"/>
                    <a:pt x="12" y="80"/>
                  </a:cubicBezTo>
                  <a:cubicBezTo>
                    <a:pt x="58" y="80"/>
                    <a:pt x="58" y="80"/>
                    <a:pt x="58" y="80"/>
                  </a:cubicBezTo>
                  <a:cubicBezTo>
                    <a:pt x="98" y="80"/>
                    <a:pt x="98" y="80"/>
                    <a:pt x="98" y="80"/>
                  </a:cubicBezTo>
                  <a:cubicBezTo>
                    <a:pt x="98" y="80"/>
                    <a:pt x="98" y="80"/>
                    <a:pt x="98" y="80"/>
                  </a:cubicBezTo>
                  <a:cubicBezTo>
                    <a:pt x="148" y="80"/>
                    <a:pt x="148" y="80"/>
                    <a:pt x="148" y="80"/>
                  </a:cubicBezTo>
                  <a:cubicBezTo>
                    <a:pt x="148" y="80"/>
                    <a:pt x="148" y="80"/>
                    <a:pt x="148" y="80"/>
                  </a:cubicBezTo>
                  <a:cubicBezTo>
                    <a:pt x="178" y="80"/>
                    <a:pt x="178" y="80"/>
                    <a:pt x="178" y="80"/>
                  </a:cubicBezTo>
                  <a:cubicBezTo>
                    <a:pt x="179" y="80"/>
                    <a:pt x="179" y="80"/>
                    <a:pt x="179" y="80"/>
                  </a:cubicBezTo>
                  <a:cubicBezTo>
                    <a:pt x="196" y="80"/>
                    <a:pt x="196" y="80"/>
                    <a:pt x="196" y="80"/>
                  </a:cubicBezTo>
                  <a:cubicBezTo>
                    <a:pt x="198" y="80"/>
                    <a:pt x="198" y="80"/>
                    <a:pt x="198" y="80"/>
                  </a:cubicBezTo>
                  <a:cubicBezTo>
                    <a:pt x="244" y="80"/>
                    <a:pt x="244" y="80"/>
                    <a:pt x="244" y="80"/>
                  </a:cubicBezTo>
                  <a:cubicBezTo>
                    <a:pt x="244" y="80"/>
                    <a:pt x="244" y="80"/>
                    <a:pt x="244" y="80"/>
                  </a:cubicBezTo>
                  <a:cubicBezTo>
                    <a:pt x="245" y="80"/>
                    <a:pt x="245" y="80"/>
                    <a:pt x="245" y="80"/>
                  </a:cubicBezTo>
                  <a:cubicBezTo>
                    <a:pt x="251" y="80"/>
                    <a:pt x="255" y="85"/>
                    <a:pt x="256" y="90"/>
                  </a:cubicBezTo>
                  <a:cubicBezTo>
                    <a:pt x="256" y="90"/>
                    <a:pt x="256" y="90"/>
                    <a:pt x="256" y="90"/>
                  </a:cubicBezTo>
                  <a:moveTo>
                    <a:pt x="92" y="116"/>
                  </a:moveTo>
                  <a:cubicBezTo>
                    <a:pt x="92" y="109"/>
                    <a:pt x="87" y="104"/>
                    <a:pt x="80" y="104"/>
                  </a:cubicBezTo>
                  <a:cubicBezTo>
                    <a:pt x="73" y="104"/>
                    <a:pt x="68" y="109"/>
                    <a:pt x="68" y="116"/>
                  </a:cubicBezTo>
                  <a:cubicBezTo>
                    <a:pt x="68" y="180"/>
                    <a:pt x="68" y="180"/>
                    <a:pt x="68" y="180"/>
                  </a:cubicBezTo>
                  <a:cubicBezTo>
                    <a:pt x="68" y="187"/>
                    <a:pt x="73" y="192"/>
                    <a:pt x="80" y="192"/>
                  </a:cubicBezTo>
                  <a:cubicBezTo>
                    <a:pt x="87" y="192"/>
                    <a:pt x="92" y="187"/>
                    <a:pt x="92" y="180"/>
                  </a:cubicBezTo>
                  <a:lnTo>
                    <a:pt x="92" y="116"/>
                  </a:lnTo>
                  <a:close/>
                  <a:moveTo>
                    <a:pt x="140" y="116"/>
                  </a:moveTo>
                  <a:cubicBezTo>
                    <a:pt x="140" y="109"/>
                    <a:pt x="135" y="104"/>
                    <a:pt x="128" y="104"/>
                  </a:cubicBezTo>
                  <a:cubicBezTo>
                    <a:pt x="121" y="104"/>
                    <a:pt x="116" y="109"/>
                    <a:pt x="116" y="116"/>
                  </a:cubicBezTo>
                  <a:cubicBezTo>
                    <a:pt x="116" y="180"/>
                    <a:pt x="116" y="180"/>
                    <a:pt x="116" y="180"/>
                  </a:cubicBezTo>
                  <a:cubicBezTo>
                    <a:pt x="116" y="187"/>
                    <a:pt x="121" y="192"/>
                    <a:pt x="128" y="192"/>
                  </a:cubicBezTo>
                  <a:cubicBezTo>
                    <a:pt x="135" y="192"/>
                    <a:pt x="140" y="187"/>
                    <a:pt x="140" y="180"/>
                  </a:cubicBezTo>
                  <a:lnTo>
                    <a:pt x="140" y="116"/>
                  </a:lnTo>
                  <a:close/>
                  <a:moveTo>
                    <a:pt x="188" y="116"/>
                  </a:moveTo>
                  <a:cubicBezTo>
                    <a:pt x="188" y="109"/>
                    <a:pt x="183" y="104"/>
                    <a:pt x="176" y="104"/>
                  </a:cubicBezTo>
                  <a:cubicBezTo>
                    <a:pt x="169" y="104"/>
                    <a:pt x="164" y="109"/>
                    <a:pt x="164" y="116"/>
                  </a:cubicBezTo>
                  <a:cubicBezTo>
                    <a:pt x="164" y="180"/>
                    <a:pt x="164" y="180"/>
                    <a:pt x="164" y="180"/>
                  </a:cubicBezTo>
                  <a:cubicBezTo>
                    <a:pt x="164" y="187"/>
                    <a:pt x="169" y="192"/>
                    <a:pt x="176" y="192"/>
                  </a:cubicBezTo>
                  <a:cubicBezTo>
                    <a:pt x="183" y="192"/>
                    <a:pt x="188" y="187"/>
                    <a:pt x="188" y="180"/>
                  </a:cubicBezTo>
                  <a:lnTo>
                    <a:pt x="188" y="116"/>
                  </a:lnTo>
                  <a:close/>
                  <a:moveTo>
                    <a:pt x="142" y="18"/>
                  </a:moveTo>
                  <a:cubicBezTo>
                    <a:pt x="142" y="18"/>
                    <a:pt x="142" y="18"/>
                    <a:pt x="142" y="18"/>
                  </a:cubicBezTo>
                  <a:cubicBezTo>
                    <a:pt x="141" y="16"/>
                    <a:pt x="140" y="14"/>
                    <a:pt x="140" y="12"/>
                  </a:cubicBezTo>
                  <a:cubicBezTo>
                    <a:pt x="140" y="5"/>
                    <a:pt x="145" y="0"/>
                    <a:pt x="152" y="0"/>
                  </a:cubicBezTo>
                  <a:cubicBezTo>
                    <a:pt x="157" y="0"/>
                    <a:pt x="161" y="3"/>
                    <a:pt x="163" y="7"/>
                  </a:cubicBezTo>
                  <a:cubicBezTo>
                    <a:pt x="163" y="7"/>
                    <a:pt x="163" y="7"/>
                    <a:pt x="163" y="7"/>
                  </a:cubicBezTo>
                  <a:cubicBezTo>
                    <a:pt x="195" y="68"/>
                    <a:pt x="195" y="68"/>
                    <a:pt x="195" y="68"/>
                  </a:cubicBezTo>
                  <a:cubicBezTo>
                    <a:pt x="168" y="68"/>
                    <a:pt x="168" y="68"/>
                    <a:pt x="168" y="68"/>
                  </a:cubicBezTo>
                  <a:lnTo>
                    <a:pt x="142" y="18"/>
                  </a:lnTo>
                  <a:close/>
                  <a:moveTo>
                    <a:pt x="114" y="18"/>
                  </a:moveTo>
                  <a:cubicBezTo>
                    <a:pt x="88" y="68"/>
                    <a:pt x="88" y="68"/>
                    <a:pt x="88" y="68"/>
                  </a:cubicBezTo>
                  <a:cubicBezTo>
                    <a:pt x="61" y="68"/>
                    <a:pt x="61" y="68"/>
                    <a:pt x="61" y="68"/>
                  </a:cubicBezTo>
                  <a:cubicBezTo>
                    <a:pt x="93" y="7"/>
                    <a:pt x="93" y="7"/>
                    <a:pt x="93" y="7"/>
                  </a:cubicBezTo>
                  <a:cubicBezTo>
                    <a:pt x="93" y="7"/>
                    <a:pt x="93" y="7"/>
                    <a:pt x="93" y="7"/>
                  </a:cubicBezTo>
                  <a:cubicBezTo>
                    <a:pt x="95" y="3"/>
                    <a:pt x="99" y="0"/>
                    <a:pt x="104" y="0"/>
                  </a:cubicBezTo>
                  <a:cubicBezTo>
                    <a:pt x="111" y="0"/>
                    <a:pt x="116" y="5"/>
                    <a:pt x="116" y="12"/>
                  </a:cubicBezTo>
                  <a:cubicBezTo>
                    <a:pt x="116" y="14"/>
                    <a:pt x="115" y="16"/>
                    <a:pt x="114" y="18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17692" tIns="58846" rIns="117692" bIns="58846" numCol="1" anchor="t" anchorCtr="0" compatLnSpc="1"/>
            <a:lstStyle/>
            <a:p>
              <a:endParaRPr lang="en-US" sz="165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6069575" y="5595352"/>
            <a:ext cx="719606" cy="719601"/>
            <a:chOff x="4292425" y="3994038"/>
            <a:chExt cx="559152" cy="559152"/>
          </a:xfrm>
        </p:grpSpPr>
        <p:sp>
          <p:nvSpPr>
            <p:cNvPr id="19" name="Oval 18"/>
            <p:cNvSpPr/>
            <p:nvPr/>
          </p:nvSpPr>
          <p:spPr>
            <a:xfrm>
              <a:off x="4292425" y="3994038"/>
              <a:ext cx="559152" cy="55915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zh-CN" altLang="en-US" sz="165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20" name="Freeform 71"/>
            <p:cNvSpPr>
              <a:spLocks noEditPoints="1"/>
            </p:cNvSpPr>
            <p:nvPr/>
          </p:nvSpPr>
          <p:spPr bwMode="auto">
            <a:xfrm>
              <a:off x="4434663" y="4149331"/>
              <a:ext cx="274676" cy="248566"/>
            </a:xfrm>
            <a:custGeom>
              <a:avLst/>
              <a:gdLst/>
              <a:ahLst/>
              <a:cxnLst>
                <a:cxn ang="0">
                  <a:pos x="256" y="96"/>
                </a:cxn>
                <a:cxn ang="0">
                  <a:pos x="224" y="128"/>
                </a:cxn>
                <a:cxn ang="0">
                  <a:pos x="192" y="96"/>
                </a:cxn>
                <a:cxn ang="0">
                  <a:pos x="160" y="128"/>
                </a:cxn>
                <a:cxn ang="0">
                  <a:pos x="128" y="96"/>
                </a:cxn>
                <a:cxn ang="0">
                  <a:pos x="96" y="128"/>
                </a:cxn>
                <a:cxn ang="0">
                  <a:pos x="64" y="96"/>
                </a:cxn>
                <a:cxn ang="0">
                  <a:pos x="32" y="128"/>
                </a:cxn>
                <a:cxn ang="0">
                  <a:pos x="0" y="96"/>
                </a:cxn>
                <a:cxn ang="0">
                  <a:pos x="23" y="36"/>
                </a:cxn>
                <a:cxn ang="0">
                  <a:pos x="234" y="36"/>
                </a:cxn>
                <a:cxn ang="0">
                  <a:pos x="256" y="96"/>
                </a:cxn>
                <a:cxn ang="0">
                  <a:pos x="216" y="24"/>
                </a:cxn>
                <a:cxn ang="0">
                  <a:pos x="40" y="24"/>
                </a:cxn>
                <a:cxn ang="0">
                  <a:pos x="28" y="12"/>
                </a:cxn>
                <a:cxn ang="0">
                  <a:pos x="40" y="0"/>
                </a:cxn>
                <a:cxn ang="0">
                  <a:pos x="216" y="0"/>
                </a:cxn>
                <a:cxn ang="0">
                  <a:pos x="228" y="12"/>
                </a:cxn>
                <a:cxn ang="0">
                  <a:pos x="216" y="24"/>
                </a:cxn>
                <a:cxn ang="0">
                  <a:pos x="36" y="140"/>
                </a:cxn>
                <a:cxn ang="0">
                  <a:pos x="36" y="140"/>
                </a:cxn>
                <a:cxn ang="0">
                  <a:pos x="39" y="139"/>
                </a:cxn>
                <a:cxn ang="0">
                  <a:pos x="40" y="139"/>
                </a:cxn>
                <a:cxn ang="0">
                  <a:pos x="42" y="139"/>
                </a:cxn>
                <a:cxn ang="0">
                  <a:pos x="48" y="137"/>
                </a:cxn>
                <a:cxn ang="0">
                  <a:pos x="48" y="137"/>
                </a:cxn>
                <a:cxn ang="0">
                  <a:pos x="48" y="196"/>
                </a:cxn>
                <a:cxn ang="0">
                  <a:pos x="208" y="196"/>
                </a:cxn>
                <a:cxn ang="0">
                  <a:pos x="208" y="137"/>
                </a:cxn>
                <a:cxn ang="0">
                  <a:pos x="208" y="137"/>
                </a:cxn>
                <a:cxn ang="0">
                  <a:pos x="214" y="139"/>
                </a:cxn>
                <a:cxn ang="0">
                  <a:pos x="216" y="139"/>
                </a:cxn>
                <a:cxn ang="0">
                  <a:pos x="217" y="139"/>
                </a:cxn>
                <a:cxn ang="0">
                  <a:pos x="220" y="140"/>
                </a:cxn>
                <a:cxn ang="0">
                  <a:pos x="220" y="140"/>
                </a:cxn>
                <a:cxn ang="0">
                  <a:pos x="224" y="140"/>
                </a:cxn>
                <a:cxn ang="0">
                  <a:pos x="232" y="139"/>
                </a:cxn>
                <a:cxn ang="0">
                  <a:pos x="232" y="220"/>
                </a:cxn>
                <a:cxn ang="0">
                  <a:pos x="220" y="232"/>
                </a:cxn>
                <a:cxn ang="0">
                  <a:pos x="36" y="232"/>
                </a:cxn>
                <a:cxn ang="0">
                  <a:pos x="24" y="220"/>
                </a:cxn>
                <a:cxn ang="0">
                  <a:pos x="24" y="139"/>
                </a:cxn>
                <a:cxn ang="0">
                  <a:pos x="32" y="140"/>
                </a:cxn>
                <a:cxn ang="0">
                  <a:pos x="36" y="140"/>
                </a:cxn>
              </a:cxnLst>
              <a:rect l="0" t="0" r="r" b="b"/>
              <a:pathLst>
                <a:path w="256" h="232">
                  <a:moveTo>
                    <a:pt x="256" y="96"/>
                  </a:moveTo>
                  <a:cubicBezTo>
                    <a:pt x="256" y="114"/>
                    <a:pt x="242" y="128"/>
                    <a:pt x="224" y="128"/>
                  </a:cubicBezTo>
                  <a:cubicBezTo>
                    <a:pt x="206" y="128"/>
                    <a:pt x="192" y="114"/>
                    <a:pt x="192" y="96"/>
                  </a:cubicBezTo>
                  <a:cubicBezTo>
                    <a:pt x="192" y="114"/>
                    <a:pt x="178" y="128"/>
                    <a:pt x="160" y="128"/>
                  </a:cubicBezTo>
                  <a:cubicBezTo>
                    <a:pt x="142" y="128"/>
                    <a:pt x="128" y="114"/>
                    <a:pt x="128" y="96"/>
                  </a:cubicBezTo>
                  <a:cubicBezTo>
                    <a:pt x="128" y="114"/>
                    <a:pt x="114" y="128"/>
                    <a:pt x="96" y="128"/>
                  </a:cubicBezTo>
                  <a:cubicBezTo>
                    <a:pt x="78" y="128"/>
                    <a:pt x="64" y="114"/>
                    <a:pt x="64" y="96"/>
                  </a:cubicBezTo>
                  <a:cubicBezTo>
                    <a:pt x="64" y="114"/>
                    <a:pt x="50" y="128"/>
                    <a:pt x="32" y="128"/>
                  </a:cubicBezTo>
                  <a:cubicBezTo>
                    <a:pt x="14" y="128"/>
                    <a:pt x="0" y="114"/>
                    <a:pt x="0" y="9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34" y="36"/>
                    <a:pt x="234" y="36"/>
                    <a:pt x="234" y="36"/>
                  </a:cubicBezTo>
                  <a:lnTo>
                    <a:pt x="256" y="96"/>
                  </a:lnTo>
                  <a:close/>
                  <a:moveTo>
                    <a:pt x="216" y="24"/>
                  </a:moveTo>
                  <a:cubicBezTo>
                    <a:pt x="40" y="24"/>
                    <a:pt x="40" y="24"/>
                    <a:pt x="40" y="24"/>
                  </a:cubicBezTo>
                  <a:cubicBezTo>
                    <a:pt x="33" y="24"/>
                    <a:pt x="28" y="19"/>
                    <a:pt x="28" y="12"/>
                  </a:cubicBezTo>
                  <a:cubicBezTo>
                    <a:pt x="28" y="5"/>
                    <a:pt x="33" y="0"/>
                    <a:pt x="40" y="0"/>
                  </a:cubicBezTo>
                  <a:cubicBezTo>
                    <a:pt x="216" y="0"/>
                    <a:pt x="216" y="0"/>
                    <a:pt x="216" y="0"/>
                  </a:cubicBezTo>
                  <a:cubicBezTo>
                    <a:pt x="223" y="0"/>
                    <a:pt x="228" y="5"/>
                    <a:pt x="228" y="12"/>
                  </a:cubicBezTo>
                  <a:cubicBezTo>
                    <a:pt x="228" y="19"/>
                    <a:pt x="223" y="24"/>
                    <a:pt x="216" y="24"/>
                  </a:cubicBezTo>
                  <a:moveTo>
                    <a:pt x="36" y="140"/>
                  </a:moveTo>
                  <a:cubicBezTo>
                    <a:pt x="36" y="140"/>
                    <a:pt x="36" y="140"/>
                    <a:pt x="36" y="140"/>
                  </a:cubicBezTo>
                  <a:cubicBezTo>
                    <a:pt x="37" y="140"/>
                    <a:pt x="38" y="140"/>
                    <a:pt x="39" y="139"/>
                  </a:cubicBezTo>
                  <a:cubicBezTo>
                    <a:pt x="40" y="139"/>
                    <a:pt x="40" y="139"/>
                    <a:pt x="40" y="139"/>
                  </a:cubicBezTo>
                  <a:cubicBezTo>
                    <a:pt x="41" y="139"/>
                    <a:pt x="41" y="139"/>
                    <a:pt x="42" y="139"/>
                  </a:cubicBezTo>
                  <a:cubicBezTo>
                    <a:pt x="44" y="138"/>
                    <a:pt x="46" y="138"/>
                    <a:pt x="48" y="137"/>
                  </a:cubicBezTo>
                  <a:cubicBezTo>
                    <a:pt x="48" y="137"/>
                    <a:pt x="48" y="137"/>
                    <a:pt x="48" y="137"/>
                  </a:cubicBezTo>
                  <a:cubicBezTo>
                    <a:pt x="48" y="196"/>
                    <a:pt x="48" y="196"/>
                    <a:pt x="48" y="196"/>
                  </a:cubicBezTo>
                  <a:cubicBezTo>
                    <a:pt x="208" y="196"/>
                    <a:pt x="208" y="196"/>
                    <a:pt x="208" y="196"/>
                  </a:cubicBezTo>
                  <a:cubicBezTo>
                    <a:pt x="208" y="137"/>
                    <a:pt x="208" y="137"/>
                    <a:pt x="208" y="137"/>
                  </a:cubicBezTo>
                  <a:cubicBezTo>
                    <a:pt x="208" y="137"/>
                    <a:pt x="208" y="137"/>
                    <a:pt x="208" y="137"/>
                  </a:cubicBezTo>
                  <a:cubicBezTo>
                    <a:pt x="210" y="138"/>
                    <a:pt x="212" y="138"/>
                    <a:pt x="214" y="139"/>
                  </a:cubicBezTo>
                  <a:cubicBezTo>
                    <a:pt x="215" y="139"/>
                    <a:pt x="215" y="139"/>
                    <a:pt x="216" y="139"/>
                  </a:cubicBezTo>
                  <a:cubicBezTo>
                    <a:pt x="216" y="139"/>
                    <a:pt x="216" y="139"/>
                    <a:pt x="217" y="139"/>
                  </a:cubicBezTo>
                  <a:cubicBezTo>
                    <a:pt x="218" y="140"/>
                    <a:pt x="219" y="140"/>
                    <a:pt x="220" y="140"/>
                  </a:cubicBezTo>
                  <a:cubicBezTo>
                    <a:pt x="220" y="140"/>
                    <a:pt x="220" y="140"/>
                    <a:pt x="220" y="140"/>
                  </a:cubicBezTo>
                  <a:cubicBezTo>
                    <a:pt x="221" y="140"/>
                    <a:pt x="223" y="140"/>
                    <a:pt x="224" y="140"/>
                  </a:cubicBezTo>
                  <a:cubicBezTo>
                    <a:pt x="227" y="140"/>
                    <a:pt x="229" y="140"/>
                    <a:pt x="232" y="139"/>
                  </a:cubicBezTo>
                  <a:cubicBezTo>
                    <a:pt x="232" y="220"/>
                    <a:pt x="232" y="220"/>
                    <a:pt x="232" y="220"/>
                  </a:cubicBezTo>
                  <a:cubicBezTo>
                    <a:pt x="232" y="227"/>
                    <a:pt x="227" y="232"/>
                    <a:pt x="220" y="232"/>
                  </a:cubicBezTo>
                  <a:cubicBezTo>
                    <a:pt x="36" y="232"/>
                    <a:pt x="36" y="232"/>
                    <a:pt x="36" y="232"/>
                  </a:cubicBezTo>
                  <a:cubicBezTo>
                    <a:pt x="29" y="232"/>
                    <a:pt x="24" y="227"/>
                    <a:pt x="24" y="220"/>
                  </a:cubicBezTo>
                  <a:cubicBezTo>
                    <a:pt x="24" y="139"/>
                    <a:pt x="24" y="139"/>
                    <a:pt x="24" y="139"/>
                  </a:cubicBezTo>
                  <a:cubicBezTo>
                    <a:pt x="27" y="140"/>
                    <a:pt x="29" y="140"/>
                    <a:pt x="32" y="140"/>
                  </a:cubicBezTo>
                  <a:cubicBezTo>
                    <a:pt x="33" y="140"/>
                    <a:pt x="35" y="140"/>
                    <a:pt x="36" y="140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17692" tIns="58846" rIns="117692" bIns="58846" numCol="1" anchor="t" anchorCtr="0" compatLnSpc="1"/>
            <a:lstStyle/>
            <a:p>
              <a:endParaRPr lang="en-US" sz="165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6069575" y="2224089"/>
            <a:ext cx="719606" cy="719601"/>
            <a:chOff x="4292425" y="1345537"/>
            <a:chExt cx="559152" cy="559152"/>
          </a:xfrm>
        </p:grpSpPr>
        <p:sp>
          <p:nvSpPr>
            <p:cNvPr id="22" name="Oval 21"/>
            <p:cNvSpPr/>
            <p:nvPr/>
          </p:nvSpPr>
          <p:spPr>
            <a:xfrm>
              <a:off x="4292425" y="1345537"/>
              <a:ext cx="559152" cy="55915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zh-CN" altLang="en-US" sz="165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23" name="Freeform 76"/>
            <p:cNvSpPr>
              <a:spLocks noEditPoints="1"/>
            </p:cNvSpPr>
            <p:nvPr/>
          </p:nvSpPr>
          <p:spPr bwMode="auto">
            <a:xfrm>
              <a:off x="4435185" y="1515973"/>
              <a:ext cx="273632" cy="218278"/>
            </a:xfrm>
            <a:custGeom>
              <a:avLst/>
              <a:gdLst/>
              <a:ahLst/>
              <a:cxnLst>
                <a:cxn ang="0">
                  <a:pos x="255" y="45"/>
                </a:cxn>
                <a:cxn ang="0">
                  <a:pos x="255" y="45"/>
                </a:cxn>
                <a:cxn ang="0">
                  <a:pos x="219" y="125"/>
                </a:cxn>
                <a:cxn ang="0">
                  <a:pos x="209" y="132"/>
                </a:cxn>
                <a:cxn ang="0">
                  <a:pos x="105" y="139"/>
                </a:cxn>
                <a:cxn ang="0">
                  <a:pos x="111" y="156"/>
                </a:cxn>
                <a:cxn ang="0">
                  <a:pos x="224" y="156"/>
                </a:cxn>
                <a:cxn ang="0">
                  <a:pos x="248" y="180"/>
                </a:cxn>
                <a:cxn ang="0">
                  <a:pos x="224" y="204"/>
                </a:cxn>
                <a:cxn ang="0">
                  <a:pos x="200" y="180"/>
                </a:cxn>
                <a:cxn ang="0">
                  <a:pos x="88" y="180"/>
                </a:cxn>
                <a:cxn ang="0">
                  <a:pos x="64" y="204"/>
                </a:cxn>
                <a:cxn ang="0">
                  <a:pos x="40" y="180"/>
                </a:cxn>
                <a:cxn ang="0">
                  <a:pos x="64" y="156"/>
                </a:cxn>
                <a:cxn ang="0">
                  <a:pos x="86" y="156"/>
                </a:cxn>
                <a:cxn ang="0">
                  <a:pos x="39" y="24"/>
                </a:cxn>
                <a:cxn ang="0">
                  <a:pos x="12" y="24"/>
                </a:cxn>
                <a:cxn ang="0">
                  <a:pos x="0" y="12"/>
                </a:cxn>
                <a:cxn ang="0">
                  <a:pos x="12" y="0"/>
                </a:cxn>
                <a:cxn ang="0">
                  <a:pos x="48" y="0"/>
                </a:cxn>
                <a:cxn ang="0">
                  <a:pos x="59" y="8"/>
                </a:cxn>
                <a:cxn ang="0">
                  <a:pos x="59" y="8"/>
                </a:cxn>
                <a:cxn ang="0">
                  <a:pos x="66" y="28"/>
                </a:cxn>
                <a:cxn ang="0">
                  <a:pos x="244" y="28"/>
                </a:cxn>
                <a:cxn ang="0">
                  <a:pos x="256" y="40"/>
                </a:cxn>
                <a:cxn ang="0">
                  <a:pos x="255" y="45"/>
                </a:cxn>
                <a:cxn ang="0">
                  <a:pos x="75" y="52"/>
                </a:cxn>
                <a:cxn ang="0">
                  <a:pos x="97" y="115"/>
                </a:cxn>
                <a:cxn ang="0">
                  <a:pos x="200" y="109"/>
                </a:cxn>
                <a:cxn ang="0">
                  <a:pos x="225" y="52"/>
                </a:cxn>
                <a:cxn ang="0">
                  <a:pos x="75" y="52"/>
                </a:cxn>
              </a:cxnLst>
              <a:rect l="0" t="0" r="r" b="b"/>
              <a:pathLst>
                <a:path w="256" h="204">
                  <a:moveTo>
                    <a:pt x="255" y="45"/>
                  </a:moveTo>
                  <a:cubicBezTo>
                    <a:pt x="255" y="45"/>
                    <a:pt x="255" y="45"/>
                    <a:pt x="255" y="45"/>
                  </a:cubicBezTo>
                  <a:cubicBezTo>
                    <a:pt x="219" y="125"/>
                    <a:pt x="219" y="125"/>
                    <a:pt x="219" y="125"/>
                  </a:cubicBezTo>
                  <a:cubicBezTo>
                    <a:pt x="217" y="129"/>
                    <a:pt x="213" y="132"/>
                    <a:pt x="209" y="132"/>
                  </a:cubicBezTo>
                  <a:cubicBezTo>
                    <a:pt x="105" y="139"/>
                    <a:pt x="105" y="139"/>
                    <a:pt x="105" y="139"/>
                  </a:cubicBezTo>
                  <a:cubicBezTo>
                    <a:pt x="111" y="156"/>
                    <a:pt x="111" y="156"/>
                    <a:pt x="111" y="156"/>
                  </a:cubicBezTo>
                  <a:cubicBezTo>
                    <a:pt x="224" y="156"/>
                    <a:pt x="224" y="156"/>
                    <a:pt x="224" y="156"/>
                  </a:cubicBezTo>
                  <a:cubicBezTo>
                    <a:pt x="237" y="156"/>
                    <a:pt x="248" y="167"/>
                    <a:pt x="248" y="180"/>
                  </a:cubicBezTo>
                  <a:cubicBezTo>
                    <a:pt x="248" y="193"/>
                    <a:pt x="237" y="204"/>
                    <a:pt x="224" y="204"/>
                  </a:cubicBezTo>
                  <a:cubicBezTo>
                    <a:pt x="211" y="204"/>
                    <a:pt x="200" y="193"/>
                    <a:pt x="200" y="180"/>
                  </a:cubicBezTo>
                  <a:cubicBezTo>
                    <a:pt x="88" y="180"/>
                    <a:pt x="88" y="180"/>
                    <a:pt x="88" y="180"/>
                  </a:cubicBezTo>
                  <a:cubicBezTo>
                    <a:pt x="88" y="193"/>
                    <a:pt x="77" y="204"/>
                    <a:pt x="64" y="204"/>
                  </a:cubicBezTo>
                  <a:cubicBezTo>
                    <a:pt x="51" y="204"/>
                    <a:pt x="40" y="193"/>
                    <a:pt x="40" y="180"/>
                  </a:cubicBezTo>
                  <a:cubicBezTo>
                    <a:pt x="40" y="167"/>
                    <a:pt x="51" y="156"/>
                    <a:pt x="64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39" y="24"/>
                    <a:pt x="39" y="24"/>
                    <a:pt x="39" y="24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5" y="24"/>
                    <a:pt x="0" y="19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53" y="0"/>
                    <a:pt x="58" y="3"/>
                    <a:pt x="59" y="8"/>
                  </a:cubicBezTo>
                  <a:cubicBezTo>
                    <a:pt x="59" y="8"/>
                    <a:pt x="59" y="8"/>
                    <a:pt x="59" y="8"/>
                  </a:cubicBezTo>
                  <a:cubicBezTo>
                    <a:pt x="66" y="28"/>
                    <a:pt x="66" y="28"/>
                    <a:pt x="66" y="28"/>
                  </a:cubicBezTo>
                  <a:cubicBezTo>
                    <a:pt x="244" y="28"/>
                    <a:pt x="244" y="28"/>
                    <a:pt x="244" y="28"/>
                  </a:cubicBezTo>
                  <a:cubicBezTo>
                    <a:pt x="251" y="28"/>
                    <a:pt x="256" y="33"/>
                    <a:pt x="256" y="40"/>
                  </a:cubicBezTo>
                  <a:cubicBezTo>
                    <a:pt x="256" y="42"/>
                    <a:pt x="256" y="43"/>
                    <a:pt x="255" y="45"/>
                  </a:cubicBezTo>
                  <a:moveTo>
                    <a:pt x="75" y="52"/>
                  </a:moveTo>
                  <a:cubicBezTo>
                    <a:pt x="97" y="115"/>
                    <a:pt x="97" y="115"/>
                    <a:pt x="97" y="115"/>
                  </a:cubicBezTo>
                  <a:cubicBezTo>
                    <a:pt x="200" y="109"/>
                    <a:pt x="200" y="109"/>
                    <a:pt x="200" y="109"/>
                  </a:cubicBezTo>
                  <a:cubicBezTo>
                    <a:pt x="225" y="52"/>
                    <a:pt x="225" y="52"/>
                    <a:pt x="225" y="52"/>
                  </a:cubicBezTo>
                  <a:lnTo>
                    <a:pt x="75" y="52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17692" tIns="58846" rIns="117692" bIns="58846" numCol="1" anchor="t" anchorCtr="0" compatLnSpc="1"/>
            <a:lstStyle/>
            <a:p>
              <a:endParaRPr lang="en-US" sz="165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sp>
        <p:nvSpPr>
          <p:cNvPr id="24" name="Footer Text"/>
          <p:cNvSpPr txBox="1"/>
          <p:nvPr/>
        </p:nvSpPr>
        <p:spPr>
          <a:xfrm>
            <a:off x="2176096" y="4588791"/>
            <a:ext cx="2279490" cy="6336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zh-CN" altLang="en-US" sz="1545" b="1" dirty="0">
                <a:solidFill>
                  <a:schemeClr val="accent6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点击输入标题</a:t>
            </a:r>
            <a:endParaRPr lang="zh-CN" altLang="en-US" sz="1545" b="1" dirty="0">
              <a:solidFill>
                <a:schemeClr val="accent6"/>
              </a:solidFill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  <a:p>
            <a:pPr algn="r"/>
            <a:r>
              <a:rPr lang="en-US" sz="1285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of </a:t>
            </a:r>
            <a:r>
              <a:rPr lang="en-US" sz="1285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lorem ipsum available, but the majority have suffered</a:t>
            </a:r>
            <a:endParaRPr lang="en-US" sz="1285" dirty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25" name="Footer Text"/>
          <p:cNvSpPr txBox="1"/>
          <p:nvPr/>
        </p:nvSpPr>
        <p:spPr>
          <a:xfrm>
            <a:off x="8366388" y="4593375"/>
            <a:ext cx="2279490" cy="6336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545" b="1" dirty="0">
                <a:solidFill>
                  <a:schemeClr val="accent4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点击输入标题</a:t>
            </a:r>
            <a:endParaRPr lang="zh-CN" altLang="en-US" sz="1545" b="1" dirty="0">
              <a:solidFill>
                <a:schemeClr val="accent4"/>
              </a:solidFill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  <a:p>
            <a:r>
              <a:rPr lang="en-US" sz="1285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of </a:t>
            </a:r>
            <a:r>
              <a:rPr lang="en-US" sz="1285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lorem ipsum available, but the majority have suffered</a:t>
            </a:r>
            <a:endParaRPr lang="en-US" sz="1285" dirty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26" name="Footer Text"/>
          <p:cNvSpPr txBox="1"/>
          <p:nvPr/>
        </p:nvSpPr>
        <p:spPr>
          <a:xfrm>
            <a:off x="2188356" y="3149397"/>
            <a:ext cx="2279490" cy="6336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zh-CN" altLang="en-US" sz="1545" b="1" dirty="0">
                <a:solidFill>
                  <a:schemeClr val="accent1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点击输入标题</a:t>
            </a:r>
            <a:endParaRPr lang="zh-CN" altLang="en-US" sz="1545" b="1" dirty="0">
              <a:solidFill>
                <a:schemeClr val="accent1"/>
              </a:solidFill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  <a:p>
            <a:pPr algn="r"/>
            <a:r>
              <a:rPr lang="en-US" sz="1285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of </a:t>
            </a:r>
            <a:r>
              <a:rPr lang="en-US" sz="1285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lorem ipsum available, but the majority have suffered</a:t>
            </a:r>
            <a:endParaRPr lang="en-US" sz="1285" dirty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27" name="Footer Text"/>
          <p:cNvSpPr txBox="1"/>
          <p:nvPr/>
        </p:nvSpPr>
        <p:spPr>
          <a:xfrm>
            <a:off x="8378646" y="3103829"/>
            <a:ext cx="2279490" cy="6336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545" b="1" dirty="0">
                <a:solidFill>
                  <a:schemeClr val="accent3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点击输入标题</a:t>
            </a:r>
            <a:endParaRPr lang="zh-CN" altLang="en-US" sz="1545" b="1" dirty="0">
              <a:solidFill>
                <a:schemeClr val="accent3"/>
              </a:solidFill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  <a:p>
            <a:r>
              <a:rPr lang="en-US" sz="1285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of </a:t>
            </a:r>
            <a:r>
              <a:rPr lang="en-US" sz="1285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lorem ipsum available, but the majority have suffered</a:t>
            </a:r>
            <a:endParaRPr lang="en-US" sz="1285" dirty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28" name="Footer Text"/>
          <p:cNvSpPr txBox="1"/>
          <p:nvPr/>
        </p:nvSpPr>
        <p:spPr>
          <a:xfrm>
            <a:off x="3696282" y="6023160"/>
            <a:ext cx="2279490" cy="6336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zh-CN" altLang="en-US" sz="1545" b="1" dirty="0">
                <a:solidFill>
                  <a:schemeClr val="accent5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点击输入标题</a:t>
            </a:r>
            <a:endParaRPr lang="zh-CN" altLang="en-US" sz="1545" b="1" dirty="0">
              <a:solidFill>
                <a:schemeClr val="accent5"/>
              </a:solidFill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  <a:p>
            <a:pPr algn="r"/>
            <a:r>
              <a:rPr lang="en-US" sz="1285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of </a:t>
            </a:r>
            <a:r>
              <a:rPr lang="en-US" sz="1285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lorem ipsum available, but the majority have suffered</a:t>
            </a:r>
            <a:endParaRPr lang="en-US" sz="1285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29" name="Footer Text"/>
          <p:cNvSpPr txBox="1"/>
          <p:nvPr/>
        </p:nvSpPr>
        <p:spPr>
          <a:xfrm>
            <a:off x="6933739" y="1846390"/>
            <a:ext cx="2279490" cy="6336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545" b="1" dirty="0">
                <a:solidFill>
                  <a:schemeClr val="accent2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点击输入标题</a:t>
            </a:r>
            <a:endParaRPr lang="zh-CN" altLang="en-US" sz="1545" b="1" dirty="0">
              <a:solidFill>
                <a:schemeClr val="accent2"/>
              </a:solidFill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  <a:p>
            <a:r>
              <a:rPr lang="en-US" sz="1285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of </a:t>
            </a:r>
            <a:r>
              <a:rPr lang="en-US" sz="1285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lorem ipsum available, but the majority have suffered</a:t>
            </a:r>
            <a:endParaRPr lang="en-US" sz="1285" dirty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3477210" y="170898"/>
            <a:ext cx="9380132" cy="5972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1413" y="170898"/>
            <a:ext cx="254097" cy="5972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288981" y="170898"/>
            <a:ext cx="67661" cy="5972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1414" y="6997978"/>
            <a:ext cx="12855928" cy="9029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576093" y="177189"/>
            <a:ext cx="26468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200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年度工作概述</a:t>
            </a:r>
            <a:endParaRPr lang="en-US" altLang="zh-CN" sz="3200" b="1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5" name="Content Placeholder 2"/>
          <p:cNvSpPr txBox="1"/>
          <p:nvPr/>
        </p:nvSpPr>
        <p:spPr>
          <a:xfrm>
            <a:off x="10605610" y="192575"/>
            <a:ext cx="1906380" cy="55354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3595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LOGO</a:t>
            </a:r>
            <a:endParaRPr lang="en-US" sz="3595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498412" y="729609"/>
            <a:ext cx="28022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ANNUAL WORK SUMMARY</a:t>
            </a:r>
            <a:endParaRPr lang="en-US" altLang="zh-CN" sz="16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1000">
        <p:random/>
      </p:transition>
    </mc:Choice>
    <mc:Fallback>
      <p:transition spd="slow" advClick="0" advTm="1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8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2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" presetClass="entr" presetSubtype="2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" presetClass="entr" presetSubtype="2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" presetClass="entr" presetSubtype="8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000"/>
                            </p:stCondLst>
                            <p:childTnLst>
                              <p:par>
                                <p:cTn id="6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" presetClass="entr" presetSubtype="8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312768" y="2510098"/>
            <a:ext cx="1406349" cy="1060343"/>
            <a:chOff x="3689350" y="1651001"/>
            <a:chExt cx="1000125" cy="754063"/>
          </a:xfrm>
        </p:grpSpPr>
        <p:sp>
          <p:nvSpPr>
            <p:cNvPr id="6" name="Freeform 12"/>
            <p:cNvSpPr/>
            <p:nvPr/>
          </p:nvSpPr>
          <p:spPr bwMode="auto">
            <a:xfrm>
              <a:off x="3689350" y="1651001"/>
              <a:ext cx="1000125" cy="754063"/>
            </a:xfrm>
            <a:custGeom>
              <a:avLst/>
              <a:gdLst/>
              <a:ahLst/>
              <a:cxnLst>
                <a:cxn ang="0">
                  <a:pos x="107" y="427"/>
                </a:cxn>
                <a:cxn ang="0">
                  <a:pos x="203" y="406"/>
                </a:cxn>
                <a:cxn ang="0">
                  <a:pos x="214" y="405"/>
                </a:cxn>
                <a:cxn ang="0">
                  <a:pos x="251" y="420"/>
                </a:cxn>
                <a:cxn ang="0">
                  <a:pos x="265" y="468"/>
                </a:cxn>
                <a:cxn ang="0">
                  <a:pos x="244" y="563"/>
                </a:cxn>
                <a:cxn ang="0">
                  <a:pos x="376" y="695"/>
                </a:cxn>
                <a:cxn ang="0">
                  <a:pos x="376" y="696"/>
                </a:cxn>
                <a:cxn ang="0">
                  <a:pos x="813" y="531"/>
                </a:cxn>
                <a:cxn ang="0">
                  <a:pos x="818" y="531"/>
                </a:cxn>
                <a:cxn ang="0">
                  <a:pos x="818" y="348"/>
                </a:cxn>
                <a:cxn ang="0">
                  <a:pos x="923" y="281"/>
                </a:cxn>
                <a:cxn ang="0">
                  <a:pos x="818" y="215"/>
                </a:cxn>
                <a:cxn ang="0">
                  <a:pos x="818" y="0"/>
                </a:cxn>
                <a:cxn ang="0">
                  <a:pos x="813" y="0"/>
                </a:cxn>
                <a:cxn ang="0">
                  <a:pos x="349" y="94"/>
                </a:cxn>
                <a:cxn ang="0">
                  <a:pos x="0" y="320"/>
                </a:cxn>
                <a:cxn ang="0">
                  <a:pos x="107" y="427"/>
                </a:cxn>
              </a:cxnLst>
              <a:rect l="0" t="0" r="r" b="b"/>
              <a:pathLst>
                <a:path w="923" h="696">
                  <a:moveTo>
                    <a:pt x="107" y="427"/>
                  </a:moveTo>
                  <a:cubicBezTo>
                    <a:pt x="203" y="406"/>
                    <a:pt x="203" y="406"/>
                    <a:pt x="203" y="406"/>
                  </a:cubicBezTo>
                  <a:cubicBezTo>
                    <a:pt x="206" y="405"/>
                    <a:pt x="210" y="405"/>
                    <a:pt x="214" y="405"/>
                  </a:cubicBezTo>
                  <a:cubicBezTo>
                    <a:pt x="228" y="405"/>
                    <a:pt x="241" y="410"/>
                    <a:pt x="251" y="420"/>
                  </a:cubicBezTo>
                  <a:cubicBezTo>
                    <a:pt x="264" y="433"/>
                    <a:pt x="269" y="451"/>
                    <a:pt x="265" y="468"/>
                  </a:cubicBezTo>
                  <a:cubicBezTo>
                    <a:pt x="244" y="563"/>
                    <a:pt x="244" y="563"/>
                    <a:pt x="244" y="563"/>
                  </a:cubicBezTo>
                  <a:cubicBezTo>
                    <a:pt x="376" y="695"/>
                    <a:pt x="376" y="695"/>
                    <a:pt x="376" y="695"/>
                  </a:cubicBezTo>
                  <a:cubicBezTo>
                    <a:pt x="376" y="695"/>
                    <a:pt x="376" y="695"/>
                    <a:pt x="376" y="696"/>
                  </a:cubicBezTo>
                  <a:cubicBezTo>
                    <a:pt x="493" y="593"/>
                    <a:pt x="646" y="531"/>
                    <a:pt x="813" y="531"/>
                  </a:cubicBezTo>
                  <a:cubicBezTo>
                    <a:pt x="815" y="531"/>
                    <a:pt x="817" y="531"/>
                    <a:pt x="818" y="531"/>
                  </a:cubicBezTo>
                  <a:cubicBezTo>
                    <a:pt x="818" y="348"/>
                    <a:pt x="818" y="348"/>
                    <a:pt x="818" y="348"/>
                  </a:cubicBezTo>
                  <a:cubicBezTo>
                    <a:pt x="923" y="281"/>
                    <a:pt x="923" y="281"/>
                    <a:pt x="923" y="281"/>
                  </a:cubicBezTo>
                  <a:cubicBezTo>
                    <a:pt x="818" y="215"/>
                    <a:pt x="818" y="215"/>
                    <a:pt x="818" y="215"/>
                  </a:cubicBezTo>
                  <a:cubicBezTo>
                    <a:pt x="818" y="0"/>
                    <a:pt x="818" y="0"/>
                    <a:pt x="818" y="0"/>
                  </a:cubicBezTo>
                  <a:cubicBezTo>
                    <a:pt x="817" y="0"/>
                    <a:pt x="815" y="0"/>
                    <a:pt x="813" y="0"/>
                  </a:cubicBezTo>
                  <a:cubicBezTo>
                    <a:pt x="652" y="0"/>
                    <a:pt x="496" y="31"/>
                    <a:pt x="349" y="94"/>
                  </a:cubicBezTo>
                  <a:cubicBezTo>
                    <a:pt x="219" y="148"/>
                    <a:pt x="102" y="224"/>
                    <a:pt x="0" y="320"/>
                  </a:cubicBezTo>
                  <a:lnTo>
                    <a:pt x="107" y="427"/>
                  </a:ln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7" name="Freeform 178"/>
            <p:cNvSpPr>
              <a:spLocks noChangeAspect="1" noEditPoints="1"/>
            </p:cNvSpPr>
            <p:nvPr/>
          </p:nvSpPr>
          <p:spPr bwMode="auto">
            <a:xfrm>
              <a:off x="4081209" y="1845314"/>
              <a:ext cx="361251" cy="272082"/>
            </a:xfrm>
            <a:custGeom>
              <a:avLst/>
              <a:gdLst/>
              <a:ahLst/>
              <a:cxnLst>
                <a:cxn ang="0">
                  <a:pos x="158" y="119"/>
                </a:cxn>
                <a:cxn ang="0">
                  <a:pos x="0" y="119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108"/>
                </a:cxn>
                <a:cxn ang="0">
                  <a:pos x="158" y="108"/>
                </a:cxn>
                <a:cxn ang="0">
                  <a:pos x="158" y="119"/>
                </a:cxn>
                <a:cxn ang="0">
                  <a:pos x="50" y="99"/>
                </a:cxn>
                <a:cxn ang="0">
                  <a:pos x="29" y="99"/>
                </a:cxn>
                <a:cxn ang="0">
                  <a:pos x="29" y="60"/>
                </a:cxn>
                <a:cxn ang="0">
                  <a:pos x="50" y="60"/>
                </a:cxn>
                <a:cxn ang="0">
                  <a:pos x="50" y="99"/>
                </a:cxn>
                <a:cxn ang="0">
                  <a:pos x="78" y="99"/>
                </a:cxn>
                <a:cxn ang="0">
                  <a:pos x="59" y="99"/>
                </a:cxn>
                <a:cxn ang="0">
                  <a:pos x="59" y="19"/>
                </a:cxn>
                <a:cxn ang="0">
                  <a:pos x="78" y="19"/>
                </a:cxn>
                <a:cxn ang="0">
                  <a:pos x="78" y="99"/>
                </a:cxn>
                <a:cxn ang="0">
                  <a:pos x="109" y="99"/>
                </a:cxn>
                <a:cxn ang="0">
                  <a:pos x="89" y="99"/>
                </a:cxn>
                <a:cxn ang="0">
                  <a:pos x="89" y="39"/>
                </a:cxn>
                <a:cxn ang="0">
                  <a:pos x="109" y="39"/>
                </a:cxn>
                <a:cxn ang="0">
                  <a:pos x="109" y="99"/>
                </a:cxn>
                <a:cxn ang="0">
                  <a:pos x="139" y="99"/>
                </a:cxn>
                <a:cxn ang="0">
                  <a:pos x="119" y="99"/>
                </a:cxn>
                <a:cxn ang="0">
                  <a:pos x="119" y="11"/>
                </a:cxn>
                <a:cxn ang="0">
                  <a:pos x="139" y="11"/>
                </a:cxn>
                <a:cxn ang="0">
                  <a:pos x="139" y="99"/>
                </a:cxn>
              </a:cxnLst>
              <a:rect l="0" t="0" r="r" b="b"/>
              <a:pathLst>
                <a:path w="158" h="119">
                  <a:moveTo>
                    <a:pt x="158" y="119"/>
                  </a:moveTo>
                  <a:lnTo>
                    <a:pt x="0" y="119"/>
                  </a:lnTo>
                  <a:lnTo>
                    <a:pt x="0" y="0"/>
                  </a:lnTo>
                  <a:lnTo>
                    <a:pt x="9" y="0"/>
                  </a:lnTo>
                  <a:lnTo>
                    <a:pt x="9" y="108"/>
                  </a:lnTo>
                  <a:lnTo>
                    <a:pt x="158" y="108"/>
                  </a:lnTo>
                  <a:lnTo>
                    <a:pt x="158" y="119"/>
                  </a:lnTo>
                  <a:close/>
                  <a:moveTo>
                    <a:pt x="50" y="99"/>
                  </a:moveTo>
                  <a:lnTo>
                    <a:pt x="29" y="99"/>
                  </a:lnTo>
                  <a:lnTo>
                    <a:pt x="29" y="60"/>
                  </a:lnTo>
                  <a:lnTo>
                    <a:pt x="50" y="60"/>
                  </a:lnTo>
                  <a:lnTo>
                    <a:pt x="50" y="99"/>
                  </a:lnTo>
                  <a:close/>
                  <a:moveTo>
                    <a:pt x="78" y="99"/>
                  </a:moveTo>
                  <a:lnTo>
                    <a:pt x="59" y="99"/>
                  </a:lnTo>
                  <a:lnTo>
                    <a:pt x="59" y="19"/>
                  </a:lnTo>
                  <a:lnTo>
                    <a:pt x="78" y="19"/>
                  </a:lnTo>
                  <a:lnTo>
                    <a:pt x="78" y="99"/>
                  </a:lnTo>
                  <a:close/>
                  <a:moveTo>
                    <a:pt x="109" y="99"/>
                  </a:moveTo>
                  <a:lnTo>
                    <a:pt x="89" y="99"/>
                  </a:lnTo>
                  <a:lnTo>
                    <a:pt x="89" y="39"/>
                  </a:lnTo>
                  <a:lnTo>
                    <a:pt x="109" y="39"/>
                  </a:lnTo>
                  <a:lnTo>
                    <a:pt x="109" y="99"/>
                  </a:lnTo>
                  <a:close/>
                  <a:moveTo>
                    <a:pt x="139" y="99"/>
                  </a:moveTo>
                  <a:lnTo>
                    <a:pt x="119" y="99"/>
                  </a:lnTo>
                  <a:lnTo>
                    <a:pt x="119" y="11"/>
                  </a:lnTo>
                  <a:lnTo>
                    <a:pt x="139" y="11"/>
                  </a:lnTo>
                  <a:lnTo>
                    <a:pt x="139" y="9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390969" y="5083938"/>
            <a:ext cx="1406349" cy="1060343"/>
            <a:chOff x="4456113" y="3481388"/>
            <a:chExt cx="1000125" cy="754063"/>
          </a:xfrm>
        </p:grpSpPr>
        <p:sp>
          <p:nvSpPr>
            <p:cNvPr id="9" name="Freeform 8"/>
            <p:cNvSpPr/>
            <p:nvPr/>
          </p:nvSpPr>
          <p:spPr bwMode="auto">
            <a:xfrm>
              <a:off x="4456113" y="3481388"/>
              <a:ext cx="1000125" cy="754063"/>
            </a:xfrm>
            <a:custGeom>
              <a:avLst/>
              <a:gdLst/>
              <a:ahLst/>
              <a:cxnLst>
                <a:cxn ang="0">
                  <a:pos x="816" y="268"/>
                </a:cxn>
                <a:cxn ang="0">
                  <a:pos x="720" y="289"/>
                </a:cxn>
                <a:cxn ang="0">
                  <a:pos x="709" y="291"/>
                </a:cxn>
                <a:cxn ang="0">
                  <a:pos x="672" y="275"/>
                </a:cxn>
                <a:cxn ang="0">
                  <a:pos x="658" y="227"/>
                </a:cxn>
                <a:cxn ang="0">
                  <a:pos x="679" y="132"/>
                </a:cxn>
                <a:cxn ang="0">
                  <a:pos x="547" y="1"/>
                </a:cxn>
                <a:cxn ang="0">
                  <a:pos x="546" y="0"/>
                </a:cxn>
                <a:cxn ang="0">
                  <a:pos x="110" y="164"/>
                </a:cxn>
                <a:cxn ang="0">
                  <a:pos x="104" y="164"/>
                </a:cxn>
                <a:cxn ang="0">
                  <a:pos x="104" y="351"/>
                </a:cxn>
                <a:cxn ang="0">
                  <a:pos x="0" y="418"/>
                </a:cxn>
                <a:cxn ang="0">
                  <a:pos x="104" y="484"/>
                </a:cxn>
                <a:cxn ang="0">
                  <a:pos x="104" y="695"/>
                </a:cxn>
                <a:cxn ang="0">
                  <a:pos x="110" y="695"/>
                </a:cxn>
                <a:cxn ang="0">
                  <a:pos x="574" y="602"/>
                </a:cxn>
                <a:cxn ang="0">
                  <a:pos x="923" y="375"/>
                </a:cxn>
                <a:cxn ang="0">
                  <a:pos x="816" y="268"/>
                </a:cxn>
              </a:cxnLst>
              <a:rect l="0" t="0" r="r" b="b"/>
              <a:pathLst>
                <a:path w="923" h="695">
                  <a:moveTo>
                    <a:pt x="816" y="268"/>
                  </a:moveTo>
                  <a:cubicBezTo>
                    <a:pt x="720" y="289"/>
                    <a:pt x="720" y="289"/>
                    <a:pt x="720" y="289"/>
                  </a:cubicBezTo>
                  <a:cubicBezTo>
                    <a:pt x="716" y="290"/>
                    <a:pt x="713" y="291"/>
                    <a:pt x="709" y="291"/>
                  </a:cubicBezTo>
                  <a:cubicBezTo>
                    <a:pt x="695" y="291"/>
                    <a:pt x="682" y="285"/>
                    <a:pt x="672" y="275"/>
                  </a:cubicBezTo>
                  <a:cubicBezTo>
                    <a:pt x="659" y="263"/>
                    <a:pt x="654" y="245"/>
                    <a:pt x="658" y="227"/>
                  </a:cubicBezTo>
                  <a:cubicBezTo>
                    <a:pt x="679" y="132"/>
                    <a:pt x="679" y="132"/>
                    <a:pt x="679" y="132"/>
                  </a:cubicBezTo>
                  <a:cubicBezTo>
                    <a:pt x="547" y="1"/>
                    <a:pt x="547" y="1"/>
                    <a:pt x="547" y="1"/>
                  </a:cubicBezTo>
                  <a:cubicBezTo>
                    <a:pt x="547" y="0"/>
                    <a:pt x="547" y="0"/>
                    <a:pt x="546" y="0"/>
                  </a:cubicBezTo>
                  <a:cubicBezTo>
                    <a:pt x="430" y="102"/>
                    <a:pt x="277" y="164"/>
                    <a:pt x="110" y="164"/>
                  </a:cubicBezTo>
                  <a:cubicBezTo>
                    <a:pt x="108" y="164"/>
                    <a:pt x="106" y="164"/>
                    <a:pt x="104" y="164"/>
                  </a:cubicBezTo>
                  <a:cubicBezTo>
                    <a:pt x="104" y="351"/>
                    <a:pt x="104" y="351"/>
                    <a:pt x="104" y="351"/>
                  </a:cubicBezTo>
                  <a:cubicBezTo>
                    <a:pt x="0" y="418"/>
                    <a:pt x="0" y="418"/>
                    <a:pt x="0" y="418"/>
                  </a:cubicBezTo>
                  <a:cubicBezTo>
                    <a:pt x="104" y="484"/>
                    <a:pt x="104" y="484"/>
                    <a:pt x="104" y="484"/>
                  </a:cubicBezTo>
                  <a:cubicBezTo>
                    <a:pt x="104" y="695"/>
                    <a:pt x="104" y="695"/>
                    <a:pt x="104" y="695"/>
                  </a:cubicBezTo>
                  <a:cubicBezTo>
                    <a:pt x="106" y="695"/>
                    <a:pt x="108" y="695"/>
                    <a:pt x="110" y="695"/>
                  </a:cubicBezTo>
                  <a:cubicBezTo>
                    <a:pt x="271" y="695"/>
                    <a:pt x="427" y="664"/>
                    <a:pt x="574" y="602"/>
                  </a:cubicBezTo>
                  <a:cubicBezTo>
                    <a:pt x="703" y="547"/>
                    <a:pt x="821" y="471"/>
                    <a:pt x="923" y="375"/>
                  </a:cubicBezTo>
                  <a:lnTo>
                    <a:pt x="816" y="268"/>
                  </a:ln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10" name="Freeform 38"/>
            <p:cNvSpPr>
              <a:spLocks noEditPoints="1"/>
            </p:cNvSpPr>
            <p:nvPr/>
          </p:nvSpPr>
          <p:spPr bwMode="auto">
            <a:xfrm>
              <a:off x="4762500" y="3757930"/>
              <a:ext cx="304800" cy="237282"/>
            </a:xfrm>
            <a:custGeom>
              <a:avLst/>
              <a:gdLst/>
              <a:ahLst/>
              <a:cxnLst>
                <a:cxn ang="0">
                  <a:pos x="73" y="45"/>
                </a:cxn>
                <a:cxn ang="0">
                  <a:pos x="72" y="46"/>
                </a:cxn>
                <a:cxn ang="0">
                  <a:pos x="68" y="46"/>
                </a:cxn>
                <a:cxn ang="0">
                  <a:pos x="68" y="51"/>
                </a:cxn>
                <a:cxn ang="0">
                  <a:pos x="61" y="57"/>
                </a:cxn>
                <a:cxn ang="0">
                  <a:pos x="55" y="51"/>
                </a:cxn>
                <a:cxn ang="0">
                  <a:pos x="55" y="46"/>
                </a:cxn>
                <a:cxn ang="0">
                  <a:pos x="18" y="46"/>
                </a:cxn>
                <a:cxn ang="0">
                  <a:pos x="18" y="51"/>
                </a:cxn>
                <a:cxn ang="0">
                  <a:pos x="11" y="57"/>
                </a:cxn>
                <a:cxn ang="0">
                  <a:pos x="4" y="51"/>
                </a:cxn>
                <a:cxn ang="0">
                  <a:pos x="4" y="46"/>
                </a:cxn>
                <a:cxn ang="0">
                  <a:pos x="1" y="46"/>
                </a:cxn>
                <a:cxn ang="0">
                  <a:pos x="0" y="45"/>
                </a:cxn>
                <a:cxn ang="0">
                  <a:pos x="0" y="31"/>
                </a:cxn>
                <a:cxn ang="0">
                  <a:pos x="8" y="23"/>
                </a:cxn>
                <a:cxn ang="0">
                  <a:pos x="9" y="23"/>
                </a:cxn>
                <a:cxn ang="0">
                  <a:pos x="13" y="8"/>
                </a:cxn>
                <a:cxn ang="0">
                  <a:pos x="23" y="0"/>
                </a:cxn>
                <a:cxn ang="0">
                  <a:pos x="50" y="0"/>
                </a:cxn>
                <a:cxn ang="0">
                  <a:pos x="60" y="8"/>
                </a:cxn>
                <a:cxn ang="0">
                  <a:pos x="64" y="23"/>
                </a:cxn>
                <a:cxn ang="0">
                  <a:pos x="65" y="23"/>
                </a:cxn>
                <a:cxn ang="0">
                  <a:pos x="73" y="31"/>
                </a:cxn>
                <a:cxn ang="0">
                  <a:pos x="73" y="45"/>
                </a:cxn>
                <a:cxn ang="0">
                  <a:pos x="11" y="29"/>
                </a:cxn>
                <a:cxn ang="0">
                  <a:pos x="5" y="35"/>
                </a:cxn>
                <a:cxn ang="0">
                  <a:pos x="11" y="40"/>
                </a:cxn>
                <a:cxn ang="0">
                  <a:pos x="17" y="35"/>
                </a:cxn>
                <a:cxn ang="0">
                  <a:pos x="11" y="29"/>
                </a:cxn>
                <a:cxn ang="0">
                  <a:pos x="54" y="23"/>
                </a:cxn>
                <a:cxn ang="0">
                  <a:pos x="51" y="10"/>
                </a:cxn>
                <a:cxn ang="0">
                  <a:pos x="50" y="9"/>
                </a:cxn>
                <a:cxn ang="0">
                  <a:pos x="23" y="9"/>
                </a:cxn>
                <a:cxn ang="0">
                  <a:pos x="21" y="10"/>
                </a:cxn>
                <a:cxn ang="0">
                  <a:pos x="18" y="23"/>
                </a:cxn>
                <a:cxn ang="0">
                  <a:pos x="54" y="23"/>
                </a:cxn>
                <a:cxn ang="0">
                  <a:pos x="61" y="29"/>
                </a:cxn>
                <a:cxn ang="0">
                  <a:pos x="56" y="35"/>
                </a:cxn>
                <a:cxn ang="0">
                  <a:pos x="61" y="40"/>
                </a:cxn>
                <a:cxn ang="0">
                  <a:pos x="67" y="35"/>
                </a:cxn>
                <a:cxn ang="0">
                  <a:pos x="61" y="29"/>
                </a:cxn>
              </a:cxnLst>
              <a:rect l="0" t="0" r="r" b="b"/>
              <a:pathLst>
                <a:path w="73" h="57">
                  <a:moveTo>
                    <a:pt x="73" y="45"/>
                  </a:moveTo>
                  <a:cubicBezTo>
                    <a:pt x="73" y="46"/>
                    <a:pt x="72" y="46"/>
                    <a:pt x="72" y="46"/>
                  </a:cubicBezTo>
                  <a:cubicBezTo>
                    <a:pt x="68" y="46"/>
                    <a:pt x="68" y="46"/>
                    <a:pt x="68" y="46"/>
                  </a:cubicBezTo>
                  <a:cubicBezTo>
                    <a:pt x="68" y="51"/>
                    <a:pt x="68" y="51"/>
                    <a:pt x="68" y="51"/>
                  </a:cubicBezTo>
                  <a:cubicBezTo>
                    <a:pt x="68" y="54"/>
                    <a:pt x="65" y="57"/>
                    <a:pt x="61" y="57"/>
                  </a:cubicBezTo>
                  <a:cubicBezTo>
                    <a:pt x="58" y="57"/>
                    <a:pt x="55" y="54"/>
                    <a:pt x="55" y="51"/>
                  </a:cubicBezTo>
                  <a:cubicBezTo>
                    <a:pt x="55" y="46"/>
                    <a:pt x="55" y="46"/>
                    <a:pt x="55" y="46"/>
                  </a:cubicBezTo>
                  <a:cubicBezTo>
                    <a:pt x="18" y="46"/>
                    <a:pt x="18" y="46"/>
                    <a:pt x="18" y="46"/>
                  </a:cubicBezTo>
                  <a:cubicBezTo>
                    <a:pt x="18" y="51"/>
                    <a:pt x="18" y="51"/>
                    <a:pt x="18" y="51"/>
                  </a:cubicBezTo>
                  <a:cubicBezTo>
                    <a:pt x="18" y="54"/>
                    <a:pt x="15" y="57"/>
                    <a:pt x="11" y="57"/>
                  </a:cubicBezTo>
                  <a:cubicBezTo>
                    <a:pt x="7" y="57"/>
                    <a:pt x="4" y="54"/>
                    <a:pt x="4" y="51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1" y="46"/>
                    <a:pt x="1" y="46"/>
                    <a:pt x="1" y="46"/>
                  </a:cubicBezTo>
                  <a:cubicBezTo>
                    <a:pt x="0" y="46"/>
                    <a:pt x="0" y="46"/>
                    <a:pt x="0" y="45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27"/>
                    <a:pt x="3" y="23"/>
                    <a:pt x="8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4" y="4"/>
                    <a:pt x="18" y="0"/>
                    <a:pt x="23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5" y="0"/>
                    <a:pt x="59" y="4"/>
                    <a:pt x="60" y="8"/>
                  </a:cubicBezTo>
                  <a:cubicBezTo>
                    <a:pt x="64" y="23"/>
                    <a:pt x="64" y="23"/>
                    <a:pt x="64" y="23"/>
                  </a:cubicBezTo>
                  <a:cubicBezTo>
                    <a:pt x="65" y="23"/>
                    <a:pt x="65" y="23"/>
                    <a:pt x="65" y="23"/>
                  </a:cubicBezTo>
                  <a:cubicBezTo>
                    <a:pt x="69" y="23"/>
                    <a:pt x="73" y="27"/>
                    <a:pt x="73" y="31"/>
                  </a:cubicBezTo>
                  <a:lnTo>
                    <a:pt x="73" y="45"/>
                  </a:lnTo>
                  <a:close/>
                  <a:moveTo>
                    <a:pt x="11" y="29"/>
                  </a:moveTo>
                  <a:cubicBezTo>
                    <a:pt x="8" y="29"/>
                    <a:pt x="5" y="31"/>
                    <a:pt x="5" y="35"/>
                  </a:cubicBezTo>
                  <a:cubicBezTo>
                    <a:pt x="5" y="38"/>
                    <a:pt x="8" y="40"/>
                    <a:pt x="11" y="40"/>
                  </a:cubicBezTo>
                  <a:cubicBezTo>
                    <a:pt x="14" y="40"/>
                    <a:pt x="17" y="38"/>
                    <a:pt x="17" y="35"/>
                  </a:cubicBezTo>
                  <a:cubicBezTo>
                    <a:pt x="17" y="31"/>
                    <a:pt x="14" y="29"/>
                    <a:pt x="11" y="29"/>
                  </a:cubicBezTo>
                  <a:close/>
                  <a:moveTo>
                    <a:pt x="54" y="23"/>
                  </a:moveTo>
                  <a:cubicBezTo>
                    <a:pt x="51" y="10"/>
                    <a:pt x="51" y="10"/>
                    <a:pt x="51" y="10"/>
                  </a:cubicBezTo>
                  <a:cubicBezTo>
                    <a:pt x="51" y="10"/>
                    <a:pt x="50" y="9"/>
                    <a:pt x="50" y="9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2" y="9"/>
                    <a:pt x="21" y="10"/>
                    <a:pt x="21" y="10"/>
                  </a:cubicBezTo>
                  <a:cubicBezTo>
                    <a:pt x="18" y="23"/>
                    <a:pt x="18" y="23"/>
                    <a:pt x="18" y="23"/>
                  </a:cubicBezTo>
                  <a:lnTo>
                    <a:pt x="54" y="23"/>
                  </a:lnTo>
                  <a:close/>
                  <a:moveTo>
                    <a:pt x="61" y="29"/>
                  </a:moveTo>
                  <a:cubicBezTo>
                    <a:pt x="58" y="29"/>
                    <a:pt x="56" y="31"/>
                    <a:pt x="56" y="35"/>
                  </a:cubicBezTo>
                  <a:cubicBezTo>
                    <a:pt x="56" y="38"/>
                    <a:pt x="58" y="40"/>
                    <a:pt x="61" y="40"/>
                  </a:cubicBezTo>
                  <a:cubicBezTo>
                    <a:pt x="65" y="40"/>
                    <a:pt x="67" y="38"/>
                    <a:pt x="67" y="35"/>
                  </a:cubicBezTo>
                  <a:cubicBezTo>
                    <a:pt x="67" y="31"/>
                    <a:pt x="65" y="29"/>
                    <a:pt x="61" y="2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629824" y="2510097"/>
            <a:ext cx="1205442" cy="1098291"/>
            <a:chOff x="4625975" y="1651001"/>
            <a:chExt cx="857250" cy="781050"/>
          </a:xfrm>
        </p:grpSpPr>
        <p:sp>
          <p:nvSpPr>
            <p:cNvPr id="12" name="Freeform 7"/>
            <p:cNvSpPr/>
            <p:nvPr/>
          </p:nvSpPr>
          <p:spPr bwMode="auto">
            <a:xfrm>
              <a:off x="4625975" y="1651001"/>
              <a:ext cx="857250" cy="781050"/>
            </a:xfrm>
            <a:custGeom>
              <a:avLst/>
              <a:gdLst/>
              <a:ahLst/>
              <a:cxnLst>
                <a:cxn ang="0">
                  <a:pos x="792" y="344"/>
                </a:cxn>
                <a:cxn ang="0">
                  <a:pos x="417" y="93"/>
                </a:cxn>
                <a:cxn ang="0">
                  <a:pos x="0" y="0"/>
                </a:cxn>
                <a:cxn ang="0">
                  <a:pos x="0" y="182"/>
                </a:cxn>
                <a:cxn ang="0">
                  <a:pos x="89" y="238"/>
                </a:cxn>
                <a:cxn ang="0">
                  <a:pos x="113" y="282"/>
                </a:cxn>
                <a:cxn ang="0">
                  <a:pos x="89" y="326"/>
                </a:cxn>
                <a:cxn ang="0">
                  <a:pos x="0" y="383"/>
                </a:cxn>
                <a:cxn ang="0">
                  <a:pos x="0" y="530"/>
                </a:cxn>
                <a:cxn ang="0">
                  <a:pos x="0" y="532"/>
                </a:cxn>
                <a:cxn ang="0">
                  <a:pos x="417" y="721"/>
                </a:cxn>
                <a:cxn ang="0">
                  <a:pos x="558" y="579"/>
                </a:cxn>
                <a:cxn ang="0">
                  <a:pos x="683" y="595"/>
                </a:cxn>
                <a:cxn ang="0">
                  <a:pos x="659" y="478"/>
                </a:cxn>
                <a:cxn ang="0">
                  <a:pos x="792" y="344"/>
                </a:cxn>
              </a:cxnLst>
              <a:rect l="0" t="0" r="r" b="b"/>
              <a:pathLst>
                <a:path w="792" h="721">
                  <a:moveTo>
                    <a:pt x="792" y="344"/>
                  </a:moveTo>
                  <a:cubicBezTo>
                    <a:pt x="683" y="236"/>
                    <a:pt x="557" y="152"/>
                    <a:pt x="417" y="93"/>
                  </a:cubicBezTo>
                  <a:cubicBezTo>
                    <a:pt x="284" y="36"/>
                    <a:pt x="144" y="5"/>
                    <a:pt x="0" y="0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89" y="238"/>
                    <a:pt x="89" y="238"/>
                    <a:pt x="89" y="238"/>
                  </a:cubicBezTo>
                  <a:cubicBezTo>
                    <a:pt x="104" y="248"/>
                    <a:pt x="113" y="264"/>
                    <a:pt x="113" y="282"/>
                  </a:cubicBezTo>
                  <a:cubicBezTo>
                    <a:pt x="113" y="300"/>
                    <a:pt x="104" y="317"/>
                    <a:pt x="89" y="326"/>
                  </a:cubicBezTo>
                  <a:cubicBezTo>
                    <a:pt x="0" y="383"/>
                    <a:pt x="0" y="383"/>
                    <a:pt x="0" y="383"/>
                  </a:cubicBezTo>
                  <a:cubicBezTo>
                    <a:pt x="0" y="530"/>
                    <a:pt x="0" y="530"/>
                    <a:pt x="0" y="530"/>
                  </a:cubicBezTo>
                  <a:cubicBezTo>
                    <a:pt x="0" y="531"/>
                    <a:pt x="0" y="531"/>
                    <a:pt x="0" y="532"/>
                  </a:cubicBezTo>
                  <a:cubicBezTo>
                    <a:pt x="162" y="543"/>
                    <a:pt x="308" y="613"/>
                    <a:pt x="417" y="721"/>
                  </a:cubicBezTo>
                  <a:cubicBezTo>
                    <a:pt x="558" y="579"/>
                    <a:pt x="558" y="579"/>
                    <a:pt x="558" y="579"/>
                  </a:cubicBezTo>
                  <a:cubicBezTo>
                    <a:pt x="683" y="595"/>
                    <a:pt x="683" y="595"/>
                    <a:pt x="683" y="595"/>
                  </a:cubicBezTo>
                  <a:cubicBezTo>
                    <a:pt x="659" y="478"/>
                    <a:pt x="659" y="478"/>
                    <a:pt x="659" y="478"/>
                  </a:cubicBezTo>
                  <a:lnTo>
                    <a:pt x="792" y="344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13" name="Freeform 116"/>
            <p:cNvSpPr>
              <a:spLocks noEditPoints="1"/>
            </p:cNvSpPr>
            <p:nvPr/>
          </p:nvSpPr>
          <p:spPr bwMode="auto">
            <a:xfrm>
              <a:off x="4853940" y="1922002"/>
              <a:ext cx="301752" cy="243348"/>
            </a:xfrm>
            <a:custGeom>
              <a:avLst/>
              <a:gdLst/>
              <a:ahLst/>
              <a:cxnLst>
                <a:cxn ang="0">
                  <a:pos x="55" y="27"/>
                </a:cxn>
                <a:cxn ang="0">
                  <a:pos x="54" y="27"/>
                </a:cxn>
                <a:cxn ang="0">
                  <a:pos x="54" y="27"/>
                </a:cxn>
                <a:cxn ang="0">
                  <a:pos x="53" y="27"/>
                </a:cxn>
                <a:cxn ang="0">
                  <a:pos x="28" y="6"/>
                </a:cxn>
                <a:cxn ang="0">
                  <a:pos x="4" y="27"/>
                </a:cxn>
                <a:cxn ang="0">
                  <a:pos x="3" y="27"/>
                </a:cxn>
                <a:cxn ang="0">
                  <a:pos x="2" y="27"/>
                </a:cxn>
                <a:cxn ang="0">
                  <a:pos x="0" y="24"/>
                </a:cxn>
                <a:cxn ang="0">
                  <a:pos x="0" y="23"/>
                </a:cxn>
                <a:cxn ang="0">
                  <a:pos x="26" y="1"/>
                </a:cxn>
                <a:cxn ang="0">
                  <a:pos x="31" y="1"/>
                </a:cxn>
                <a:cxn ang="0">
                  <a:pos x="40" y="8"/>
                </a:cxn>
                <a:cxn ang="0">
                  <a:pos x="40" y="1"/>
                </a:cxn>
                <a:cxn ang="0">
                  <a:pos x="41" y="0"/>
                </a:cxn>
                <a:cxn ang="0">
                  <a:pos x="48" y="0"/>
                </a:cxn>
                <a:cxn ang="0">
                  <a:pos x="49" y="1"/>
                </a:cxn>
                <a:cxn ang="0">
                  <a:pos x="49" y="16"/>
                </a:cxn>
                <a:cxn ang="0">
                  <a:pos x="57" y="23"/>
                </a:cxn>
                <a:cxn ang="0">
                  <a:pos x="57" y="24"/>
                </a:cxn>
                <a:cxn ang="0">
                  <a:pos x="55" y="27"/>
                </a:cxn>
                <a:cxn ang="0">
                  <a:pos x="49" y="44"/>
                </a:cxn>
                <a:cxn ang="0">
                  <a:pos x="47" y="46"/>
                </a:cxn>
                <a:cxn ang="0">
                  <a:pos x="33" y="46"/>
                </a:cxn>
                <a:cxn ang="0">
                  <a:pos x="33" y="32"/>
                </a:cxn>
                <a:cxn ang="0">
                  <a:pos x="24" y="32"/>
                </a:cxn>
                <a:cxn ang="0">
                  <a:pos x="24" y="46"/>
                </a:cxn>
                <a:cxn ang="0">
                  <a:pos x="10" y="46"/>
                </a:cxn>
                <a:cxn ang="0">
                  <a:pos x="8" y="44"/>
                </a:cxn>
                <a:cxn ang="0">
                  <a:pos x="8" y="27"/>
                </a:cxn>
                <a:cxn ang="0">
                  <a:pos x="8" y="26"/>
                </a:cxn>
                <a:cxn ang="0">
                  <a:pos x="28" y="9"/>
                </a:cxn>
                <a:cxn ang="0">
                  <a:pos x="49" y="26"/>
                </a:cxn>
                <a:cxn ang="0">
                  <a:pos x="49" y="27"/>
                </a:cxn>
                <a:cxn ang="0">
                  <a:pos x="49" y="44"/>
                </a:cxn>
              </a:cxnLst>
              <a:rect l="0" t="0" r="r" b="b"/>
              <a:pathLst>
                <a:path w="57" h="46">
                  <a:moveTo>
                    <a:pt x="55" y="27"/>
                  </a:moveTo>
                  <a:cubicBezTo>
                    <a:pt x="55" y="27"/>
                    <a:pt x="54" y="27"/>
                    <a:pt x="54" y="27"/>
                  </a:cubicBezTo>
                  <a:cubicBezTo>
                    <a:pt x="54" y="27"/>
                    <a:pt x="54" y="27"/>
                    <a:pt x="54" y="27"/>
                  </a:cubicBezTo>
                  <a:cubicBezTo>
                    <a:pt x="54" y="27"/>
                    <a:pt x="53" y="27"/>
                    <a:pt x="53" y="27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4" y="27"/>
                    <a:pt x="3" y="27"/>
                    <a:pt x="3" y="27"/>
                  </a:cubicBezTo>
                  <a:cubicBezTo>
                    <a:pt x="3" y="27"/>
                    <a:pt x="2" y="27"/>
                    <a:pt x="2" y="27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3"/>
                    <a:pt x="0" y="23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7" y="0"/>
                    <a:pt x="30" y="0"/>
                    <a:pt x="31" y="1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40" y="1"/>
                    <a:pt x="40" y="1"/>
                    <a:pt x="40" y="1"/>
                  </a:cubicBezTo>
                  <a:cubicBezTo>
                    <a:pt x="40" y="1"/>
                    <a:pt x="40" y="0"/>
                    <a:pt x="41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9" y="0"/>
                    <a:pt x="49" y="1"/>
                    <a:pt x="49" y="1"/>
                  </a:cubicBezTo>
                  <a:cubicBezTo>
                    <a:pt x="49" y="16"/>
                    <a:pt x="49" y="16"/>
                    <a:pt x="49" y="16"/>
                  </a:cubicBezTo>
                  <a:cubicBezTo>
                    <a:pt x="57" y="23"/>
                    <a:pt x="57" y="23"/>
                    <a:pt x="57" y="23"/>
                  </a:cubicBezTo>
                  <a:cubicBezTo>
                    <a:pt x="57" y="23"/>
                    <a:pt x="57" y="24"/>
                    <a:pt x="57" y="24"/>
                  </a:cubicBezTo>
                  <a:lnTo>
                    <a:pt x="55" y="27"/>
                  </a:lnTo>
                  <a:close/>
                  <a:moveTo>
                    <a:pt x="49" y="44"/>
                  </a:moveTo>
                  <a:cubicBezTo>
                    <a:pt x="49" y="45"/>
                    <a:pt x="48" y="46"/>
                    <a:pt x="47" y="46"/>
                  </a:cubicBezTo>
                  <a:cubicBezTo>
                    <a:pt x="33" y="46"/>
                    <a:pt x="33" y="46"/>
                    <a:pt x="33" y="46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9" y="46"/>
                    <a:pt x="8" y="45"/>
                    <a:pt x="8" y="44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8" y="27"/>
                    <a:pt x="8" y="26"/>
                    <a:pt x="8" y="26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49" y="26"/>
                    <a:pt x="49" y="26"/>
                    <a:pt x="49" y="26"/>
                  </a:cubicBezTo>
                  <a:cubicBezTo>
                    <a:pt x="49" y="26"/>
                    <a:pt x="49" y="27"/>
                    <a:pt x="49" y="27"/>
                  </a:cubicBezTo>
                  <a:lnTo>
                    <a:pt x="49" y="4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804990" y="3577136"/>
            <a:ext cx="1500105" cy="1500105"/>
            <a:chOff x="4039394" y="2409826"/>
            <a:chExt cx="1066800" cy="1066800"/>
          </a:xfrm>
        </p:grpSpPr>
        <p:sp>
          <p:nvSpPr>
            <p:cNvPr id="15" name="Oval 14"/>
            <p:cNvSpPr/>
            <p:nvPr/>
          </p:nvSpPr>
          <p:spPr>
            <a:xfrm>
              <a:off x="4039394" y="2409826"/>
              <a:ext cx="1066800" cy="1066800"/>
            </a:xfrm>
            <a:prstGeom prst="ellipse">
              <a:avLst/>
            </a:prstGeom>
            <a:solidFill>
              <a:schemeClr val="tx1">
                <a:lumMod val="10000"/>
                <a:lumOff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16" name="Freeform 100"/>
            <p:cNvSpPr>
              <a:spLocks noEditPoints="1"/>
            </p:cNvSpPr>
            <p:nvPr/>
          </p:nvSpPr>
          <p:spPr bwMode="auto">
            <a:xfrm>
              <a:off x="4306888" y="2688322"/>
              <a:ext cx="531812" cy="509808"/>
            </a:xfrm>
            <a:custGeom>
              <a:avLst/>
              <a:gdLst/>
              <a:ahLst/>
              <a:cxnLst>
                <a:cxn ang="0">
                  <a:pos x="63" y="49"/>
                </a:cxn>
                <a:cxn ang="0">
                  <a:pos x="58" y="44"/>
                </a:cxn>
                <a:cxn ang="0">
                  <a:pos x="54" y="48"/>
                </a:cxn>
                <a:cxn ang="0">
                  <a:pos x="63" y="57"/>
                </a:cxn>
                <a:cxn ang="0">
                  <a:pos x="64" y="60"/>
                </a:cxn>
                <a:cxn ang="0">
                  <a:pos x="59" y="64"/>
                </a:cxn>
                <a:cxn ang="0">
                  <a:pos x="56" y="63"/>
                </a:cxn>
                <a:cxn ang="0">
                  <a:pos x="29" y="36"/>
                </a:cxn>
                <a:cxn ang="0">
                  <a:pos x="15" y="42"/>
                </a:cxn>
                <a:cxn ang="0">
                  <a:pos x="0" y="27"/>
                </a:cxn>
                <a:cxn ang="0">
                  <a:pos x="26" y="0"/>
                </a:cxn>
                <a:cxn ang="0">
                  <a:pos x="41" y="15"/>
                </a:cxn>
                <a:cxn ang="0">
                  <a:pos x="36" y="30"/>
                </a:cxn>
                <a:cxn ang="0">
                  <a:pos x="50" y="44"/>
                </a:cxn>
                <a:cxn ang="0">
                  <a:pos x="54" y="40"/>
                </a:cxn>
                <a:cxn ang="0">
                  <a:pos x="49" y="35"/>
                </a:cxn>
                <a:cxn ang="0">
                  <a:pos x="54" y="31"/>
                </a:cxn>
                <a:cxn ang="0">
                  <a:pos x="55" y="31"/>
                </a:cxn>
                <a:cxn ang="0">
                  <a:pos x="67" y="44"/>
                </a:cxn>
                <a:cxn ang="0">
                  <a:pos x="63" y="49"/>
                </a:cxn>
                <a:cxn ang="0">
                  <a:pos x="25" y="8"/>
                </a:cxn>
                <a:cxn ang="0">
                  <a:pos x="18" y="16"/>
                </a:cxn>
                <a:cxn ang="0">
                  <a:pos x="19" y="19"/>
                </a:cxn>
                <a:cxn ang="0">
                  <a:pos x="15" y="18"/>
                </a:cxn>
                <a:cxn ang="0">
                  <a:pos x="7" y="26"/>
                </a:cxn>
                <a:cxn ang="0">
                  <a:pos x="15" y="34"/>
                </a:cxn>
                <a:cxn ang="0">
                  <a:pos x="23" y="26"/>
                </a:cxn>
                <a:cxn ang="0">
                  <a:pos x="22" y="23"/>
                </a:cxn>
                <a:cxn ang="0">
                  <a:pos x="25" y="24"/>
                </a:cxn>
                <a:cxn ang="0">
                  <a:pos x="33" y="16"/>
                </a:cxn>
                <a:cxn ang="0">
                  <a:pos x="25" y="8"/>
                </a:cxn>
              </a:cxnLst>
              <a:rect l="0" t="0" r="r" b="b"/>
              <a:pathLst>
                <a:path w="67" h="64">
                  <a:moveTo>
                    <a:pt x="63" y="49"/>
                  </a:moveTo>
                  <a:cubicBezTo>
                    <a:pt x="62" y="49"/>
                    <a:pt x="58" y="45"/>
                    <a:pt x="58" y="44"/>
                  </a:cubicBezTo>
                  <a:cubicBezTo>
                    <a:pt x="54" y="48"/>
                    <a:pt x="54" y="48"/>
                    <a:pt x="54" y="48"/>
                  </a:cubicBezTo>
                  <a:cubicBezTo>
                    <a:pt x="63" y="57"/>
                    <a:pt x="63" y="57"/>
                    <a:pt x="63" y="57"/>
                  </a:cubicBezTo>
                  <a:cubicBezTo>
                    <a:pt x="63" y="58"/>
                    <a:pt x="64" y="59"/>
                    <a:pt x="64" y="60"/>
                  </a:cubicBezTo>
                  <a:cubicBezTo>
                    <a:pt x="64" y="62"/>
                    <a:pt x="61" y="64"/>
                    <a:pt x="59" y="64"/>
                  </a:cubicBezTo>
                  <a:cubicBezTo>
                    <a:pt x="58" y="64"/>
                    <a:pt x="57" y="64"/>
                    <a:pt x="56" y="63"/>
                  </a:cubicBezTo>
                  <a:cubicBezTo>
                    <a:pt x="29" y="36"/>
                    <a:pt x="29" y="36"/>
                    <a:pt x="29" y="36"/>
                  </a:cubicBezTo>
                  <a:cubicBezTo>
                    <a:pt x="25" y="39"/>
                    <a:pt x="20" y="42"/>
                    <a:pt x="15" y="42"/>
                  </a:cubicBezTo>
                  <a:cubicBezTo>
                    <a:pt x="6" y="42"/>
                    <a:pt x="0" y="36"/>
                    <a:pt x="0" y="27"/>
                  </a:cubicBezTo>
                  <a:cubicBezTo>
                    <a:pt x="0" y="14"/>
                    <a:pt x="13" y="0"/>
                    <a:pt x="26" y="0"/>
                  </a:cubicBezTo>
                  <a:cubicBezTo>
                    <a:pt x="35" y="0"/>
                    <a:pt x="41" y="6"/>
                    <a:pt x="41" y="15"/>
                  </a:cubicBezTo>
                  <a:cubicBezTo>
                    <a:pt x="41" y="21"/>
                    <a:pt x="39" y="26"/>
                    <a:pt x="36" y="30"/>
                  </a:cubicBezTo>
                  <a:cubicBezTo>
                    <a:pt x="50" y="44"/>
                    <a:pt x="50" y="44"/>
                    <a:pt x="50" y="44"/>
                  </a:cubicBezTo>
                  <a:cubicBezTo>
                    <a:pt x="54" y="40"/>
                    <a:pt x="54" y="40"/>
                    <a:pt x="54" y="40"/>
                  </a:cubicBezTo>
                  <a:cubicBezTo>
                    <a:pt x="53" y="39"/>
                    <a:pt x="49" y="36"/>
                    <a:pt x="49" y="35"/>
                  </a:cubicBezTo>
                  <a:cubicBezTo>
                    <a:pt x="49" y="34"/>
                    <a:pt x="53" y="31"/>
                    <a:pt x="54" y="31"/>
                  </a:cubicBezTo>
                  <a:cubicBezTo>
                    <a:pt x="54" y="31"/>
                    <a:pt x="54" y="31"/>
                    <a:pt x="55" y="31"/>
                  </a:cubicBezTo>
                  <a:cubicBezTo>
                    <a:pt x="56" y="32"/>
                    <a:pt x="67" y="43"/>
                    <a:pt x="67" y="44"/>
                  </a:cubicBezTo>
                  <a:cubicBezTo>
                    <a:pt x="67" y="45"/>
                    <a:pt x="64" y="49"/>
                    <a:pt x="63" y="49"/>
                  </a:cubicBezTo>
                  <a:close/>
                  <a:moveTo>
                    <a:pt x="25" y="8"/>
                  </a:moveTo>
                  <a:cubicBezTo>
                    <a:pt x="21" y="8"/>
                    <a:pt x="18" y="12"/>
                    <a:pt x="18" y="16"/>
                  </a:cubicBezTo>
                  <a:cubicBezTo>
                    <a:pt x="18" y="17"/>
                    <a:pt x="18" y="18"/>
                    <a:pt x="19" y="19"/>
                  </a:cubicBezTo>
                  <a:cubicBezTo>
                    <a:pt x="17" y="19"/>
                    <a:pt x="16" y="18"/>
                    <a:pt x="15" y="18"/>
                  </a:cubicBezTo>
                  <a:cubicBezTo>
                    <a:pt x="11" y="18"/>
                    <a:pt x="7" y="22"/>
                    <a:pt x="7" y="26"/>
                  </a:cubicBezTo>
                  <a:cubicBezTo>
                    <a:pt x="7" y="30"/>
                    <a:pt x="11" y="34"/>
                    <a:pt x="15" y="34"/>
                  </a:cubicBezTo>
                  <a:cubicBezTo>
                    <a:pt x="19" y="34"/>
                    <a:pt x="23" y="30"/>
                    <a:pt x="23" y="26"/>
                  </a:cubicBezTo>
                  <a:cubicBezTo>
                    <a:pt x="23" y="25"/>
                    <a:pt x="23" y="24"/>
                    <a:pt x="22" y="23"/>
                  </a:cubicBezTo>
                  <a:cubicBezTo>
                    <a:pt x="23" y="23"/>
                    <a:pt x="24" y="24"/>
                    <a:pt x="25" y="24"/>
                  </a:cubicBezTo>
                  <a:cubicBezTo>
                    <a:pt x="30" y="24"/>
                    <a:pt x="33" y="20"/>
                    <a:pt x="33" y="16"/>
                  </a:cubicBezTo>
                  <a:cubicBezTo>
                    <a:pt x="33" y="12"/>
                    <a:pt x="30" y="8"/>
                    <a:pt x="25" y="8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734603" y="4191019"/>
            <a:ext cx="1055878" cy="1372865"/>
            <a:chOff x="3278188" y="2846388"/>
            <a:chExt cx="750888" cy="976313"/>
          </a:xfrm>
        </p:grpSpPr>
        <p:sp>
          <p:nvSpPr>
            <p:cNvPr id="18" name="Freeform 9"/>
            <p:cNvSpPr/>
            <p:nvPr/>
          </p:nvSpPr>
          <p:spPr bwMode="auto">
            <a:xfrm>
              <a:off x="3278188" y="2846388"/>
              <a:ext cx="750888" cy="976313"/>
            </a:xfrm>
            <a:custGeom>
              <a:avLst/>
              <a:gdLst/>
              <a:ahLst/>
              <a:cxnLst>
                <a:cxn ang="0">
                  <a:pos x="94" y="555"/>
                </a:cxn>
                <a:cxn ang="0">
                  <a:pos x="318" y="901"/>
                </a:cxn>
                <a:cxn ang="0">
                  <a:pos x="428" y="790"/>
                </a:cxn>
                <a:cxn ang="0">
                  <a:pos x="421" y="763"/>
                </a:cxn>
                <a:cxn ang="0">
                  <a:pos x="426" y="651"/>
                </a:cxn>
                <a:cxn ang="0">
                  <a:pos x="475" y="633"/>
                </a:cxn>
                <a:cxn ang="0">
                  <a:pos x="571" y="646"/>
                </a:cxn>
                <a:cxn ang="0">
                  <a:pos x="692" y="525"/>
                </a:cxn>
                <a:cxn ang="0">
                  <a:pos x="693" y="524"/>
                </a:cxn>
                <a:cxn ang="0">
                  <a:pos x="531" y="94"/>
                </a:cxn>
                <a:cxn ang="0">
                  <a:pos x="305" y="94"/>
                </a:cxn>
                <a:cxn ang="0">
                  <a:pos x="245" y="0"/>
                </a:cxn>
                <a:cxn ang="0">
                  <a:pos x="186" y="94"/>
                </a:cxn>
                <a:cxn ang="0">
                  <a:pos x="0" y="94"/>
                </a:cxn>
                <a:cxn ang="0">
                  <a:pos x="94" y="555"/>
                </a:cxn>
              </a:cxnLst>
              <a:rect l="0" t="0" r="r" b="b"/>
              <a:pathLst>
                <a:path w="693" h="901">
                  <a:moveTo>
                    <a:pt x="94" y="555"/>
                  </a:moveTo>
                  <a:cubicBezTo>
                    <a:pt x="148" y="683"/>
                    <a:pt x="223" y="799"/>
                    <a:pt x="318" y="901"/>
                  </a:cubicBezTo>
                  <a:cubicBezTo>
                    <a:pt x="428" y="790"/>
                    <a:pt x="428" y="790"/>
                    <a:pt x="428" y="790"/>
                  </a:cubicBezTo>
                  <a:cubicBezTo>
                    <a:pt x="426" y="781"/>
                    <a:pt x="423" y="772"/>
                    <a:pt x="421" y="763"/>
                  </a:cubicBezTo>
                  <a:cubicBezTo>
                    <a:pt x="408" y="711"/>
                    <a:pt x="401" y="676"/>
                    <a:pt x="426" y="651"/>
                  </a:cubicBezTo>
                  <a:cubicBezTo>
                    <a:pt x="444" y="633"/>
                    <a:pt x="466" y="633"/>
                    <a:pt x="475" y="633"/>
                  </a:cubicBezTo>
                  <a:cubicBezTo>
                    <a:pt x="499" y="633"/>
                    <a:pt x="542" y="641"/>
                    <a:pt x="571" y="646"/>
                  </a:cubicBezTo>
                  <a:cubicBezTo>
                    <a:pt x="692" y="525"/>
                    <a:pt x="692" y="525"/>
                    <a:pt x="692" y="525"/>
                  </a:cubicBezTo>
                  <a:cubicBezTo>
                    <a:pt x="692" y="524"/>
                    <a:pt x="693" y="524"/>
                    <a:pt x="693" y="524"/>
                  </a:cubicBezTo>
                  <a:cubicBezTo>
                    <a:pt x="593" y="408"/>
                    <a:pt x="532" y="258"/>
                    <a:pt x="531" y="94"/>
                  </a:cubicBezTo>
                  <a:cubicBezTo>
                    <a:pt x="305" y="94"/>
                    <a:pt x="305" y="94"/>
                    <a:pt x="305" y="94"/>
                  </a:cubicBezTo>
                  <a:cubicBezTo>
                    <a:pt x="245" y="0"/>
                    <a:pt x="245" y="0"/>
                    <a:pt x="245" y="0"/>
                  </a:cubicBezTo>
                  <a:cubicBezTo>
                    <a:pt x="186" y="94"/>
                    <a:pt x="186" y="94"/>
                    <a:pt x="186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254"/>
                    <a:pt x="32" y="409"/>
                    <a:pt x="94" y="555"/>
                  </a:cubicBez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19" name="Freeform 105"/>
            <p:cNvSpPr>
              <a:spLocks noEditPoints="1"/>
            </p:cNvSpPr>
            <p:nvPr/>
          </p:nvSpPr>
          <p:spPr bwMode="auto">
            <a:xfrm>
              <a:off x="3451860" y="3094990"/>
              <a:ext cx="309283" cy="304800"/>
            </a:xfrm>
            <a:custGeom>
              <a:avLst/>
              <a:gdLst/>
              <a:ahLst/>
              <a:cxnLst>
                <a:cxn ang="0">
                  <a:pos x="59" y="63"/>
                </a:cxn>
                <a:cxn ang="0">
                  <a:pos x="55" y="61"/>
                </a:cxn>
                <a:cxn ang="0">
                  <a:pos x="42" y="48"/>
                </a:cxn>
                <a:cxn ang="0">
                  <a:pos x="27" y="53"/>
                </a:cxn>
                <a:cxn ang="0">
                  <a:pos x="0" y="26"/>
                </a:cxn>
                <a:cxn ang="0">
                  <a:pos x="27" y="0"/>
                </a:cxn>
                <a:cxn ang="0">
                  <a:pos x="54" y="26"/>
                </a:cxn>
                <a:cxn ang="0">
                  <a:pos x="49" y="41"/>
                </a:cxn>
                <a:cxn ang="0">
                  <a:pos x="62" y="54"/>
                </a:cxn>
                <a:cxn ang="0">
                  <a:pos x="64" y="58"/>
                </a:cxn>
                <a:cxn ang="0">
                  <a:pos x="59" y="63"/>
                </a:cxn>
                <a:cxn ang="0">
                  <a:pos x="27" y="9"/>
                </a:cxn>
                <a:cxn ang="0">
                  <a:pos x="10" y="26"/>
                </a:cxn>
                <a:cxn ang="0">
                  <a:pos x="27" y="43"/>
                </a:cxn>
                <a:cxn ang="0">
                  <a:pos x="44" y="26"/>
                </a:cxn>
                <a:cxn ang="0">
                  <a:pos x="27" y="9"/>
                </a:cxn>
              </a:cxnLst>
              <a:rect l="0" t="0" r="r" b="b"/>
              <a:pathLst>
                <a:path w="64" h="63">
                  <a:moveTo>
                    <a:pt x="59" y="63"/>
                  </a:moveTo>
                  <a:cubicBezTo>
                    <a:pt x="57" y="63"/>
                    <a:pt x="56" y="62"/>
                    <a:pt x="55" y="61"/>
                  </a:cubicBezTo>
                  <a:cubicBezTo>
                    <a:pt x="42" y="48"/>
                    <a:pt x="42" y="48"/>
                    <a:pt x="42" y="48"/>
                  </a:cubicBezTo>
                  <a:cubicBezTo>
                    <a:pt x="38" y="51"/>
                    <a:pt x="33" y="53"/>
                    <a:pt x="27" y="53"/>
                  </a:cubicBezTo>
                  <a:cubicBezTo>
                    <a:pt x="12" y="53"/>
                    <a:pt x="0" y="41"/>
                    <a:pt x="0" y="26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2" y="0"/>
                    <a:pt x="54" y="12"/>
                    <a:pt x="54" y="26"/>
                  </a:cubicBezTo>
                  <a:cubicBezTo>
                    <a:pt x="54" y="32"/>
                    <a:pt x="52" y="37"/>
                    <a:pt x="49" y="41"/>
                  </a:cubicBezTo>
                  <a:cubicBezTo>
                    <a:pt x="62" y="54"/>
                    <a:pt x="62" y="54"/>
                    <a:pt x="62" y="54"/>
                  </a:cubicBezTo>
                  <a:cubicBezTo>
                    <a:pt x="63" y="55"/>
                    <a:pt x="64" y="57"/>
                    <a:pt x="64" y="58"/>
                  </a:cubicBezTo>
                  <a:cubicBezTo>
                    <a:pt x="64" y="61"/>
                    <a:pt x="61" y="63"/>
                    <a:pt x="59" y="63"/>
                  </a:cubicBezTo>
                  <a:close/>
                  <a:moveTo>
                    <a:pt x="27" y="9"/>
                  </a:moveTo>
                  <a:cubicBezTo>
                    <a:pt x="18" y="9"/>
                    <a:pt x="10" y="17"/>
                    <a:pt x="10" y="26"/>
                  </a:cubicBezTo>
                  <a:cubicBezTo>
                    <a:pt x="10" y="36"/>
                    <a:pt x="18" y="43"/>
                    <a:pt x="27" y="43"/>
                  </a:cubicBezTo>
                  <a:cubicBezTo>
                    <a:pt x="37" y="43"/>
                    <a:pt x="44" y="36"/>
                    <a:pt x="44" y="26"/>
                  </a:cubicBezTo>
                  <a:cubicBezTo>
                    <a:pt x="44" y="17"/>
                    <a:pt x="37" y="9"/>
                    <a:pt x="27" y="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4279424" y="4398623"/>
            <a:ext cx="1093827" cy="1203210"/>
            <a:chOff x="5087938" y="2994026"/>
            <a:chExt cx="777875" cy="855663"/>
          </a:xfrm>
        </p:grpSpPr>
        <p:sp>
          <p:nvSpPr>
            <p:cNvPr id="21" name="Freeform 6"/>
            <p:cNvSpPr/>
            <p:nvPr/>
          </p:nvSpPr>
          <p:spPr bwMode="auto">
            <a:xfrm>
              <a:off x="5087938" y="2994026"/>
              <a:ext cx="777875" cy="855663"/>
            </a:xfrm>
            <a:custGeom>
              <a:avLst/>
              <a:gdLst/>
              <a:ahLst/>
              <a:cxnLst>
                <a:cxn ang="0">
                  <a:pos x="562" y="0"/>
                </a:cxn>
                <a:cxn ang="0">
                  <a:pos x="517" y="70"/>
                </a:cxn>
                <a:cxn ang="0">
                  <a:pos x="473" y="94"/>
                </a:cxn>
                <a:cxn ang="0">
                  <a:pos x="429" y="70"/>
                </a:cxn>
                <a:cxn ang="0">
                  <a:pos x="385" y="0"/>
                </a:cxn>
                <a:cxn ang="0">
                  <a:pos x="188" y="0"/>
                </a:cxn>
                <a:cxn ang="0">
                  <a:pos x="186" y="0"/>
                </a:cxn>
                <a:cxn ang="0">
                  <a:pos x="0" y="414"/>
                </a:cxn>
                <a:cxn ang="0">
                  <a:pos x="152" y="565"/>
                </a:cxn>
                <a:cxn ang="0">
                  <a:pos x="125" y="688"/>
                </a:cxn>
                <a:cxn ang="0">
                  <a:pos x="248" y="661"/>
                </a:cxn>
                <a:cxn ang="0">
                  <a:pos x="376" y="789"/>
                </a:cxn>
                <a:cxn ang="0">
                  <a:pos x="625" y="417"/>
                </a:cxn>
                <a:cxn ang="0">
                  <a:pos x="718" y="0"/>
                </a:cxn>
                <a:cxn ang="0">
                  <a:pos x="562" y="0"/>
                </a:cxn>
              </a:cxnLst>
              <a:rect l="0" t="0" r="r" b="b"/>
              <a:pathLst>
                <a:path w="718" h="789">
                  <a:moveTo>
                    <a:pt x="562" y="0"/>
                  </a:moveTo>
                  <a:cubicBezTo>
                    <a:pt x="517" y="70"/>
                    <a:pt x="517" y="70"/>
                    <a:pt x="517" y="70"/>
                  </a:cubicBezTo>
                  <a:cubicBezTo>
                    <a:pt x="508" y="85"/>
                    <a:pt x="491" y="94"/>
                    <a:pt x="473" y="94"/>
                  </a:cubicBezTo>
                  <a:cubicBezTo>
                    <a:pt x="455" y="94"/>
                    <a:pt x="439" y="85"/>
                    <a:pt x="429" y="70"/>
                  </a:cubicBezTo>
                  <a:cubicBezTo>
                    <a:pt x="385" y="0"/>
                    <a:pt x="385" y="0"/>
                    <a:pt x="385" y="0"/>
                  </a:cubicBezTo>
                  <a:cubicBezTo>
                    <a:pt x="188" y="0"/>
                    <a:pt x="188" y="0"/>
                    <a:pt x="188" y="0"/>
                  </a:cubicBezTo>
                  <a:cubicBezTo>
                    <a:pt x="187" y="0"/>
                    <a:pt x="187" y="0"/>
                    <a:pt x="186" y="0"/>
                  </a:cubicBezTo>
                  <a:cubicBezTo>
                    <a:pt x="175" y="160"/>
                    <a:pt x="106" y="305"/>
                    <a:pt x="0" y="414"/>
                  </a:cubicBezTo>
                  <a:cubicBezTo>
                    <a:pt x="152" y="565"/>
                    <a:pt x="152" y="565"/>
                    <a:pt x="152" y="565"/>
                  </a:cubicBezTo>
                  <a:cubicBezTo>
                    <a:pt x="125" y="688"/>
                    <a:pt x="125" y="688"/>
                    <a:pt x="125" y="688"/>
                  </a:cubicBezTo>
                  <a:cubicBezTo>
                    <a:pt x="248" y="661"/>
                    <a:pt x="248" y="661"/>
                    <a:pt x="248" y="661"/>
                  </a:cubicBezTo>
                  <a:cubicBezTo>
                    <a:pt x="376" y="789"/>
                    <a:pt x="376" y="789"/>
                    <a:pt x="376" y="789"/>
                  </a:cubicBezTo>
                  <a:cubicBezTo>
                    <a:pt x="483" y="681"/>
                    <a:pt x="566" y="556"/>
                    <a:pt x="625" y="417"/>
                  </a:cubicBezTo>
                  <a:cubicBezTo>
                    <a:pt x="681" y="284"/>
                    <a:pt x="712" y="144"/>
                    <a:pt x="718" y="0"/>
                  </a:cubicBezTo>
                  <a:lnTo>
                    <a:pt x="562" y="0"/>
                  </a:ln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22" name="Freeform 144"/>
            <p:cNvSpPr>
              <a:spLocks noEditPoints="1"/>
            </p:cNvSpPr>
            <p:nvPr/>
          </p:nvSpPr>
          <p:spPr bwMode="auto">
            <a:xfrm>
              <a:off x="5318760" y="3247390"/>
              <a:ext cx="304800" cy="264319"/>
            </a:xfrm>
            <a:custGeom>
              <a:avLst/>
              <a:gdLst/>
              <a:ahLst/>
              <a:cxnLst>
                <a:cxn ang="0">
                  <a:pos x="59" y="26"/>
                </a:cxn>
                <a:cxn ang="0">
                  <a:pos x="57" y="28"/>
                </a:cxn>
                <a:cxn ang="0">
                  <a:pos x="20" y="32"/>
                </a:cxn>
                <a:cxn ang="0">
                  <a:pos x="20" y="35"/>
                </a:cxn>
                <a:cxn ang="0">
                  <a:pos x="19" y="37"/>
                </a:cxn>
                <a:cxn ang="0">
                  <a:pos x="52" y="37"/>
                </a:cxn>
                <a:cxn ang="0">
                  <a:pos x="55" y="39"/>
                </a:cxn>
                <a:cxn ang="0">
                  <a:pos x="52" y="42"/>
                </a:cxn>
                <a:cxn ang="0">
                  <a:pos x="16" y="42"/>
                </a:cxn>
                <a:cxn ang="0">
                  <a:pos x="13" y="39"/>
                </a:cxn>
                <a:cxn ang="0">
                  <a:pos x="16" y="34"/>
                </a:cxn>
                <a:cxn ang="0">
                  <a:pos x="9" y="5"/>
                </a:cxn>
                <a:cxn ang="0">
                  <a:pos x="2" y="5"/>
                </a:cxn>
                <a:cxn ang="0">
                  <a:pos x="0" y="3"/>
                </a:cxn>
                <a:cxn ang="0">
                  <a:pos x="2" y="0"/>
                </a:cxn>
                <a:cxn ang="0">
                  <a:pos x="11" y="0"/>
                </a:cxn>
                <a:cxn ang="0">
                  <a:pos x="14" y="5"/>
                </a:cxn>
                <a:cxn ang="0">
                  <a:pos x="57" y="5"/>
                </a:cxn>
                <a:cxn ang="0">
                  <a:pos x="59" y="7"/>
                </a:cxn>
                <a:cxn ang="0">
                  <a:pos x="59" y="26"/>
                </a:cxn>
                <a:cxn ang="0">
                  <a:pos x="18" y="51"/>
                </a:cxn>
                <a:cxn ang="0">
                  <a:pos x="13" y="46"/>
                </a:cxn>
                <a:cxn ang="0">
                  <a:pos x="18" y="42"/>
                </a:cxn>
                <a:cxn ang="0">
                  <a:pos x="23" y="46"/>
                </a:cxn>
                <a:cxn ang="0">
                  <a:pos x="18" y="51"/>
                </a:cxn>
                <a:cxn ang="0">
                  <a:pos x="50" y="51"/>
                </a:cxn>
                <a:cxn ang="0">
                  <a:pos x="45" y="46"/>
                </a:cxn>
                <a:cxn ang="0">
                  <a:pos x="50" y="42"/>
                </a:cxn>
                <a:cxn ang="0">
                  <a:pos x="55" y="46"/>
                </a:cxn>
                <a:cxn ang="0">
                  <a:pos x="50" y="51"/>
                </a:cxn>
              </a:cxnLst>
              <a:rect l="0" t="0" r="r" b="b"/>
              <a:pathLst>
                <a:path w="59" h="51">
                  <a:moveTo>
                    <a:pt x="59" y="26"/>
                  </a:moveTo>
                  <a:cubicBezTo>
                    <a:pt x="59" y="27"/>
                    <a:pt x="58" y="28"/>
                    <a:pt x="57" y="28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0" y="33"/>
                    <a:pt x="20" y="34"/>
                    <a:pt x="20" y="35"/>
                  </a:cubicBezTo>
                  <a:cubicBezTo>
                    <a:pt x="20" y="36"/>
                    <a:pt x="20" y="36"/>
                    <a:pt x="19" y="37"/>
                  </a:cubicBezTo>
                  <a:cubicBezTo>
                    <a:pt x="52" y="37"/>
                    <a:pt x="52" y="37"/>
                    <a:pt x="52" y="37"/>
                  </a:cubicBezTo>
                  <a:cubicBezTo>
                    <a:pt x="54" y="37"/>
                    <a:pt x="55" y="38"/>
                    <a:pt x="55" y="39"/>
                  </a:cubicBezTo>
                  <a:cubicBezTo>
                    <a:pt x="55" y="41"/>
                    <a:pt x="54" y="42"/>
                    <a:pt x="52" y="42"/>
                  </a:cubicBezTo>
                  <a:cubicBezTo>
                    <a:pt x="16" y="42"/>
                    <a:pt x="16" y="42"/>
                    <a:pt x="16" y="42"/>
                  </a:cubicBezTo>
                  <a:cubicBezTo>
                    <a:pt x="15" y="42"/>
                    <a:pt x="13" y="41"/>
                    <a:pt x="13" y="39"/>
                  </a:cubicBezTo>
                  <a:cubicBezTo>
                    <a:pt x="13" y="38"/>
                    <a:pt x="15" y="35"/>
                    <a:pt x="16" y="34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0" y="2"/>
                    <a:pt x="1" y="0"/>
                    <a:pt x="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4" y="0"/>
                    <a:pt x="14" y="3"/>
                    <a:pt x="14" y="5"/>
                  </a:cubicBezTo>
                  <a:cubicBezTo>
                    <a:pt x="57" y="5"/>
                    <a:pt x="57" y="5"/>
                    <a:pt x="57" y="5"/>
                  </a:cubicBezTo>
                  <a:cubicBezTo>
                    <a:pt x="58" y="5"/>
                    <a:pt x="59" y="6"/>
                    <a:pt x="59" y="7"/>
                  </a:cubicBezTo>
                  <a:lnTo>
                    <a:pt x="59" y="26"/>
                  </a:lnTo>
                  <a:close/>
                  <a:moveTo>
                    <a:pt x="18" y="51"/>
                  </a:moveTo>
                  <a:cubicBezTo>
                    <a:pt x="16" y="51"/>
                    <a:pt x="13" y="49"/>
                    <a:pt x="13" y="46"/>
                  </a:cubicBezTo>
                  <a:cubicBezTo>
                    <a:pt x="13" y="44"/>
                    <a:pt x="16" y="42"/>
                    <a:pt x="18" y="42"/>
                  </a:cubicBezTo>
                  <a:cubicBezTo>
                    <a:pt x="21" y="42"/>
                    <a:pt x="23" y="44"/>
                    <a:pt x="23" y="46"/>
                  </a:cubicBezTo>
                  <a:cubicBezTo>
                    <a:pt x="23" y="49"/>
                    <a:pt x="21" y="51"/>
                    <a:pt x="18" y="51"/>
                  </a:cubicBezTo>
                  <a:close/>
                  <a:moveTo>
                    <a:pt x="50" y="51"/>
                  </a:moveTo>
                  <a:cubicBezTo>
                    <a:pt x="47" y="51"/>
                    <a:pt x="45" y="49"/>
                    <a:pt x="45" y="46"/>
                  </a:cubicBezTo>
                  <a:cubicBezTo>
                    <a:pt x="45" y="44"/>
                    <a:pt x="47" y="42"/>
                    <a:pt x="50" y="42"/>
                  </a:cubicBezTo>
                  <a:cubicBezTo>
                    <a:pt x="53" y="42"/>
                    <a:pt x="55" y="44"/>
                    <a:pt x="55" y="46"/>
                  </a:cubicBezTo>
                  <a:cubicBezTo>
                    <a:pt x="55" y="49"/>
                    <a:pt x="53" y="51"/>
                    <a:pt x="50" y="51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2272586" y="5045990"/>
            <a:ext cx="1207675" cy="1098291"/>
            <a:chOff x="3660775" y="3454401"/>
            <a:chExt cx="858838" cy="781050"/>
          </a:xfrm>
        </p:grpSpPr>
        <p:sp>
          <p:nvSpPr>
            <p:cNvPr id="24" name="Freeform 11"/>
            <p:cNvSpPr/>
            <p:nvPr/>
          </p:nvSpPr>
          <p:spPr bwMode="auto">
            <a:xfrm>
              <a:off x="3660775" y="3454401"/>
              <a:ext cx="858838" cy="781050"/>
            </a:xfrm>
            <a:custGeom>
              <a:avLst/>
              <a:gdLst/>
              <a:ahLst/>
              <a:cxnLst>
                <a:cxn ang="0">
                  <a:pos x="0" y="376"/>
                </a:cxn>
                <a:cxn ang="0">
                  <a:pos x="375" y="628"/>
                </a:cxn>
                <a:cxn ang="0">
                  <a:pos x="792" y="720"/>
                </a:cxn>
                <a:cxn ang="0">
                  <a:pos x="792" y="539"/>
                </a:cxn>
                <a:cxn ang="0">
                  <a:pos x="703" y="482"/>
                </a:cxn>
                <a:cxn ang="0">
                  <a:pos x="679" y="438"/>
                </a:cxn>
                <a:cxn ang="0">
                  <a:pos x="703" y="394"/>
                </a:cxn>
                <a:cxn ang="0">
                  <a:pos x="792" y="337"/>
                </a:cxn>
                <a:cxn ang="0">
                  <a:pos x="792" y="190"/>
                </a:cxn>
                <a:cxn ang="0">
                  <a:pos x="792" y="189"/>
                </a:cxn>
                <a:cxn ang="0">
                  <a:pos x="375" y="0"/>
                </a:cxn>
                <a:cxn ang="0">
                  <a:pos x="234" y="141"/>
                </a:cxn>
                <a:cxn ang="0">
                  <a:pos x="109" y="126"/>
                </a:cxn>
                <a:cxn ang="0">
                  <a:pos x="133" y="242"/>
                </a:cxn>
                <a:cxn ang="0">
                  <a:pos x="0" y="376"/>
                </a:cxn>
              </a:cxnLst>
              <a:rect l="0" t="0" r="r" b="b"/>
              <a:pathLst>
                <a:path w="792" h="720">
                  <a:moveTo>
                    <a:pt x="0" y="376"/>
                  </a:moveTo>
                  <a:cubicBezTo>
                    <a:pt x="108" y="484"/>
                    <a:pt x="234" y="568"/>
                    <a:pt x="375" y="628"/>
                  </a:cubicBezTo>
                  <a:cubicBezTo>
                    <a:pt x="507" y="684"/>
                    <a:pt x="648" y="715"/>
                    <a:pt x="792" y="720"/>
                  </a:cubicBezTo>
                  <a:cubicBezTo>
                    <a:pt x="792" y="539"/>
                    <a:pt x="792" y="539"/>
                    <a:pt x="792" y="539"/>
                  </a:cubicBezTo>
                  <a:cubicBezTo>
                    <a:pt x="703" y="482"/>
                    <a:pt x="703" y="482"/>
                    <a:pt x="703" y="482"/>
                  </a:cubicBezTo>
                  <a:cubicBezTo>
                    <a:pt x="688" y="473"/>
                    <a:pt x="679" y="456"/>
                    <a:pt x="679" y="438"/>
                  </a:cubicBezTo>
                  <a:cubicBezTo>
                    <a:pt x="679" y="420"/>
                    <a:pt x="688" y="404"/>
                    <a:pt x="703" y="394"/>
                  </a:cubicBezTo>
                  <a:cubicBezTo>
                    <a:pt x="792" y="337"/>
                    <a:pt x="792" y="337"/>
                    <a:pt x="792" y="337"/>
                  </a:cubicBezTo>
                  <a:cubicBezTo>
                    <a:pt x="792" y="190"/>
                    <a:pt x="792" y="190"/>
                    <a:pt x="792" y="190"/>
                  </a:cubicBezTo>
                  <a:cubicBezTo>
                    <a:pt x="792" y="190"/>
                    <a:pt x="792" y="189"/>
                    <a:pt x="792" y="189"/>
                  </a:cubicBezTo>
                  <a:cubicBezTo>
                    <a:pt x="630" y="177"/>
                    <a:pt x="484" y="107"/>
                    <a:pt x="375" y="0"/>
                  </a:cubicBezTo>
                  <a:cubicBezTo>
                    <a:pt x="234" y="141"/>
                    <a:pt x="234" y="141"/>
                    <a:pt x="234" y="141"/>
                  </a:cubicBezTo>
                  <a:cubicBezTo>
                    <a:pt x="109" y="126"/>
                    <a:pt x="109" y="126"/>
                    <a:pt x="109" y="126"/>
                  </a:cubicBezTo>
                  <a:cubicBezTo>
                    <a:pt x="133" y="242"/>
                    <a:pt x="133" y="242"/>
                    <a:pt x="133" y="242"/>
                  </a:cubicBezTo>
                  <a:lnTo>
                    <a:pt x="0" y="376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25" name="Freeform 51"/>
            <p:cNvSpPr>
              <a:spLocks noEditPoints="1"/>
            </p:cNvSpPr>
            <p:nvPr/>
          </p:nvSpPr>
          <p:spPr bwMode="auto">
            <a:xfrm>
              <a:off x="4023360" y="3689350"/>
              <a:ext cx="228600" cy="323635"/>
            </a:xfrm>
            <a:custGeom>
              <a:avLst/>
              <a:gdLst/>
              <a:ahLst/>
              <a:cxnLst>
                <a:cxn ang="0">
                  <a:pos x="30" y="24"/>
                </a:cxn>
                <a:cxn ang="0">
                  <a:pos x="30" y="54"/>
                </a:cxn>
                <a:cxn ang="0">
                  <a:pos x="26" y="58"/>
                </a:cxn>
                <a:cxn ang="0">
                  <a:pos x="22" y="54"/>
                </a:cxn>
                <a:cxn ang="0">
                  <a:pos x="22" y="40"/>
                </a:cxn>
                <a:cxn ang="0">
                  <a:pos x="19" y="40"/>
                </a:cxn>
                <a:cxn ang="0">
                  <a:pos x="19" y="54"/>
                </a:cxn>
                <a:cxn ang="0">
                  <a:pos x="15" y="58"/>
                </a:cxn>
                <a:cxn ang="0">
                  <a:pos x="11" y="54"/>
                </a:cxn>
                <a:cxn ang="0">
                  <a:pos x="11" y="24"/>
                </a:cxn>
                <a:cxn ang="0">
                  <a:pos x="1" y="14"/>
                </a:cxn>
                <a:cxn ang="0">
                  <a:pos x="1" y="9"/>
                </a:cxn>
                <a:cxn ang="0">
                  <a:pos x="6" y="9"/>
                </a:cxn>
                <a:cxn ang="0">
                  <a:pos x="14" y="17"/>
                </a:cxn>
                <a:cxn ang="0">
                  <a:pos x="27" y="17"/>
                </a:cxn>
                <a:cxn ang="0">
                  <a:pos x="35" y="9"/>
                </a:cxn>
                <a:cxn ang="0">
                  <a:pos x="40" y="9"/>
                </a:cxn>
                <a:cxn ang="0">
                  <a:pos x="40" y="14"/>
                </a:cxn>
                <a:cxn ang="0">
                  <a:pos x="30" y="24"/>
                </a:cxn>
                <a:cxn ang="0">
                  <a:pos x="21" y="16"/>
                </a:cxn>
                <a:cxn ang="0">
                  <a:pos x="13" y="8"/>
                </a:cxn>
                <a:cxn ang="0">
                  <a:pos x="21" y="0"/>
                </a:cxn>
                <a:cxn ang="0">
                  <a:pos x="29" y="8"/>
                </a:cxn>
                <a:cxn ang="0">
                  <a:pos x="21" y="16"/>
                </a:cxn>
              </a:cxnLst>
              <a:rect l="0" t="0" r="r" b="b"/>
              <a:pathLst>
                <a:path w="41" h="58">
                  <a:moveTo>
                    <a:pt x="30" y="24"/>
                  </a:moveTo>
                  <a:cubicBezTo>
                    <a:pt x="30" y="54"/>
                    <a:pt x="30" y="54"/>
                    <a:pt x="30" y="54"/>
                  </a:cubicBezTo>
                  <a:cubicBezTo>
                    <a:pt x="30" y="56"/>
                    <a:pt x="28" y="58"/>
                    <a:pt x="26" y="58"/>
                  </a:cubicBezTo>
                  <a:cubicBezTo>
                    <a:pt x="24" y="58"/>
                    <a:pt x="22" y="56"/>
                    <a:pt x="22" y="54"/>
                  </a:cubicBezTo>
                  <a:cubicBezTo>
                    <a:pt x="22" y="40"/>
                    <a:pt x="22" y="40"/>
                    <a:pt x="22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54"/>
                    <a:pt x="19" y="54"/>
                    <a:pt x="19" y="54"/>
                  </a:cubicBezTo>
                  <a:cubicBezTo>
                    <a:pt x="19" y="56"/>
                    <a:pt x="18" y="58"/>
                    <a:pt x="15" y="58"/>
                  </a:cubicBezTo>
                  <a:cubicBezTo>
                    <a:pt x="13" y="58"/>
                    <a:pt x="11" y="56"/>
                    <a:pt x="11" y="5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0" y="13"/>
                    <a:pt x="0" y="10"/>
                    <a:pt x="1" y="9"/>
                  </a:cubicBezTo>
                  <a:cubicBezTo>
                    <a:pt x="2" y="8"/>
                    <a:pt x="5" y="8"/>
                    <a:pt x="6" y="9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37" y="8"/>
                    <a:pt x="39" y="8"/>
                    <a:pt x="40" y="9"/>
                  </a:cubicBezTo>
                  <a:cubicBezTo>
                    <a:pt x="41" y="10"/>
                    <a:pt x="41" y="13"/>
                    <a:pt x="40" y="14"/>
                  </a:cubicBezTo>
                  <a:lnTo>
                    <a:pt x="30" y="24"/>
                  </a:lnTo>
                  <a:close/>
                  <a:moveTo>
                    <a:pt x="21" y="16"/>
                  </a:moveTo>
                  <a:cubicBezTo>
                    <a:pt x="16" y="16"/>
                    <a:pt x="13" y="12"/>
                    <a:pt x="13" y="8"/>
                  </a:cubicBezTo>
                  <a:cubicBezTo>
                    <a:pt x="13" y="4"/>
                    <a:pt x="16" y="0"/>
                    <a:pt x="21" y="0"/>
                  </a:cubicBezTo>
                  <a:cubicBezTo>
                    <a:pt x="25" y="0"/>
                    <a:pt x="29" y="4"/>
                    <a:pt x="29" y="8"/>
                  </a:cubicBezTo>
                  <a:cubicBezTo>
                    <a:pt x="29" y="12"/>
                    <a:pt x="25" y="16"/>
                    <a:pt x="21" y="16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1734603" y="3052546"/>
            <a:ext cx="1093827" cy="1200977"/>
            <a:chOff x="3278188" y="2036763"/>
            <a:chExt cx="777875" cy="854075"/>
          </a:xfrm>
        </p:grpSpPr>
        <p:sp>
          <p:nvSpPr>
            <p:cNvPr id="27" name="Freeform 10"/>
            <p:cNvSpPr/>
            <p:nvPr/>
          </p:nvSpPr>
          <p:spPr bwMode="auto">
            <a:xfrm>
              <a:off x="3278188" y="2036763"/>
              <a:ext cx="777875" cy="854075"/>
            </a:xfrm>
            <a:custGeom>
              <a:avLst/>
              <a:gdLst/>
              <a:ahLst/>
              <a:cxnLst>
                <a:cxn ang="0">
                  <a:pos x="156" y="789"/>
                </a:cxn>
                <a:cxn ang="0">
                  <a:pos x="200" y="719"/>
                </a:cxn>
                <a:cxn ang="0">
                  <a:pos x="244" y="695"/>
                </a:cxn>
                <a:cxn ang="0">
                  <a:pos x="289" y="719"/>
                </a:cxn>
                <a:cxn ang="0">
                  <a:pos x="333" y="789"/>
                </a:cxn>
                <a:cxn ang="0">
                  <a:pos x="530" y="789"/>
                </a:cxn>
                <a:cxn ang="0">
                  <a:pos x="532" y="789"/>
                </a:cxn>
                <a:cxn ang="0">
                  <a:pos x="718" y="376"/>
                </a:cxn>
                <a:cxn ang="0">
                  <a:pos x="566" y="224"/>
                </a:cxn>
                <a:cxn ang="0">
                  <a:pos x="593" y="101"/>
                </a:cxn>
                <a:cxn ang="0">
                  <a:pos x="470" y="128"/>
                </a:cxn>
                <a:cxn ang="0">
                  <a:pos x="341" y="0"/>
                </a:cxn>
                <a:cxn ang="0">
                  <a:pos x="93" y="373"/>
                </a:cxn>
                <a:cxn ang="0">
                  <a:pos x="0" y="789"/>
                </a:cxn>
                <a:cxn ang="0">
                  <a:pos x="156" y="789"/>
                </a:cxn>
              </a:cxnLst>
              <a:rect l="0" t="0" r="r" b="b"/>
              <a:pathLst>
                <a:path w="718" h="789">
                  <a:moveTo>
                    <a:pt x="156" y="789"/>
                  </a:moveTo>
                  <a:cubicBezTo>
                    <a:pt x="200" y="719"/>
                    <a:pt x="200" y="719"/>
                    <a:pt x="200" y="719"/>
                  </a:cubicBezTo>
                  <a:cubicBezTo>
                    <a:pt x="210" y="704"/>
                    <a:pt x="227" y="695"/>
                    <a:pt x="244" y="695"/>
                  </a:cubicBezTo>
                  <a:cubicBezTo>
                    <a:pt x="262" y="695"/>
                    <a:pt x="279" y="704"/>
                    <a:pt x="289" y="719"/>
                  </a:cubicBezTo>
                  <a:cubicBezTo>
                    <a:pt x="333" y="789"/>
                    <a:pt x="333" y="789"/>
                    <a:pt x="333" y="789"/>
                  </a:cubicBezTo>
                  <a:cubicBezTo>
                    <a:pt x="530" y="789"/>
                    <a:pt x="530" y="789"/>
                    <a:pt x="530" y="789"/>
                  </a:cubicBezTo>
                  <a:cubicBezTo>
                    <a:pt x="531" y="789"/>
                    <a:pt x="531" y="789"/>
                    <a:pt x="532" y="789"/>
                  </a:cubicBezTo>
                  <a:cubicBezTo>
                    <a:pt x="543" y="629"/>
                    <a:pt x="612" y="484"/>
                    <a:pt x="718" y="376"/>
                  </a:cubicBezTo>
                  <a:cubicBezTo>
                    <a:pt x="566" y="224"/>
                    <a:pt x="566" y="224"/>
                    <a:pt x="566" y="224"/>
                  </a:cubicBezTo>
                  <a:cubicBezTo>
                    <a:pt x="593" y="101"/>
                    <a:pt x="593" y="101"/>
                    <a:pt x="593" y="101"/>
                  </a:cubicBezTo>
                  <a:cubicBezTo>
                    <a:pt x="470" y="128"/>
                    <a:pt x="470" y="128"/>
                    <a:pt x="470" y="128"/>
                  </a:cubicBezTo>
                  <a:cubicBezTo>
                    <a:pt x="341" y="0"/>
                    <a:pt x="341" y="0"/>
                    <a:pt x="341" y="0"/>
                  </a:cubicBezTo>
                  <a:cubicBezTo>
                    <a:pt x="235" y="108"/>
                    <a:pt x="152" y="233"/>
                    <a:pt x="93" y="373"/>
                  </a:cubicBezTo>
                  <a:cubicBezTo>
                    <a:pt x="37" y="505"/>
                    <a:pt x="6" y="645"/>
                    <a:pt x="0" y="789"/>
                  </a:cubicBezTo>
                  <a:lnTo>
                    <a:pt x="156" y="789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28" name="Freeform 103"/>
            <p:cNvSpPr>
              <a:spLocks noEditPoints="1"/>
            </p:cNvSpPr>
            <p:nvPr/>
          </p:nvSpPr>
          <p:spPr bwMode="auto">
            <a:xfrm>
              <a:off x="3543300" y="2348230"/>
              <a:ext cx="228600" cy="336618"/>
            </a:xfrm>
            <a:custGeom>
              <a:avLst/>
              <a:gdLst/>
              <a:ahLst/>
              <a:cxnLst>
                <a:cxn ang="0">
                  <a:pos x="37" y="29"/>
                </a:cxn>
                <a:cxn ang="0">
                  <a:pos x="31" y="41"/>
                </a:cxn>
                <a:cxn ang="0">
                  <a:pos x="33" y="44"/>
                </a:cxn>
                <a:cxn ang="0">
                  <a:pos x="32" y="47"/>
                </a:cxn>
                <a:cxn ang="0">
                  <a:pos x="33" y="49"/>
                </a:cxn>
                <a:cxn ang="0">
                  <a:pos x="31" y="53"/>
                </a:cxn>
                <a:cxn ang="0">
                  <a:pos x="31" y="54"/>
                </a:cxn>
                <a:cxn ang="0">
                  <a:pos x="27" y="58"/>
                </a:cxn>
                <a:cxn ang="0">
                  <a:pos x="21" y="62"/>
                </a:cxn>
                <a:cxn ang="0">
                  <a:pos x="15" y="58"/>
                </a:cxn>
                <a:cxn ang="0">
                  <a:pos x="11" y="54"/>
                </a:cxn>
                <a:cxn ang="0">
                  <a:pos x="11" y="53"/>
                </a:cxn>
                <a:cxn ang="0">
                  <a:pos x="9" y="49"/>
                </a:cxn>
                <a:cxn ang="0">
                  <a:pos x="10" y="47"/>
                </a:cxn>
                <a:cxn ang="0">
                  <a:pos x="9" y="44"/>
                </a:cxn>
                <a:cxn ang="0">
                  <a:pos x="11" y="41"/>
                </a:cxn>
                <a:cxn ang="0">
                  <a:pos x="5" y="29"/>
                </a:cxn>
                <a:cxn ang="0">
                  <a:pos x="0" y="18"/>
                </a:cxn>
                <a:cxn ang="0">
                  <a:pos x="21" y="0"/>
                </a:cxn>
                <a:cxn ang="0">
                  <a:pos x="42" y="18"/>
                </a:cxn>
                <a:cxn ang="0">
                  <a:pos x="37" y="29"/>
                </a:cxn>
                <a:cxn ang="0">
                  <a:pos x="21" y="6"/>
                </a:cxn>
                <a:cxn ang="0">
                  <a:pos x="6" y="18"/>
                </a:cxn>
                <a:cxn ang="0">
                  <a:pos x="8" y="26"/>
                </a:cxn>
                <a:cxn ang="0">
                  <a:pos x="11" y="28"/>
                </a:cxn>
                <a:cxn ang="0">
                  <a:pos x="16" y="40"/>
                </a:cxn>
                <a:cxn ang="0">
                  <a:pos x="26" y="40"/>
                </a:cxn>
                <a:cxn ang="0">
                  <a:pos x="31" y="28"/>
                </a:cxn>
                <a:cxn ang="0">
                  <a:pos x="34" y="26"/>
                </a:cxn>
                <a:cxn ang="0">
                  <a:pos x="36" y="18"/>
                </a:cxn>
                <a:cxn ang="0">
                  <a:pos x="21" y="6"/>
                </a:cxn>
                <a:cxn ang="0">
                  <a:pos x="29" y="20"/>
                </a:cxn>
                <a:cxn ang="0">
                  <a:pos x="27" y="18"/>
                </a:cxn>
                <a:cxn ang="0">
                  <a:pos x="21" y="15"/>
                </a:cxn>
                <a:cxn ang="0">
                  <a:pos x="20" y="13"/>
                </a:cxn>
                <a:cxn ang="0">
                  <a:pos x="21" y="12"/>
                </a:cxn>
                <a:cxn ang="0">
                  <a:pos x="30" y="18"/>
                </a:cxn>
                <a:cxn ang="0">
                  <a:pos x="29" y="20"/>
                </a:cxn>
              </a:cxnLst>
              <a:rect l="0" t="0" r="r" b="b"/>
              <a:pathLst>
                <a:path w="42" h="62">
                  <a:moveTo>
                    <a:pt x="37" y="29"/>
                  </a:moveTo>
                  <a:cubicBezTo>
                    <a:pt x="35" y="32"/>
                    <a:pt x="31" y="37"/>
                    <a:pt x="31" y="41"/>
                  </a:cubicBezTo>
                  <a:cubicBezTo>
                    <a:pt x="32" y="42"/>
                    <a:pt x="33" y="43"/>
                    <a:pt x="33" y="44"/>
                  </a:cubicBezTo>
                  <a:cubicBezTo>
                    <a:pt x="33" y="45"/>
                    <a:pt x="32" y="46"/>
                    <a:pt x="32" y="47"/>
                  </a:cubicBezTo>
                  <a:cubicBezTo>
                    <a:pt x="32" y="47"/>
                    <a:pt x="33" y="48"/>
                    <a:pt x="33" y="49"/>
                  </a:cubicBezTo>
                  <a:cubicBezTo>
                    <a:pt x="33" y="51"/>
                    <a:pt x="32" y="52"/>
                    <a:pt x="31" y="53"/>
                  </a:cubicBezTo>
                  <a:cubicBezTo>
                    <a:pt x="31" y="53"/>
                    <a:pt x="31" y="54"/>
                    <a:pt x="31" y="54"/>
                  </a:cubicBezTo>
                  <a:cubicBezTo>
                    <a:pt x="31" y="57"/>
                    <a:pt x="29" y="58"/>
                    <a:pt x="27" y="58"/>
                  </a:cubicBezTo>
                  <a:cubicBezTo>
                    <a:pt x="26" y="61"/>
                    <a:pt x="24" y="62"/>
                    <a:pt x="21" y="62"/>
                  </a:cubicBezTo>
                  <a:cubicBezTo>
                    <a:pt x="19" y="62"/>
                    <a:pt x="16" y="61"/>
                    <a:pt x="15" y="58"/>
                  </a:cubicBezTo>
                  <a:cubicBezTo>
                    <a:pt x="13" y="58"/>
                    <a:pt x="11" y="57"/>
                    <a:pt x="11" y="54"/>
                  </a:cubicBezTo>
                  <a:cubicBezTo>
                    <a:pt x="11" y="54"/>
                    <a:pt x="11" y="53"/>
                    <a:pt x="11" y="53"/>
                  </a:cubicBezTo>
                  <a:cubicBezTo>
                    <a:pt x="10" y="52"/>
                    <a:pt x="9" y="51"/>
                    <a:pt x="9" y="49"/>
                  </a:cubicBezTo>
                  <a:cubicBezTo>
                    <a:pt x="9" y="48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3"/>
                    <a:pt x="10" y="42"/>
                    <a:pt x="11" y="41"/>
                  </a:cubicBezTo>
                  <a:cubicBezTo>
                    <a:pt x="11" y="37"/>
                    <a:pt x="7" y="32"/>
                    <a:pt x="5" y="29"/>
                  </a:cubicBezTo>
                  <a:cubicBezTo>
                    <a:pt x="2" y="26"/>
                    <a:pt x="0" y="23"/>
                    <a:pt x="0" y="18"/>
                  </a:cubicBezTo>
                  <a:cubicBezTo>
                    <a:pt x="0" y="8"/>
                    <a:pt x="11" y="0"/>
                    <a:pt x="21" y="0"/>
                  </a:cubicBezTo>
                  <a:cubicBezTo>
                    <a:pt x="31" y="0"/>
                    <a:pt x="42" y="8"/>
                    <a:pt x="42" y="18"/>
                  </a:cubicBezTo>
                  <a:cubicBezTo>
                    <a:pt x="42" y="23"/>
                    <a:pt x="40" y="26"/>
                    <a:pt x="37" y="29"/>
                  </a:cubicBezTo>
                  <a:close/>
                  <a:moveTo>
                    <a:pt x="21" y="6"/>
                  </a:moveTo>
                  <a:cubicBezTo>
                    <a:pt x="14" y="6"/>
                    <a:pt x="6" y="10"/>
                    <a:pt x="6" y="18"/>
                  </a:cubicBezTo>
                  <a:cubicBezTo>
                    <a:pt x="6" y="21"/>
                    <a:pt x="7" y="24"/>
                    <a:pt x="8" y="26"/>
                  </a:cubicBezTo>
                  <a:cubicBezTo>
                    <a:pt x="9" y="27"/>
                    <a:pt x="10" y="27"/>
                    <a:pt x="11" y="28"/>
                  </a:cubicBezTo>
                  <a:cubicBezTo>
                    <a:pt x="14" y="32"/>
                    <a:pt x="16" y="36"/>
                    <a:pt x="16" y="40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6" y="36"/>
                    <a:pt x="28" y="32"/>
                    <a:pt x="31" y="28"/>
                  </a:cubicBezTo>
                  <a:cubicBezTo>
                    <a:pt x="32" y="27"/>
                    <a:pt x="33" y="27"/>
                    <a:pt x="34" y="26"/>
                  </a:cubicBezTo>
                  <a:cubicBezTo>
                    <a:pt x="35" y="24"/>
                    <a:pt x="36" y="21"/>
                    <a:pt x="36" y="18"/>
                  </a:cubicBezTo>
                  <a:cubicBezTo>
                    <a:pt x="36" y="10"/>
                    <a:pt x="28" y="6"/>
                    <a:pt x="21" y="6"/>
                  </a:cubicBezTo>
                  <a:close/>
                  <a:moveTo>
                    <a:pt x="29" y="20"/>
                  </a:moveTo>
                  <a:cubicBezTo>
                    <a:pt x="28" y="20"/>
                    <a:pt x="27" y="19"/>
                    <a:pt x="27" y="18"/>
                  </a:cubicBezTo>
                  <a:cubicBezTo>
                    <a:pt x="27" y="16"/>
                    <a:pt x="23" y="15"/>
                    <a:pt x="21" y="15"/>
                  </a:cubicBezTo>
                  <a:cubicBezTo>
                    <a:pt x="20" y="15"/>
                    <a:pt x="20" y="14"/>
                    <a:pt x="20" y="13"/>
                  </a:cubicBezTo>
                  <a:cubicBezTo>
                    <a:pt x="20" y="13"/>
                    <a:pt x="20" y="12"/>
                    <a:pt x="21" y="12"/>
                  </a:cubicBezTo>
                  <a:cubicBezTo>
                    <a:pt x="25" y="12"/>
                    <a:pt x="30" y="14"/>
                    <a:pt x="30" y="18"/>
                  </a:cubicBezTo>
                  <a:cubicBezTo>
                    <a:pt x="30" y="19"/>
                    <a:pt x="29" y="20"/>
                    <a:pt x="29" y="2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4319605" y="3090496"/>
            <a:ext cx="1055878" cy="1372865"/>
            <a:chOff x="5116513" y="2063751"/>
            <a:chExt cx="750888" cy="976313"/>
          </a:xfrm>
        </p:grpSpPr>
        <p:sp>
          <p:nvSpPr>
            <p:cNvPr id="30" name="Freeform 5"/>
            <p:cNvSpPr/>
            <p:nvPr/>
          </p:nvSpPr>
          <p:spPr bwMode="auto">
            <a:xfrm>
              <a:off x="5116513" y="2063751"/>
              <a:ext cx="750888" cy="976313"/>
            </a:xfrm>
            <a:custGeom>
              <a:avLst/>
              <a:gdLst/>
              <a:ahLst/>
              <a:cxnLst>
                <a:cxn ang="0">
                  <a:pos x="599" y="347"/>
                </a:cxn>
                <a:cxn ang="0">
                  <a:pos x="375" y="0"/>
                </a:cxn>
                <a:cxn ang="0">
                  <a:pos x="264" y="112"/>
                </a:cxn>
                <a:cxn ang="0">
                  <a:pos x="272" y="139"/>
                </a:cxn>
                <a:cxn ang="0">
                  <a:pos x="267" y="251"/>
                </a:cxn>
                <a:cxn ang="0">
                  <a:pos x="218" y="268"/>
                </a:cxn>
                <a:cxn ang="0">
                  <a:pos x="122" y="255"/>
                </a:cxn>
                <a:cxn ang="0">
                  <a:pos x="1" y="376"/>
                </a:cxn>
                <a:cxn ang="0">
                  <a:pos x="0" y="378"/>
                </a:cxn>
                <a:cxn ang="0">
                  <a:pos x="162" y="807"/>
                </a:cxn>
                <a:cxn ang="0">
                  <a:pos x="388" y="807"/>
                </a:cxn>
                <a:cxn ang="0">
                  <a:pos x="447" y="901"/>
                </a:cxn>
                <a:cxn ang="0">
                  <a:pos x="507" y="807"/>
                </a:cxn>
                <a:cxn ang="0">
                  <a:pos x="693" y="807"/>
                </a:cxn>
                <a:cxn ang="0">
                  <a:pos x="599" y="347"/>
                </a:cxn>
              </a:cxnLst>
              <a:rect l="0" t="0" r="r" b="b"/>
              <a:pathLst>
                <a:path w="693" h="901">
                  <a:moveTo>
                    <a:pt x="599" y="347"/>
                  </a:moveTo>
                  <a:cubicBezTo>
                    <a:pt x="545" y="218"/>
                    <a:pt x="470" y="102"/>
                    <a:pt x="375" y="0"/>
                  </a:cubicBezTo>
                  <a:cubicBezTo>
                    <a:pt x="264" y="112"/>
                    <a:pt x="264" y="112"/>
                    <a:pt x="264" y="112"/>
                  </a:cubicBezTo>
                  <a:cubicBezTo>
                    <a:pt x="267" y="120"/>
                    <a:pt x="269" y="129"/>
                    <a:pt x="272" y="139"/>
                  </a:cubicBezTo>
                  <a:cubicBezTo>
                    <a:pt x="285" y="190"/>
                    <a:pt x="292" y="225"/>
                    <a:pt x="267" y="251"/>
                  </a:cubicBezTo>
                  <a:cubicBezTo>
                    <a:pt x="249" y="268"/>
                    <a:pt x="227" y="268"/>
                    <a:pt x="218" y="268"/>
                  </a:cubicBezTo>
                  <a:cubicBezTo>
                    <a:pt x="194" y="268"/>
                    <a:pt x="151" y="261"/>
                    <a:pt x="122" y="255"/>
                  </a:cubicBezTo>
                  <a:cubicBezTo>
                    <a:pt x="1" y="376"/>
                    <a:pt x="1" y="376"/>
                    <a:pt x="1" y="376"/>
                  </a:cubicBezTo>
                  <a:cubicBezTo>
                    <a:pt x="1" y="377"/>
                    <a:pt x="0" y="377"/>
                    <a:pt x="0" y="378"/>
                  </a:cubicBezTo>
                  <a:cubicBezTo>
                    <a:pt x="100" y="493"/>
                    <a:pt x="161" y="643"/>
                    <a:pt x="162" y="807"/>
                  </a:cubicBezTo>
                  <a:cubicBezTo>
                    <a:pt x="388" y="807"/>
                    <a:pt x="388" y="807"/>
                    <a:pt x="388" y="807"/>
                  </a:cubicBezTo>
                  <a:cubicBezTo>
                    <a:pt x="447" y="901"/>
                    <a:pt x="447" y="901"/>
                    <a:pt x="447" y="901"/>
                  </a:cubicBezTo>
                  <a:cubicBezTo>
                    <a:pt x="507" y="807"/>
                    <a:pt x="507" y="807"/>
                    <a:pt x="507" y="807"/>
                  </a:cubicBezTo>
                  <a:cubicBezTo>
                    <a:pt x="693" y="807"/>
                    <a:pt x="693" y="807"/>
                    <a:pt x="693" y="807"/>
                  </a:cubicBezTo>
                  <a:cubicBezTo>
                    <a:pt x="692" y="648"/>
                    <a:pt x="661" y="493"/>
                    <a:pt x="599" y="347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31" name="Freeform 101"/>
            <p:cNvSpPr>
              <a:spLocks noChangeAspect="1" noEditPoints="1"/>
            </p:cNvSpPr>
            <p:nvPr/>
          </p:nvSpPr>
          <p:spPr bwMode="auto">
            <a:xfrm>
              <a:off x="5349240" y="2500630"/>
              <a:ext cx="344976" cy="228600"/>
            </a:xfrm>
            <a:custGeom>
              <a:avLst/>
              <a:gdLst/>
              <a:ahLst/>
              <a:cxnLst>
                <a:cxn ang="0">
                  <a:pos x="77" y="43"/>
                </a:cxn>
                <a:cxn ang="0">
                  <a:pos x="77" y="47"/>
                </a:cxn>
                <a:cxn ang="0">
                  <a:pos x="70" y="51"/>
                </a:cxn>
                <a:cxn ang="0">
                  <a:pos x="6" y="51"/>
                </a:cxn>
                <a:cxn ang="0">
                  <a:pos x="0" y="47"/>
                </a:cxn>
                <a:cxn ang="0">
                  <a:pos x="0" y="43"/>
                </a:cxn>
                <a:cxn ang="0">
                  <a:pos x="6" y="43"/>
                </a:cxn>
                <a:cxn ang="0">
                  <a:pos x="70" y="43"/>
                </a:cxn>
                <a:cxn ang="0">
                  <a:pos x="77" y="43"/>
                </a:cxn>
                <a:cxn ang="0">
                  <a:pos x="10" y="34"/>
                </a:cxn>
                <a:cxn ang="0">
                  <a:pos x="10" y="6"/>
                </a:cxn>
                <a:cxn ang="0">
                  <a:pos x="16" y="0"/>
                </a:cxn>
                <a:cxn ang="0">
                  <a:pos x="60" y="0"/>
                </a:cxn>
                <a:cxn ang="0">
                  <a:pos x="67" y="6"/>
                </a:cxn>
                <a:cxn ang="0">
                  <a:pos x="67" y="34"/>
                </a:cxn>
                <a:cxn ang="0">
                  <a:pos x="60" y="41"/>
                </a:cxn>
                <a:cxn ang="0">
                  <a:pos x="16" y="41"/>
                </a:cxn>
                <a:cxn ang="0">
                  <a:pos x="10" y="34"/>
                </a:cxn>
                <a:cxn ang="0">
                  <a:pos x="15" y="34"/>
                </a:cxn>
                <a:cxn ang="0">
                  <a:pos x="16" y="36"/>
                </a:cxn>
                <a:cxn ang="0">
                  <a:pos x="60" y="36"/>
                </a:cxn>
                <a:cxn ang="0">
                  <a:pos x="61" y="34"/>
                </a:cxn>
                <a:cxn ang="0">
                  <a:pos x="61" y="6"/>
                </a:cxn>
                <a:cxn ang="0">
                  <a:pos x="60" y="5"/>
                </a:cxn>
                <a:cxn ang="0">
                  <a:pos x="16" y="5"/>
                </a:cxn>
                <a:cxn ang="0">
                  <a:pos x="15" y="6"/>
                </a:cxn>
                <a:cxn ang="0">
                  <a:pos x="15" y="34"/>
                </a:cxn>
                <a:cxn ang="0">
                  <a:pos x="42" y="47"/>
                </a:cxn>
                <a:cxn ang="0">
                  <a:pos x="42" y="46"/>
                </a:cxn>
                <a:cxn ang="0">
                  <a:pos x="35" y="46"/>
                </a:cxn>
                <a:cxn ang="0">
                  <a:pos x="34" y="47"/>
                </a:cxn>
                <a:cxn ang="0">
                  <a:pos x="35" y="47"/>
                </a:cxn>
                <a:cxn ang="0">
                  <a:pos x="42" y="47"/>
                </a:cxn>
                <a:cxn ang="0">
                  <a:pos x="42" y="47"/>
                </a:cxn>
              </a:cxnLst>
              <a:rect l="0" t="0" r="r" b="b"/>
              <a:pathLst>
                <a:path w="77" h="51">
                  <a:moveTo>
                    <a:pt x="77" y="43"/>
                  </a:moveTo>
                  <a:cubicBezTo>
                    <a:pt x="77" y="47"/>
                    <a:pt x="77" y="47"/>
                    <a:pt x="77" y="47"/>
                  </a:cubicBezTo>
                  <a:cubicBezTo>
                    <a:pt x="77" y="49"/>
                    <a:pt x="74" y="51"/>
                    <a:pt x="70" y="51"/>
                  </a:cubicBezTo>
                  <a:cubicBezTo>
                    <a:pt x="6" y="51"/>
                    <a:pt x="6" y="51"/>
                    <a:pt x="6" y="51"/>
                  </a:cubicBezTo>
                  <a:cubicBezTo>
                    <a:pt x="3" y="51"/>
                    <a:pt x="0" y="49"/>
                    <a:pt x="0" y="47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6" y="43"/>
                    <a:pt x="6" y="43"/>
                    <a:pt x="6" y="43"/>
                  </a:cubicBezTo>
                  <a:cubicBezTo>
                    <a:pt x="70" y="43"/>
                    <a:pt x="70" y="43"/>
                    <a:pt x="70" y="43"/>
                  </a:cubicBezTo>
                  <a:lnTo>
                    <a:pt x="77" y="43"/>
                  </a:lnTo>
                  <a:close/>
                  <a:moveTo>
                    <a:pt x="10" y="34"/>
                  </a:moveTo>
                  <a:cubicBezTo>
                    <a:pt x="10" y="6"/>
                    <a:pt x="10" y="6"/>
                    <a:pt x="10" y="6"/>
                  </a:cubicBezTo>
                  <a:cubicBezTo>
                    <a:pt x="10" y="2"/>
                    <a:pt x="13" y="0"/>
                    <a:pt x="16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64" y="0"/>
                    <a:pt x="67" y="2"/>
                    <a:pt x="67" y="6"/>
                  </a:cubicBezTo>
                  <a:cubicBezTo>
                    <a:pt x="67" y="34"/>
                    <a:pt x="67" y="34"/>
                    <a:pt x="67" y="34"/>
                  </a:cubicBezTo>
                  <a:cubicBezTo>
                    <a:pt x="67" y="38"/>
                    <a:pt x="64" y="41"/>
                    <a:pt x="60" y="41"/>
                  </a:cubicBezTo>
                  <a:cubicBezTo>
                    <a:pt x="16" y="41"/>
                    <a:pt x="16" y="41"/>
                    <a:pt x="16" y="41"/>
                  </a:cubicBezTo>
                  <a:cubicBezTo>
                    <a:pt x="13" y="41"/>
                    <a:pt x="10" y="38"/>
                    <a:pt x="10" y="34"/>
                  </a:cubicBezTo>
                  <a:close/>
                  <a:moveTo>
                    <a:pt x="15" y="34"/>
                  </a:moveTo>
                  <a:cubicBezTo>
                    <a:pt x="15" y="35"/>
                    <a:pt x="16" y="36"/>
                    <a:pt x="16" y="36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61" y="36"/>
                    <a:pt x="61" y="35"/>
                    <a:pt x="61" y="34"/>
                  </a:cubicBezTo>
                  <a:cubicBezTo>
                    <a:pt x="61" y="6"/>
                    <a:pt x="61" y="6"/>
                    <a:pt x="61" y="6"/>
                  </a:cubicBezTo>
                  <a:cubicBezTo>
                    <a:pt x="61" y="5"/>
                    <a:pt x="61" y="5"/>
                    <a:pt x="60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5"/>
                    <a:pt x="15" y="5"/>
                    <a:pt x="15" y="6"/>
                  </a:cubicBezTo>
                  <a:lnTo>
                    <a:pt x="15" y="34"/>
                  </a:lnTo>
                  <a:close/>
                  <a:moveTo>
                    <a:pt x="42" y="47"/>
                  </a:moveTo>
                  <a:cubicBezTo>
                    <a:pt x="42" y="46"/>
                    <a:pt x="42" y="46"/>
                    <a:pt x="42" y="46"/>
                  </a:cubicBezTo>
                  <a:cubicBezTo>
                    <a:pt x="35" y="46"/>
                    <a:pt x="35" y="46"/>
                    <a:pt x="35" y="46"/>
                  </a:cubicBezTo>
                  <a:cubicBezTo>
                    <a:pt x="35" y="46"/>
                    <a:pt x="34" y="46"/>
                    <a:pt x="34" y="47"/>
                  </a:cubicBezTo>
                  <a:cubicBezTo>
                    <a:pt x="34" y="47"/>
                    <a:pt x="35" y="47"/>
                    <a:pt x="35" y="47"/>
                  </a:cubicBezTo>
                  <a:cubicBezTo>
                    <a:pt x="42" y="47"/>
                    <a:pt x="42" y="47"/>
                    <a:pt x="42" y="47"/>
                  </a:cubicBezTo>
                  <a:cubicBezTo>
                    <a:pt x="42" y="47"/>
                    <a:pt x="42" y="47"/>
                    <a:pt x="42" y="47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6925440" y="2346395"/>
            <a:ext cx="4201504" cy="7846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85" b="1" dirty="0">
                <a:solidFill>
                  <a:schemeClr val="accent1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点击输入标题</a:t>
            </a:r>
            <a:endParaRPr lang="zh-CN" altLang="en-US" sz="1685" b="1" dirty="0">
              <a:solidFill>
                <a:schemeClr val="accent1"/>
              </a:solidFill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  <a:p>
            <a:r>
              <a:rPr lang="en-US" sz="1405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There </a:t>
            </a:r>
            <a:r>
              <a:rPr lang="en-US" sz="1405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are many variations of passages of lorem ipsum available, but the majority have suffered</a:t>
            </a:r>
            <a:endParaRPr lang="en-US" sz="1405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925440" y="3327784"/>
            <a:ext cx="4201504" cy="7846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85" b="1" dirty="0">
                <a:solidFill>
                  <a:schemeClr val="accent2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点击输入标题</a:t>
            </a:r>
            <a:endParaRPr lang="zh-CN" altLang="en-US" sz="1685" b="1" dirty="0">
              <a:solidFill>
                <a:schemeClr val="accent2"/>
              </a:solidFill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  <a:p>
            <a:r>
              <a:rPr lang="en-US" sz="1405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There </a:t>
            </a:r>
            <a:r>
              <a:rPr lang="en-US" sz="1405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are many variations of passages of lorem ipsum available, but the majority have suffered</a:t>
            </a:r>
            <a:endParaRPr lang="en-US" sz="1405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925440" y="4345639"/>
            <a:ext cx="4201504" cy="7846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85" b="1" dirty="0">
                <a:solidFill>
                  <a:schemeClr val="accent3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点击输入标题</a:t>
            </a:r>
            <a:endParaRPr lang="zh-CN" altLang="en-US" sz="1685" b="1" dirty="0">
              <a:solidFill>
                <a:schemeClr val="accent3"/>
              </a:solidFill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  <a:p>
            <a:r>
              <a:rPr lang="en-US" sz="1405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There </a:t>
            </a:r>
            <a:r>
              <a:rPr lang="en-US" sz="1405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are many variations of passages of lorem ipsum available, but the majority have suffered</a:t>
            </a:r>
            <a:endParaRPr lang="en-US" sz="1405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925440" y="5381513"/>
            <a:ext cx="4201505" cy="7846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85" b="1" dirty="0">
                <a:solidFill>
                  <a:schemeClr val="accent4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点击输入标题</a:t>
            </a:r>
            <a:endParaRPr lang="zh-CN" altLang="en-US" sz="1685" b="1" dirty="0">
              <a:solidFill>
                <a:schemeClr val="accent4"/>
              </a:solidFill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  <a:p>
            <a:r>
              <a:rPr lang="en-US" sz="1405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There </a:t>
            </a:r>
            <a:r>
              <a:rPr lang="en-US" sz="1405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are many variations of passages of lorem ipsum available, but the majority have suffered</a:t>
            </a:r>
            <a:endParaRPr lang="en-US" sz="1405" b="1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grpSp>
        <p:nvGrpSpPr>
          <p:cNvPr id="36" name="Group 32"/>
          <p:cNvGrpSpPr/>
          <p:nvPr/>
        </p:nvGrpSpPr>
        <p:grpSpPr>
          <a:xfrm>
            <a:off x="6185615" y="2435039"/>
            <a:ext cx="693763" cy="673901"/>
            <a:chOff x="5205677" y="1309828"/>
            <a:chExt cx="493370" cy="479245"/>
          </a:xfrm>
        </p:grpSpPr>
        <p:sp>
          <p:nvSpPr>
            <p:cNvPr id="37" name="Rounded Rectangle 36"/>
            <p:cNvSpPr/>
            <p:nvPr/>
          </p:nvSpPr>
          <p:spPr>
            <a:xfrm>
              <a:off x="5205677" y="1309828"/>
              <a:ext cx="493370" cy="479245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38" name="Freeform 117"/>
            <p:cNvSpPr/>
            <p:nvPr/>
          </p:nvSpPr>
          <p:spPr bwMode="auto">
            <a:xfrm>
              <a:off x="5317181" y="1414269"/>
              <a:ext cx="270363" cy="270363"/>
            </a:xfrm>
            <a:custGeom>
              <a:avLst/>
              <a:gdLst/>
              <a:ahLst/>
              <a:cxnLst>
                <a:cxn ang="0">
                  <a:pos x="56" y="51"/>
                </a:cxn>
                <a:cxn ang="0">
                  <a:pos x="51" y="55"/>
                </a:cxn>
                <a:cxn ang="0">
                  <a:pos x="43" y="57"/>
                </a:cxn>
                <a:cxn ang="0">
                  <a:pos x="33" y="54"/>
                </a:cxn>
                <a:cxn ang="0">
                  <a:pos x="26" y="51"/>
                </a:cxn>
                <a:cxn ang="0">
                  <a:pos x="7" y="32"/>
                </a:cxn>
                <a:cxn ang="0">
                  <a:pos x="3" y="25"/>
                </a:cxn>
                <a:cxn ang="0">
                  <a:pos x="0" y="14"/>
                </a:cxn>
                <a:cxn ang="0">
                  <a:pos x="3" y="7"/>
                </a:cxn>
                <a:cxn ang="0">
                  <a:pos x="7" y="2"/>
                </a:cxn>
                <a:cxn ang="0">
                  <a:pos x="12" y="0"/>
                </a:cxn>
                <a:cxn ang="0">
                  <a:pos x="13" y="1"/>
                </a:cxn>
                <a:cxn ang="0">
                  <a:pos x="15" y="4"/>
                </a:cxn>
                <a:cxn ang="0">
                  <a:pos x="19" y="10"/>
                </a:cxn>
                <a:cxn ang="0">
                  <a:pos x="21" y="14"/>
                </a:cxn>
                <a:cxn ang="0">
                  <a:pos x="14" y="22"/>
                </a:cxn>
                <a:cxn ang="0">
                  <a:pos x="15" y="26"/>
                </a:cxn>
                <a:cxn ang="0">
                  <a:pos x="32" y="42"/>
                </a:cxn>
                <a:cxn ang="0">
                  <a:pos x="35" y="44"/>
                </a:cxn>
                <a:cxn ang="0">
                  <a:pos x="43" y="36"/>
                </a:cxn>
                <a:cxn ang="0">
                  <a:pos x="47" y="38"/>
                </a:cxn>
                <a:cxn ang="0">
                  <a:pos x="54" y="42"/>
                </a:cxn>
                <a:cxn ang="0">
                  <a:pos x="57" y="44"/>
                </a:cxn>
                <a:cxn ang="0">
                  <a:pos x="57" y="45"/>
                </a:cxn>
                <a:cxn ang="0">
                  <a:pos x="56" y="51"/>
                </a:cxn>
              </a:cxnLst>
              <a:rect l="0" t="0" r="r" b="b"/>
              <a:pathLst>
                <a:path w="57" h="57">
                  <a:moveTo>
                    <a:pt x="56" y="51"/>
                  </a:moveTo>
                  <a:cubicBezTo>
                    <a:pt x="55" y="53"/>
                    <a:pt x="53" y="54"/>
                    <a:pt x="51" y="55"/>
                  </a:cubicBezTo>
                  <a:cubicBezTo>
                    <a:pt x="49" y="56"/>
                    <a:pt x="46" y="57"/>
                    <a:pt x="43" y="57"/>
                  </a:cubicBezTo>
                  <a:cubicBezTo>
                    <a:pt x="40" y="57"/>
                    <a:pt x="36" y="55"/>
                    <a:pt x="33" y="54"/>
                  </a:cubicBezTo>
                  <a:cubicBezTo>
                    <a:pt x="30" y="53"/>
                    <a:pt x="28" y="52"/>
                    <a:pt x="26" y="51"/>
                  </a:cubicBezTo>
                  <a:cubicBezTo>
                    <a:pt x="19" y="47"/>
                    <a:pt x="11" y="38"/>
                    <a:pt x="7" y="32"/>
                  </a:cubicBezTo>
                  <a:cubicBezTo>
                    <a:pt x="5" y="29"/>
                    <a:pt x="4" y="27"/>
                    <a:pt x="3" y="25"/>
                  </a:cubicBezTo>
                  <a:cubicBezTo>
                    <a:pt x="2" y="21"/>
                    <a:pt x="0" y="18"/>
                    <a:pt x="0" y="14"/>
                  </a:cubicBezTo>
                  <a:cubicBezTo>
                    <a:pt x="0" y="11"/>
                    <a:pt x="1" y="9"/>
                    <a:pt x="3" y="7"/>
                  </a:cubicBezTo>
                  <a:cubicBezTo>
                    <a:pt x="4" y="5"/>
                    <a:pt x="5" y="3"/>
                    <a:pt x="7" y="2"/>
                  </a:cubicBezTo>
                  <a:cubicBezTo>
                    <a:pt x="8" y="1"/>
                    <a:pt x="11" y="0"/>
                    <a:pt x="12" y="0"/>
                  </a:cubicBezTo>
                  <a:cubicBezTo>
                    <a:pt x="13" y="0"/>
                    <a:pt x="13" y="0"/>
                    <a:pt x="13" y="1"/>
                  </a:cubicBezTo>
                  <a:cubicBezTo>
                    <a:pt x="14" y="1"/>
                    <a:pt x="15" y="3"/>
                    <a:pt x="15" y="4"/>
                  </a:cubicBezTo>
                  <a:cubicBezTo>
                    <a:pt x="17" y="6"/>
                    <a:pt x="18" y="8"/>
                    <a:pt x="19" y="10"/>
                  </a:cubicBezTo>
                  <a:cubicBezTo>
                    <a:pt x="20" y="12"/>
                    <a:pt x="21" y="13"/>
                    <a:pt x="21" y="14"/>
                  </a:cubicBezTo>
                  <a:cubicBezTo>
                    <a:pt x="21" y="17"/>
                    <a:pt x="14" y="20"/>
                    <a:pt x="14" y="22"/>
                  </a:cubicBezTo>
                  <a:cubicBezTo>
                    <a:pt x="14" y="23"/>
                    <a:pt x="15" y="25"/>
                    <a:pt x="15" y="26"/>
                  </a:cubicBezTo>
                  <a:cubicBezTo>
                    <a:pt x="19" y="33"/>
                    <a:pt x="24" y="38"/>
                    <a:pt x="32" y="42"/>
                  </a:cubicBezTo>
                  <a:cubicBezTo>
                    <a:pt x="33" y="43"/>
                    <a:pt x="34" y="44"/>
                    <a:pt x="35" y="44"/>
                  </a:cubicBezTo>
                  <a:cubicBezTo>
                    <a:pt x="37" y="44"/>
                    <a:pt x="41" y="36"/>
                    <a:pt x="43" y="36"/>
                  </a:cubicBezTo>
                  <a:cubicBezTo>
                    <a:pt x="45" y="36"/>
                    <a:pt x="46" y="38"/>
                    <a:pt x="47" y="38"/>
                  </a:cubicBezTo>
                  <a:cubicBezTo>
                    <a:pt x="49" y="40"/>
                    <a:pt x="52" y="41"/>
                    <a:pt x="54" y="42"/>
                  </a:cubicBezTo>
                  <a:cubicBezTo>
                    <a:pt x="55" y="43"/>
                    <a:pt x="57" y="43"/>
                    <a:pt x="57" y="44"/>
                  </a:cubicBezTo>
                  <a:cubicBezTo>
                    <a:pt x="57" y="45"/>
                    <a:pt x="57" y="45"/>
                    <a:pt x="57" y="45"/>
                  </a:cubicBezTo>
                  <a:cubicBezTo>
                    <a:pt x="57" y="47"/>
                    <a:pt x="56" y="49"/>
                    <a:pt x="56" y="51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39" name="Group 43"/>
          <p:cNvGrpSpPr/>
          <p:nvPr/>
        </p:nvGrpSpPr>
        <p:grpSpPr>
          <a:xfrm>
            <a:off x="6185615" y="3434384"/>
            <a:ext cx="693763" cy="673901"/>
            <a:chOff x="5205677" y="1966548"/>
            <a:chExt cx="493370" cy="479245"/>
          </a:xfrm>
        </p:grpSpPr>
        <p:sp>
          <p:nvSpPr>
            <p:cNvPr id="40" name="Rounded Rectangle 39"/>
            <p:cNvSpPr/>
            <p:nvPr/>
          </p:nvSpPr>
          <p:spPr>
            <a:xfrm>
              <a:off x="5205677" y="1966548"/>
              <a:ext cx="493370" cy="479245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41" name="Freeform 36"/>
            <p:cNvSpPr>
              <a:spLocks noEditPoints="1"/>
            </p:cNvSpPr>
            <p:nvPr/>
          </p:nvSpPr>
          <p:spPr bwMode="auto">
            <a:xfrm>
              <a:off x="5317181" y="2059372"/>
              <a:ext cx="270363" cy="293597"/>
            </a:xfrm>
            <a:custGeom>
              <a:avLst/>
              <a:gdLst/>
              <a:ahLst/>
              <a:cxnLst>
                <a:cxn ang="0">
                  <a:pos x="55" y="64"/>
                </a:cxn>
                <a:cxn ang="0">
                  <a:pos x="0" y="59"/>
                </a:cxn>
                <a:cxn ang="0">
                  <a:pos x="4" y="9"/>
                </a:cxn>
                <a:cxn ang="0">
                  <a:pos x="9" y="5"/>
                </a:cxn>
                <a:cxn ang="0">
                  <a:pos x="17" y="0"/>
                </a:cxn>
                <a:cxn ang="0">
                  <a:pos x="23" y="9"/>
                </a:cxn>
                <a:cxn ang="0">
                  <a:pos x="36" y="5"/>
                </a:cxn>
                <a:cxn ang="0">
                  <a:pos x="44" y="0"/>
                </a:cxn>
                <a:cxn ang="0">
                  <a:pos x="50" y="9"/>
                </a:cxn>
                <a:cxn ang="0">
                  <a:pos x="59" y="13"/>
                </a:cxn>
                <a:cxn ang="0">
                  <a:pos x="15" y="33"/>
                </a:cxn>
                <a:cxn ang="0">
                  <a:pos x="4" y="23"/>
                </a:cxn>
                <a:cxn ang="0">
                  <a:pos x="15" y="33"/>
                </a:cxn>
                <a:cxn ang="0">
                  <a:pos x="15" y="35"/>
                </a:cxn>
                <a:cxn ang="0">
                  <a:pos x="4" y="47"/>
                </a:cxn>
                <a:cxn ang="0">
                  <a:pos x="15" y="59"/>
                </a:cxn>
                <a:cxn ang="0">
                  <a:pos x="4" y="49"/>
                </a:cxn>
                <a:cxn ang="0">
                  <a:pos x="15" y="59"/>
                </a:cxn>
                <a:cxn ang="0">
                  <a:pos x="17" y="4"/>
                </a:cxn>
                <a:cxn ang="0">
                  <a:pos x="13" y="5"/>
                </a:cxn>
                <a:cxn ang="0">
                  <a:pos x="15" y="17"/>
                </a:cxn>
                <a:cxn ang="0">
                  <a:pos x="18" y="16"/>
                </a:cxn>
                <a:cxn ang="0">
                  <a:pos x="28" y="33"/>
                </a:cxn>
                <a:cxn ang="0">
                  <a:pos x="17" y="23"/>
                </a:cxn>
                <a:cxn ang="0">
                  <a:pos x="28" y="33"/>
                </a:cxn>
                <a:cxn ang="0">
                  <a:pos x="28" y="35"/>
                </a:cxn>
                <a:cxn ang="0">
                  <a:pos x="17" y="47"/>
                </a:cxn>
                <a:cxn ang="0">
                  <a:pos x="28" y="59"/>
                </a:cxn>
                <a:cxn ang="0">
                  <a:pos x="17" y="49"/>
                </a:cxn>
                <a:cxn ang="0">
                  <a:pos x="28" y="59"/>
                </a:cxn>
                <a:cxn ang="0">
                  <a:pos x="42" y="23"/>
                </a:cxn>
                <a:cxn ang="0">
                  <a:pos x="31" y="33"/>
                </a:cxn>
                <a:cxn ang="0">
                  <a:pos x="42" y="47"/>
                </a:cxn>
                <a:cxn ang="0">
                  <a:pos x="31" y="35"/>
                </a:cxn>
                <a:cxn ang="0">
                  <a:pos x="42" y="47"/>
                </a:cxn>
                <a:cxn ang="0">
                  <a:pos x="42" y="49"/>
                </a:cxn>
                <a:cxn ang="0">
                  <a:pos x="31" y="59"/>
                </a:cxn>
                <a:cxn ang="0">
                  <a:pos x="45" y="5"/>
                </a:cxn>
                <a:cxn ang="0">
                  <a:pos x="42" y="4"/>
                </a:cxn>
                <a:cxn ang="0">
                  <a:pos x="41" y="16"/>
                </a:cxn>
                <a:cxn ang="0">
                  <a:pos x="44" y="17"/>
                </a:cxn>
                <a:cxn ang="0">
                  <a:pos x="45" y="5"/>
                </a:cxn>
                <a:cxn ang="0">
                  <a:pos x="55" y="23"/>
                </a:cxn>
                <a:cxn ang="0">
                  <a:pos x="44" y="33"/>
                </a:cxn>
                <a:cxn ang="0">
                  <a:pos x="55" y="47"/>
                </a:cxn>
                <a:cxn ang="0">
                  <a:pos x="44" y="35"/>
                </a:cxn>
                <a:cxn ang="0">
                  <a:pos x="55" y="47"/>
                </a:cxn>
                <a:cxn ang="0">
                  <a:pos x="55" y="49"/>
                </a:cxn>
                <a:cxn ang="0">
                  <a:pos x="44" y="59"/>
                </a:cxn>
              </a:cxnLst>
              <a:rect l="0" t="0" r="r" b="b"/>
              <a:pathLst>
                <a:path w="59" h="64">
                  <a:moveTo>
                    <a:pt x="59" y="59"/>
                  </a:moveTo>
                  <a:cubicBezTo>
                    <a:pt x="59" y="62"/>
                    <a:pt x="57" y="64"/>
                    <a:pt x="55" y="64"/>
                  </a:cubicBezTo>
                  <a:cubicBezTo>
                    <a:pt x="4" y="64"/>
                    <a:pt x="4" y="64"/>
                    <a:pt x="4" y="64"/>
                  </a:cubicBezTo>
                  <a:cubicBezTo>
                    <a:pt x="2" y="64"/>
                    <a:pt x="0" y="62"/>
                    <a:pt x="0" y="59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2" y="9"/>
                    <a:pt x="4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2"/>
                    <a:pt x="11" y="0"/>
                    <a:pt x="15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20" y="0"/>
                    <a:pt x="23" y="2"/>
                    <a:pt x="23" y="5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36" y="2"/>
                    <a:pt x="39" y="0"/>
                    <a:pt x="42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7" y="0"/>
                    <a:pt x="50" y="2"/>
                    <a:pt x="50" y="5"/>
                  </a:cubicBezTo>
                  <a:cubicBezTo>
                    <a:pt x="50" y="9"/>
                    <a:pt x="50" y="9"/>
                    <a:pt x="50" y="9"/>
                  </a:cubicBezTo>
                  <a:cubicBezTo>
                    <a:pt x="55" y="9"/>
                    <a:pt x="55" y="9"/>
                    <a:pt x="55" y="9"/>
                  </a:cubicBezTo>
                  <a:cubicBezTo>
                    <a:pt x="57" y="9"/>
                    <a:pt x="59" y="11"/>
                    <a:pt x="59" y="13"/>
                  </a:cubicBezTo>
                  <a:lnTo>
                    <a:pt x="59" y="59"/>
                  </a:lnTo>
                  <a:close/>
                  <a:moveTo>
                    <a:pt x="15" y="33"/>
                  </a:moveTo>
                  <a:cubicBezTo>
                    <a:pt x="15" y="23"/>
                    <a:pt x="15" y="23"/>
                    <a:pt x="15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33"/>
                    <a:pt x="4" y="33"/>
                    <a:pt x="4" y="33"/>
                  </a:cubicBezTo>
                  <a:lnTo>
                    <a:pt x="15" y="33"/>
                  </a:lnTo>
                  <a:close/>
                  <a:moveTo>
                    <a:pt x="15" y="47"/>
                  </a:moveTo>
                  <a:cubicBezTo>
                    <a:pt x="15" y="35"/>
                    <a:pt x="15" y="35"/>
                    <a:pt x="15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4" y="47"/>
                    <a:pt x="4" y="47"/>
                    <a:pt x="4" y="47"/>
                  </a:cubicBezTo>
                  <a:lnTo>
                    <a:pt x="15" y="47"/>
                  </a:lnTo>
                  <a:close/>
                  <a:moveTo>
                    <a:pt x="15" y="59"/>
                  </a:moveTo>
                  <a:cubicBezTo>
                    <a:pt x="15" y="49"/>
                    <a:pt x="15" y="49"/>
                    <a:pt x="15" y="49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4" y="59"/>
                    <a:pt x="4" y="59"/>
                    <a:pt x="4" y="59"/>
                  </a:cubicBezTo>
                  <a:lnTo>
                    <a:pt x="15" y="59"/>
                  </a:lnTo>
                  <a:close/>
                  <a:moveTo>
                    <a:pt x="18" y="5"/>
                  </a:moveTo>
                  <a:cubicBezTo>
                    <a:pt x="18" y="5"/>
                    <a:pt x="18" y="4"/>
                    <a:pt x="17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4" y="4"/>
                    <a:pt x="13" y="5"/>
                    <a:pt x="13" y="5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4" y="17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8" y="17"/>
                    <a:pt x="18" y="16"/>
                    <a:pt x="18" y="16"/>
                  </a:cubicBezTo>
                  <a:lnTo>
                    <a:pt x="18" y="5"/>
                  </a:lnTo>
                  <a:close/>
                  <a:moveTo>
                    <a:pt x="28" y="33"/>
                  </a:moveTo>
                  <a:cubicBezTo>
                    <a:pt x="28" y="23"/>
                    <a:pt x="28" y="23"/>
                    <a:pt x="28" y="23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7" y="33"/>
                    <a:pt x="17" y="33"/>
                    <a:pt x="17" y="33"/>
                  </a:cubicBezTo>
                  <a:lnTo>
                    <a:pt x="28" y="33"/>
                  </a:lnTo>
                  <a:close/>
                  <a:moveTo>
                    <a:pt x="28" y="47"/>
                  </a:moveTo>
                  <a:cubicBezTo>
                    <a:pt x="28" y="35"/>
                    <a:pt x="28" y="35"/>
                    <a:pt x="28" y="35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7" y="47"/>
                    <a:pt x="17" y="47"/>
                    <a:pt x="17" y="47"/>
                  </a:cubicBezTo>
                  <a:lnTo>
                    <a:pt x="28" y="47"/>
                  </a:lnTo>
                  <a:close/>
                  <a:moveTo>
                    <a:pt x="28" y="59"/>
                  </a:moveTo>
                  <a:cubicBezTo>
                    <a:pt x="28" y="49"/>
                    <a:pt x="28" y="49"/>
                    <a:pt x="28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59"/>
                    <a:pt x="17" y="59"/>
                    <a:pt x="17" y="59"/>
                  </a:cubicBezTo>
                  <a:lnTo>
                    <a:pt x="28" y="59"/>
                  </a:lnTo>
                  <a:close/>
                  <a:moveTo>
                    <a:pt x="42" y="33"/>
                  </a:moveTo>
                  <a:cubicBezTo>
                    <a:pt x="42" y="23"/>
                    <a:pt x="42" y="23"/>
                    <a:pt x="42" y="23"/>
                  </a:cubicBezTo>
                  <a:cubicBezTo>
                    <a:pt x="31" y="23"/>
                    <a:pt x="31" y="23"/>
                    <a:pt x="31" y="23"/>
                  </a:cubicBezTo>
                  <a:cubicBezTo>
                    <a:pt x="31" y="33"/>
                    <a:pt x="31" y="33"/>
                    <a:pt x="31" y="33"/>
                  </a:cubicBezTo>
                  <a:lnTo>
                    <a:pt x="42" y="33"/>
                  </a:lnTo>
                  <a:close/>
                  <a:moveTo>
                    <a:pt x="42" y="47"/>
                  </a:moveTo>
                  <a:cubicBezTo>
                    <a:pt x="42" y="35"/>
                    <a:pt x="42" y="35"/>
                    <a:pt x="42" y="35"/>
                  </a:cubicBezTo>
                  <a:cubicBezTo>
                    <a:pt x="31" y="35"/>
                    <a:pt x="31" y="35"/>
                    <a:pt x="31" y="35"/>
                  </a:cubicBezTo>
                  <a:cubicBezTo>
                    <a:pt x="31" y="47"/>
                    <a:pt x="31" y="47"/>
                    <a:pt x="31" y="47"/>
                  </a:cubicBezTo>
                  <a:lnTo>
                    <a:pt x="42" y="47"/>
                  </a:lnTo>
                  <a:close/>
                  <a:moveTo>
                    <a:pt x="42" y="59"/>
                  </a:moveTo>
                  <a:cubicBezTo>
                    <a:pt x="42" y="49"/>
                    <a:pt x="42" y="49"/>
                    <a:pt x="42" y="49"/>
                  </a:cubicBezTo>
                  <a:cubicBezTo>
                    <a:pt x="31" y="49"/>
                    <a:pt x="31" y="49"/>
                    <a:pt x="31" y="49"/>
                  </a:cubicBezTo>
                  <a:cubicBezTo>
                    <a:pt x="31" y="59"/>
                    <a:pt x="31" y="59"/>
                    <a:pt x="31" y="59"/>
                  </a:cubicBezTo>
                  <a:lnTo>
                    <a:pt x="42" y="59"/>
                  </a:lnTo>
                  <a:close/>
                  <a:moveTo>
                    <a:pt x="45" y="5"/>
                  </a:moveTo>
                  <a:cubicBezTo>
                    <a:pt x="45" y="5"/>
                    <a:pt x="45" y="4"/>
                    <a:pt x="44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1" y="4"/>
                    <a:pt x="41" y="5"/>
                    <a:pt x="41" y="5"/>
                  </a:cubicBezTo>
                  <a:cubicBezTo>
                    <a:pt x="41" y="16"/>
                    <a:pt x="41" y="16"/>
                    <a:pt x="41" y="16"/>
                  </a:cubicBezTo>
                  <a:cubicBezTo>
                    <a:pt x="41" y="16"/>
                    <a:pt x="41" y="17"/>
                    <a:pt x="42" y="17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45" y="17"/>
                    <a:pt x="45" y="16"/>
                    <a:pt x="45" y="16"/>
                  </a:cubicBezTo>
                  <a:lnTo>
                    <a:pt x="45" y="5"/>
                  </a:lnTo>
                  <a:close/>
                  <a:moveTo>
                    <a:pt x="55" y="33"/>
                  </a:moveTo>
                  <a:cubicBezTo>
                    <a:pt x="55" y="23"/>
                    <a:pt x="55" y="23"/>
                    <a:pt x="55" y="23"/>
                  </a:cubicBezTo>
                  <a:cubicBezTo>
                    <a:pt x="44" y="23"/>
                    <a:pt x="44" y="23"/>
                    <a:pt x="44" y="23"/>
                  </a:cubicBezTo>
                  <a:cubicBezTo>
                    <a:pt x="44" y="33"/>
                    <a:pt x="44" y="33"/>
                    <a:pt x="44" y="33"/>
                  </a:cubicBezTo>
                  <a:lnTo>
                    <a:pt x="55" y="33"/>
                  </a:lnTo>
                  <a:close/>
                  <a:moveTo>
                    <a:pt x="55" y="47"/>
                  </a:moveTo>
                  <a:cubicBezTo>
                    <a:pt x="55" y="35"/>
                    <a:pt x="55" y="35"/>
                    <a:pt x="55" y="35"/>
                  </a:cubicBezTo>
                  <a:cubicBezTo>
                    <a:pt x="44" y="35"/>
                    <a:pt x="44" y="35"/>
                    <a:pt x="44" y="35"/>
                  </a:cubicBezTo>
                  <a:cubicBezTo>
                    <a:pt x="44" y="47"/>
                    <a:pt x="44" y="47"/>
                    <a:pt x="44" y="47"/>
                  </a:cubicBezTo>
                  <a:lnTo>
                    <a:pt x="55" y="47"/>
                  </a:lnTo>
                  <a:close/>
                  <a:moveTo>
                    <a:pt x="55" y="59"/>
                  </a:moveTo>
                  <a:cubicBezTo>
                    <a:pt x="55" y="49"/>
                    <a:pt x="55" y="49"/>
                    <a:pt x="55" y="49"/>
                  </a:cubicBezTo>
                  <a:cubicBezTo>
                    <a:pt x="44" y="49"/>
                    <a:pt x="44" y="49"/>
                    <a:pt x="44" y="49"/>
                  </a:cubicBezTo>
                  <a:cubicBezTo>
                    <a:pt x="44" y="59"/>
                    <a:pt x="44" y="59"/>
                    <a:pt x="44" y="59"/>
                  </a:cubicBezTo>
                  <a:lnTo>
                    <a:pt x="55" y="5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42" name="Group 52"/>
          <p:cNvGrpSpPr/>
          <p:nvPr/>
        </p:nvGrpSpPr>
        <p:grpSpPr>
          <a:xfrm>
            <a:off x="6185615" y="4470195"/>
            <a:ext cx="693763" cy="673901"/>
            <a:chOff x="5205677" y="2623268"/>
            <a:chExt cx="493370" cy="479245"/>
          </a:xfrm>
        </p:grpSpPr>
        <p:sp>
          <p:nvSpPr>
            <p:cNvPr id="43" name="Rounded Rectangle 42"/>
            <p:cNvSpPr/>
            <p:nvPr/>
          </p:nvSpPr>
          <p:spPr>
            <a:xfrm>
              <a:off x="5205677" y="2623268"/>
              <a:ext cx="493370" cy="479245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44" name="Freeform 13"/>
            <p:cNvSpPr>
              <a:spLocks noEditPoints="1"/>
            </p:cNvSpPr>
            <p:nvPr/>
          </p:nvSpPr>
          <p:spPr bwMode="auto">
            <a:xfrm>
              <a:off x="5301275" y="2711803"/>
              <a:ext cx="302175" cy="302175"/>
            </a:xfrm>
            <a:custGeom>
              <a:avLst/>
              <a:gdLst/>
              <a:ahLst/>
              <a:cxnLst>
                <a:cxn ang="0">
                  <a:pos x="60" y="40"/>
                </a:cxn>
                <a:cxn ang="0">
                  <a:pos x="40" y="60"/>
                </a:cxn>
                <a:cxn ang="0">
                  <a:pos x="36" y="61"/>
                </a:cxn>
                <a:cxn ang="0">
                  <a:pos x="33" y="60"/>
                </a:cxn>
                <a:cxn ang="0">
                  <a:pos x="4" y="31"/>
                </a:cxn>
                <a:cxn ang="0">
                  <a:pos x="0" y="22"/>
                </a:cxn>
                <a:cxn ang="0">
                  <a:pos x="0" y="6"/>
                </a:cxn>
                <a:cxn ang="0">
                  <a:pos x="6" y="0"/>
                </a:cxn>
                <a:cxn ang="0">
                  <a:pos x="22" y="0"/>
                </a:cxn>
                <a:cxn ang="0">
                  <a:pos x="31" y="4"/>
                </a:cxn>
                <a:cxn ang="0">
                  <a:pos x="60" y="33"/>
                </a:cxn>
                <a:cxn ang="0">
                  <a:pos x="61" y="36"/>
                </a:cxn>
                <a:cxn ang="0">
                  <a:pos x="60" y="40"/>
                </a:cxn>
                <a:cxn ang="0">
                  <a:pos x="13" y="8"/>
                </a:cxn>
                <a:cxn ang="0">
                  <a:pos x="8" y="13"/>
                </a:cxn>
                <a:cxn ang="0">
                  <a:pos x="13" y="18"/>
                </a:cxn>
                <a:cxn ang="0">
                  <a:pos x="18" y="13"/>
                </a:cxn>
                <a:cxn ang="0">
                  <a:pos x="13" y="8"/>
                </a:cxn>
              </a:cxnLst>
              <a:rect l="0" t="0" r="r" b="b"/>
              <a:pathLst>
                <a:path w="61" h="61">
                  <a:moveTo>
                    <a:pt x="60" y="40"/>
                  </a:moveTo>
                  <a:cubicBezTo>
                    <a:pt x="40" y="60"/>
                    <a:pt x="40" y="60"/>
                    <a:pt x="40" y="60"/>
                  </a:cubicBezTo>
                  <a:cubicBezTo>
                    <a:pt x="39" y="61"/>
                    <a:pt x="38" y="61"/>
                    <a:pt x="36" y="61"/>
                  </a:cubicBezTo>
                  <a:cubicBezTo>
                    <a:pt x="35" y="61"/>
                    <a:pt x="34" y="61"/>
                    <a:pt x="33" y="60"/>
                  </a:cubicBezTo>
                  <a:cubicBezTo>
                    <a:pt x="4" y="31"/>
                    <a:pt x="4" y="31"/>
                    <a:pt x="4" y="31"/>
                  </a:cubicBezTo>
                  <a:cubicBezTo>
                    <a:pt x="2" y="29"/>
                    <a:pt x="0" y="25"/>
                    <a:pt x="0" y="2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5" y="0"/>
                    <a:pt x="29" y="2"/>
                    <a:pt x="31" y="4"/>
                  </a:cubicBezTo>
                  <a:cubicBezTo>
                    <a:pt x="60" y="33"/>
                    <a:pt x="60" y="33"/>
                    <a:pt x="60" y="33"/>
                  </a:cubicBezTo>
                  <a:cubicBezTo>
                    <a:pt x="61" y="34"/>
                    <a:pt x="61" y="35"/>
                    <a:pt x="61" y="36"/>
                  </a:cubicBezTo>
                  <a:cubicBezTo>
                    <a:pt x="61" y="38"/>
                    <a:pt x="61" y="39"/>
                    <a:pt x="60" y="40"/>
                  </a:cubicBezTo>
                  <a:close/>
                  <a:moveTo>
                    <a:pt x="13" y="8"/>
                  </a:moveTo>
                  <a:cubicBezTo>
                    <a:pt x="10" y="8"/>
                    <a:pt x="8" y="10"/>
                    <a:pt x="8" y="13"/>
                  </a:cubicBezTo>
                  <a:cubicBezTo>
                    <a:pt x="8" y="16"/>
                    <a:pt x="10" y="18"/>
                    <a:pt x="13" y="18"/>
                  </a:cubicBezTo>
                  <a:cubicBezTo>
                    <a:pt x="16" y="18"/>
                    <a:pt x="18" y="16"/>
                    <a:pt x="18" y="13"/>
                  </a:cubicBezTo>
                  <a:cubicBezTo>
                    <a:pt x="18" y="10"/>
                    <a:pt x="16" y="8"/>
                    <a:pt x="13" y="8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45" name="Group 55"/>
          <p:cNvGrpSpPr/>
          <p:nvPr/>
        </p:nvGrpSpPr>
        <p:grpSpPr>
          <a:xfrm>
            <a:off x="6185615" y="5500807"/>
            <a:ext cx="693763" cy="673901"/>
            <a:chOff x="5205677" y="3279988"/>
            <a:chExt cx="493370" cy="479245"/>
          </a:xfrm>
        </p:grpSpPr>
        <p:sp>
          <p:nvSpPr>
            <p:cNvPr id="46" name="Rounded Rectangle 45"/>
            <p:cNvSpPr/>
            <p:nvPr/>
          </p:nvSpPr>
          <p:spPr>
            <a:xfrm>
              <a:off x="5205677" y="3279988"/>
              <a:ext cx="493370" cy="479245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128580" rtlCol="0" anchor="ctr"/>
            <a:lstStyle/>
            <a:p>
              <a:pPr algn="ctr"/>
              <a:endParaRPr lang="en-US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47" name="Freeform 171"/>
            <p:cNvSpPr>
              <a:spLocks noEditPoints="1"/>
            </p:cNvSpPr>
            <p:nvPr/>
          </p:nvSpPr>
          <p:spPr bwMode="auto">
            <a:xfrm>
              <a:off x="5300142" y="3369769"/>
              <a:ext cx="304440" cy="299683"/>
            </a:xfrm>
            <a:custGeom>
              <a:avLst/>
              <a:gdLst/>
              <a:ahLst/>
              <a:cxnLst>
                <a:cxn ang="0">
                  <a:pos x="30" y="58"/>
                </a:cxn>
                <a:cxn ang="0">
                  <a:pos x="0" y="29"/>
                </a:cxn>
                <a:cxn ang="0">
                  <a:pos x="30" y="0"/>
                </a:cxn>
                <a:cxn ang="0">
                  <a:pos x="59" y="29"/>
                </a:cxn>
                <a:cxn ang="0">
                  <a:pos x="30" y="58"/>
                </a:cxn>
                <a:cxn ang="0">
                  <a:pos x="30" y="8"/>
                </a:cxn>
                <a:cxn ang="0">
                  <a:pos x="9" y="29"/>
                </a:cxn>
                <a:cxn ang="0">
                  <a:pos x="30" y="49"/>
                </a:cxn>
                <a:cxn ang="0">
                  <a:pos x="50" y="29"/>
                </a:cxn>
                <a:cxn ang="0">
                  <a:pos x="30" y="8"/>
                </a:cxn>
                <a:cxn ang="0">
                  <a:pos x="34" y="32"/>
                </a:cxn>
                <a:cxn ang="0">
                  <a:pos x="33" y="34"/>
                </a:cxn>
                <a:cxn ang="0">
                  <a:pos x="21" y="34"/>
                </a:cxn>
                <a:cxn ang="0">
                  <a:pos x="20" y="32"/>
                </a:cxn>
                <a:cxn ang="0">
                  <a:pos x="20" y="30"/>
                </a:cxn>
                <a:cxn ang="0">
                  <a:pos x="21" y="29"/>
                </a:cxn>
                <a:cxn ang="0">
                  <a:pos x="30" y="29"/>
                </a:cxn>
                <a:cxn ang="0">
                  <a:pos x="30" y="15"/>
                </a:cxn>
                <a:cxn ang="0">
                  <a:pos x="31" y="14"/>
                </a:cxn>
                <a:cxn ang="0">
                  <a:pos x="33" y="14"/>
                </a:cxn>
                <a:cxn ang="0">
                  <a:pos x="34" y="15"/>
                </a:cxn>
                <a:cxn ang="0">
                  <a:pos x="34" y="32"/>
                </a:cxn>
              </a:cxnLst>
              <a:rect l="0" t="0" r="r" b="b"/>
              <a:pathLst>
                <a:path w="59" h="58">
                  <a:moveTo>
                    <a:pt x="30" y="58"/>
                  </a:moveTo>
                  <a:cubicBezTo>
                    <a:pt x="13" y="58"/>
                    <a:pt x="0" y="45"/>
                    <a:pt x="0" y="29"/>
                  </a:cubicBezTo>
                  <a:cubicBezTo>
                    <a:pt x="0" y="13"/>
                    <a:pt x="13" y="0"/>
                    <a:pt x="30" y="0"/>
                  </a:cubicBezTo>
                  <a:cubicBezTo>
                    <a:pt x="46" y="0"/>
                    <a:pt x="59" y="13"/>
                    <a:pt x="59" y="29"/>
                  </a:cubicBezTo>
                  <a:cubicBezTo>
                    <a:pt x="59" y="45"/>
                    <a:pt x="46" y="58"/>
                    <a:pt x="30" y="58"/>
                  </a:cubicBezTo>
                  <a:close/>
                  <a:moveTo>
                    <a:pt x="30" y="8"/>
                  </a:moveTo>
                  <a:cubicBezTo>
                    <a:pt x="18" y="8"/>
                    <a:pt x="9" y="17"/>
                    <a:pt x="9" y="29"/>
                  </a:cubicBezTo>
                  <a:cubicBezTo>
                    <a:pt x="9" y="40"/>
                    <a:pt x="18" y="49"/>
                    <a:pt x="30" y="49"/>
                  </a:cubicBezTo>
                  <a:cubicBezTo>
                    <a:pt x="41" y="49"/>
                    <a:pt x="50" y="40"/>
                    <a:pt x="50" y="29"/>
                  </a:cubicBezTo>
                  <a:cubicBezTo>
                    <a:pt x="50" y="17"/>
                    <a:pt x="41" y="8"/>
                    <a:pt x="30" y="8"/>
                  </a:cubicBezTo>
                  <a:close/>
                  <a:moveTo>
                    <a:pt x="34" y="32"/>
                  </a:moveTo>
                  <a:cubicBezTo>
                    <a:pt x="34" y="33"/>
                    <a:pt x="34" y="34"/>
                    <a:pt x="33" y="34"/>
                  </a:cubicBezTo>
                  <a:cubicBezTo>
                    <a:pt x="21" y="34"/>
                    <a:pt x="21" y="34"/>
                    <a:pt x="21" y="34"/>
                  </a:cubicBezTo>
                  <a:cubicBezTo>
                    <a:pt x="20" y="34"/>
                    <a:pt x="20" y="33"/>
                    <a:pt x="20" y="32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0" y="29"/>
                    <a:pt x="20" y="29"/>
                    <a:pt x="21" y="29"/>
                  </a:cubicBezTo>
                  <a:cubicBezTo>
                    <a:pt x="30" y="29"/>
                    <a:pt x="30" y="29"/>
                    <a:pt x="30" y="29"/>
                  </a:cubicBezTo>
                  <a:cubicBezTo>
                    <a:pt x="30" y="15"/>
                    <a:pt x="30" y="15"/>
                    <a:pt x="30" y="15"/>
                  </a:cubicBezTo>
                  <a:cubicBezTo>
                    <a:pt x="30" y="15"/>
                    <a:pt x="30" y="14"/>
                    <a:pt x="31" y="14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4" y="14"/>
                    <a:pt x="34" y="15"/>
                    <a:pt x="34" y="15"/>
                  </a:cubicBezTo>
                  <a:lnTo>
                    <a:pt x="34" y="32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sp>
        <p:nvSpPr>
          <p:cNvPr id="48" name="矩形 47"/>
          <p:cNvSpPr/>
          <p:nvPr/>
        </p:nvSpPr>
        <p:spPr>
          <a:xfrm>
            <a:off x="3477210" y="170898"/>
            <a:ext cx="9380132" cy="5972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1413" y="170898"/>
            <a:ext cx="254097" cy="5972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288981" y="170898"/>
            <a:ext cx="67661" cy="5972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1414" y="6997978"/>
            <a:ext cx="12855928" cy="9029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576093" y="177189"/>
            <a:ext cx="26468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200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年度工作概述</a:t>
            </a:r>
            <a:endParaRPr lang="en-US" altLang="zh-CN" sz="3200" b="1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3" name="Content Placeholder 2"/>
          <p:cNvSpPr txBox="1"/>
          <p:nvPr/>
        </p:nvSpPr>
        <p:spPr>
          <a:xfrm>
            <a:off x="10605610" y="192575"/>
            <a:ext cx="1906380" cy="55354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3595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LOGO</a:t>
            </a:r>
            <a:endParaRPr lang="en-US" sz="3595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4" name="文本框 53"/>
          <p:cNvSpPr txBox="1"/>
          <p:nvPr/>
        </p:nvSpPr>
        <p:spPr>
          <a:xfrm>
            <a:off x="498412" y="729609"/>
            <a:ext cx="28022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ANNUAL WORK SUMMARY</a:t>
            </a:r>
            <a:endParaRPr lang="en-US" altLang="zh-CN" sz="16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1000">
        <p:random/>
      </p:transition>
    </mc:Choice>
    <mc:Fallback>
      <p:transition spd="slow" advClick="0" advTm="1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500"/>
                            </p:stCondLst>
                            <p:childTnLst>
                              <p:par>
                                <p:cTn id="5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500"/>
                            </p:stCondLst>
                            <p:childTnLst>
                              <p:par>
                                <p:cTn id="6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0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500"/>
                            </p:stCondLst>
                            <p:childTnLst>
                              <p:par>
                                <p:cTn id="6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80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/>
      <p:bldP spid="3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2604391" y="2602376"/>
            <a:ext cx="3286629" cy="3286629"/>
          </a:xfrm>
          <a:prstGeom prst="frame">
            <a:avLst>
              <a:gd name="adj1" fmla="val 14835"/>
            </a:avLst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50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6" name="Pentagon 5"/>
          <p:cNvSpPr/>
          <p:nvPr/>
        </p:nvSpPr>
        <p:spPr>
          <a:xfrm>
            <a:off x="1917855" y="3853385"/>
            <a:ext cx="1667301" cy="784612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800" b="1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点击输入标题</a:t>
            </a:r>
            <a:endParaRPr lang="zh-CN" altLang="en-US" sz="1800" b="1" dirty="0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7" name="Pentagon 6"/>
          <p:cNvSpPr/>
          <p:nvPr/>
        </p:nvSpPr>
        <p:spPr>
          <a:xfrm flipH="1">
            <a:off x="4860151" y="3853385"/>
            <a:ext cx="1667301" cy="784612"/>
          </a:xfrm>
          <a:prstGeom prst="homePlat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800" b="1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点击输入标题</a:t>
            </a:r>
            <a:endParaRPr lang="zh-CN" altLang="en-US" sz="1800" b="1" dirty="0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8" name="Pentagon 7"/>
          <p:cNvSpPr/>
          <p:nvPr/>
        </p:nvSpPr>
        <p:spPr>
          <a:xfrm rot="5400000">
            <a:off x="3414055" y="2357185"/>
            <a:ext cx="1667301" cy="784612"/>
          </a:xfrm>
          <a:prstGeom prst="homePlat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800" b="1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点击输入标题</a:t>
            </a:r>
            <a:endParaRPr lang="zh-CN" altLang="en-US" sz="1800" b="1" dirty="0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9" name="Pentagon 8"/>
          <p:cNvSpPr/>
          <p:nvPr/>
        </p:nvSpPr>
        <p:spPr>
          <a:xfrm rot="16200000">
            <a:off x="3414055" y="5397558"/>
            <a:ext cx="1667301" cy="784612"/>
          </a:xfrm>
          <a:prstGeom prst="homePlat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800" b="1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点击输入标题</a:t>
            </a:r>
            <a:endParaRPr lang="zh-CN" altLang="en-US" sz="1800" b="1" dirty="0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grpSp>
        <p:nvGrpSpPr>
          <p:cNvPr id="10" name="Group 108"/>
          <p:cNvGrpSpPr/>
          <p:nvPr/>
        </p:nvGrpSpPr>
        <p:grpSpPr>
          <a:xfrm>
            <a:off x="3764679" y="3762664"/>
            <a:ext cx="966054" cy="966054"/>
            <a:chOff x="5538707" y="2544316"/>
            <a:chExt cx="938605" cy="938605"/>
          </a:xfrm>
        </p:grpSpPr>
        <p:sp>
          <p:nvSpPr>
            <p:cNvPr id="11" name="Oval 10"/>
            <p:cNvSpPr/>
            <p:nvPr/>
          </p:nvSpPr>
          <p:spPr>
            <a:xfrm>
              <a:off x="5538707" y="2544316"/>
              <a:ext cx="938605" cy="938605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50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12" name="Freeform 48"/>
            <p:cNvSpPr/>
            <p:nvPr/>
          </p:nvSpPr>
          <p:spPr bwMode="auto">
            <a:xfrm>
              <a:off x="5841372" y="2711591"/>
              <a:ext cx="333274" cy="604055"/>
            </a:xfrm>
            <a:custGeom>
              <a:avLst/>
              <a:gdLst/>
              <a:ahLst/>
              <a:cxnLst>
                <a:cxn ang="0">
                  <a:pos x="36" y="20"/>
                </a:cxn>
                <a:cxn ang="0">
                  <a:pos x="15" y="66"/>
                </a:cxn>
                <a:cxn ang="0">
                  <a:pos x="13" y="67"/>
                </a:cxn>
                <a:cxn ang="0">
                  <a:pos x="12" y="67"/>
                </a:cxn>
                <a:cxn ang="0">
                  <a:pos x="11" y="65"/>
                </a:cxn>
                <a:cxn ang="0">
                  <a:pos x="19" y="33"/>
                </a:cxn>
                <a:cxn ang="0">
                  <a:pos x="3" y="37"/>
                </a:cxn>
                <a:cxn ang="0">
                  <a:pos x="2" y="37"/>
                </a:cxn>
                <a:cxn ang="0">
                  <a:pos x="1" y="36"/>
                </a:cxn>
                <a:cxn ang="0">
                  <a:pos x="1" y="35"/>
                </a:cxn>
                <a:cxn ang="0">
                  <a:pos x="9" y="2"/>
                </a:cxn>
                <a:cxn ang="0">
                  <a:pos x="10" y="0"/>
                </a:cxn>
                <a:cxn ang="0">
                  <a:pos x="24" y="0"/>
                </a:cxn>
                <a:cxn ang="0">
                  <a:pos x="25" y="2"/>
                </a:cxn>
                <a:cxn ang="0">
                  <a:pos x="25" y="3"/>
                </a:cxn>
                <a:cxn ang="0">
                  <a:pos x="18" y="21"/>
                </a:cxn>
                <a:cxn ang="0">
                  <a:pos x="34" y="18"/>
                </a:cxn>
                <a:cxn ang="0">
                  <a:pos x="35" y="17"/>
                </a:cxn>
                <a:cxn ang="0">
                  <a:pos x="36" y="18"/>
                </a:cxn>
                <a:cxn ang="0">
                  <a:pos x="36" y="20"/>
                </a:cxn>
              </a:cxnLst>
              <a:rect l="0" t="0" r="r" b="b"/>
              <a:pathLst>
                <a:path w="37" h="67">
                  <a:moveTo>
                    <a:pt x="36" y="20"/>
                  </a:moveTo>
                  <a:cubicBezTo>
                    <a:pt x="15" y="66"/>
                    <a:pt x="15" y="66"/>
                    <a:pt x="15" y="66"/>
                  </a:cubicBezTo>
                  <a:cubicBezTo>
                    <a:pt x="14" y="67"/>
                    <a:pt x="14" y="67"/>
                    <a:pt x="13" y="67"/>
                  </a:cubicBezTo>
                  <a:cubicBezTo>
                    <a:pt x="13" y="67"/>
                    <a:pt x="13" y="67"/>
                    <a:pt x="12" y="67"/>
                  </a:cubicBezTo>
                  <a:cubicBezTo>
                    <a:pt x="11" y="67"/>
                    <a:pt x="11" y="66"/>
                    <a:pt x="11" y="65"/>
                  </a:cubicBezTo>
                  <a:cubicBezTo>
                    <a:pt x="19" y="33"/>
                    <a:pt x="19" y="33"/>
                    <a:pt x="19" y="33"/>
                  </a:cubicBezTo>
                  <a:cubicBezTo>
                    <a:pt x="3" y="37"/>
                    <a:pt x="3" y="37"/>
                    <a:pt x="3" y="37"/>
                  </a:cubicBezTo>
                  <a:cubicBezTo>
                    <a:pt x="3" y="37"/>
                    <a:pt x="2" y="37"/>
                    <a:pt x="2" y="37"/>
                  </a:cubicBezTo>
                  <a:cubicBezTo>
                    <a:pt x="2" y="37"/>
                    <a:pt x="1" y="37"/>
                    <a:pt x="1" y="36"/>
                  </a:cubicBezTo>
                  <a:cubicBezTo>
                    <a:pt x="1" y="36"/>
                    <a:pt x="0" y="35"/>
                    <a:pt x="1" y="35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1"/>
                    <a:pt x="10" y="0"/>
                    <a:pt x="10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5" y="1"/>
                    <a:pt x="25" y="2"/>
                  </a:cubicBezTo>
                  <a:cubicBezTo>
                    <a:pt x="25" y="2"/>
                    <a:pt x="25" y="3"/>
                    <a:pt x="25" y="3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34" y="18"/>
                    <a:pt x="34" y="18"/>
                    <a:pt x="34" y="18"/>
                  </a:cubicBezTo>
                  <a:cubicBezTo>
                    <a:pt x="34" y="17"/>
                    <a:pt x="34" y="17"/>
                    <a:pt x="35" y="17"/>
                  </a:cubicBezTo>
                  <a:cubicBezTo>
                    <a:pt x="35" y="17"/>
                    <a:pt x="36" y="18"/>
                    <a:pt x="36" y="18"/>
                  </a:cubicBezTo>
                  <a:cubicBezTo>
                    <a:pt x="36" y="19"/>
                    <a:pt x="37" y="19"/>
                    <a:pt x="36" y="2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17692" tIns="58846" rIns="117692" bIns="58846" numCol="1" anchor="t" anchorCtr="0" compatLnSpc="1"/>
            <a:lstStyle/>
            <a:p>
              <a:endParaRPr lang="en-US" sz="1650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sp>
        <p:nvSpPr>
          <p:cNvPr id="13" name="Freeform 229"/>
          <p:cNvSpPr>
            <a:spLocks noEditPoints="1"/>
          </p:cNvSpPr>
          <p:nvPr/>
        </p:nvSpPr>
        <p:spPr bwMode="auto">
          <a:xfrm>
            <a:off x="7768992" y="2294929"/>
            <a:ext cx="674277" cy="678863"/>
          </a:xfrm>
          <a:custGeom>
            <a:avLst/>
            <a:gdLst/>
            <a:ahLst/>
            <a:cxnLst>
              <a:cxn ang="0">
                <a:pos x="68" y="64"/>
              </a:cxn>
              <a:cxn ang="0">
                <a:pos x="65" y="68"/>
              </a:cxn>
              <a:cxn ang="0">
                <a:pos x="28" y="68"/>
              </a:cxn>
              <a:cxn ang="0">
                <a:pos x="25" y="64"/>
              </a:cxn>
              <a:cxn ang="0">
                <a:pos x="25" y="58"/>
              </a:cxn>
              <a:cxn ang="0">
                <a:pos x="4" y="58"/>
              </a:cxn>
              <a:cxn ang="0">
                <a:pos x="0" y="54"/>
              </a:cxn>
              <a:cxn ang="0">
                <a:pos x="0" y="3"/>
              </a:cxn>
              <a:cxn ang="0">
                <a:pos x="4" y="0"/>
              </a:cxn>
              <a:cxn ang="0">
                <a:pos x="45" y="0"/>
              </a:cxn>
              <a:cxn ang="0">
                <a:pos x="49" y="3"/>
              </a:cxn>
              <a:cxn ang="0">
                <a:pos x="49" y="16"/>
              </a:cxn>
              <a:cxn ang="0">
                <a:pos x="50" y="17"/>
              </a:cxn>
              <a:cxn ang="0">
                <a:pos x="66" y="32"/>
              </a:cxn>
              <a:cxn ang="0">
                <a:pos x="68" y="39"/>
              </a:cxn>
              <a:cxn ang="0">
                <a:pos x="68" y="64"/>
              </a:cxn>
              <a:cxn ang="0">
                <a:pos x="39" y="6"/>
              </a:cxn>
              <a:cxn ang="0">
                <a:pos x="38" y="5"/>
              </a:cxn>
              <a:cxn ang="0">
                <a:pos x="11" y="5"/>
              </a:cxn>
              <a:cxn ang="0">
                <a:pos x="10" y="6"/>
              </a:cxn>
              <a:cxn ang="0">
                <a:pos x="10" y="8"/>
              </a:cxn>
              <a:cxn ang="0">
                <a:pos x="11" y="9"/>
              </a:cxn>
              <a:cxn ang="0">
                <a:pos x="38" y="9"/>
              </a:cxn>
              <a:cxn ang="0">
                <a:pos x="39" y="8"/>
              </a:cxn>
              <a:cxn ang="0">
                <a:pos x="39" y="6"/>
              </a:cxn>
              <a:cxn ang="0">
                <a:pos x="64" y="63"/>
              </a:cxn>
              <a:cxn ang="0">
                <a:pos x="64" y="39"/>
              </a:cxn>
              <a:cxn ang="0">
                <a:pos x="48" y="39"/>
              </a:cxn>
              <a:cxn ang="0">
                <a:pos x="44" y="35"/>
              </a:cxn>
              <a:cxn ang="0">
                <a:pos x="44" y="19"/>
              </a:cxn>
              <a:cxn ang="0">
                <a:pos x="30" y="19"/>
              </a:cxn>
              <a:cxn ang="0">
                <a:pos x="30" y="63"/>
              </a:cxn>
              <a:cxn ang="0">
                <a:pos x="64" y="63"/>
              </a:cxn>
              <a:cxn ang="0">
                <a:pos x="60" y="34"/>
              </a:cxn>
              <a:cxn ang="0">
                <a:pos x="49" y="22"/>
              </a:cxn>
              <a:cxn ang="0">
                <a:pos x="49" y="34"/>
              </a:cxn>
              <a:cxn ang="0">
                <a:pos x="60" y="34"/>
              </a:cxn>
            </a:cxnLst>
            <a:rect l="0" t="0" r="r" b="b"/>
            <a:pathLst>
              <a:path w="68" h="68">
                <a:moveTo>
                  <a:pt x="68" y="64"/>
                </a:moveTo>
                <a:cubicBezTo>
                  <a:pt x="68" y="66"/>
                  <a:pt x="67" y="68"/>
                  <a:pt x="65" y="68"/>
                </a:cubicBezTo>
                <a:cubicBezTo>
                  <a:pt x="28" y="68"/>
                  <a:pt x="28" y="68"/>
                  <a:pt x="28" y="68"/>
                </a:cubicBezTo>
                <a:cubicBezTo>
                  <a:pt x="26" y="68"/>
                  <a:pt x="25" y="66"/>
                  <a:pt x="25" y="64"/>
                </a:cubicBezTo>
                <a:cubicBezTo>
                  <a:pt x="25" y="58"/>
                  <a:pt x="25" y="58"/>
                  <a:pt x="25" y="58"/>
                </a:cubicBezTo>
                <a:cubicBezTo>
                  <a:pt x="4" y="58"/>
                  <a:pt x="4" y="58"/>
                  <a:pt x="4" y="58"/>
                </a:cubicBezTo>
                <a:cubicBezTo>
                  <a:pt x="2" y="58"/>
                  <a:pt x="0" y="56"/>
                  <a:pt x="0" y="54"/>
                </a:cubicBezTo>
                <a:cubicBezTo>
                  <a:pt x="0" y="3"/>
                  <a:pt x="0" y="3"/>
                  <a:pt x="0" y="3"/>
                </a:cubicBezTo>
                <a:cubicBezTo>
                  <a:pt x="0" y="1"/>
                  <a:pt x="2" y="0"/>
                  <a:pt x="4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47" y="0"/>
                  <a:pt x="49" y="1"/>
                  <a:pt x="49" y="3"/>
                </a:cubicBezTo>
                <a:cubicBezTo>
                  <a:pt x="49" y="16"/>
                  <a:pt x="49" y="16"/>
                  <a:pt x="49" y="16"/>
                </a:cubicBezTo>
                <a:cubicBezTo>
                  <a:pt x="50" y="16"/>
                  <a:pt x="50" y="16"/>
                  <a:pt x="50" y="17"/>
                </a:cubicBezTo>
                <a:cubicBezTo>
                  <a:pt x="66" y="32"/>
                  <a:pt x="66" y="32"/>
                  <a:pt x="66" y="32"/>
                </a:cubicBezTo>
                <a:cubicBezTo>
                  <a:pt x="67" y="34"/>
                  <a:pt x="68" y="37"/>
                  <a:pt x="68" y="39"/>
                </a:cubicBezTo>
                <a:lnTo>
                  <a:pt x="68" y="64"/>
                </a:lnTo>
                <a:close/>
                <a:moveTo>
                  <a:pt x="39" y="6"/>
                </a:moveTo>
                <a:cubicBezTo>
                  <a:pt x="39" y="5"/>
                  <a:pt x="39" y="5"/>
                  <a:pt x="38" y="5"/>
                </a:cubicBezTo>
                <a:cubicBezTo>
                  <a:pt x="11" y="5"/>
                  <a:pt x="11" y="5"/>
                  <a:pt x="11" y="5"/>
                </a:cubicBezTo>
                <a:cubicBezTo>
                  <a:pt x="11" y="5"/>
                  <a:pt x="10" y="5"/>
                  <a:pt x="10" y="6"/>
                </a:cubicBezTo>
                <a:cubicBezTo>
                  <a:pt x="10" y="8"/>
                  <a:pt x="10" y="8"/>
                  <a:pt x="10" y="8"/>
                </a:cubicBezTo>
                <a:cubicBezTo>
                  <a:pt x="10" y="9"/>
                  <a:pt x="11" y="9"/>
                  <a:pt x="11" y="9"/>
                </a:cubicBezTo>
                <a:cubicBezTo>
                  <a:pt x="38" y="9"/>
                  <a:pt x="38" y="9"/>
                  <a:pt x="38" y="9"/>
                </a:cubicBezTo>
                <a:cubicBezTo>
                  <a:pt x="39" y="9"/>
                  <a:pt x="39" y="9"/>
                  <a:pt x="39" y="8"/>
                </a:cubicBezTo>
                <a:lnTo>
                  <a:pt x="39" y="6"/>
                </a:lnTo>
                <a:close/>
                <a:moveTo>
                  <a:pt x="64" y="63"/>
                </a:moveTo>
                <a:cubicBezTo>
                  <a:pt x="64" y="39"/>
                  <a:pt x="64" y="39"/>
                  <a:pt x="64" y="39"/>
                </a:cubicBezTo>
                <a:cubicBezTo>
                  <a:pt x="48" y="39"/>
                  <a:pt x="48" y="39"/>
                  <a:pt x="48" y="39"/>
                </a:cubicBezTo>
                <a:cubicBezTo>
                  <a:pt x="46" y="39"/>
                  <a:pt x="44" y="37"/>
                  <a:pt x="44" y="35"/>
                </a:cubicBezTo>
                <a:cubicBezTo>
                  <a:pt x="44" y="19"/>
                  <a:pt x="44" y="19"/>
                  <a:pt x="44" y="19"/>
                </a:cubicBezTo>
                <a:cubicBezTo>
                  <a:pt x="30" y="19"/>
                  <a:pt x="30" y="19"/>
                  <a:pt x="30" y="19"/>
                </a:cubicBezTo>
                <a:cubicBezTo>
                  <a:pt x="30" y="63"/>
                  <a:pt x="30" y="63"/>
                  <a:pt x="30" y="63"/>
                </a:cubicBezTo>
                <a:lnTo>
                  <a:pt x="64" y="63"/>
                </a:lnTo>
                <a:close/>
                <a:moveTo>
                  <a:pt x="60" y="34"/>
                </a:moveTo>
                <a:cubicBezTo>
                  <a:pt x="49" y="22"/>
                  <a:pt x="49" y="22"/>
                  <a:pt x="49" y="22"/>
                </a:cubicBezTo>
                <a:cubicBezTo>
                  <a:pt x="49" y="34"/>
                  <a:pt x="49" y="34"/>
                  <a:pt x="49" y="34"/>
                </a:cubicBezTo>
                <a:lnTo>
                  <a:pt x="60" y="34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vert="horz" wrap="square" lIns="117692" tIns="58846" rIns="117692" bIns="58846" numCol="1" anchor="t" anchorCtr="0" compatLnSpc="1"/>
          <a:lstStyle/>
          <a:p>
            <a:endParaRPr lang="en-US" sz="1650" dirty="0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14" name="Freeform 217"/>
          <p:cNvSpPr>
            <a:spLocks noEditPoints="1"/>
          </p:cNvSpPr>
          <p:nvPr/>
        </p:nvSpPr>
        <p:spPr bwMode="auto">
          <a:xfrm>
            <a:off x="9533694" y="2356699"/>
            <a:ext cx="740431" cy="555323"/>
          </a:xfrm>
          <a:custGeom>
            <a:avLst/>
            <a:gdLst/>
            <a:ahLst/>
            <a:cxnLst>
              <a:cxn ang="0">
                <a:pos x="78" y="58"/>
              </a:cxn>
              <a:cxn ang="0">
                <a:pos x="0" y="58"/>
              </a:cxn>
              <a:cxn ang="0">
                <a:pos x="0" y="0"/>
              </a:cxn>
              <a:cxn ang="0">
                <a:pos x="5" y="0"/>
              </a:cxn>
              <a:cxn ang="0">
                <a:pos x="5" y="53"/>
              </a:cxn>
              <a:cxn ang="0">
                <a:pos x="78" y="53"/>
              </a:cxn>
              <a:cxn ang="0">
                <a:pos x="78" y="58"/>
              </a:cxn>
              <a:cxn ang="0">
                <a:pos x="73" y="22"/>
              </a:cxn>
              <a:cxn ang="0">
                <a:pos x="71" y="23"/>
              </a:cxn>
              <a:cxn ang="0">
                <a:pos x="66" y="18"/>
              </a:cxn>
              <a:cxn ang="0">
                <a:pos x="42" y="42"/>
              </a:cxn>
              <a:cxn ang="0">
                <a:pos x="40" y="42"/>
              </a:cxn>
              <a:cxn ang="0">
                <a:pos x="31" y="34"/>
              </a:cxn>
              <a:cxn ang="0">
                <a:pos x="16" y="49"/>
              </a:cxn>
              <a:cxn ang="0">
                <a:pos x="8" y="42"/>
              </a:cxn>
              <a:cxn ang="0">
                <a:pos x="30" y="20"/>
              </a:cxn>
              <a:cxn ang="0">
                <a:pos x="32" y="20"/>
              </a:cxn>
              <a:cxn ang="0">
                <a:pos x="41" y="29"/>
              </a:cxn>
              <a:cxn ang="0">
                <a:pos x="59" y="11"/>
              </a:cxn>
              <a:cxn ang="0">
                <a:pos x="54" y="6"/>
              </a:cxn>
              <a:cxn ang="0">
                <a:pos x="55" y="4"/>
              </a:cxn>
              <a:cxn ang="0">
                <a:pos x="71" y="4"/>
              </a:cxn>
              <a:cxn ang="0">
                <a:pos x="73" y="6"/>
              </a:cxn>
              <a:cxn ang="0">
                <a:pos x="73" y="22"/>
              </a:cxn>
            </a:cxnLst>
            <a:rect l="0" t="0" r="r" b="b"/>
            <a:pathLst>
              <a:path w="78" h="58">
                <a:moveTo>
                  <a:pt x="78" y="58"/>
                </a:moveTo>
                <a:cubicBezTo>
                  <a:pt x="0" y="58"/>
                  <a:pt x="0" y="58"/>
                  <a:pt x="0" y="58"/>
                </a:cubicBezTo>
                <a:cubicBezTo>
                  <a:pt x="0" y="0"/>
                  <a:pt x="0" y="0"/>
                  <a:pt x="0" y="0"/>
                </a:cubicBezTo>
                <a:cubicBezTo>
                  <a:pt x="5" y="0"/>
                  <a:pt x="5" y="0"/>
                  <a:pt x="5" y="0"/>
                </a:cubicBezTo>
                <a:cubicBezTo>
                  <a:pt x="5" y="53"/>
                  <a:pt x="5" y="53"/>
                  <a:pt x="5" y="53"/>
                </a:cubicBezTo>
                <a:cubicBezTo>
                  <a:pt x="78" y="53"/>
                  <a:pt x="78" y="53"/>
                  <a:pt x="78" y="53"/>
                </a:cubicBezTo>
                <a:lnTo>
                  <a:pt x="78" y="58"/>
                </a:lnTo>
                <a:close/>
                <a:moveTo>
                  <a:pt x="73" y="22"/>
                </a:moveTo>
                <a:cubicBezTo>
                  <a:pt x="73" y="23"/>
                  <a:pt x="71" y="24"/>
                  <a:pt x="71" y="23"/>
                </a:cubicBezTo>
                <a:cubicBezTo>
                  <a:pt x="66" y="18"/>
                  <a:pt x="66" y="18"/>
                  <a:pt x="66" y="18"/>
                </a:cubicBezTo>
                <a:cubicBezTo>
                  <a:pt x="42" y="42"/>
                  <a:pt x="42" y="42"/>
                  <a:pt x="42" y="42"/>
                </a:cubicBezTo>
                <a:cubicBezTo>
                  <a:pt x="41" y="43"/>
                  <a:pt x="41" y="43"/>
                  <a:pt x="40" y="42"/>
                </a:cubicBezTo>
                <a:cubicBezTo>
                  <a:pt x="31" y="34"/>
                  <a:pt x="31" y="34"/>
                  <a:pt x="31" y="34"/>
                </a:cubicBezTo>
                <a:cubicBezTo>
                  <a:pt x="16" y="49"/>
                  <a:pt x="16" y="49"/>
                  <a:pt x="16" y="49"/>
                </a:cubicBezTo>
                <a:cubicBezTo>
                  <a:pt x="8" y="42"/>
                  <a:pt x="8" y="42"/>
                  <a:pt x="8" y="42"/>
                </a:cubicBezTo>
                <a:cubicBezTo>
                  <a:pt x="30" y="20"/>
                  <a:pt x="30" y="20"/>
                  <a:pt x="30" y="20"/>
                </a:cubicBezTo>
                <a:cubicBezTo>
                  <a:pt x="31" y="19"/>
                  <a:pt x="32" y="19"/>
                  <a:pt x="32" y="20"/>
                </a:cubicBezTo>
                <a:cubicBezTo>
                  <a:pt x="41" y="29"/>
                  <a:pt x="41" y="29"/>
                  <a:pt x="41" y="29"/>
                </a:cubicBezTo>
                <a:cubicBezTo>
                  <a:pt x="59" y="11"/>
                  <a:pt x="59" y="11"/>
                  <a:pt x="59" y="11"/>
                </a:cubicBezTo>
                <a:cubicBezTo>
                  <a:pt x="54" y="6"/>
                  <a:pt x="54" y="6"/>
                  <a:pt x="54" y="6"/>
                </a:cubicBezTo>
                <a:cubicBezTo>
                  <a:pt x="53" y="6"/>
                  <a:pt x="54" y="4"/>
                  <a:pt x="55" y="4"/>
                </a:cubicBezTo>
                <a:cubicBezTo>
                  <a:pt x="71" y="4"/>
                  <a:pt x="71" y="4"/>
                  <a:pt x="71" y="4"/>
                </a:cubicBezTo>
                <a:cubicBezTo>
                  <a:pt x="72" y="4"/>
                  <a:pt x="73" y="5"/>
                  <a:pt x="73" y="6"/>
                </a:cubicBezTo>
                <a:lnTo>
                  <a:pt x="73" y="22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</a:ln>
        </p:spPr>
        <p:txBody>
          <a:bodyPr vert="horz" wrap="square" lIns="117692" tIns="58846" rIns="117692" bIns="58846" numCol="1" anchor="t" anchorCtr="0" compatLnSpc="1"/>
          <a:lstStyle/>
          <a:p>
            <a:endParaRPr lang="en-US" sz="1650" dirty="0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15" name="Freeform 52"/>
          <p:cNvSpPr>
            <a:spLocks noEditPoints="1"/>
          </p:cNvSpPr>
          <p:nvPr/>
        </p:nvSpPr>
        <p:spPr bwMode="auto">
          <a:xfrm>
            <a:off x="7789424" y="4644930"/>
            <a:ext cx="633412" cy="681463"/>
          </a:xfrm>
          <a:custGeom>
            <a:avLst/>
            <a:gdLst/>
            <a:ahLst/>
            <a:cxnLst>
              <a:cxn ang="0">
                <a:pos x="67" y="67"/>
              </a:cxn>
              <a:cxn ang="0">
                <a:pos x="61" y="72"/>
              </a:cxn>
              <a:cxn ang="0">
                <a:pos x="5" y="72"/>
              </a:cxn>
              <a:cxn ang="0">
                <a:pos x="0" y="67"/>
              </a:cxn>
              <a:cxn ang="0">
                <a:pos x="0" y="16"/>
              </a:cxn>
              <a:cxn ang="0">
                <a:pos x="5" y="11"/>
              </a:cxn>
              <a:cxn ang="0">
                <a:pos x="10" y="11"/>
              </a:cxn>
              <a:cxn ang="0">
                <a:pos x="10" y="7"/>
              </a:cxn>
              <a:cxn ang="0">
                <a:pos x="16" y="0"/>
              </a:cxn>
              <a:cxn ang="0">
                <a:pos x="19" y="0"/>
              </a:cxn>
              <a:cxn ang="0">
                <a:pos x="25" y="7"/>
              </a:cxn>
              <a:cxn ang="0">
                <a:pos x="25" y="11"/>
              </a:cxn>
              <a:cxn ang="0">
                <a:pos x="41" y="11"/>
              </a:cxn>
              <a:cxn ang="0">
                <a:pos x="41" y="7"/>
              </a:cxn>
              <a:cxn ang="0">
                <a:pos x="47" y="0"/>
              </a:cxn>
              <a:cxn ang="0">
                <a:pos x="50" y="0"/>
              </a:cxn>
              <a:cxn ang="0">
                <a:pos x="56" y="7"/>
              </a:cxn>
              <a:cxn ang="0">
                <a:pos x="56" y="11"/>
              </a:cxn>
              <a:cxn ang="0">
                <a:pos x="61" y="11"/>
              </a:cxn>
              <a:cxn ang="0">
                <a:pos x="67" y="16"/>
              </a:cxn>
              <a:cxn ang="0">
                <a:pos x="67" y="67"/>
              </a:cxn>
              <a:cxn ang="0">
                <a:pos x="61" y="67"/>
              </a:cxn>
              <a:cxn ang="0">
                <a:pos x="61" y="26"/>
              </a:cxn>
              <a:cxn ang="0">
                <a:pos x="5" y="26"/>
              </a:cxn>
              <a:cxn ang="0">
                <a:pos x="5" y="67"/>
              </a:cxn>
              <a:cxn ang="0">
                <a:pos x="61" y="67"/>
              </a:cxn>
              <a:cxn ang="0">
                <a:pos x="20" y="7"/>
              </a:cxn>
              <a:cxn ang="0">
                <a:pos x="19" y="5"/>
              </a:cxn>
              <a:cxn ang="0">
                <a:pos x="16" y="5"/>
              </a:cxn>
              <a:cxn ang="0">
                <a:pos x="15" y="7"/>
              </a:cxn>
              <a:cxn ang="0">
                <a:pos x="15" y="18"/>
              </a:cxn>
              <a:cxn ang="0">
                <a:pos x="16" y="20"/>
              </a:cxn>
              <a:cxn ang="0">
                <a:pos x="19" y="20"/>
              </a:cxn>
              <a:cxn ang="0">
                <a:pos x="20" y="18"/>
              </a:cxn>
              <a:cxn ang="0">
                <a:pos x="20" y="7"/>
              </a:cxn>
              <a:cxn ang="0">
                <a:pos x="51" y="7"/>
              </a:cxn>
              <a:cxn ang="0">
                <a:pos x="50" y="5"/>
              </a:cxn>
              <a:cxn ang="0">
                <a:pos x="47" y="5"/>
              </a:cxn>
              <a:cxn ang="0">
                <a:pos x="46" y="7"/>
              </a:cxn>
              <a:cxn ang="0">
                <a:pos x="46" y="18"/>
              </a:cxn>
              <a:cxn ang="0">
                <a:pos x="47" y="20"/>
              </a:cxn>
              <a:cxn ang="0">
                <a:pos x="50" y="20"/>
              </a:cxn>
              <a:cxn ang="0">
                <a:pos x="51" y="18"/>
              </a:cxn>
              <a:cxn ang="0">
                <a:pos x="51" y="7"/>
              </a:cxn>
            </a:cxnLst>
            <a:rect l="0" t="0" r="r" b="b"/>
            <a:pathLst>
              <a:path w="67" h="72">
                <a:moveTo>
                  <a:pt x="67" y="67"/>
                </a:moveTo>
                <a:cubicBezTo>
                  <a:pt x="67" y="70"/>
                  <a:pt x="64" y="72"/>
                  <a:pt x="61" y="72"/>
                </a:cubicBezTo>
                <a:cubicBezTo>
                  <a:pt x="5" y="72"/>
                  <a:pt x="5" y="72"/>
                  <a:pt x="5" y="72"/>
                </a:cubicBezTo>
                <a:cubicBezTo>
                  <a:pt x="2" y="72"/>
                  <a:pt x="0" y="70"/>
                  <a:pt x="0" y="67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3"/>
                  <a:pt x="2" y="11"/>
                  <a:pt x="5" y="11"/>
                </a:cubicBezTo>
                <a:cubicBezTo>
                  <a:pt x="10" y="11"/>
                  <a:pt x="10" y="11"/>
                  <a:pt x="10" y="11"/>
                </a:cubicBezTo>
                <a:cubicBezTo>
                  <a:pt x="10" y="7"/>
                  <a:pt x="10" y="7"/>
                  <a:pt x="10" y="7"/>
                </a:cubicBezTo>
                <a:cubicBezTo>
                  <a:pt x="10" y="3"/>
                  <a:pt x="13" y="0"/>
                  <a:pt x="16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23" y="0"/>
                  <a:pt x="25" y="3"/>
                  <a:pt x="25" y="7"/>
                </a:cubicBezTo>
                <a:cubicBezTo>
                  <a:pt x="25" y="11"/>
                  <a:pt x="25" y="11"/>
                  <a:pt x="25" y="11"/>
                </a:cubicBezTo>
                <a:cubicBezTo>
                  <a:pt x="41" y="11"/>
                  <a:pt x="41" y="11"/>
                  <a:pt x="41" y="11"/>
                </a:cubicBezTo>
                <a:cubicBezTo>
                  <a:pt x="41" y="7"/>
                  <a:pt x="41" y="7"/>
                  <a:pt x="41" y="7"/>
                </a:cubicBezTo>
                <a:cubicBezTo>
                  <a:pt x="41" y="3"/>
                  <a:pt x="44" y="0"/>
                  <a:pt x="47" y="0"/>
                </a:cubicBezTo>
                <a:cubicBezTo>
                  <a:pt x="50" y="0"/>
                  <a:pt x="50" y="0"/>
                  <a:pt x="50" y="0"/>
                </a:cubicBezTo>
                <a:cubicBezTo>
                  <a:pt x="53" y="0"/>
                  <a:pt x="56" y="3"/>
                  <a:pt x="56" y="7"/>
                </a:cubicBezTo>
                <a:cubicBezTo>
                  <a:pt x="56" y="11"/>
                  <a:pt x="56" y="11"/>
                  <a:pt x="56" y="11"/>
                </a:cubicBezTo>
                <a:cubicBezTo>
                  <a:pt x="61" y="11"/>
                  <a:pt x="61" y="11"/>
                  <a:pt x="61" y="11"/>
                </a:cubicBezTo>
                <a:cubicBezTo>
                  <a:pt x="64" y="11"/>
                  <a:pt x="67" y="13"/>
                  <a:pt x="67" y="16"/>
                </a:cubicBezTo>
                <a:lnTo>
                  <a:pt x="67" y="67"/>
                </a:lnTo>
                <a:close/>
                <a:moveTo>
                  <a:pt x="61" y="67"/>
                </a:moveTo>
                <a:cubicBezTo>
                  <a:pt x="61" y="26"/>
                  <a:pt x="61" y="26"/>
                  <a:pt x="61" y="26"/>
                </a:cubicBezTo>
                <a:cubicBezTo>
                  <a:pt x="5" y="26"/>
                  <a:pt x="5" y="26"/>
                  <a:pt x="5" y="26"/>
                </a:cubicBezTo>
                <a:cubicBezTo>
                  <a:pt x="5" y="67"/>
                  <a:pt x="5" y="67"/>
                  <a:pt x="5" y="67"/>
                </a:cubicBezTo>
                <a:lnTo>
                  <a:pt x="61" y="67"/>
                </a:lnTo>
                <a:close/>
                <a:moveTo>
                  <a:pt x="20" y="7"/>
                </a:moveTo>
                <a:cubicBezTo>
                  <a:pt x="20" y="6"/>
                  <a:pt x="20" y="5"/>
                  <a:pt x="19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5"/>
                  <a:pt x="15" y="6"/>
                  <a:pt x="15" y="7"/>
                </a:cubicBezTo>
                <a:cubicBezTo>
                  <a:pt x="15" y="18"/>
                  <a:pt x="15" y="18"/>
                  <a:pt x="15" y="18"/>
                </a:cubicBezTo>
                <a:cubicBezTo>
                  <a:pt x="15" y="19"/>
                  <a:pt x="16" y="20"/>
                  <a:pt x="16" y="20"/>
                </a:cubicBezTo>
                <a:cubicBezTo>
                  <a:pt x="19" y="20"/>
                  <a:pt x="19" y="20"/>
                  <a:pt x="19" y="20"/>
                </a:cubicBezTo>
                <a:cubicBezTo>
                  <a:pt x="20" y="20"/>
                  <a:pt x="20" y="19"/>
                  <a:pt x="20" y="18"/>
                </a:cubicBezTo>
                <a:lnTo>
                  <a:pt x="20" y="7"/>
                </a:lnTo>
                <a:close/>
                <a:moveTo>
                  <a:pt x="51" y="7"/>
                </a:moveTo>
                <a:cubicBezTo>
                  <a:pt x="51" y="6"/>
                  <a:pt x="51" y="5"/>
                  <a:pt x="50" y="5"/>
                </a:cubicBezTo>
                <a:cubicBezTo>
                  <a:pt x="47" y="5"/>
                  <a:pt x="47" y="5"/>
                  <a:pt x="47" y="5"/>
                </a:cubicBezTo>
                <a:cubicBezTo>
                  <a:pt x="47" y="5"/>
                  <a:pt x="46" y="6"/>
                  <a:pt x="46" y="7"/>
                </a:cubicBezTo>
                <a:cubicBezTo>
                  <a:pt x="46" y="18"/>
                  <a:pt x="46" y="18"/>
                  <a:pt x="46" y="18"/>
                </a:cubicBezTo>
                <a:cubicBezTo>
                  <a:pt x="46" y="19"/>
                  <a:pt x="47" y="20"/>
                  <a:pt x="47" y="20"/>
                </a:cubicBezTo>
                <a:cubicBezTo>
                  <a:pt x="50" y="20"/>
                  <a:pt x="50" y="20"/>
                  <a:pt x="50" y="20"/>
                </a:cubicBezTo>
                <a:cubicBezTo>
                  <a:pt x="51" y="20"/>
                  <a:pt x="51" y="19"/>
                  <a:pt x="51" y="18"/>
                </a:cubicBezTo>
                <a:lnTo>
                  <a:pt x="51" y="7"/>
                </a:lnTo>
                <a:close/>
              </a:path>
            </a:pathLst>
          </a:custGeom>
          <a:solidFill>
            <a:schemeClr val="accent3"/>
          </a:solidFill>
          <a:ln w="9525">
            <a:noFill/>
            <a:round/>
          </a:ln>
        </p:spPr>
        <p:txBody>
          <a:bodyPr vert="horz" wrap="square" lIns="117692" tIns="58846" rIns="117692" bIns="58846" numCol="1" anchor="t" anchorCtr="0" compatLnSpc="1"/>
          <a:lstStyle/>
          <a:p>
            <a:endParaRPr lang="en-US" sz="1650" dirty="0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16" name="Freeform 101"/>
          <p:cNvSpPr>
            <a:spLocks noEditPoints="1"/>
          </p:cNvSpPr>
          <p:nvPr/>
        </p:nvSpPr>
        <p:spPr bwMode="auto">
          <a:xfrm>
            <a:off x="9491482" y="4712365"/>
            <a:ext cx="824856" cy="546591"/>
          </a:xfrm>
          <a:custGeom>
            <a:avLst/>
            <a:gdLst/>
            <a:ahLst/>
            <a:cxnLst>
              <a:cxn ang="0">
                <a:pos x="77" y="43"/>
              </a:cxn>
              <a:cxn ang="0">
                <a:pos x="77" y="47"/>
              </a:cxn>
              <a:cxn ang="0">
                <a:pos x="70" y="51"/>
              </a:cxn>
              <a:cxn ang="0">
                <a:pos x="6" y="51"/>
              </a:cxn>
              <a:cxn ang="0">
                <a:pos x="0" y="47"/>
              </a:cxn>
              <a:cxn ang="0">
                <a:pos x="0" y="43"/>
              </a:cxn>
              <a:cxn ang="0">
                <a:pos x="6" y="43"/>
              </a:cxn>
              <a:cxn ang="0">
                <a:pos x="70" y="43"/>
              </a:cxn>
              <a:cxn ang="0">
                <a:pos x="77" y="43"/>
              </a:cxn>
              <a:cxn ang="0">
                <a:pos x="10" y="34"/>
              </a:cxn>
              <a:cxn ang="0">
                <a:pos x="10" y="6"/>
              </a:cxn>
              <a:cxn ang="0">
                <a:pos x="16" y="0"/>
              </a:cxn>
              <a:cxn ang="0">
                <a:pos x="60" y="0"/>
              </a:cxn>
              <a:cxn ang="0">
                <a:pos x="67" y="6"/>
              </a:cxn>
              <a:cxn ang="0">
                <a:pos x="67" y="34"/>
              </a:cxn>
              <a:cxn ang="0">
                <a:pos x="60" y="41"/>
              </a:cxn>
              <a:cxn ang="0">
                <a:pos x="16" y="41"/>
              </a:cxn>
              <a:cxn ang="0">
                <a:pos x="10" y="34"/>
              </a:cxn>
              <a:cxn ang="0">
                <a:pos x="15" y="34"/>
              </a:cxn>
              <a:cxn ang="0">
                <a:pos x="16" y="36"/>
              </a:cxn>
              <a:cxn ang="0">
                <a:pos x="60" y="36"/>
              </a:cxn>
              <a:cxn ang="0">
                <a:pos x="61" y="34"/>
              </a:cxn>
              <a:cxn ang="0">
                <a:pos x="61" y="6"/>
              </a:cxn>
              <a:cxn ang="0">
                <a:pos x="60" y="5"/>
              </a:cxn>
              <a:cxn ang="0">
                <a:pos x="16" y="5"/>
              </a:cxn>
              <a:cxn ang="0">
                <a:pos x="15" y="6"/>
              </a:cxn>
              <a:cxn ang="0">
                <a:pos x="15" y="34"/>
              </a:cxn>
              <a:cxn ang="0">
                <a:pos x="42" y="47"/>
              </a:cxn>
              <a:cxn ang="0">
                <a:pos x="42" y="46"/>
              </a:cxn>
              <a:cxn ang="0">
                <a:pos x="35" y="46"/>
              </a:cxn>
              <a:cxn ang="0">
                <a:pos x="34" y="47"/>
              </a:cxn>
              <a:cxn ang="0">
                <a:pos x="35" y="47"/>
              </a:cxn>
              <a:cxn ang="0">
                <a:pos x="42" y="47"/>
              </a:cxn>
              <a:cxn ang="0">
                <a:pos x="42" y="47"/>
              </a:cxn>
            </a:cxnLst>
            <a:rect l="0" t="0" r="r" b="b"/>
            <a:pathLst>
              <a:path w="77" h="51">
                <a:moveTo>
                  <a:pt x="77" y="43"/>
                </a:moveTo>
                <a:cubicBezTo>
                  <a:pt x="77" y="47"/>
                  <a:pt x="77" y="47"/>
                  <a:pt x="77" y="47"/>
                </a:cubicBezTo>
                <a:cubicBezTo>
                  <a:pt x="77" y="49"/>
                  <a:pt x="74" y="51"/>
                  <a:pt x="70" y="51"/>
                </a:cubicBezTo>
                <a:cubicBezTo>
                  <a:pt x="6" y="51"/>
                  <a:pt x="6" y="51"/>
                  <a:pt x="6" y="51"/>
                </a:cubicBezTo>
                <a:cubicBezTo>
                  <a:pt x="3" y="51"/>
                  <a:pt x="0" y="49"/>
                  <a:pt x="0" y="47"/>
                </a:cubicBezTo>
                <a:cubicBezTo>
                  <a:pt x="0" y="43"/>
                  <a:pt x="0" y="43"/>
                  <a:pt x="0" y="43"/>
                </a:cubicBezTo>
                <a:cubicBezTo>
                  <a:pt x="6" y="43"/>
                  <a:pt x="6" y="43"/>
                  <a:pt x="6" y="43"/>
                </a:cubicBezTo>
                <a:cubicBezTo>
                  <a:pt x="70" y="43"/>
                  <a:pt x="70" y="43"/>
                  <a:pt x="70" y="43"/>
                </a:cubicBezTo>
                <a:lnTo>
                  <a:pt x="77" y="43"/>
                </a:lnTo>
                <a:close/>
                <a:moveTo>
                  <a:pt x="10" y="34"/>
                </a:moveTo>
                <a:cubicBezTo>
                  <a:pt x="10" y="6"/>
                  <a:pt x="10" y="6"/>
                  <a:pt x="10" y="6"/>
                </a:cubicBezTo>
                <a:cubicBezTo>
                  <a:pt x="10" y="2"/>
                  <a:pt x="13" y="0"/>
                  <a:pt x="16" y="0"/>
                </a:cubicBezTo>
                <a:cubicBezTo>
                  <a:pt x="60" y="0"/>
                  <a:pt x="60" y="0"/>
                  <a:pt x="60" y="0"/>
                </a:cubicBezTo>
                <a:cubicBezTo>
                  <a:pt x="64" y="0"/>
                  <a:pt x="67" y="2"/>
                  <a:pt x="67" y="6"/>
                </a:cubicBezTo>
                <a:cubicBezTo>
                  <a:pt x="67" y="34"/>
                  <a:pt x="67" y="34"/>
                  <a:pt x="67" y="34"/>
                </a:cubicBezTo>
                <a:cubicBezTo>
                  <a:pt x="67" y="38"/>
                  <a:pt x="64" y="41"/>
                  <a:pt x="60" y="41"/>
                </a:cubicBezTo>
                <a:cubicBezTo>
                  <a:pt x="16" y="41"/>
                  <a:pt x="16" y="41"/>
                  <a:pt x="16" y="41"/>
                </a:cubicBezTo>
                <a:cubicBezTo>
                  <a:pt x="13" y="41"/>
                  <a:pt x="10" y="38"/>
                  <a:pt x="10" y="34"/>
                </a:cubicBezTo>
                <a:close/>
                <a:moveTo>
                  <a:pt x="15" y="34"/>
                </a:moveTo>
                <a:cubicBezTo>
                  <a:pt x="15" y="35"/>
                  <a:pt x="16" y="36"/>
                  <a:pt x="16" y="36"/>
                </a:cubicBezTo>
                <a:cubicBezTo>
                  <a:pt x="60" y="36"/>
                  <a:pt x="60" y="36"/>
                  <a:pt x="60" y="36"/>
                </a:cubicBezTo>
                <a:cubicBezTo>
                  <a:pt x="61" y="36"/>
                  <a:pt x="61" y="35"/>
                  <a:pt x="61" y="34"/>
                </a:cubicBezTo>
                <a:cubicBezTo>
                  <a:pt x="61" y="6"/>
                  <a:pt x="61" y="6"/>
                  <a:pt x="61" y="6"/>
                </a:cubicBezTo>
                <a:cubicBezTo>
                  <a:pt x="61" y="5"/>
                  <a:pt x="61" y="5"/>
                  <a:pt x="60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5"/>
                  <a:pt x="15" y="5"/>
                  <a:pt x="15" y="6"/>
                </a:cubicBezTo>
                <a:lnTo>
                  <a:pt x="15" y="34"/>
                </a:lnTo>
                <a:close/>
                <a:moveTo>
                  <a:pt x="42" y="47"/>
                </a:moveTo>
                <a:cubicBezTo>
                  <a:pt x="42" y="46"/>
                  <a:pt x="42" y="46"/>
                  <a:pt x="42" y="46"/>
                </a:cubicBezTo>
                <a:cubicBezTo>
                  <a:pt x="35" y="46"/>
                  <a:pt x="35" y="46"/>
                  <a:pt x="35" y="46"/>
                </a:cubicBezTo>
                <a:cubicBezTo>
                  <a:pt x="35" y="46"/>
                  <a:pt x="34" y="46"/>
                  <a:pt x="34" y="47"/>
                </a:cubicBezTo>
                <a:cubicBezTo>
                  <a:pt x="34" y="47"/>
                  <a:pt x="35" y="47"/>
                  <a:pt x="35" y="47"/>
                </a:cubicBezTo>
                <a:cubicBezTo>
                  <a:pt x="42" y="47"/>
                  <a:pt x="42" y="47"/>
                  <a:pt x="42" y="47"/>
                </a:cubicBezTo>
                <a:cubicBezTo>
                  <a:pt x="42" y="47"/>
                  <a:pt x="42" y="47"/>
                  <a:pt x="42" y="47"/>
                </a:cubicBezTo>
                <a:close/>
              </a:path>
            </a:pathLst>
          </a:custGeom>
          <a:solidFill>
            <a:schemeClr val="accent4"/>
          </a:solidFill>
          <a:ln w="9525">
            <a:noFill/>
            <a:round/>
          </a:ln>
        </p:spPr>
        <p:txBody>
          <a:bodyPr vert="horz" wrap="square" lIns="117692" tIns="58846" rIns="117692" bIns="58846" numCol="1" anchor="t" anchorCtr="0" compatLnSpc="1"/>
          <a:lstStyle/>
          <a:p>
            <a:endParaRPr lang="en-US" sz="1650" dirty="0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191766" y="3173779"/>
            <a:ext cx="1828732" cy="9604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545" b="1" dirty="0">
                <a:solidFill>
                  <a:schemeClr val="accent1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点击输入标题</a:t>
            </a:r>
            <a:endParaRPr lang="zh-CN" altLang="en-US" sz="1545" b="1" dirty="0">
              <a:solidFill>
                <a:schemeClr val="accent1"/>
              </a:solidFill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  <a:p>
            <a:pPr algn="ctr" defTabSz="1176655">
              <a:spcBef>
                <a:spcPct val="20000"/>
              </a:spcBef>
              <a:defRPr/>
            </a:pPr>
            <a:r>
              <a:rPr lang="en-US" sz="1285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There </a:t>
            </a:r>
            <a:r>
              <a:rPr lang="en-US" sz="1285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are many of the  variations a Lorem Ipsum available</a:t>
            </a:r>
            <a:endParaRPr lang="en-US" sz="1285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021402" y="3173779"/>
            <a:ext cx="1765021" cy="9604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545" b="1" dirty="0">
                <a:solidFill>
                  <a:schemeClr val="accent2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点击输入标题</a:t>
            </a:r>
            <a:endParaRPr lang="zh-CN" altLang="en-US" sz="1545" b="1" dirty="0">
              <a:solidFill>
                <a:schemeClr val="accent2"/>
              </a:solidFill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  <a:p>
            <a:pPr algn="ctr" defTabSz="1176655">
              <a:spcBef>
                <a:spcPct val="20000"/>
              </a:spcBef>
              <a:defRPr/>
            </a:pPr>
            <a:r>
              <a:rPr lang="en-US" sz="1285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There </a:t>
            </a:r>
            <a:r>
              <a:rPr lang="en-US" sz="1285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are many of the  variations a Lorem Ipsum available</a:t>
            </a:r>
            <a:endParaRPr lang="en-US" sz="1285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176425" y="5418842"/>
            <a:ext cx="1859411" cy="9604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545" b="1" dirty="0">
                <a:solidFill>
                  <a:schemeClr val="accent3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点击输入标题</a:t>
            </a:r>
            <a:endParaRPr lang="zh-CN" altLang="en-US" sz="1545" b="1" dirty="0">
              <a:solidFill>
                <a:schemeClr val="accent3"/>
              </a:solidFill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  <a:p>
            <a:pPr algn="ctr" defTabSz="1176655">
              <a:spcBef>
                <a:spcPct val="20000"/>
              </a:spcBef>
              <a:defRPr/>
            </a:pPr>
            <a:r>
              <a:rPr lang="en-US" sz="1285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There </a:t>
            </a:r>
            <a:r>
              <a:rPr lang="en-US" sz="1285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are many of the  variations a Lorem </a:t>
            </a:r>
            <a:br>
              <a:rPr lang="en-US" sz="1285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</a:br>
            <a:r>
              <a:rPr lang="en-US" sz="1285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Ipsum available</a:t>
            </a:r>
            <a:endParaRPr lang="en-US" sz="1285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965004" y="5418842"/>
            <a:ext cx="1877817" cy="9604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545" b="1" dirty="0">
                <a:solidFill>
                  <a:schemeClr val="accent4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点击输入标题</a:t>
            </a:r>
            <a:endParaRPr lang="zh-CN" altLang="en-US" sz="1545" b="1" dirty="0">
              <a:solidFill>
                <a:schemeClr val="accent4"/>
              </a:solidFill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  <a:p>
            <a:pPr algn="ctr" defTabSz="1176655">
              <a:spcBef>
                <a:spcPct val="20000"/>
              </a:spcBef>
              <a:defRPr/>
            </a:pPr>
            <a:r>
              <a:rPr lang="en-US" sz="1285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There </a:t>
            </a:r>
            <a:r>
              <a:rPr lang="en-US" sz="1285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are many of the  variations a Lorem</a:t>
            </a:r>
            <a:br>
              <a:rPr lang="en-US" sz="1285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</a:br>
            <a:r>
              <a:rPr lang="en-US" sz="1285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Ipsum available</a:t>
            </a:r>
            <a:endParaRPr lang="en-US" sz="1285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3477210" y="170898"/>
            <a:ext cx="9380132" cy="5972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1413" y="170898"/>
            <a:ext cx="254097" cy="5972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288981" y="170898"/>
            <a:ext cx="67661" cy="5972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1414" y="6997978"/>
            <a:ext cx="12855928" cy="9029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576093" y="177189"/>
            <a:ext cx="26468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200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年度工作概述</a:t>
            </a:r>
            <a:endParaRPr lang="en-US" altLang="zh-CN" sz="3200" b="1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6" name="Content Placeholder 2"/>
          <p:cNvSpPr txBox="1"/>
          <p:nvPr/>
        </p:nvSpPr>
        <p:spPr>
          <a:xfrm>
            <a:off x="10605610" y="192575"/>
            <a:ext cx="1906380" cy="55354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3595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LOGO</a:t>
            </a:r>
            <a:endParaRPr lang="en-US" sz="3595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498412" y="729609"/>
            <a:ext cx="28022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ANNUAL WORK SUMMARY</a:t>
            </a:r>
            <a:endParaRPr lang="en-US" altLang="zh-CN" sz="16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1000">
        <p:random/>
      </p:transition>
    </mc:Choice>
    <mc:Fallback>
      <p:transition spd="slow" advClick="0" advTm="1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500"/>
                            </p:stCondLst>
                            <p:childTnLst>
                              <p:par>
                                <p:cTn id="5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00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500"/>
                            </p:stCondLst>
                            <p:childTnLst>
                              <p:par>
                                <p:cTn id="6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3" grpId="0" animBg="1"/>
      <p:bldP spid="14" grpId="0" animBg="1"/>
      <p:bldP spid="15" grpId="0" animBg="1"/>
      <p:bldP spid="16" grpId="0" animBg="1"/>
      <p:bldP spid="17" grpId="0"/>
      <p:bldP spid="18" grpId="0"/>
      <p:bldP spid="19" grpId="0"/>
      <p:bldP spid="2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/>
          <p:nvPr/>
        </p:nvGraphicFramePr>
        <p:xfrm>
          <a:off x="1018282" y="1980320"/>
          <a:ext cx="6214721" cy="4678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7" name="Freeform 46"/>
          <p:cNvSpPr>
            <a:spLocks noEditPoints="1"/>
          </p:cNvSpPr>
          <p:nvPr/>
        </p:nvSpPr>
        <p:spPr bwMode="auto">
          <a:xfrm>
            <a:off x="6944570" y="2913123"/>
            <a:ext cx="477846" cy="477843"/>
          </a:xfrm>
          <a:custGeom>
            <a:avLst/>
            <a:gdLst/>
            <a:ahLst/>
            <a:cxnLst>
              <a:cxn ang="0">
                <a:pos x="55" y="44"/>
              </a:cxn>
              <a:cxn ang="0">
                <a:pos x="44" y="55"/>
              </a:cxn>
              <a:cxn ang="0">
                <a:pos x="10" y="55"/>
              </a:cxn>
              <a:cxn ang="0">
                <a:pos x="0" y="44"/>
              </a:cxn>
              <a:cxn ang="0">
                <a:pos x="0" y="10"/>
              </a:cxn>
              <a:cxn ang="0">
                <a:pos x="10" y="0"/>
              </a:cxn>
              <a:cxn ang="0">
                <a:pos x="44" y="0"/>
              </a:cxn>
              <a:cxn ang="0">
                <a:pos x="55" y="10"/>
              </a:cxn>
              <a:cxn ang="0">
                <a:pos x="55" y="44"/>
              </a:cxn>
              <a:cxn ang="0">
                <a:pos x="46" y="20"/>
              </a:cxn>
              <a:cxn ang="0">
                <a:pos x="46" y="17"/>
              </a:cxn>
              <a:cxn ang="0">
                <a:pos x="42" y="13"/>
              </a:cxn>
              <a:cxn ang="0">
                <a:pos x="39" y="13"/>
              </a:cxn>
              <a:cxn ang="0">
                <a:pos x="23" y="30"/>
              </a:cxn>
              <a:cxn ang="0">
                <a:pos x="15" y="22"/>
              </a:cxn>
              <a:cxn ang="0">
                <a:pos x="12" y="22"/>
              </a:cxn>
              <a:cxn ang="0">
                <a:pos x="8" y="26"/>
              </a:cxn>
              <a:cxn ang="0">
                <a:pos x="8" y="29"/>
              </a:cxn>
              <a:cxn ang="0">
                <a:pos x="21" y="42"/>
              </a:cxn>
              <a:cxn ang="0">
                <a:pos x="24" y="42"/>
              </a:cxn>
              <a:cxn ang="0">
                <a:pos x="46" y="20"/>
              </a:cxn>
            </a:cxnLst>
            <a:rect l="0" t="0" r="r" b="b"/>
            <a:pathLst>
              <a:path w="55" h="55">
                <a:moveTo>
                  <a:pt x="55" y="44"/>
                </a:moveTo>
                <a:cubicBezTo>
                  <a:pt x="55" y="50"/>
                  <a:pt x="50" y="55"/>
                  <a:pt x="44" y="55"/>
                </a:cubicBezTo>
                <a:cubicBezTo>
                  <a:pt x="10" y="55"/>
                  <a:pt x="10" y="55"/>
                  <a:pt x="10" y="55"/>
                </a:cubicBezTo>
                <a:cubicBezTo>
                  <a:pt x="4" y="55"/>
                  <a:pt x="0" y="50"/>
                  <a:pt x="0" y="44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5"/>
                  <a:pt x="4" y="0"/>
                  <a:pt x="10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50" y="0"/>
                  <a:pt x="55" y="5"/>
                  <a:pt x="55" y="10"/>
                </a:cubicBezTo>
                <a:lnTo>
                  <a:pt x="55" y="44"/>
                </a:lnTo>
                <a:close/>
                <a:moveTo>
                  <a:pt x="46" y="20"/>
                </a:moveTo>
                <a:cubicBezTo>
                  <a:pt x="47" y="19"/>
                  <a:pt x="47" y="17"/>
                  <a:pt x="46" y="17"/>
                </a:cubicBezTo>
                <a:cubicBezTo>
                  <a:pt x="42" y="13"/>
                  <a:pt x="42" y="13"/>
                  <a:pt x="42" y="13"/>
                </a:cubicBezTo>
                <a:cubicBezTo>
                  <a:pt x="42" y="12"/>
                  <a:pt x="40" y="12"/>
                  <a:pt x="39" y="13"/>
                </a:cubicBezTo>
                <a:cubicBezTo>
                  <a:pt x="23" y="30"/>
                  <a:pt x="23" y="30"/>
                  <a:pt x="23" y="30"/>
                </a:cubicBezTo>
                <a:cubicBezTo>
                  <a:pt x="15" y="22"/>
                  <a:pt x="15" y="22"/>
                  <a:pt x="15" y="22"/>
                </a:cubicBezTo>
                <a:cubicBezTo>
                  <a:pt x="14" y="21"/>
                  <a:pt x="13" y="21"/>
                  <a:pt x="12" y="22"/>
                </a:cubicBezTo>
                <a:cubicBezTo>
                  <a:pt x="8" y="26"/>
                  <a:pt x="8" y="26"/>
                  <a:pt x="8" y="26"/>
                </a:cubicBezTo>
                <a:cubicBezTo>
                  <a:pt x="7" y="27"/>
                  <a:pt x="7" y="28"/>
                  <a:pt x="8" y="29"/>
                </a:cubicBezTo>
                <a:cubicBezTo>
                  <a:pt x="21" y="42"/>
                  <a:pt x="21" y="42"/>
                  <a:pt x="21" y="42"/>
                </a:cubicBezTo>
                <a:cubicBezTo>
                  <a:pt x="22" y="43"/>
                  <a:pt x="23" y="43"/>
                  <a:pt x="24" y="42"/>
                </a:cubicBezTo>
                <a:lnTo>
                  <a:pt x="46" y="2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en-US" dirty="0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8" name="Freeform 46"/>
          <p:cNvSpPr>
            <a:spLocks noEditPoints="1"/>
          </p:cNvSpPr>
          <p:nvPr/>
        </p:nvSpPr>
        <p:spPr bwMode="auto">
          <a:xfrm>
            <a:off x="6944570" y="3770326"/>
            <a:ext cx="477846" cy="477843"/>
          </a:xfrm>
          <a:custGeom>
            <a:avLst/>
            <a:gdLst/>
            <a:ahLst/>
            <a:cxnLst>
              <a:cxn ang="0">
                <a:pos x="55" y="44"/>
              </a:cxn>
              <a:cxn ang="0">
                <a:pos x="44" y="55"/>
              </a:cxn>
              <a:cxn ang="0">
                <a:pos x="10" y="55"/>
              </a:cxn>
              <a:cxn ang="0">
                <a:pos x="0" y="44"/>
              </a:cxn>
              <a:cxn ang="0">
                <a:pos x="0" y="10"/>
              </a:cxn>
              <a:cxn ang="0">
                <a:pos x="10" y="0"/>
              </a:cxn>
              <a:cxn ang="0">
                <a:pos x="44" y="0"/>
              </a:cxn>
              <a:cxn ang="0">
                <a:pos x="55" y="10"/>
              </a:cxn>
              <a:cxn ang="0">
                <a:pos x="55" y="44"/>
              </a:cxn>
              <a:cxn ang="0">
                <a:pos x="46" y="20"/>
              </a:cxn>
              <a:cxn ang="0">
                <a:pos x="46" y="17"/>
              </a:cxn>
              <a:cxn ang="0">
                <a:pos x="42" y="13"/>
              </a:cxn>
              <a:cxn ang="0">
                <a:pos x="39" y="13"/>
              </a:cxn>
              <a:cxn ang="0">
                <a:pos x="23" y="30"/>
              </a:cxn>
              <a:cxn ang="0">
                <a:pos x="15" y="22"/>
              </a:cxn>
              <a:cxn ang="0">
                <a:pos x="12" y="22"/>
              </a:cxn>
              <a:cxn ang="0">
                <a:pos x="8" y="26"/>
              </a:cxn>
              <a:cxn ang="0">
                <a:pos x="8" y="29"/>
              </a:cxn>
              <a:cxn ang="0">
                <a:pos x="21" y="42"/>
              </a:cxn>
              <a:cxn ang="0">
                <a:pos x="24" y="42"/>
              </a:cxn>
              <a:cxn ang="0">
                <a:pos x="46" y="20"/>
              </a:cxn>
            </a:cxnLst>
            <a:rect l="0" t="0" r="r" b="b"/>
            <a:pathLst>
              <a:path w="55" h="55">
                <a:moveTo>
                  <a:pt x="55" y="44"/>
                </a:moveTo>
                <a:cubicBezTo>
                  <a:pt x="55" y="50"/>
                  <a:pt x="50" y="55"/>
                  <a:pt x="44" y="55"/>
                </a:cubicBezTo>
                <a:cubicBezTo>
                  <a:pt x="10" y="55"/>
                  <a:pt x="10" y="55"/>
                  <a:pt x="10" y="55"/>
                </a:cubicBezTo>
                <a:cubicBezTo>
                  <a:pt x="4" y="55"/>
                  <a:pt x="0" y="50"/>
                  <a:pt x="0" y="44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5"/>
                  <a:pt x="4" y="0"/>
                  <a:pt x="10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50" y="0"/>
                  <a:pt x="55" y="5"/>
                  <a:pt x="55" y="10"/>
                </a:cubicBezTo>
                <a:lnTo>
                  <a:pt x="55" y="44"/>
                </a:lnTo>
                <a:close/>
                <a:moveTo>
                  <a:pt x="46" y="20"/>
                </a:moveTo>
                <a:cubicBezTo>
                  <a:pt x="47" y="19"/>
                  <a:pt x="47" y="17"/>
                  <a:pt x="46" y="17"/>
                </a:cubicBezTo>
                <a:cubicBezTo>
                  <a:pt x="42" y="13"/>
                  <a:pt x="42" y="13"/>
                  <a:pt x="42" y="13"/>
                </a:cubicBezTo>
                <a:cubicBezTo>
                  <a:pt x="42" y="12"/>
                  <a:pt x="40" y="12"/>
                  <a:pt x="39" y="13"/>
                </a:cubicBezTo>
                <a:cubicBezTo>
                  <a:pt x="23" y="30"/>
                  <a:pt x="23" y="30"/>
                  <a:pt x="23" y="30"/>
                </a:cubicBezTo>
                <a:cubicBezTo>
                  <a:pt x="15" y="22"/>
                  <a:pt x="15" y="22"/>
                  <a:pt x="15" y="22"/>
                </a:cubicBezTo>
                <a:cubicBezTo>
                  <a:pt x="14" y="21"/>
                  <a:pt x="13" y="21"/>
                  <a:pt x="12" y="22"/>
                </a:cubicBezTo>
                <a:cubicBezTo>
                  <a:pt x="8" y="26"/>
                  <a:pt x="8" y="26"/>
                  <a:pt x="8" y="26"/>
                </a:cubicBezTo>
                <a:cubicBezTo>
                  <a:pt x="7" y="27"/>
                  <a:pt x="7" y="28"/>
                  <a:pt x="8" y="29"/>
                </a:cubicBezTo>
                <a:cubicBezTo>
                  <a:pt x="21" y="42"/>
                  <a:pt x="21" y="42"/>
                  <a:pt x="21" y="42"/>
                </a:cubicBezTo>
                <a:cubicBezTo>
                  <a:pt x="22" y="43"/>
                  <a:pt x="23" y="43"/>
                  <a:pt x="24" y="42"/>
                </a:cubicBezTo>
                <a:lnTo>
                  <a:pt x="46" y="2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en-US" dirty="0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9" name="Freeform 46"/>
          <p:cNvSpPr>
            <a:spLocks noEditPoints="1"/>
          </p:cNvSpPr>
          <p:nvPr/>
        </p:nvSpPr>
        <p:spPr bwMode="auto">
          <a:xfrm>
            <a:off x="6944570" y="4627529"/>
            <a:ext cx="477846" cy="477843"/>
          </a:xfrm>
          <a:custGeom>
            <a:avLst/>
            <a:gdLst/>
            <a:ahLst/>
            <a:cxnLst>
              <a:cxn ang="0">
                <a:pos x="55" y="44"/>
              </a:cxn>
              <a:cxn ang="0">
                <a:pos x="44" y="55"/>
              </a:cxn>
              <a:cxn ang="0">
                <a:pos x="10" y="55"/>
              </a:cxn>
              <a:cxn ang="0">
                <a:pos x="0" y="44"/>
              </a:cxn>
              <a:cxn ang="0">
                <a:pos x="0" y="10"/>
              </a:cxn>
              <a:cxn ang="0">
                <a:pos x="10" y="0"/>
              </a:cxn>
              <a:cxn ang="0">
                <a:pos x="44" y="0"/>
              </a:cxn>
              <a:cxn ang="0">
                <a:pos x="55" y="10"/>
              </a:cxn>
              <a:cxn ang="0">
                <a:pos x="55" y="44"/>
              </a:cxn>
              <a:cxn ang="0">
                <a:pos x="46" y="20"/>
              </a:cxn>
              <a:cxn ang="0">
                <a:pos x="46" y="17"/>
              </a:cxn>
              <a:cxn ang="0">
                <a:pos x="42" y="13"/>
              </a:cxn>
              <a:cxn ang="0">
                <a:pos x="39" y="13"/>
              </a:cxn>
              <a:cxn ang="0">
                <a:pos x="23" y="30"/>
              </a:cxn>
              <a:cxn ang="0">
                <a:pos x="15" y="22"/>
              </a:cxn>
              <a:cxn ang="0">
                <a:pos x="12" y="22"/>
              </a:cxn>
              <a:cxn ang="0">
                <a:pos x="8" y="26"/>
              </a:cxn>
              <a:cxn ang="0">
                <a:pos x="8" y="29"/>
              </a:cxn>
              <a:cxn ang="0">
                <a:pos x="21" y="42"/>
              </a:cxn>
              <a:cxn ang="0">
                <a:pos x="24" y="42"/>
              </a:cxn>
              <a:cxn ang="0">
                <a:pos x="46" y="20"/>
              </a:cxn>
            </a:cxnLst>
            <a:rect l="0" t="0" r="r" b="b"/>
            <a:pathLst>
              <a:path w="55" h="55">
                <a:moveTo>
                  <a:pt x="55" y="44"/>
                </a:moveTo>
                <a:cubicBezTo>
                  <a:pt x="55" y="50"/>
                  <a:pt x="50" y="55"/>
                  <a:pt x="44" y="55"/>
                </a:cubicBezTo>
                <a:cubicBezTo>
                  <a:pt x="10" y="55"/>
                  <a:pt x="10" y="55"/>
                  <a:pt x="10" y="55"/>
                </a:cubicBezTo>
                <a:cubicBezTo>
                  <a:pt x="4" y="55"/>
                  <a:pt x="0" y="50"/>
                  <a:pt x="0" y="44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5"/>
                  <a:pt x="4" y="0"/>
                  <a:pt x="10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50" y="0"/>
                  <a:pt x="55" y="5"/>
                  <a:pt x="55" y="10"/>
                </a:cubicBezTo>
                <a:lnTo>
                  <a:pt x="55" y="44"/>
                </a:lnTo>
                <a:close/>
                <a:moveTo>
                  <a:pt x="46" y="20"/>
                </a:moveTo>
                <a:cubicBezTo>
                  <a:pt x="47" y="19"/>
                  <a:pt x="47" y="17"/>
                  <a:pt x="46" y="17"/>
                </a:cubicBezTo>
                <a:cubicBezTo>
                  <a:pt x="42" y="13"/>
                  <a:pt x="42" y="13"/>
                  <a:pt x="42" y="13"/>
                </a:cubicBezTo>
                <a:cubicBezTo>
                  <a:pt x="42" y="12"/>
                  <a:pt x="40" y="12"/>
                  <a:pt x="39" y="13"/>
                </a:cubicBezTo>
                <a:cubicBezTo>
                  <a:pt x="23" y="30"/>
                  <a:pt x="23" y="30"/>
                  <a:pt x="23" y="30"/>
                </a:cubicBezTo>
                <a:cubicBezTo>
                  <a:pt x="15" y="22"/>
                  <a:pt x="15" y="22"/>
                  <a:pt x="15" y="22"/>
                </a:cubicBezTo>
                <a:cubicBezTo>
                  <a:pt x="14" y="21"/>
                  <a:pt x="13" y="21"/>
                  <a:pt x="12" y="22"/>
                </a:cubicBezTo>
                <a:cubicBezTo>
                  <a:pt x="8" y="26"/>
                  <a:pt x="8" y="26"/>
                  <a:pt x="8" y="26"/>
                </a:cubicBezTo>
                <a:cubicBezTo>
                  <a:pt x="7" y="27"/>
                  <a:pt x="7" y="28"/>
                  <a:pt x="8" y="29"/>
                </a:cubicBezTo>
                <a:cubicBezTo>
                  <a:pt x="21" y="42"/>
                  <a:pt x="21" y="42"/>
                  <a:pt x="21" y="42"/>
                </a:cubicBezTo>
                <a:cubicBezTo>
                  <a:pt x="22" y="43"/>
                  <a:pt x="23" y="43"/>
                  <a:pt x="24" y="42"/>
                </a:cubicBezTo>
                <a:lnTo>
                  <a:pt x="46" y="20"/>
                </a:lnTo>
                <a:close/>
              </a:path>
            </a:pathLst>
          </a:custGeom>
          <a:solidFill>
            <a:schemeClr val="accent3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en-US" dirty="0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10" name="Freeform 46"/>
          <p:cNvSpPr>
            <a:spLocks noEditPoints="1"/>
          </p:cNvSpPr>
          <p:nvPr/>
        </p:nvSpPr>
        <p:spPr bwMode="auto">
          <a:xfrm>
            <a:off x="6944570" y="5484732"/>
            <a:ext cx="477846" cy="477843"/>
          </a:xfrm>
          <a:custGeom>
            <a:avLst/>
            <a:gdLst/>
            <a:ahLst/>
            <a:cxnLst>
              <a:cxn ang="0">
                <a:pos x="55" y="44"/>
              </a:cxn>
              <a:cxn ang="0">
                <a:pos x="44" y="55"/>
              </a:cxn>
              <a:cxn ang="0">
                <a:pos x="10" y="55"/>
              </a:cxn>
              <a:cxn ang="0">
                <a:pos x="0" y="44"/>
              </a:cxn>
              <a:cxn ang="0">
                <a:pos x="0" y="10"/>
              </a:cxn>
              <a:cxn ang="0">
                <a:pos x="10" y="0"/>
              </a:cxn>
              <a:cxn ang="0">
                <a:pos x="44" y="0"/>
              </a:cxn>
              <a:cxn ang="0">
                <a:pos x="55" y="10"/>
              </a:cxn>
              <a:cxn ang="0">
                <a:pos x="55" y="44"/>
              </a:cxn>
              <a:cxn ang="0">
                <a:pos x="46" y="20"/>
              </a:cxn>
              <a:cxn ang="0">
                <a:pos x="46" y="17"/>
              </a:cxn>
              <a:cxn ang="0">
                <a:pos x="42" y="13"/>
              </a:cxn>
              <a:cxn ang="0">
                <a:pos x="39" y="13"/>
              </a:cxn>
              <a:cxn ang="0">
                <a:pos x="23" y="30"/>
              </a:cxn>
              <a:cxn ang="0">
                <a:pos x="15" y="22"/>
              </a:cxn>
              <a:cxn ang="0">
                <a:pos x="12" y="22"/>
              </a:cxn>
              <a:cxn ang="0">
                <a:pos x="8" y="26"/>
              </a:cxn>
              <a:cxn ang="0">
                <a:pos x="8" y="29"/>
              </a:cxn>
              <a:cxn ang="0">
                <a:pos x="21" y="42"/>
              </a:cxn>
              <a:cxn ang="0">
                <a:pos x="24" y="42"/>
              </a:cxn>
              <a:cxn ang="0">
                <a:pos x="46" y="20"/>
              </a:cxn>
            </a:cxnLst>
            <a:rect l="0" t="0" r="r" b="b"/>
            <a:pathLst>
              <a:path w="55" h="55">
                <a:moveTo>
                  <a:pt x="55" y="44"/>
                </a:moveTo>
                <a:cubicBezTo>
                  <a:pt x="55" y="50"/>
                  <a:pt x="50" y="55"/>
                  <a:pt x="44" y="55"/>
                </a:cubicBezTo>
                <a:cubicBezTo>
                  <a:pt x="10" y="55"/>
                  <a:pt x="10" y="55"/>
                  <a:pt x="10" y="55"/>
                </a:cubicBezTo>
                <a:cubicBezTo>
                  <a:pt x="4" y="55"/>
                  <a:pt x="0" y="50"/>
                  <a:pt x="0" y="44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5"/>
                  <a:pt x="4" y="0"/>
                  <a:pt x="10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50" y="0"/>
                  <a:pt x="55" y="5"/>
                  <a:pt x="55" y="10"/>
                </a:cubicBezTo>
                <a:lnTo>
                  <a:pt x="55" y="44"/>
                </a:lnTo>
                <a:close/>
                <a:moveTo>
                  <a:pt x="46" y="20"/>
                </a:moveTo>
                <a:cubicBezTo>
                  <a:pt x="47" y="19"/>
                  <a:pt x="47" y="17"/>
                  <a:pt x="46" y="17"/>
                </a:cubicBezTo>
                <a:cubicBezTo>
                  <a:pt x="42" y="13"/>
                  <a:pt x="42" y="13"/>
                  <a:pt x="42" y="13"/>
                </a:cubicBezTo>
                <a:cubicBezTo>
                  <a:pt x="42" y="12"/>
                  <a:pt x="40" y="12"/>
                  <a:pt x="39" y="13"/>
                </a:cubicBezTo>
                <a:cubicBezTo>
                  <a:pt x="23" y="30"/>
                  <a:pt x="23" y="30"/>
                  <a:pt x="23" y="30"/>
                </a:cubicBezTo>
                <a:cubicBezTo>
                  <a:pt x="15" y="22"/>
                  <a:pt x="15" y="22"/>
                  <a:pt x="15" y="22"/>
                </a:cubicBezTo>
                <a:cubicBezTo>
                  <a:pt x="14" y="21"/>
                  <a:pt x="13" y="21"/>
                  <a:pt x="12" y="22"/>
                </a:cubicBezTo>
                <a:cubicBezTo>
                  <a:pt x="8" y="26"/>
                  <a:pt x="8" y="26"/>
                  <a:pt x="8" y="26"/>
                </a:cubicBezTo>
                <a:cubicBezTo>
                  <a:pt x="7" y="27"/>
                  <a:pt x="7" y="28"/>
                  <a:pt x="8" y="29"/>
                </a:cubicBezTo>
                <a:cubicBezTo>
                  <a:pt x="21" y="42"/>
                  <a:pt x="21" y="42"/>
                  <a:pt x="21" y="42"/>
                </a:cubicBezTo>
                <a:cubicBezTo>
                  <a:pt x="22" y="43"/>
                  <a:pt x="23" y="43"/>
                  <a:pt x="24" y="42"/>
                </a:cubicBezTo>
                <a:lnTo>
                  <a:pt x="46" y="20"/>
                </a:lnTo>
                <a:close/>
              </a:path>
            </a:pathLst>
          </a:custGeom>
          <a:solidFill>
            <a:schemeClr val="accent4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en-US" dirty="0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grpSp>
        <p:nvGrpSpPr>
          <p:cNvPr id="11" name="Group 30"/>
          <p:cNvGrpSpPr/>
          <p:nvPr/>
        </p:nvGrpSpPr>
        <p:grpSpPr>
          <a:xfrm>
            <a:off x="7554454" y="2805370"/>
            <a:ext cx="4286015" cy="693242"/>
            <a:chOff x="1270277" y="1233504"/>
            <a:chExt cx="3048000" cy="492999"/>
          </a:xfrm>
        </p:grpSpPr>
        <p:sp>
          <p:nvSpPr>
            <p:cNvPr id="12" name="Text Placeholder 3"/>
            <p:cNvSpPr txBox="1"/>
            <p:nvPr/>
          </p:nvSpPr>
          <p:spPr>
            <a:xfrm>
              <a:off x="1270277" y="1233504"/>
              <a:ext cx="923380" cy="184631"/>
            </a:xfrm>
            <a:prstGeom prst="rect">
              <a:avLst/>
            </a:prstGeom>
          </p:spPr>
          <p:txBody>
            <a:bodyPr wrap="none" lIns="0" tIns="0" rIns="0" bIns="0" anchor="t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285875" fontAlgn="auto"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zh-CN" altLang="en-US" sz="1685" b="1" dirty="0">
                  <a:solidFill>
                    <a:schemeClr val="accent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点击输入标题</a:t>
              </a:r>
              <a:endParaRPr lang="zh-CN" altLang="en-US" sz="1685" b="1" dirty="0">
                <a:solidFill>
                  <a:schemeClr val="accent1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13" name="Text Placeholder 3"/>
            <p:cNvSpPr txBox="1"/>
            <p:nvPr/>
          </p:nvSpPr>
          <p:spPr>
            <a:xfrm>
              <a:off x="1270277" y="1418801"/>
              <a:ext cx="3048000" cy="307702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285875">
                <a:spcBef>
                  <a:spcPct val="20000"/>
                </a:spcBef>
                <a:defRPr/>
              </a:pPr>
              <a:r>
                <a:rPr lang="en-US" sz="1405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+mj-cs"/>
                  <a:sym typeface="Times New Roman" panose="02020603050405020304" pitchFamily="18" charset="0"/>
                </a:rPr>
                <a:t>There are many variations of passages but the majority have  suffered alteration in some form by injected.</a:t>
              </a:r>
              <a:endParaRPr lang="en-US" sz="1405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+mj-cs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14" name="Group 30"/>
          <p:cNvGrpSpPr/>
          <p:nvPr/>
        </p:nvGrpSpPr>
        <p:grpSpPr>
          <a:xfrm>
            <a:off x="7554454" y="3662573"/>
            <a:ext cx="4286015" cy="693242"/>
            <a:chOff x="1270277" y="1233504"/>
            <a:chExt cx="3048000" cy="492999"/>
          </a:xfrm>
        </p:grpSpPr>
        <p:sp>
          <p:nvSpPr>
            <p:cNvPr id="15" name="Text Placeholder 3"/>
            <p:cNvSpPr txBox="1"/>
            <p:nvPr/>
          </p:nvSpPr>
          <p:spPr>
            <a:xfrm>
              <a:off x="1270277" y="1233504"/>
              <a:ext cx="923380" cy="184631"/>
            </a:xfrm>
            <a:prstGeom prst="rect">
              <a:avLst/>
            </a:prstGeom>
          </p:spPr>
          <p:txBody>
            <a:bodyPr wrap="none" lIns="0" tIns="0" rIns="0" bIns="0" anchor="t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285875">
                <a:spcBef>
                  <a:spcPct val="20000"/>
                </a:spcBef>
                <a:defRPr/>
              </a:pPr>
              <a:r>
                <a:rPr lang="zh-CN" altLang="en-US" sz="1685" b="1" dirty="0">
                  <a:solidFill>
                    <a:schemeClr val="accent2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点击输入标题</a:t>
              </a:r>
              <a:endParaRPr lang="zh-CN" altLang="en-US" sz="1685" b="1" dirty="0">
                <a:solidFill>
                  <a:schemeClr val="accent2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16" name="Text Placeholder 3"/>
            <p:cNvSpPr txBox="1"/>
            <p:nvPr/>
          </p:nvSpPr>
          <p:spPr>
            <a:xfrm>
              <a:off x="1270277" y="1418801"/>
              <a:ext cx="3048000" cy="307702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285875">
                <a:spcBef>
                  <a:spcPct val="20000"/>
                </a:spcBef>
                <a:defRPr/>
              </a:pPr>
              <a:r>
                <a:rPr lang="en-US" sz="1405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+mj-cs"/>
                  <a:sym typeface="Times New Roman" panose="02020603050405020304" pitchFamily="18" charset="0"/>
                </a:rPr>
                <a:t>There are many variations of passages but the majority have  suffered alteration in some form by injected.</a:t>
              </a:r>
              <a:endParaRPr lang="en-US" sz="1405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+mj-cs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17" name="Group 30"/>
          <p:cNvGrpSpPr/>
          <p:nvPr/>
        </p:nvGrpSpPr>
        <p:grpSpPr>
          <a:xfrm>
            <a:off x="7554454" y="4519776"/>
            <a:ext cx="4286015" cy="693242"/>
            <a:chOff x="1270277" y="1233504"/>
            <a:chExt cx="3048000" cy="492999"/>
          </a:xfrm>
        </p:grpSpPr>
        <p:sp>
          <p:nvSpPr>
            <p:cNvPr id="18" name="Text Placeholder 3"/>
            <p:cNvSpPr txBox="1"/>
            <p:nvPr/>
          </p:nvSpPr>
          <p:spPr>
            <a:xfrm>
              <a:off x="1270277" y="1233504"/>
              <a:ext cx="923380" cy="184631"/>
            </a:xfrm>
            <a:prstGeom prst="rect">
              <a:avLst/>
            </a:prstGeom>
          </p:spPr>
          <p:txBody>
            <a:bodyPr wrap="none" lIns="0" tIns="0" rIns="0" bIns="0" anchor="t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285875">
                <a:spcBef>
                  <a:spcPct val="20000"/>
                </a:spcBef>
                <a:defRPr/>
              </a:pPr>
              <a:r>
                <a:rPr lang="zh-CN" altLang="en-US" sz="1685" b="1" dirty="0">
                  <a:solidFill>
                    <a:schemeClr val="accent3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点击输入标题</a:t>
              </a:r>
              <a:endParaRPr lang="zh-CN" altLang="en-US" sz="1685" b="1" dirty="0">
                <a:solidFill>
                  <a:schemeClr val="accent3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19" name="Text Placeholder 3"/>
            <p:cNvSpPr txBox="1"/>
            <p:nvPr/>
          </p:nvSpPr>
          <p:spPr>
            <a:xfrm>
              <a:off x="1270277" y="1418801"/>
              <a:ext cx="3048000" cy="307702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285875">
                <a:spcBef>
                  <a:spcPct val="20000"/>
                </a:spcBef>
                <a:defRPr/>
              </a:pPr>
              <a:r>
                <a:rPr lang="en-US" sz="1405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+mj-cs"/>
                  <a:sym typeface="Times New Roman" panose="02020603050405020304" pitchFamily="18" charset="0"/>
                </a:rPr>
                <a:t>There are many variations of passages but the majority have  suffered alteration in some form by injected.</a:t>
              </a:r>
              <a:endParaRPr lang="en-US" sz="1405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+mj-cs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20" name="Group 30"/>
          <p:cNvGrpSpPr/>
          <p:nvPr/>
        </p:nvGrpSpPr>
        <p:grpSpPr>
          <a:xfrm>
            <a:off x="7554454" y="5376979"/>
            <a:ext cx="4286015" cy="693242"/>
            <a:chOff x="1270277" y="1233504"/>
            <a:chExt cx="3048000" cy="492999"/>
          </a:xfrm>
        </p:grpSpPr>
        <p:sp>
          <p:nvSpPr>
            <p:cNvPr id="21" name="Text Placeholder 3"/>
            <p:cNvSpPr txBox="1"/>
            <p:nvPr/>
          </p:nvSpPr>
          <p:spPr>
            <a:xfrm>
              <a:off x="1270277" y="1233504"/>
              <a:ext cx="923380" cy="184631"/>
            </a:xfrm>
            <a:prstGeom prst="rect">
              <a:avLst/>
            </a:prstGeom>
          </p:spPr>
          <p:txBody>
            <a:bodyPr wrap="none" lIns="0" tIns="0" rIns="0" bIns="0" anchor="t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285875">
                <a:spcBef>
                  <a:spcPct val="20000"/>
                </a:spcBef>
                <a:defRPr/>
              </a:pPr>
              <a:r>
                <a:rPr lang="zh-CN" altLang="en-US" sz="1685" b="1" dirty="0">
                  <a:solidFill>
                    <a:schemeClr val="accent4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点击输入标题</a:t>
              </a:r>
              <a:endParaRPr lang="zh-CN" altLang="en-US" sz="1685" b="1" dirty="0">
                <a:solidFill>
                  <a:schemeClr val="accent4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22" name="Text Placeholder 3"/>
            <p:cNvSpPr txBox="1"/>
            <p:nvPr/>
          </p:nvSpPr>
          <p:spPr>
            <a:xfrm>
              <a:off x="1270277" y="1418801"/>
              <a:ext cx="3048000" cy="307702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285875">
                <a:spcBef>
                  <a:spcPct val="20000"/>
                </a:spcBef>
                <a:defRPr/>
              </a:pPr>
              <a:r>
                <a:rPr lang="en-US" sz="1405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+mj-cs"/>
                  <a:sym typeface="Times New Roman" panose="02020603050405020304" pitchFamily="18" charset="0"/>
                </a:rPr>
                <a:t>There are many variations of passages but the majority have  suffered alteration in some form by injected.</a:t>
              </a:r>
              <a:endParaRPr lang="en-US" sz="1405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+mj-cs"/>
                <a:sym typeface="Times New Roman" panose="02020603050405020304" pitchFamily="18" charset="0"/>
              </a:endParaRPr>
            </a:p>
          </p:txBody>
        </p:sp>
      </p:grpSp>
      <p:sp>
        <p:nvSpPr>
          <p:cNvPr id="23" name="矩形 22"/>
          <p:cNvSpPr/>
          <p:nvPr/>
        </p:nvSpPr>
        <p:spPr>
          <a:xfrm>
            <a:off x="3477210" y="170898"/>
            <a:ext cx="9380132" cy="5972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1413" y="170898"/>
            <a:ext cx="254097" cy="5972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288981" y="170898"/>
            <a:ext cx="67661" cy="5972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1414" y="6997978"/>
            <a:ext cx="12855928" cy="9029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576093" y="177189"/>
            <a:ext cx="26468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200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年度工作概述</a:t>
            </a:r>
            <a:endParaRPr lang="en-US" altLang="zh-CN" sz="3200" b="1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8" name="Content Placeholder 2"/>
          <p:cNvSpPr txBox="1"/>
          <p:nvPr/>
        </p:nvSpPr>
        <p:spPr>
          <a:xfrm>
            <a:off x="10605610" y="192575"/>
            <a:ext cx="1906380" cy="55354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3595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LOGO</a:t>
            </a:r>
            <a:endParaRPr lang="en-US" sz="3595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498412" y="729609"/>
            <a:ext cx="28022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ANNUAL WORK SUMMARY</a:t>
            </a:r>
            <a:endParaRPr lang="en-US" altLang="zh-CN" sz="16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1000">
        <p:random/>
      </p:transition>
    </mc:Choice>
    <mc:Fallback>
      <p:transition spd="slow" advClick="0" advTm="1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7" grpId="0" animBg="1"/>
      <p:bldP spid="8" grpId="0" animBg="1"/>
      <p:bldP spid="9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MH_Others_1"/>
          <p:cNvSpPr txBox="1"/>
          <p:nvPr>
            <p:custDataLst>
              <p:tags r:id="rId1"/>
            </p:custDataLst>
          </p:nvPr>
        </p:nvSpPr>
        <p:spPr bwMode="auto">
          <a:xfrm>
            <a:off x="2548536" y="837508"/>
            <a:ext cx="2542865" cy="570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506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Verdana" panose="020B0604030504040204" pitchFamily="34" charset="0"/>
                <a:sym typeface="Arial" panose="020B0604020202020204" pitchFamily="34" charset="0"/>
              </a:rPr>
              <a:t>Content</a:t>
            </a:r>
            <a:endParaRPr lang="zh-CN" altLang="en-US" sz="506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Verdana" panose="020B0604030504040204" pitchFamily="34" charset="0"/>
              <a:sym typeface="Arial" panose="020B0604020202020204" pitchFamily="34" charset="0"/>
            </a:endParaRPr>
          </a:p>
        </p:txBody>
      </p:sp>
      <p:cxnSp>
        <p:nvCxnSpPr>
          <p:cNvPr id="5124" name="MH_Others_2"/>
          <p:cNvCxnSpPr>
            <a:cxnSpLocks noChangeShapeType="1"/>
          </p:cNvCxnSpPr>
          <p:nvPr>
            <p:custDataLst>
              <p:tags r:id="rId2"/>
            </p:custDataLst>
          </p:nvPr>
        </p:nvCxnSpPr>
        <p:spPr bwMode="auto">
          <a:xfrm>
            <a:off x="2480839" y="1421744"/>
            <a:ext cx="3151279" cy="0"/>
          </a:xfrm>
          <a:prstGeom prst="line">
            <a:avLst/>
          </a:prstGeom>
          <a:noFill/>
          <a:ln w="12700" algn="ctr">
            <a:solidFill>
              <a:srgbClr val="CFCFC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4" name="MH_Number_1"/>
          <p:cNvSpPr txBox="1"/>
          <p:nvPr>
            <p:custDataLst>
              <p:tags r:id="rId3"/>
            </p:custDataLst>
          </p:nvPr>
        </p:nvSpPr>
        <p:spPr>
          <a:xfrm>
            <a:off x="4349801" y="2612265"/>
            <a:ext cx="741600" cy="4817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2530" kern="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Verdana" panose="020B0604030504040204" pitchFamily="34" charset="0"/>
                <a:sym typeface="Arial" panose="020B0604020202020204" pitchFamily="34" charset="0"/>
              </a:rPr>
              <a:t>01</a:t>
            </a:r>
            <a:endParaRPr lang="en-US" sz="2530" kern="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Verdana" panose="020B0604030504040204" pitchFamily="34" charset="0"/>
              <a:sym typeface="Arial" panose="020B0604020202020204" pitchFamily="34" charset="0"/>
            </a:endParaRPr>
          </a:p>
        </p:txBody>
      </p:sp>
      <p:sp>
        <p:nvSpPr>
          <p:cNvPr id="23" name="MH_Entry_1"/>
          <p:cNvSpPr/>
          <p:nvPr>
            <p:custDataLst>
              <p:tags r:id="rId4"/>
            </p:custDataLst>
          </p:nvPr>
        </p:nvSpPr>
        <p:spPr>
          <a:xfrm>
            <a:off x="5091402" y="2677894"/>
            <a:ext cx="4071580" cy="463540"/>
          </a:xfrm>
          <a:prstGeom prst="rect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txBody>
          <a:bodyPr wrap="square" lIns="0" tIns="0" rIns="0" bIns="0" anchor="ctr">
            <a:normAutofit/>
          </a:bodyPr>
          <a:lstStyle/>
          <a:p>
            <a:pPr algn="ctr">
              <a:defRPr/>
            </a:pPr>
            <a:r>
              <a:rPr lang="zh-CN" altLang="en-US" sz="2110" ker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en-US" sz="2110" kern="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2" name="MH_Number_2"/>
          <p:cNvSpPr txBox="1"/>
          <p:nvPr>
            <p:custDataLst>
              <p:tags r:id="rId5"/>
            </p:custDataLst>
          </p:nvPr>
        </p:nvSpPr>
        <p:spPr>
          <a:xfrm>
            <a:off x="4349801" y="3516508"/>
            <a:ext cx="741600" cy="4817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n-US" altLang="zh-CN" sz="2530" kern="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Verdana" panose="020B0604030504040204" pitchFamily="34" charset="0"/>
                <a:sym typeface="Arial" panose="020B0604020202020204" pitchFamily="34" charset="0"/>
              </a:rPr>
              <a:t>02</a:t>
            </a:r>
            <a:endParaRPr lang="en-US" sz="2530" kern="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cs typeface="Verdana" panose="020B0604030504040204" pitchFamily="34" charset="0"/>
              <a:sym typeface="Arial" panose="020B0604020202020204" pitchFamily="34" charset="0"/>
            </a:endParaRPr>
          </a:p>
        </p:txBody>
      </p:sp>
      <p:sp>
        <p:nvSpPr>
          <p:cNvPr id="63" name="MH_Entry_2"/>
          <p:cNvSpPr/>
          <p:nvPr>
            <p:custDataLst>
              <p:tags r:id="rId6"/>
            </p:custDataLst>
          </p:nvPr>
        </p:nvSpPr>
        <p:spPr>
          <a:xfrm>
            <a:off x="5091402" y="3582138"/>
            <a:ext cx="4071580" cy="463540"/>
          </a:xfrm>
          <a:prstGeom prst="rect">
            <a:avLst/>
          </a:pr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wrap="square" lIns="94906" tIns="49352" rIns="94906" bIns="49352" anchor="ctr">
            <a:normAutofit/>
          </a:bodyPr>
          <a:lstStyle/>
          <a:p>
            <a:pPr algn="ctr">
              <a:defRPr/>
            </a:pPr>
            <a:r>
              <a:rPr lang="zh-CN" altLang="en-US" sz="2110" ker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工作完成情况</a:t>
            </a:r>
            <a:endParaRPr lang="en-US" sz="2110" kern="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6" name="MH_Number_3"/>
          <p:cNvSpPr txBox="1"/>
          <p:nvPr>
            <p:custDataLst>
              <p:tags r:id="rId7"/>
            </p:custDataLst>
          </p:nvPr>
        </p:nvSpPr>
        <p:spPr>
          <a:xfrm>
            <a:off x="4349801" y="4420752"/>
            <a:ext cx="741600" cy="4817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n-US" altLang="zh-CN" sz="2530" kern="0" dirty="0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Verdana" panose="020B0604030504040204" pitchFamily="34" charset="0"/>
                <a:sym typeface="Arial" panose="020B0604020202020204" pitchFamily="34" charset="0"/>
              </a:rPr>
              <a:t>03</a:t>
            </a:r>
            <a:endParaRPr lang="en-US" sz="2530" kern="0" dirty="0">
              <a:solidFill>
                <a:schemeClr val="accent3"/>
              </a:solidFill>
              <a:latin typeface="Arial" panose="020B0604020202020204" pitchFamily="34" charset="0"/>
              <a:ea typeface="微软雅黑" panose="020B0503020204020204" pitchFamily="34" charset="-122"/>
              <a:cs typeface="Verdana" panose="020B0604030504040204" pitchFamily="34" charset="0"/>
              <a:sym typeface="Arial" panose="020B0604020202020204" pitchFamily="34" charset="0"/>
            </a:endParaRPr>
          </a:p>
        </p:txBody>
      </p:sp>
      <p:sp>
        <p:nvSpPr>
          <p:cNvPr id="67" name="MH_Entry_3"/>
          <p:cNvSpPr/>
          <p:nvPr>
            <p:custDataLst>
              <p:tags r:id="rId8"/>
            </p:custDataLst>
          </p:nvPr>
        </p:nvSpPr>
        <p:spPr>
          <a:xfrm>
            <a:off x="5091401" y="4486382"/>
            <a:ext cx="4071580" cy="463540"/>
          </a:xfrm>
          <a:prstGeom prst="rect">
            <a:avLst/>
          </a:prstGeom>
          <a:solidFill>
            <a:schemeClr val="accent3"/>
          </a:solidFill>
          <a:ln w="25400" cap="flat" cmpd="sng" algn="ctr">
            <a:noFill/>
            <a:prstDash val="solid"/>
          </a:ln>
          <a:effectLst/>
        </p:spPr>
        <p:txBody>
          <a:bodyPr wrap="square" lIns="94906" tIns="49352" rIns="94906" bIns="49352" anchor="ctr">
            <a:normAutofit/>
          </a:bodyPr>
          <a:lstStyle/>
          <a:p>
            <a:pPr algn="ctr">
              <a:defRPr/>
            </a:pPr>
            <a:r>
              <a:rPr lang="zh-CN" altLang="en-US" sz="2110" ker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成功项目展示</a:t>
            </a:r>
            <a:endParaRPr lang="en-US" sz="2110" kern="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4995981" y="1135484"/>
            <a:ext cx="172426" cy="6096770"/>
            <a:chOff x="4995822" y="1135212"/>
            <a:chExt cx="172445" cy="6097438"/>
          </a:xfrm>
        </p:grpSpPr>
        <p:cxnSp>
          <p:nvCxnSpPr>
            <p:cNvPr id="5123" name="MH_Others_3"/>
            <p:cNvCxnSpPr>
              <a:cxnSpLocks noChangeShapeType="1"/>
            </p:cNvCxnSpPr>
            <p:nvPr>
              <p:custDataLst>
                <p:tags r:id="rId9"/>
              </p:custDataLst>
            </p:nvPr>
          </p:nvCxnSpPr>
          <p:spPr bwMode="auto">
            <a:xfrm>
              <a:off x="5091252" y="1135212"/>
              <a:ext cx="0" cy="6097438"/>
            </a:xfrm>
            <a:prstGeom prst="line">
              <a:avLst/>
            </a:prstGeom>
            <a:noFill/>
            <a:ln w="12700" algn="ctr">
              <a:solidFill>
                <a:srgbClr val="CFCFCF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" name="MH_Others_4"/>
            <p:cNvCxnSpPr/>
            <p:nvPr>
              <p:custDataLst>
                <p:tags r:id="rId10"/>
              </p:custDataLst>
            </p:nvPr>
          </p:nvCxnSpPr>
          <p:spPr>
            <a:xfrm>
              <a:off x="4995822" y="3209713"/>
              <a:ext cx="172445" cy="0"/>
            </a:xfrm>
            <a:prstGeom prst="line">
              <a:avLst/>
            </a:prstGeom>
            <a:noFill/>
            <a:ln w="12700" cap="flat" cmpd="sng" algn="ctr">
              <a:solidFill>
                <a:srgbClr val="CFCFCF"/>
              </a:solidFill>
              <a:prstDash val="solid"/>
            </a:ln>
            <a:effectLst/>
          </p:spPr>
        </p:cxnSp>
        <p:cxnSp>
          <p:nvCxnSpPr>
            <p:cNvPr id="61" name="MH_Others_5"/>
            <p:cNvCxnSpPr/>
            <p:nvPr>
              <p:custDataLst>
                <p:tags r:id="rId11"/>
              </p:custDataLst>
            </p:nvPr>
          </p:nvCxnSpPr>
          <p:spPr>
            <a:xfrm>
              <a:off x="4995822" y="4114056"/>
              <a:ext cx="172445" cy="0"/>
            </a:xfrm>
            <a:prstGeom prst="line">
              <a:avLst/>
            </a:prstGeom>
            <a:noFill/>
            <a:ln w="12700" cap="flat" cmpd="sng" algn="ctr">
              <a:solidFill>
                <a:srgbClr val="CFCFCF"/>
              </a:solidFill>
              <a:prstDash val="solid"/>
            </a:ln>
            <a:effectLst/>
          </p:spPr>
        </p:cxnSp>
        <p:cxnSp>
          <p:nvCxnSpPr>
            <p:cNvPr id="65" name="MH_Others_6"/>
            <p:cNvCxnSpPr/>
            <p:nvPr>
              <p:custDataLst>
                <p:tags r:id="rId12"/>
              </p:custDataLst>
            </p:nvPr>
          </p:nvCxnSpPr>
          <p:spPr>
            <a:xfrm>
              <a:off x="4995822" y="5018398"/>
              <a:ext cx="172445" cy="0"/>
            </a:xfrm>
            <a:prstGeom prst="line">
              <a:avLst/>
            </a:prstGeom>
            <a:noFill/>
            <a:ln w="12700" cap="flat" cmpd="sng" algn="ctr">
              <a:solidFill>
                <a:srgbClr val="CFCFCF"/>
              </a:solidFill>
              <a:prstDash val="solid"/>
            </a:ln>
            <a:effectLst/>
          </p:spPr>
        </p:cxnSp>
        <p:cxnSp>
          <p:nvCxnSpPr>
            <p:cNvPr id="69" name="MH_Others_7"/>
            <p:cNvCxnSpPr/>
            <p:nvPr>
              <p:custDataLst>
                <p:tags r:id="rId13"/>
              </p:custDataLst>
            </p:nvPr>
          </p:nvCxnSpPr>
          <p:spPr>
            <a:xfrm>
              <a:off x="4995822" y="5922741"/>
              <a:ext cx="172445" cy="0"/>
            </a:xfrm>
            <a:prstGeom prst="line">
              <a:avLst/>
            </a:prstGeom>
            <a:noFill/>
            <a:ln w="12700" cap="flat" cmpd="sng" algn="ctr">
              <a:solidFill>
                <a:srgbClr val="CFCFCF"/>
              </a:solidFill>
              <a:prstDash val="solid"/>
            </a:ln>
            <a:effectLst/>
          </p:spPr>
        </p:cxnSp>
      </p:grpSp>
      <p:sp>
        <p:nvSpPr>
          <p:cNvPr id="70" name="MH_Number_4"/>
          <p:cNvSpPr txBox="1"/>
          <p:nvPr>
            <p:custDataLst>
              <p:tags r:id="rId14"/>
            </p:custDataLst>
          </p:nvPr>
        </p:nvSpPr>
        <p:spPr>
          <a:xfrm>
            <a:off x="4349801" y="5324995"/>
            <a:ext cx="741600" cy="4817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n-US" altLang="zh-CN" sz="2530" kern="0" dirty="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Verdana" panose="020B0604030504040204" pitchFamily="34" charset="0"/>
                <a:sym typeface="Arial" panose="020B0604020202020204" pitchFamily="34" charset="0"/>
              </a:rPr>
              <a:t>04</a:t>
            </a:r>
            <a:endParaRPr lang="en-US" sz="2530" kern="0" dirty="0">
              <a:solidFill>
                <a:schemeClr val="accent4"/>
              </a:solidFill>
              <a:latin typeface="Arial" panose="020B0604020202020204" pitchFamily="34" charset="0"/>
              <a:ea typeface="微软雅黑" panose="020B0503020204020204" pitchFamily="34" charset="-122"/>
              <a:cs typeface="Verdana" panose="020B0604030504040204" pitchFamily="34" charset="0"/>
              <a:sym typeface="Arial" panose="020B0604020202020204" pitchFamily="34" charset="0"/>
            </a:endParaRPr>
          </a:p>
        </p:txBody>
      </p:sp>
      <p:sp>
        <p:nvSpPr>
          <p:cNvPr id="71" name="MH_Entry_4"/>
          <p:cNvSpPr/>
          <p:nvPr>
            <p:custDataLst>
              <p:tags r:id="rId15"/>
            </p:custDataLst>
          </p:nvPr>
        </p:nvSpPr>
        <p:spPr>
          <a:xfrm>
            <a:off x="5091402" y="5390625"/>
            <a:ext cx="4071580" cy="463540"/>
          </a:xfrm>
          <a:prstGeom prst="rect">
            <a:avLst/>
          </a:prstGeom>
          <a:solidFill>
            <a:schemeClr val="accent4"/>
          </a:solidFill>
          <a:ln w="25400" cap="flat" cmpd="sng" algn="ctr">
            <a:noFill/>
            <a:prstDash val="solid"/>
          </a:ln>
          <a:effectLst/>
        </p:spPr>
        <p:txBody>
          <a:bodyPr wrap="square" lIns="94906" tIns="49352" rIns="94906" bIns="49352" anchor="ctr">
            <a:normAutofit/>
          </a:bodyPr>
          <a:lstStyle/>
          <a:p>
            <a:pPr algn="ctr">
              <a:defRPr/>
            </a:pPr>
            <a:r>
              <a:rPr lang="zh-CN" altLang="en-US" sz="2110" ker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明年工作计划</a:t>
            </a:r>
            <a:endParaRPr lang="en-US" sz="2110" kern="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MH_Others_1"/>
          <p:cNvSpPr txBox="1"/>
          <p:nvPr>
            <p:custDataLst>
              <p:tags r:id="rId16"/>
            </p:custDataLst>
          </p:nvPr>
        </p:nvSpPr>
        <p:spPr bwMode="auto">
          <a:xfrm>
            <a:off x="2767821" y="1580374"/>
            <a:ext cx="1440001" cy="4273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anchor="ctr" anchorCtr="0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3795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Verdana" panose="020B0604030504040204" pitchFamily="34" charset="0"/>
                <a:sym typeface="Arial" panose="020B0604020202020204" pitchFamily="34" charset="0"/>
              </a:rPr>
              <a:t>目 录</a:t>
            </a:r>
            <a:endParaRPr lang="zh-CN" altLang="en-US" sz="13795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Verdana" panose="020B0604030504040204" pitchFamily="34" charset="0"/>
              <a:sym typeface="Arial" panose="020B0604020202020204" pitchFamily="34" charset="0"/>
            </a:endParaRPr>
          </a:p>
        </p:txBody>
      </p:sp>
    </p:spTree>
    <p:custDataLst>
      <p:tags r:id="rId17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1000">
        <p:random/>
      </p:transition>
    </mc:Choice>
    <mc:Fallback>
      <p:transition spd="slow" advClick="0" advTm="1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34" grpId="0"/>
      <p:bldP spid="23" grpId="0" animBg="1"/>
      <p:bldP spid="62" grpId="0"/>
      <p:bldP spid="63" grpId="0" animBg="1"/>
      <p:bldP spid="66" grpId="0"/>
      <p:bldP spid="67" grpId="0" animBg="1"/>
      <p:bldP spid="70" grpId="0"/>
      <p:bldP spid="71" grpId="0" animBg="1"/>
      <p:bldP spid="1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" name="Group 137"/>
          <p:cNvGrpSpPr/>
          <p:nvPr/>
        </p:nvGrpSpPr>
        <p:grpSpPr>
          <a:xfrm>
            <a:off x="6045486" y="2549356"/>
            <a:ext cx="4781097" cy="2512614"/>
            <a:chOff x="6096000" y="2564096"/>
            <a:chExt cx="5321343" cy="2382461"/>
          </a:xfrm>
        </p:grpSpPr>
        <p:sp>
          <p:nvSpPr>
            <p:cNvPr id="107" name="Shape 3965"/>
            <p:cNvSpPr/>
            <p:nvPr/>
          </p:nvSpPr>
          <p:spPr>
            <a:xfrm>
              <a:off x="6096000" y="2564096"/>
              <a:ext cx="5321343" cy="427930"/>
            </a:xfrm>
            <a:prstGeom prst="roundRect">
              <a:avLst>
                <a:gd name="adj" fmla="val 38018"/>
              </a:avLst>
            </a:prstGeom>
            <a:solidFill>
              <a:schemeClr val="bg1">
                <a:lumMod val="9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3575" tIns="53575" rIns="53575" bIns="53575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3375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108" name="Shape 3966"/>
            <p:cNvSpPr/>
            <p:nvPr/>
          </p:nvSpPr>
          <p:spPr>
            <a:xfrm>
              <a:off x="6096000" y="3052728"/>
              <a:ext cx="5321343" cy="427931"/>
            </a:xfrm>
            <a:prstGeom prst="roundRect">
              <a:avLst>
                <a:gd name="adj" fmla="val 38018"/>
              </a:avLst>
            </a:prstGeom>
            <a:solidFill>
              <a:schemeClr val="bg1">
                <a:lumMod val="9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3575" tIns="53575" rIns="53575" bIns="53575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3375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109" name="Shape 3967"/>
            <p:cNvSpPr/>
            <p:nvPr/>
          </p:nvSpPr>
          <p:spPr>
            <a:xfrm>
              <a:off x="6096000" y="3541361"/>
              <a:ext cx="5321343" cy="427931"/>
            </a:xfrm>
            <a:prstGeom prst="roundRect">
              <a:avLst>
                <a:gd name="adj" fmla="val 38018"/>
              </a:avLst>
            </a:prstGeom>
            <a:solidFill>
              <a:schemeClr val="bg1">
                <a:lumMod val="9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3575" tIns="53575" rIns="53575" bIns="53575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3375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110" name="Shape 3968"/>
            <p:cNvSpPr/>
            <p:nvPr/>
          </p:nvSpPr>
          <p:spPr>
            <a:xfrm>
              <a:off x="6096000" y="4029994"/>
              <a:ext cx="5321343" cy="427930"/>
            </a:xfrm>
            <a:prstGeom prst="roundRect">
              <a:avLst>
                <a:gd name="adj" fmla="val 38018"/>
              </a:avLst>
            </a:prstGeom>
            <a:solidFill>
              <a:schemeClr val="bg1">
                <a:lumMod val="9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3575" tIns="53575" rIns="53575" bIns="53575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3375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111" name="Shape 3969"/>
            <p:cNvSpPr/>
            <p:nvPr/>
          </p:nvSpPr>
          <p:spPr>
            <a:xfrm>
              <a:off x="6096000" y="4518626"/>
              <a:ext cx="5321343" cy="427931"/>
            </a:xfrm>
            <a:prstGeom prst="roundRect">
              <a:avLst>
                <a:gd name="adj" fmla="val 38018"/>
              </a:avLst>
            </a:prstGeom>
            <a:solidFill>
              <a:schemeClr val="bg1">
                <a:lumMod val="9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3575" tIns="53575" rIns="53575" bIns="53575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3375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sp>
        <p:nvSpPr>
          <p:cNvPr id="113" name="Shape 3973"/>
          <p:cNvSpPr/>
          <p:nvPr/>
        </p:nvSpPr>
        <p:spPr>
          <a:xfrm>
            <a:off x="7099519" y="2547780"/>
            <a:ext cx="2615275" cy="451309"/>
          </a:xfrm>
          <a:prstGeom prst="roundRect">
            <a:avLst>
              <a:gd name="adj" fmla="val 38018"/>
            </a:avLst>
          </a:prstGeom>
          <a:solidFill>
            <a:schemeClr val="accent1">
              <a:alpha val="75000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3375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114" name="Shape 3975"/>
          <p:cNvSpPr/>
          <p:nvPr/>
        </p:nvSpPr>
        <p:spPr>
          <a:xfrm>
            <a:off x="7099520" y="3063106"/>
            <a:ext cx="2172053" cy="451308"/>
          </a:xfrm>
          <a:prstGeom prst="roundRect">
            <a:avLst>
              <a:gd name="adj" fmla="val 38018"/>
            </a:avLst>
          </a:prstGeom>
          <a:solidFill>
            <a:schemeClr val="accent2">
              <a:alpha val="75000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3375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115" name="Shape 3977"/>
          <p:cNvSpPr/>
          <p:nvPr/>
        </p:nvSpPr>
        <p:spPr>
          <a:xfrm>
            <a:off x="7099520" y="3578433"/>
            <a:ext cx="1912968" cy="451309"/>
          </a:xfrm>
          <a:prstGeom prst="roundRect">
            <a:avLst>
              <a:gd name="adj" fmla="val 38018"/>
            </a:avLst>
          </a:prstGeom>
          <a:solidFill>
            <a:schemeClr val="accent3">
              <a:alpha val="75000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3375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116" name="Shape 3979"/>
          <p:cNvSpPr/>
          <p:nvPr/>
        </p:nvSpPr>
        <p:spPr>
          <a:xfrm>
            <a:off x="7099519" y="4097321"/>
            <a:ext cx="3403486" cy="451309"/>
          </a:xfrm>
          <a:prstGeom prst="roundRect">
            <a:avLst>
              <a:gd name="adj" fmla="val 38018"/>
            </a:avLst>
          </a:prstGeom>
          <a:solidFill>
            <a:schemeClr val="accent4">
              <a:alpha val="75000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3375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117" name="Shape 3981"/>
          <p:cNvSpPr/>
          <p:nvPr/>
        </p:nvSpPr>
        <p:spPr>
          <a:xfrm>
            <a:off x="7099520" y="4607304"/>
            <a:ext cx="1701743" cy="451308"/>
          </a:xfrm>
          <a:prstGeom prst="roundRect">
            <a:avLst>
              <a:gd name="adj" fmla="val 38018"/>
            </a:avLst>
          </a:prstGeom>
          <a:solidFill>
            <a:schemeClr val="accent5">
              <a:lumMod val="60000"/>
              <a:lumOff val="40000"/>
              <a:alpha val="75000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3375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grpSp>
        <p:nvGrpSpPr>
          <p:cNvPr id="119" name="Group 118"/>
          <p:cNvGrpSpPr/>
          <p:nvPr/>
        </p:nvGrpSpPr>
        <p:grpSpPr>
          <a:xfrm>
            <a:off x="6045486" y="2547780"/>
            <a:ext cx="1390256" cy="2512615"/>
            <a:chOff x="4815540" y="2936521"/>
            <a:chExt cx="2568056" cy="2382462"/>
          </a:xfrm>
        </p:grpSpPr>
        <p:sp>
          <p:nvSpPr>
            <p:cNvPr id="120" name="Shape 3987"/>
            <p:cNvSpPr/>
            <p:nvPr/>
          </p:nvSpPr>
          <p:spPr>
            <a:xfrm>
              <a:off x="4816923" y="3425154"/>
              <a:ext cx="2558154" cy="427931"/>
            </a:xfrm>
            <a:prstGeom prst="roundRect">
              <a:avLst>
                <a:gd name="adj" fmla="val 38018"/>
              </a:avLst>
            </a:prstGeom>
            <a:solidFill>
              <a:schemeClr val="accent2"/>
            </a:solidFill>
            <a:ln w="3175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53575" tIns="53575" rIns="53575" bIns="53575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3375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121" name="Shape 3990"/>
            <p:cNvSpPr/>
            <p:nvPr/>
          </p:nvSpPr>
          <p:spPr>
            <a:xfrm>
              <a:off x="4816923" y="3913786"/>
              <a:ext cx="2558154" cy="427931"/>
            </a:xfrm>
            <a:prstGeom prst="roundRect">
              <a:avLst>
                <a:gd name="adj" fmla="val 38018"/>
              </a:avLst>
            </a:prstGeom>
            <a:solidFill>
              <a:schemeClr val="accent3"/>
            </a:solidFill>
            <a:ln w="3175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53575" tIns="53575" rIns="53575" bIns="53575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3375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122" name="Shape 3993"/>
            <p:cNvSpPr/>
            <p:nvPr/>
          </p:nvSpPr>
          <p:spPr>
            <a:xfrm>
              <a:off x="4816923" y="4402419"/>
              <a:ext cx="2558154" cy="427931"/>
            </a:xfrm>
            <a:prstGeom prst="roundRect">
              <a:avLst>
                <a:gd name="adj" fmla="val 38018"/>
              </a:avLst>
            </a:prstGeom>
            <a:solidFill>
              <a:schemeClr val="accent4"/>
            </a:solidFill>
            <a:ln w="3175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53575" tIns="53575" rIns="53575" bIns="53575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3375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123" name="Shape 3996"/>
            <p:cNvSpPr/>
            <p:nvPr/>
          </p:nvSpPr>
          <p:spPr>
            <a:xfrm>
              <a:off x="4816923" y="4891052"/>
              <a:ext cx="2558154" cy="427931"/>
            </a:xfrm>
            <a:prstGeom prst="roundRect">
              <a:avLst>
                <a:gd name="adj" fmla="val 38018"/>
              </a:avLst>
            </a:prstGeom>
            <a:solidFill>
              <a:schemeClr val="accent5">
                <a:lumMod val="60000"/>
                <a:lumOff val="40000"/>
              </a:schemeClr>
            </a:solidFill>
            <a:ln w="3175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53575" tIns="53575" rIns="53575" bIns="53575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3375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125" name="Shape 4008"/>
            <p:cNvSpPr/>
            <p:nvPr/>
          </p:nvSpPr>
          <p:spPr>
            <a:xfrm>
              <a:off x="4816923" y="2936521"/>
              <a:ext cx="2558154" cy="427931"/>
            </a:xfrm>
            <a:prstGeom prst="roundRect">
              <a:avLst>
                <a:gd name="adj" fmla="val 38018"/>
              </a:avLst>
            </a:prstGeom>
            <a:solidFill>
              <a:schemeClr val="accent1"/>
            </a:solidFill>
            <a:ln w="3175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53575" tIns="53575" rIns="53575" bIns="53575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3375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126" name="TextBox 125"/>
            <p:cNvSpPr txBox="1"/>
            <p:nvPr/>
          </p:nvSpPr>
          <p:spPr>
            <a:xfrm>
              <a:off x="4816924" y="3070770"/>
              <a:ext cx="2558153" cy="18470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zh-CN" altLang="en-US" sz="1265" b="1" dirty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点击输入标题</a:t>
              </a:r>
              <a:endParaRPr lang="zh-CN" altLang="en-US" sz="1265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endParaRPr>
            </a:p>
          </p:txBody>
        </p:sp>
        <p:sp>
          <p:nvSpPr>
            <p:cNvPr id="127" name="TextBox 126"/>
            <p:cNvSpPr txBox="1"/>
            <p:nvPr/>
          </p:nvSpPr>
          <p:spPr>
            <a:xfrm>
              <a:off x="4815540" y="3552550"/>
              <a:ext cx="2558153" cy="18470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zh-CN" altLang="en-US" sz="1265" b="1" dirty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点击输入标题</a:t>
              </a:r>
              <a:endParaRPr lang="zh-CN" altLang="en-US" sz="1265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endParaRPr>
            </a:p>
          </p:txBody>
        </p:sp>
        <p:sp>
          <p:nvSpPr>
            <p:cNvPr id="128" name="TextBox 127"/>
            <p:cNvSpPr txBox="1"/>
            <p:nvPr/>
          </p:nvSpPr>
          <p:spPr>
            <a:xfrm>
              <a:off x="4818313" y="4053896"/>
              <a:ext cx="2558153" cy="18470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zh-CN" altLang="en-US" sz="1265" b="1" dirty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点击输入标题</a:t>
              </a:r>
              <a:endParaRPr lang="zh-CN" altLang="en-US" sz="1265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endParaRPr>
            </a:p>
          </p:txBody>
        </p:sp>
        <p:sp>
          <p:nvSpPr>
            <p:cNvPr id="129" name="TextBox 128"/>
            <p:cNvSpPr txBox="1"/>
            <p:nvPr/>
          </p:nvSpPr>
          <p:spPr>
            <a:xfrm>
              <a:off x="4816929" y="4545202"/>
              <a:ext cx="2558153" cy="18470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zh-CN" altLang="en-US" sz="1265" b="1" dirty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点击输入标题</a:t>
              </a:r>
              <a:endParaRPr lang="zh-CN" altLang="en-US" sz="1265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endParaRPr>
            </a:p>
          </p:txBody>
        </p:sp>
        <p:sp>
          <p:nvSpPr>
            <p:cNvPr id="130" name="TextBox 129"/>
            <p:cNvSpPr txBox="1"/>
            <p:nvPr/>
          </p:nvSpPr>
          <p:spPr>
            <a:xfrm>
              <a:off x="4825443" y="5021275"/>
              <a:ext cx="2558153" cy="18470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zh-CN" altLang="en-US" sz="1265" b="1" dirty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点击输入标题</a:t>
              </a:r>
              <a:endParaRPr lang="zh-CN" altLang="en-US" sz="1265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endParaRPr>
            </a:p>
          </p:txBody>
        </p:sp>
      </p:grpSp>
      <p:sp>
        <p:nvSpPr>
          <p:cNvPr id="133" name="TextBox 132"/>
          <p:cNvSpPr txBox="1"/>
          <p:nvPr/>
        </p:nvSpPr>
        <p:spPr>
          <a:xfrm>
            <a:off x="8289626" y="4726332"/>
            <a:ext cx="474950" cy="17036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105" b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25%</a:t>
            </a:r>
            <a:endParaRPr lang="en-GB" sz="1105" b="1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Clear Sans Light" panose="020B0303030202020304" pitchFamily="34" charset="0"/>
              <a:sym typeface="Times New Roman" panose="02020603050405020304" pitchFamily="18" charset="0"/>
            </a:endParaRPr>
          </a:p>
        </p:txBody>
      </p:sp>
      <p:sp>
        <p:nvSpPr>
          <p:cNvPr id="134" name="TextBox 133"/>
          <p:cNvSpPr txBox="1"/>
          <p:nvPr/>
        </p:nvSpPr>
        <p:spPr>
          <a:xfrm>
            <a:off x="10028054" y="4221901"/>
            <a:ext cx="474950" cy="17036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105" b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90%</a:t>
            </a:r>
            <a:endParaRPr lang="en-GB" sz="1105" b="1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Clear Sans Light" panose="020B0303030202020304" pitchFamily="34" charset="0"/>
              <a:sym typeface="Times New Roman" panose="02020603050405020304" pitchFamily="18" charset="0"/>
            </a:endParaRPr>
          </a:p>
        </p:txBody>
      </p:sp>
      <p:sp>
        <p:nvSpPr>
          <p:cNvPr id="135" name="TextBox 134"/>
          <p:cNvSpPr txBox="1"/>
          <p:nvPr/>
        </p:nvSpPr>
        <p:spPr>
          <a:xfrm>
            <a:off x="8499949" y="3698592"/>
            <a:ext cx="474950" cy="1785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160" b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50%</a:t>
            </a:r>
            <a:endParaRPr lang="en-GB" sz="1160" b="1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Clear Sans Light" panose="020B0303030202020304" pitchFamily="34" charset="0"/>
              <a:sym typeface="Times New Roman" panose="02020603050405020304" pitchFamily="18" charset="0"/>
            </a:endParaRPr>
          </a:p>
        </p:txBody>
      </p:sp>
      <p:sp>
        <p:nvSpPr>
          <p:cNvPr id="136" name="TextBox 135"/>
          <p:cNvSpPr txBox="1"/>
          <p:nvPr/>
        </p:nvSpPr>
        <p:spPr>
          <a:xfrm>
            <a:off x="8765868" y="3183267"/>
            <a:ext cx="474950" cy="1785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160" b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65%</a:t>
            </a:r>
            <a:endParaRPr lang="en-GB" sz="1160" b="1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Clear Sans Light" panose="020B0303030202020304" pitchFamily="34" charset="0"/>
              <a:sym typeface="Times New Roman" panose="02020603050405020304" pitchFamily="18" charset="0"/>
            </a:endParaRPr>
          </a:p>
        </p:txBody>
      </p:sp>
      <p:sp>
        <p:nvSpPr>
          <p:cNvPr id="137" name="TextBox 136"/>
          <p:cNvSpPr txBox="1"/>
          <p:nvPr/>
        </p:nvSpPr>
        <p:spPr>
          <a:xfrm>
            <a:off x="9217856" y="2667941"/>
            <a:ext cx="474950" cy="1947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265" b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75%</a:t>
            </a:r>
            <a:endParaRPr lang="en-GB" sz="1265" b="1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Clear Sans Light" panose="020B0303030202020304" pitchFamily="34" charset="0"/>
              <a:sym typeface="Times New Roman" panose="02020603050405020304" pitchFamily="18" charset="0"/>
            </a:endParaRPr>
          </a:p>
        </p:txBody>
      </p:sp>
      <p:grpSp>
        <p:nvGrpSpPr>
          <p:cNvPr id="49" name="Group 48"/>
          <p:cNvGrpSpPr/>
          <p:nvPr/>
        </p:nvGrpSpPr>
        <p:grpSpPr>
          <a:xfrm>
            <a:off x="2187945" y="2233036"/>
            <a:ext cx="1513796" cy="1393092"/>
            <a:chOff x="4662933" y="1958109"/>
            <a:chExt cx="1435382" cy="1320930"/>
          </a:xfrm>
        </p:grpSpPr>
        <p:sp>
          <p:nvSpPr>
            <p:cNvPr id="50" name="Shape 1510"/>
            <p:cNvSpPr/>
            <p:nvPr/>
          </p:nvSpPr>
          <p:spPr>
            <a:xfrm>
              <a:off x="4662933" y="1958109"/>
              <a:ext cx="1435382" cy="13209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7023"/>
                  </a:moveTo>
                  <a:lnTo>
                    <a:pt x="12980" y="21600"/>
                  </a:lnTo>
                  <a:cubicBezTo>
                    <a:pt x="14119" y="17621"/>
                    <a:pt x="17535" y="14732"/>
                    <a:pt x="21572" y="14732"/>
                  </a:cubicBezTo>
                  <a:cubicBezTo>
                    <a:pt x="21581" y="14732"/>
                    <a:pt x="21591" y="14733"/>
                    <a:pt x="21600" y="14733"/>
                  </a:cubicBezTo>
                  <a:lnTo>
                    <a:pt x="21584" y="0"/>
                  </a:lnTo>
                  <a:cubicBezTo>
                    <a:pt x="21580" y="0"/>
                    <a:pt x="21576" y="0"/>
                    <a:pt x="21572" y="0"/>
                  </a:cubicBezTo>
                  <a:cubicBezTo>
                    <a:pt x="11494" y="0"/>
                    <a:pt x="2954" y="7143"/>
                    <a:pt x="0" y="17023"/>
                  </a:cubicBezTo>
                </a:path>
              </a:pathLst>
            </a:custGeom>
            <a:solidFill>
              <a:schemeClr val="accent1"/>
            </a:solidFill>
            <a:ln w="889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40181" tIns="40181" rIns="40181" bIns="40181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3375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51" name="Text Placeholder 2"/>
            <p:cNvSpPr txBox="1"/>
            <p:nvPr/>
          </p:nvSpPr>
          <p:spPr>
            <a:xfrm>
              <a:off x="5149228" y="2110111"/>
              <a:ext cx="620690" cy="973364"/>
            </a:xfrm>
            <a:prstGeom prst="rect">
              <a:avLst/>
            </a:prstGeom>
            <a:noFill/>
          </p:spPr>
          <p:txBody>
            <a:bodyPr vert="horz" lIns="96435" tIns="48218" rIns="96435" bIns="48218" rtlCol="0" anchor="ctr">
              <a:norm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11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" panose="020B0503030202020304" pitchFamily="34" charset="0"/>
                  <a:sym typeface="Times New Roman" panose="02020603050405020304" pitchFamily="18" charset="0"/>
                </a:rPr>
                <a:t>1</a:t>
              </a:r>
              <a:endParaRPr lang="en-GB" sz="211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" panose="020B0503030202020304" pitchFamily="34" charset="0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4068410" y="3332181"/>
            <a:ext cx="1221701" cy="1776415"/>
            <a:chOff x="6445990" y="3000318"/>
            <a:chExt cx="1158417" cy="1684397"/>
          </a:xfrm>
        </p:grpSpPr>
        <p:sp>
          <p:nvSpPr>
            <p:cNvPr id="53" name="Shape 1501"/>
            <p:cNvSpPr/>
            <p:nvPr/>
          </p:nvSpPr>
          <p:spPr>
            <a:xfrm>
              <a:off x="6445990" y="3000318"/>
              <a:ext cx="1158417" cy="16843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151" y="3598"/>
                  </a:moveTo>
                  <a:cubicBezTo>
                    <a:pt x="4473" y="4314"/>
                    <a:pt x="4647" y="5075"/>
                    <a:pt x="4647" y="5864"/>
                  </a:cubicBezTo>
                  <a:cubicBezTo>
                    <a:pt x="4647" y="8429"/>
                    <a:pt x="2813" y="10698"/>
                    <a:pt x="0" y="12090"/>
                  </a:cubicBezTo>
                  <a:lnTo>
                    <a:pt x="10027" y="21600"/>
                  </a:lnTo>
                  <a:cubicBezTo>
                    <a:pt x="17040" y="18086"/>
                    <a:pt x="21600" y="12395"/>
                    <a:pt x="21600" y="5970"/>
                  </a:cubicBezTo>
                  <a:cubicBezTo>
                    <a:pt x="21600" y="3886"/>
                    <a:pt x="21118" y="1880"/>
                    <a:pt x="20232" y="0"/>
                  </a:cubicBezTo>
                  <a:cubicBezTo>
                    <a:pt x="20232" y="0"/>
                    <a:pt x="4151" y="3598"/>
                    <a:pt x="4151" y="3598"/>
                  </a:cubicBezTo>
                  <a:close/>
                </a:path>
              </a:pathLst>
            </a:custGeom>
            <a:solidFill>
              <a:schemeClr val="accent3"/>
            </a:solidFill>
            <a:ln w="889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40181" tIns="40181" rIns="40181" bIns="40181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3375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62" name="Text Placeholder 2"/>
            <p:cNvSpPr txBox="1"/>
            <p:nvPr/>
          </p:nvSpPr>
          <p:spPr>
            <a:xfrm>
              <a:off x="6788527" y="3285910"/>
              <a:ext cx="620690" cy="973364"/>
            </a:xfrm>
            <a:prstGeom prst="rect">
              <a:avLst/>
            </a:prstGeom>
            <a:noFill/>
          </p:spPr>
          <p:txBody>
            <a:bodyPr vert="horz" lIns="96435" tIns="48218" rIns="96435" bIns="48218" rtlCol="0" anchor="ctr">
              <a:norm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11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" panose="020B0503030202020304" pitchFamily="34" charset="0"/>
                  <a:sym typeface="Times New Roman" panose="02020603050405020304" pitchFamily="18" charset="0"/>
                </a:rPr>
                <a:t>3</a:t>
              </a:r>
              <a:endParaRPr lang="en-GB" sz="211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" panose="020B0503030202020304" pitchFamily="34" charset="0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2108489" y="3332181"/>
            <a:ext cx="1226827" cy="1782285"/>
            <a:chOff x="4587593" y="3000318"/>
            <a:chExt cx="1163278" cy="1689963"/>
          </a:xfrm>
        </p:grpSpPr>
        <p:sp>
          <p:nvSpPr>
            <p:cNvPr id="64" name="Shape 1507"/>
            <p:cNvSpPr/>
            <p:nvPr/>
          </p:nvSpPr>
          <p:spPr>
            <a:xfrm>
              <a:off x="4587593" y="3000318"/>
              <a:ext cx="1163278" cy="16899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5957"/>
                  </a:moveTo>
                  <a:cubicBezTo>
                    <a:pt x="0" y="12400"/>
                    <a:pt x="4597" y="18103"/>
                    <a:pt x="11654" y="21600"/>
                  </a:cubicBezTo>
                  <a:lnTo>
                    <a:pt x="21600" y="12100"/>
                  </a:lnTo>
                  <a:cubicBezTo>
                    <a:pt x="18748" y="10717"/>
                    <a:pt x="16882" y="8435"/>
                    <a:pt x="16882" y="5851"/>
                  </a:cubicBezTo>
                  <a:cubicBezTo>
                    <a:pt x="16882" y="5059"/>
                    <a:pt x="17057" y="4296"/>
                    <a:pt x="17382" y="3578"/>
                  </a:cubicBezTo>
                  <a:lnTo>
                    <a:pt x="1366" y="0"/>
                  </a:lnTo>
                  <a:cubicBezTo>
                    <a:pt x="480" y="1876"/>
                    <a:pt x="0" y="3878"/>
                    <a:pt x="0" y="5957"/>
                  </a:cubicBezTo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889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40181" tIns="40181" rIns="40181" bIns="40181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3375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65" name="Text Placeholder 2"/>
            <p:cNvSpPr txBox="1"/>
            <p:nvPr/>
          </p:nvSpPr>
          <p:spPr>
            <a:xfrm>
              <a:off x="4775602" y="3290284"/>
              <a:ext cx="620689" cy="973364"/>
            </a:xfrm>
            <a:prstGeom prst="rect">
              <a:avLst/>
            </a:prstGeom>
            <a:noFill/>
          </p:spPr>
          <p:txBody>
            <a:bodyPr vert="horz" lIns="96435" tIns="48218" rIns="96435" bIns="48218" rtlCol="0" anchor="ctr">
              <a:norm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11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" panose="020B0503030202020304" pitchFamily="34" charset="0"/>
                  <a:sym typeface="Times New Roman" panose="02020603050405020304" pitchFamily="18" charset="0"/>
                </a:rPr>
                <a:t>5</a:t>
              </a:r>
              <a:endParaRPr lang="en-GB" sz="211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" panose="020B0503030202020304" pitchFamily="34" charset="0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2770625" y="4325386"/>
            <a:ext cx="1862233" cy="1142713"/>
            <a:chOff x="5215430" y="3942075"/>
            <a:chExt cx="1765770" cy="1083521"/>
          </a:xfrm>
        </p:grpSpPr>
        <p:sp>
          <p:nvSpPr>
            <p:cNvPr id="67" name="Shape 1504"/>
            <p:cNvSpPr/>
            <p:nvPr/>
          </p:nvSpPr>
          <p:spPr>
            <a:xfrm>
              <a:off x="5215430" y="3942075"/>
              <a:ext cx="1765770" cy="102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757" y="2356"/>
                  </a:moveTo>
                  <a:cubicBezTo>
                    <a:pt x="9192" y="2356"/>
                    <a:pt x="7742" y="1510"/>
                    <a:pt x="6552" y="72"/>
                  </a:cubicBezTo>
                  <a:lnTo>
                    <a:pt x="0" y="15661"/>
                  </a:lnTo>
                  <a:cubicBezTo>
                    <a:pt x="3028" y="19398"/>
                    <a:pt x="6742" y="21600"/>
                    <a:pt x="10757" y="21600"/>
                  </a:cubicBezTo>
                  <a:cubicBezTo>
                    <a:pt x="14810" y="21600"/>
                    <a:pt x="18557" y="19356"/>
                    <a:pt x="21600" y="15555"/>
                  </a:cubicBezTo>
                  <a:lnTo>
                    <a:pt x="15022" y="0"/>
                  </a:lnTo>
                  <a:cubicBezTo>
                    <a:pt x="13821" y="1481"/>
                    <a:pt x="12350" y="2356"/>
                    <a:pt x="10757" y="2356"/>
                  </a:cubicBezTo>
                </a:path>
              </a:pathLst>
            </a:custGeom>
            <a:solidFill>
              <a:schemeClr val="accent4"/>
            </a:solidFill>
            <a:ln w="889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40181" tIns="40181" rIns="40181" bIns="40181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3375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68" name="Text Placeholder 2"/>
            <p:cNvSpPr txBox="1"/>
            <p:nvPr/>
          </p:nvSpPr>
          <p:spPr>
            <a:xfrm>
              <a:off x="5747574" y="4052232"/>
              <a:ext cx="620689" cy="973364"/>
            </a:xfrm>
            <a:prstGeom prst="rect">
              <a:avLst/>
            </a:prstGeom>
            <a:noFill/>
          </p:spPr>
          <p:txBody>
            <a:bodyPr vert="horz" lIns="96435" tIns="48218" rIns="96435" bIns="48218" rtlCol="0" anchor="ctr">
              <a:norm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11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" panose="020B0503030202020304" pitchFamily="34" charset="0"/>
                  <a:sym typeface="Times New Roman" panose="02020603050405020304" pitchFamily="18" charset="0"/>
                </a:rPr>
                <a:t>4</a:t>
              </a:r>
              <a:endParaRPr lang="en-GB" sz="211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" panose="020B0503030202020304" pitchFamily="34" charset="0"/>
                <a:sym typeface="Times New Roman" panose="02020603050405020304" pitchFamily="18" charset="0"/>
              </a:endParaRPr>
            </a:p>
          </p:txBody>
        </p:sp>
      </p:grpSp>
      <p:sp>
        <p:nvSpPr>
          <p:cNvPr id="71" name="TextBox 70"/>
          <p:cNvSpPr txBox="1"/>
          <p:nvPr/>
        </p:nvSpPr>
        <p:spPr>
          <a:xfrm>
            <a:off x="1602883" y="5635430"/>
            <a:ext cx="9643533" cy="6417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Denima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pstebus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danaime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lovera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donWakamare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dimasa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quosam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santLoirem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ipsume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koler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sit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denimaOstebus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daname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lovera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don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Wakamare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dimasa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qm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santLorem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ipsume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denimaOstebus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daname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lovera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don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Wakama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 </a:t>
            </a:r>
            <a:r>
              <a:rPr lang="en-US" sz="1265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dalaman</a:t>
            </a:r>
            <a:r>
              <a: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rPr>
              <a:t>.</a:t>
            </a:r>
            <a:endParaRPr lang="id-ID" sz="1265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Clear Sans Light" panose="020B0303030202020304" pitchFamily="34" charset="0"/>
              <a:sym typeface="Times New Roman" panose="02020603050405020304" pitchFamily="18" charset="0"/>
            </a:endParaRPr>
          </a:p>
        </p:txBody>
      </p:sp>
      <p:grpSp>
        <p:nvGrpSpPr>
          <p:cNvPr id="46" name="Group 45"/>
          <p:cNvGrpSpPr/>
          <p:nvPr/>
        </p:nvGrpSpPr>
        <p:grpSpPr>
          <a:xfrm>
            <a:off x="3697614" y="2233036"/>
            <a:ext cx="1511126" cy="1394282"/>
            <a:chOff x="6094402" y="1958109"/>
            <a:chExt cx="1432850" cy="1322058"/>
          </a:xfrm>
        </p:grpSpPr>
        <p:sp>
          <p:nvSpPr>
            <p:cNvPr id="47" name="Shape 1498"/>
            <p:cNvSpPr/>
            <p:nvPr/>
          </p:nvSpPr>
          <p:spPr>
            <a:xfrm>
              <a:off x="6094402" y="1958109"/>
              <a:ext cx="1432850" cy="13220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" y="14720"/>
                  </a:moveTo>
                  <a:cubicBezTo>
                    <a:pt x="4054" y="14734"/>
                    <a:pt x="7466" y="17624"/>
                    <a:pt x="8599" y="21600"/>
                  </a:cubicBezTo>
                  <a:lnTo>
                    <a:pt x="21600" y="17016"/>
                  </a:lnTo>
                  <a:cubicBezTo>
                    <a:pt x="18644" y="7144"/>
                    <a:pt x="10092" y="6"/>
                    <a:pt x="0" y="0"/>
                  </a:cubicBezTo>
                  <a:cubicBezTo>
                    <a:pt x="0" y="0"/>
                    <a:pt x="16" y="14720"/>
                    <a:pt x="16" y="14720"/>
                  </a:cubicBezTo>
                  <a:close/>
                </a:path>
              </a:pathLst>
            </a:custGeom>
            <a:solidFill>
              <a:schemeClr val="accent2"/>
            </a:solidFill>
            <a:ln w="889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40181" tIns="40181" rIns="40181" bIns="40181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3375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48" name="Text Placeholder 2"/>
            <p:cNvSpPr txBox="1"/>
            <p:nvPr/>
          </p:nvSpPr>
          <p:spPr>
            <a:xfrm>
              <a:off x="6375782" y="2105736"/>
              <a:ext cx="620690" cy="973364"/>
            </a:xfrm>
            <a:prstGeom prst="rect">
              <a:avLst/>
            </a:prstGeom>
            <a:noFill/>
          </p:spPr>
          <p:txBody>
            <a:bodyPr vert="horz" lIns="96435" tIns="48218" rIns="96435" bIns="48218" rtlCol="0" anchor="ctr">
              <a:norm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11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" panose="020B0503030202020304" pitchFamily="34" charset="0"/>
                  <a:sym typeface="Times New Roman" panose="02020603050405020304" pitchFamily="18" charset="0"/>
                </a:rPr>
                <a:t>2</a:t>
              </a:r>
              <a:endParaRPr lang="en-GB" sz="211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" panose="020B0503030202020304" pitchFamily="34" charset="0"/>
                <a:sym typeface="Times New Roman" panose="02020603050405020304" pitchFamily="18" charset="0"/>
              </a:endParaRPr>
            </a:p>
          </p:txBody>
        </p:sp>
      </p:grpSp>
      <p:sp>
        <p:nvSpPr>
          <p:cNvPr id="45" name="矩形 44"/>
          <p:cNvSpPr/>
          <p:nvPr/>
        </p:nvSpPr>
        <p:spPr>
          <a:xfrm>
            <a:off x="3477210" y="170898"/>
            <a:ext cx="9380132" cy="5972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4" name="矩形 53"/>
          <p:cNvSpPr/>
          <p:nvPr/>
        </p:nvSpPr>
        <p:spPr>
          <a:xfrm>
            <a:off x="1413" y="170898"/>
            <a:ext cx="254097" cy="5972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5" name="矩形 54"/>
          <p:cNvSpPr/>
          <p:nvPr/>
        </p:nvSpPr>
        <p:spPr>
          <a:xfrm>
            <a:off x="288981" y="170898"/>
            <a:ext cx="67661" cy="5972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6" name="矩形 55"/>
          <p:cNvSpPr/>
          <p:nvPr/>
        </p:nvSpPr>
        <p:spPr>
          <a:xfrm>
            <a:off x="1414" y="6997978"/>
            <a:ext cx="12855928" cy="9029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7" name="文本框 56"/>
          <p:cNvSpPr txBox="1"/>
          <p:nvPr/>
        </p:nvSpPr>
        <p:spPr>
          <a:xfrm>
            <a:off x="576093" y="177189"/>
            <a:ext cx="26468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200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年度工作概述</a:t>
            </a:r>
            <a:endParaRPr lang="en-US" altLang="zh-CN" sz="3200" b="1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8" name="Content Placeholder 2"/>
          <p:cNvSpPr txBox="1"/>
          <p:nvPr/>
        </p:nvSpPr>
        <p:spPr>
          <a:xfrm>
            <a:off x="10605610" y="192575"/>
            <a:ext cx="1906380" cy="55354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3595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LOGO</a:t>
            </a:r>
            <a:endParaRPr lang="en-US" sz="3595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9" name="文本框 58"/>
          <p:cNvSpPr txBox="1"/>
          <p:nvPr/>
        </p:nvSpPr>
        <p:spPr>
          <a:xfrm>
            <a:off x="498412" y="729609"/>
            <a:ext cx="28022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ANNUAL WORK SUMMARY</a:t>
            </a:r>
            <a:endParaRPr lang="en-US" altLang="zh-CN" sz="16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1000">
        <p:random/>
      </p:transition>
    </mc:Choice>
    <mc:Fallback>
      <p:transition spd="slow" advClick="0" advTm="1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00"/>
                            </p:stCondLst>
                            <p:childTnLst>
                              <p:par>
                                <p:cTn id="4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000"/>
                            </p:stCondLst>
                            <p:childTnLst>
                              <p:par>
                                <p:cTn id="6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5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70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7500"/>
                            </p:stCondLst>
                            <p:childTnLst>
                              <p:par>
                                <p:cTn id="7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8000"/>
                            </p:stCondLst>
                            <p:childTnLst>
                              <p:par>
                                <p:cTn id="8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" grpId="0" animBg="1"/>
      <p:bldP spid="114" grpId="0" animBg="1"/>
      <p:bldP spid="115" grpId="0" animBg="1"/>
      <p:bldP spid="116" grpId="0" animBg="1"/>
      <p:bldP spid="117" grpId="0" animBg="1"/>
      <p:bldP spid="133" grpId="0"/>
      <p:bldP spid="134" grpId="0"/>
      <p:bldP spid="135" grpId="0"/>
      <p:bldP spid="136" grpId="0"/>
      <p:bldP spid="137" grpId="0"/>
      <p:bldP spid="7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3"/>
          <p:cNvSpPr>
            <a:spLocks noChangeArrowheads="1"/>
          </p:cNvSpPr>
          <p:nvPr/>
        </p:nvSpPr>
        <p:spPr bwMode="auto">
          <a:xfrm>
            <a:off x="2530139" y="3197126"/>
            <a:ext cx="4801314" cy="1535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 anchor="ctr">
            <a:spAutoFit/>
          </a:bodyPr>
          <a:lstStyle/>
          <a:p>
            <a:pPr algn="r"/>
            <a:r>
              <a:rPr lang="en-US" sz="3375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</a:t>
            </a:r>
            <a:endParaRPr lang="en-US" sz="3375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r"/>
            <a:r>
              <a:rPr lang="zh-CN" altLang="en-US" sz="600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明年工作计划</a:t>
            </a:r>
            <a:endParaRPr lang="zh-CN" altLang="en-US" sz="6000" b="1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124" name="矩形 10"/>
          <p:cNvSpPr>
            <a:spLocks noChangeArrowheads="1"/>
          </p:cNvSpPr>
          <p:nvPr/>
        </p:nvSpPr>
        <p:spPr bwMode="auto">
          <a:xfrm>
            <a:off x="3485528" y="2520708"/>
            <a:ext cx="3845925" cy="400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The 2017 annual work summary</a:t>
            </a:r>
            <a:endParaRPr lang="zh-CN" altLang="en-US" sz="20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125" name="直接连接符 11"/>
          <p:cNvSpPr>
            <a:spLocks noChangeShapeType="1"/>
          </p:cNvSpPr>
          <p:nvPr/>
        </p:nvSpPr>
        <p:spPr bwMode="auto">
          <a:xfrm>
            <a:off x="1826905" y="2957655"/>
            <a:ext cx="5504548" cy="1675"/>
          </a:xfrm>
          <a:prstGeom prst="line">
            <a:avLst/>
          </a:prstGeom>
          <a:noFill/>
          <a:ln w="6350" cap="flat" cmpd="sng">
            <a:solidFill>
              <a:schemeClr val="accent1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00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Text Box 3"/>
          <p:cNvSpPr>
            <a:spLocks noChangeArrowheads="1"/>
          </p:cNvSpPr>
          <p:nvPr/>
        </p:nvSpPr>
        <p:spPr bwMode="auto">
          <a:xfrm>
            <a:off x="7422714" y="2022103"/>
            <a:ext cx="3021981" cy="3154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19895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04</a:t>
            </a:r>
            <a:endParaRPr lang="zh-CN" altLang="en-US" sz="19895" b="1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1000">
        <p:random/>
      </p:transition>
    </mc:Choice>
    <mc:Fallback>
      <p:transition spd="slow" advClick="0" advTm="1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/>
      <p:bldP spid="5124" grpId="0"/>
      <p:bldP spid="5125" grpId="0" animBg="1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876866" y="3195814"/>
            <a:ext cx="2340723" cy="121978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45" b="1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Title and Description</a:t>
            </a:r>
            <a:br>
              <a:rPr lang="en-US" sz="1545" b="1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</a:br>
            <a:r>
              <a:rPr lang="en-US" sz="1545" b="1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Goes here</a:t>
            </a:r>
            <a:endParaRPr lang="en-US" sz="1545" b="1" dirty="0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76866" y="4699992"/>
            <a:ext cx="2340723" cy="121978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45" b="1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Title and Description</a:t>
            </a:r>
            <a:br>
              <a:rPr lang="en-US" sz="1545" b="1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</a:br>
            <a:r>
              <a:rPr lang="en-US" sz="1545" b="1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Goes here</a:t>
            </a:r>
            <a:endParaRPr lang="en-US" sz="1545" b="1" dirty="0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401867" y="3195814"/>
            <a:ext cx="2340723" cy="121978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45" b="1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Title and Description</a:t>
            </a:r>
            <a:br>
              <a:rPr lang="en-US" sz="1545" b="1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</a:br>
            <a:r>
              <a:rPr lang="en-US" sz="1545" b="1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Goes here</a:t>
            </a:r>
            <a:endParaRPr lang="en-US" sz="1545" b="1" dirty="0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401867" y="4699992"/>
            <a:ext cx="2340723" cy="121978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45" b="1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Title and Description</a:t>
            </a:r>
            <a:br>
              <a:rPr lang="en-US" sz="1545" b="1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</a:br>
            <a:r>
              <a:rPr lang="en-US" sz="1545" b="1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Goes here</a:t>
            </a:r>
            <a:endParaRPr lang="en-US" sz="1545" b="1" dirty="0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rot="5400000">
            <a:off x="-21454" y="4551221"/>
            <a:ext cx="3265253" cy="1879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1610231" y="2919533"/>
            <a:ext cx="5449683" cy="301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 rot="16200000">
            <a:off x="576844" y="3525827"/>
            <a:ext cx="1464736" cy="33915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15" b="1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点击输入标题</a:t>
            </a:r>
            <a:endParaRPr lang="zh-CN" altLang="en-US" sz="1415" b="1" dirty="0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 rot="16200000">
            <a:off x="576846" y="5030005"/>
            <a:ext cx="1464736" cy="33915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15" b="1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点击输入标题</a:t>
            </a:r>
            <a:endParaRPr lang="zh-CN" altLang="en-US" sz="1415" b="1" dirty="0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871807" y="2410809"/>
            <a:ext cx="2350844" cy="33915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15" b="1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点击输入标题</a:t>
            </a:r>
            <a:endParaRPr lang="zh-CN" altLang="en-US" sz="1415" b="1" dirty="0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396808" y="2410809"/>
            <a:ext cx="2350844" cy="33915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15" b="1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点击输入标题</a:t>
            </a:r>
            <a:endParaRPr lang="zh-CN" altLang="en-US" sz="1415" b="1" dirty="0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15" name="Freeform 46"/>
          <p:cNvSpPr>
            <a:spLocks noEditPoints="1"/>
          </p:cNvSpPr>
          <p:nvPr/>
        </p:nvSpPr>
        <p:spPr bwMode="auto">
          <a:xfrm>
            <a:off x="7348678" y="2427154"/>
            <a:ext cx="437381" cy="437378"/>
          </a:xfrm>
          <a:custGeom>
            <a:avLst/>
            <a:gdLst/>
            <a:ahLst/>
            <a:cxnLst>
              <a:cxn ang="0">
                <a:pos x="55" y="44"/>
              </a:cxn>
              <a:cxn ang="0">
                <a:pos x="44" y="55"/>
              </a:cxn>
              <a:cxn ang="0">
                <a:pos x="10" y="55"/>
              </a:cxn>
              <a:cxn ang="0">
                <a:pos x="0" y="44"/>
              </a:cxn>
              <a:cxn ang="0">
                <a:pos x="0" y="10"/>
              </a:cxn>
              <a:cxn ang="0">
                <a:pos x="10" y="0"/>
              </a:cxn>
              <a:cxn ang="0">
                <a:pos x="44" y="0"/>
              </a:cxn>
              <a:cxn ang="0">
                <a:pos x="55" y="10"/>
              </a:cxn>
              <a:cxn ang="0">
                <a:pos x="55" y="44"/>
              </a:cxn>
              <a:cxn ang="0">
                <a:pos x="46" y="20"/>
              </a:cxn>
              <a:cxn ang="0">
                <a:pos x="46" y="17"/>
              </a:cxn>
              <a:cxn ang="0">
                <a:pos x="42" y="13"/>
              </a:cxn>
              <a:cxn ang="0">
                <a:pos x="39" y="13"/>
              </a:cxn>
              <a:cxn ang="0">
                <a:pos x="23" y="30"/>
              </a:cxn>
              <a:cxn ang="0">
                <a:pos x="15" y="22"/>
              </a:cxn>
              <a:cxn ang="0">
                <a:pos x="12" y="22"/>
              </a:cxn>
              <a:cxn ang="0">
                <a:pos x="8" y="26"/>
              </a:cxn>
              <a:cxn ang="0">
                <a:pos x="8" y="29"/>
              </a:cxn>
              <a:cxn ang="0">
                <a:pos x="21" y="42"/>
              </a:cxn>
              <a:cxn ang="0">
                <a:pos x="24" y="42"/>
              </a:cxn>
              <a:cxn ang="0">
                <a:pos x="46" y="20"/>
              </a:cxn>
            </a:cxnLst>
            <a:rect l="0" t="0" r="r" b="b"/>
            <a:pathLst>
              <a:path w="55" h="55">
                <a:moveTo>
                  <a:pt x="55" y="44"/>
                </a:moveTo>
                <a:cubicBezTo>
                  <a:pt x="55" y="50"/>
                  <a:pt x="50" y="55"/>
                  <a:pt x="44" y="55"/>
                </a:cubicBezTo>
                <a:cubicBezTo>
                  <a:pt x="10" y="55"/>
                  <a:pt x="10" y="55"/>
                  <a:pt x="10" y="55"/>
                </a:cubicBezTo>
                <a:cubicBezTo>
                  <a:pt x="4" y="55"/>
                  <a:pt x="0" y="50"/>
                  <a:pt x="0" y="44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5"/>
                  <a:pt x="4" y="0"/>
                  <a:pt x="10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50" y="0"/>
                  <a:pt x="55" y="5"/>
                  <a:pt x="55" y="10"/>
                </a:cubicBezTo>
                <a:lnTo>
                  <a:pt x="55" y="44"/>
                </a:lnTo>
                <a:close/>
                <a:moveTo>
                  <a:pt x="46" y="20"/>
                </a:moveTo>
                <a:cubicBezTo>
                  <a:pt x="47" y="19"/>
                  <a:pt x="47" y="17"/>
                  <a:pt x="46" y="17"/>
                </a:cubicBezTo>
                <a:cubicBezTo>
                  <a:pt x="42" y="13"/>
                  <a:pt x="42" y="13"/>
                  <a:pt x="42" y="13"/>
                </a:cubicBezTo>
                <a:cubicBezTo>
                  <a:pt x="42" y="12"/>
                  <a:pt x="40" y="12"/>
                  <a:pt x="39" y="13"/>
                </a:cubicBezTo>
                <a:cubicBezTo>
                  <a:pt x="23" y="30"/>
                  <a:pt x="23" y="30"/>
                  <a:pt x="23" y="30"/>
                </a:cubicBezTo>
                <a:cubicBezTo>
                  <a:pt x="15" y="22"/>
                  <a:pt x="15" y="22"/>
                  <a:pt x="15" y="22"/>
                </a:cubicBezTo>
                <a:cubicBezTo>
                  <a:pt x="14" y="21"/>
                  <a:pt x="13" y="21"/>
                  <a:pt x="12" y="22"/>
                </a:cubicBezTo>
                <a:cubicBezTo>
                  <a:pt x="8" y="26"/>
                  <a:pt x="8" y="26"/>
                  <a:pt x="8" y="26"/>
                </a:cubicBezTo>
                <a:cubicBezTo>
                  <a:pt x="7" y="27"/>
                  <a:pt x="7" y="28"/>
                  <a:pt x="8" y="29"/>
                </a:cubicBezTo>
                <a:cubicBezTo>
                  <a:pt x="21" y="42"/>
                  <a:pt x="21" y="42"/>
                  <a:pt x="21" y="42"/>
                </a:cubicBezTo>
                <a:cubicBezTo>
                  <a:pt x="22" y="43"/>
                  <a:pt x="23" y="43"/>
                  <a:pt x="24" y="42"/>
                </a:cubicBezTo>
                <a:lnTo>
                  <a:pt x="46" y="2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vert="horz" wrap="square" lIns="117692" tIns="58846" rIns="117692" bIns="58846" numCol="1" anchor="t" anchorCtr="0" compatLnSpc="1"/>
          <a:lstStyle/>
          <a:p>
            <a:endParaRPr lang="en-US" sz="1650" dirty="0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16" name="Freeform 46"/>
          <p:cNvSpPr>
            <a:spLocks noEditPoints="1"/>
          </p:cNvSpPr>
          <p:nvPr/>
        </p:nvSpPr>
        <p:spPr bwMode="auto">
          <a:xfrm>
            <a:off x="7348678" y="3486837"/>
            <a:ext cx="437381" cy="437378"/>
          </a:xfrm>
          <a:custGeom>
            <a:avLst/>
            <a:gdLst/>
            <a:ahLst/>
            <a:cxnLst>
              <a:cxn ang="0">
                <a:pos x="55" y="44"/>
              </a:cxn>
              <a:cxn ang="0">
                <a:pos x="44" y="55"/>
              </a:cxn>
              <a:cxn ang="0">
                <a:pos x="10" y="55"/>
              </a:cxn>
              <a:cxn ang="0">
                <a:pos x="0" y="44"/>
              </a:cxn>
              <a:cxn ang="0">
                <a:pos x="0" y="10"/>
              </a:cxn>
              <a:cxn ang="0">
                <a:pos x="10" y="0"/>
              </a:cxn>
              <a:cxn ang="0">
                <a:pos x="44" y="0"/>
              </a:cxn>
              <a:cxn ang="0">
                <a:pos x="55" y="10"/>
              </a:cxn>
              <a:cxn ang="0">
                <a:pos x="55" y="44"/>
              </a:cxn>
              <a:cxn ang="0">
                <a:pos x="46" y="20"/>
              </a:cxn>
              <a:cxn ang="0">
                <a:pos x="46" y="17"/>
              </a:cxn>
              <a:cxn ang="0">
                <a:pos x="42" y="13"/>
              </a:cxn>
              <a:cxn ang="0">
                <a:pos x="39" y="13"/>
              </a:cxn>
              <a:cxn ang="0">
                <a:pos x="23" y="30"/>
              </a:cxn>
              <a:cxn ang="0">
                <a:pos x="15" y="22"/>
              </a:cxn>
              <a:cxn ang="0">
                <a:pos x="12" y="22"/>
              </a:cxn>
              <a:cxn ang="0">
                <a:pos x="8" y="26"/>
              </a:cxn>
              <a:cxn ang="0">
                <a:pos x="8" y="29"/>
              </a:cxn>
              <a:cxn ang="0">
                <a:pos x="21" y="42"/>
              </a:cxn>
              <a:cxn ang="0">
                <a:pos x="24" y="42"/>
              </a:cxn>
              <a:cxn ang="0">
                <a:pos x="46" y="20"/>
              </a:cxn>
            </a:cxnLst>
            <a:rect l="0" t="0" r="r" b="b"/>
            <a:pathLst>
              <a:path w="55" h="55">
                <a:moveTo>
                  <a:pt x="55" y="44"/>
                </a:moveTo>
                <a:cubicBezTo>
                  <a:pt x="55" y="50"/>
                  <a:pt x="50" y="55"/>
                  <a:pt x="44" y="55"/>
                </a:cubicBezTo>
                <a:cubicBezTo>
                  <a:pt x="10" y="55"/>
                  <a:pt x="10" y="55"/>
                  <a:pt x="10" y="55"/>
                </a:cubicBezTo>
                <a:cubicBezTo>
                  <a:pt x="4" y="55"/>
                  <a:pt x="0" y="50"/>
                  <a:pt x="0" y="44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5"/>
                  <a:pt x="4" y="0"/>
                  <a:pt x="10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50" y="0"/>
                  <a:pt x="55" y="5"/>
                  <a:pt x="55" y="10"/>
                </a:cubicBezTo>
                <a:lnTo>
                  <a:pt x="55" y="44"/>
                </a:lnTo>
                <a:close/>
                <a:moveTo>
                  <a:pt x="46" y="20"/>
                </a:moveTo>
                <a:cubicBezTo>
                  <a:pt x="47" y="19"/>
                  <a:pt x="47" y="17"/>
                  <a:pt x="46" y="17"/>
                </a:cubicBezTo>
                <a:cubicBezTo>
                  <a:pt x="42" y="13"/>
                  <a:pt x="42" y="13"/>
                  <a:pt x="42" y="13"/>
                </a:cubicBezTo>
                <a:cubicBezTo>
                  <a:pt x="42" y="12"/>
                  <a:pt x="40" y="12"/>
                  <a:pt x="39" y="13"/>
                </a:cubicBezTo>
                <a:cubicBezTo>
                  <a:pt x="23" y="30"/>
                  <a:pt x="23" y="30"/>
                  <a:pt x="23" y="30"/>
                </a:cubicBezTo>
                <a:cubicBezTo>
                  <a:pt x="15" y="22"/>
                  <a:pt x="15" y="22"/>
                  <a:pt x="15" y="22"/>
                </a:cubicBezTo>
                <a:cubicBezTo>
                  <a:pt x="14" y="21"/>
                  <a:pt x="13" y="21"/>
                  <a:pt x="12" y="22"/>
                </a:cubicBezTo>
                <a:cubicBezTo>
                  <a:pt x="8" y="26"/>
                  <a:pt x="8" y="26"/>
                  <a:pt x="8" y="26"/>
                </a:cubicBezTo>
                <a:cubicBezTo>
                  <a:pt x="7" y="27"/>
                  <a:pt x="7" y="28"/>
                  <a:pt x="8" y="29"/>
                </a:cubicBezTo>
                <a:cubicBezTo>
                  <a:pt x="21" y="42"/>
                  <a:pt x="21" y="42"/>
                  <a:pt x="21" y="42"/>
                </a:cubicBezTo>
                <a:cubicBezTo>
                  <a:pt x="22" y="43"/>
                  <a:pt x="23" y="43"/>
                  <a:pt x="24" y="42"/>
                </a:cubicBezTo>
                <a:lnTo>
                  <a:pt x="46" y="2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</a:ln>
        </p:spPr>
        <p:txBody>
          <a:bodyPr vert="horz" wrap="square" lIns="117692" tIns="58846" rIns="117692" bIns="58846" numCol="1" anchor="t" anchorCtr="0" compatLnSpc="1"/>
          <a:lstStyle/>
          <a:p>
            <a:endParaRPr lang="en-US" sz="1650" dirty="0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17" name="Freeform 46"/>
          <p:cNvSpPr>
            <a:spLocks noEditPoints="1"/>
          </p:cNvSpPr>
          <p:nvPr/>
        </p:nvSpPr>
        <p:spPr bwMode="auto">
          <a:xfrm>
            <a:off x="7348678" y="4446280"/>
            <a:ext cx="437381" cy="437378"/>
          </a:xfrm>
          <a:custGeom>
            <a:avLst/>
            <a:gdLst/>
            <a:ahLst/>
            <a:cxnLst>
              <a:cxn ang="0">
                <a:pos x="55" y="44"/>
              </a:cxn>
              <a:cxn ang="0">
                <a:pos x="44" y="55"/>
              </a:cxn>
              <a:cxn ang="0">
                <a:pos x="10" y="55"/>
              </a:cxn>
              <a:cxn ang="0">
                <a:pos x="0" y="44"/>
              </a:cxn>
              <a:cxn ang="0">
                <a:pos x="0" y="10"/>
              </a:cxn>
              <a:cxn ang="0">
                <a:pos x="10" y="0"/>
              </a:cxn>
              <a:cxn ang="0">
                <a:pos x="44" y="0"/>
              </a:cxn>
              <a:cxn ang="0">
                <a:pos x="55" y="10"/>
              </a:cxn>
              <a:cxn ang="0">
                <a:pos x="55" y="44"/>
              </a:cxn>
              <a:cxn ang="0">
                <a:pos x="46" y="20"/>
              </a:cxn>
              <a:cxn ang="0">
                <a:pos x="46" y="17"/>
              </a:cxn>
              <a:cxn ang="0">
                <a:pos x="42" y="13"/>
              </a:cxn>
              <a:cxn ang="0">
                <a:pos x="39" y="13"/>
              </a:cxn>
              <a:cxn ang="0">
                <a:pos x="23" y="30"/>
              </a:cxn>
              <a:cxn ang="0">
                <a:pos x="15" y="22"/>
              </a:cxn>
              <a:cxn ang="0">
                <a:pos x="12" y="22"/>
              </a:cxn>
              <a:cxn ang="0">
                <a:pos x="8" y="26"/>
              </a:cxn>
              <a:cxn ang="0">
                <a:pos x="8" y="29"/>
              </a:cxn>
              <a:cxn ang="0">
                <a:pos x="21" y="42"/>
              </a:cxn>
              <a:cxn ang="0">
                <a:pos x="24" y="42"/>
              </a:cxn>
              <a:cxn ang="0">
                <a:pos x="46" y="20"/>
              </a:cxn>
            </a:cxnLst>
            <a:rect l="0" t="0" r="r" b="b"/>
            <a:pathLst>
              <a:path w="55" h="55">
                <a:moveTo>
                  <a:pt x="55" y="44"/>
                </a:moveTo>
                <a:cubicBezTo>
                  <a:pt x="55" y="50"/>
                  <a:pt x="50" y="55"/>
                  <a:pt x="44" y="55"/>
                </a:cubicBezTo>
                <a:cubicBezTo>
                  <a:pt x="10" y="55"/>
                  <a:pt x="10" y="55"/>
                  <a:pt x="10" y="55"/>
                </a:cubicBezTo>
                <a:cubicBezTo>
                  <a:pt x="4" y="55"/>
                  <a:pt x="0" y="50"/>
                  <a:pt x="0" y="44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5"/>
                  <a:pt x="4" y="0"/>
                  <a:pt x="10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50" y="0"/>
                  <a:pt x="55" y="5"/>
                  <a:pt x="55" y="10"/>
                </a:cubicBezTo>
                <a:lnTo>
                  <a:pt x="55" y="44"/>
                </a:lnTo>
                <a:close/>
                <a:moveTo>
                  <a:pt x="46" y="20"/>
                </a:moveTo>
                <a:cubicBezTo>
                  <a:pt x="47" y="19"/>
                  <a:pt x="47" y="17"/>
                  <a:pt x="46" y="17"/>
                </a:cubicBezTo>
                <a:cubicBezTo>
                  <a:pt x="42" y="13"/>
                  <a:pt x="42" y="13"/>
                  <a:pt x="42" y="13"/>
                </a:cubicBezTo>
                <a:cubicBezTo>
                  <a:pt x="42" y="12"/>
                  <a:pt x="40" y="12"/>
                  <a:pt x="39" y="13"/>
                </a:cubicBezTo>
                <a:cubicBezTo>
                  <a:pt x="23" y="30"/>
                  <a:pt x="23" y="30"/>
                  <a:pt x="23" y="30"/>
                </a:cubicBezTo>
                <a:cubicBezTo>
                  <a:pt x="15" y="22"/>
                  <a:pt x="15" y="22"/>
                  <a:pt x="15" y="22"/>
                </a:cubicBezTo>
                <a:cubicBezTo>
                  <a:pt x="14" y="21"/>
                  <a:pt x="13" y="21"/>
                  <a:pt x="12" y="22"/>
                </a:cubicBezTo>
                <a:cubicBezTo>
                  <a:pt x="8" y="26"/>
                  <a:pt x="8" y="26"/>
                  <a:pt x="8" y="26"/>
                </a:cubicBezTo>
                <a:cubicBezTo>
                  <a:pt x="7" y="27"/>
                  <a:pt x="7" y="28"/>
                  <a:pt x="8" y="29"/>
                </a:cubicBezTo>
                <a:cubicBezTo>
                  <a:pt x="21" y="42"/>
                  <a:pt x="21" y="42"/>
                  <a:pt x="21" y="42"/>
                </a:cubicBezTo>
                <a:cubicBezTo>
                  <a:pt x="22" y="43"/>
                  <a:pt x="23" y="43"/>
                  <a:pt x="24" y="42"/>
                </a:cubicBezTo>
                <a:lnTo>
                  <a:pt x="46" y="20"/>
                </a:lnTo>
                <a:close/>
              </a:path>
            </a:pathLst>
          </a:custGeom>
          <a:solidFill>
            <a:schemeClr val="accent3"/>
          </a:solidFill>
          <a:ln w="9525">
            <a:noFill/>
            <a:round/>
          </a:ln>
        </p:spPr>
        <p:txBody>
          <a:bodyPr vert="horz" wrap="square" lIns="117692" tIns="58846" rIns="117692" bIns="58846" numCol="1" anchor="t" anchorCtr="0" compatLnSpc="1"/>
          <a:lstStyle/>
          <a:p>
            <a:endParaRPr lang="en-US" sz="1650" dirty="0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18" name="Freeform 46"/>
          <p:cNvSpPr>
            <a:spLocks noEditPoints="1"/>
          </p:cNvSpPr>
          <p:nvPr/>
        </p:nvSpPr>
        <p:spPr bwMode="auto">
          <a:xfrm>
            <a:off x="7348678" y="5439839"/>
            <a:ext cx="437381" cy="437378"/>
          </a:xfrm>
          <a:custGeom>
            <a:avLst/>
            <a:gdLst/>
            <a:ahLst/>
            <a:cxnLst>
              <a:cxn ang="0">
                <a:pos x="55" y="44"/>
              </a:cxn>
              <a:cxn ang="0">
                <a:pos x="44" y="55"/>
              </a:cxn>
              <a:cxn ang="0">
                <a:pos x="10" y="55"/>
              </a:cxn>
              <a:cxn ang="0">
                <a:pos x="0" y="44"/>
              </a:cxn>
              <a:cxn ang="0">
                <a:pos x="0" y="10"/>
              </a:cxn>
              <a:cxn ang="0">
                <a:pos x="10" y="0"/>
              </a:cxn>
              <a:cxn ang="0">
                <a:pos x="44" y="0"/>
              </a:cxn>
              <a:cxn ang="0">
                <a:pos x="55" y="10"/>
              </a:cxn>
              <a:cxn ang="0">
                <a:pos x="55" y="44"/>
              </a:cxn>
              <a:cxn ang="0">
                <a:pos x="46" y="20"/>
              </a:cxn>
              <a:cxn ang="0">
                <a:pos x="46" y="17"/>
              </a:cxn>
              <a:cxn ang="0">
                <a:pos x="42" y="13"/>
              </a:cxn>
              <a:cxn ang="0">
                <a:pos x="39" y="13"/>
              </a:cxn>
              <a:cxn ang="0">
                <a:pos x="23" y="30"/>
              </a:cxn>
              <a:cxn ang="0">
                <a:pos x="15" y="22"/>
              </a:cxn>
              <a:cxn ang="0">
                <a:pos x="12" y="22"/>
              </a:cxn>
              <a:cxn ang="0">
                <a:pos x="8" y="26"/>
              </a:cxn>
              <a:cxn ang="0">
                <a:pos x="8" y="29"/>
              </a:cxn>
              <a:cxn ang="0">
                <a:pos x="21" y="42"/>
              </a:cxn>
              <a:cxn ang="0">
                <a:pos x="24" y="42"/>
              </a:cxn>
              <a:cxn ang="0">
                <a:pos x="46" y="20"/>
              </a:cxn>
            </a:cxnLst>
            <a:rect l="0" t="0" r="r" b="b"/>
            <a:pathLst>
              <a:path w="55" h="55">
                <a:moveTo>
                  <a:pt x="55" y="44"/>
                </a:moveTo>
                <a:cubicBezTo>
                  <a:pt x="55" y="50"/>
                  <a:pt x="50" y="55"/>
                  <a:pt x="44" y="55"/>
                </a:cubicBezTo>
                <a:cubicBezTo>
                  <a:pt x="10" y="55"/>
                  <a:pt x="10" y="55"/>
                  <a:pt x="10" y="55"/>
                </a:cubicBezTo>
                <a:cubicBezTo>
                  <a:pt x="4" y="55"/>
                  <a:pt x="0" y="50"/>
                  <a:pt x="0" y="44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5"/>
                  <a:pt x="4" y="0"/>
                  <a:pt x="10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50" y="0"/>
                  <a:pt x="55" y="5"/>
                  <a:pt x="55" y="10"/>
                </a:cubicBezTo>
                <a:lnTo>
                  <a:pt x="55" y="44"/>
                </a:lnTo>
                <a:close/>
                <a:moveTo>
                  <a:pt x="46" y="20"/>
                </a:moveTo>
                <a:cubicBezTo>
                  <a:pt x="47" y="19"/>
                  <a:pt x="47" y="17"/>
                  <a:pt x="46" y="17"/>
                </a:cubicBezTo>
                <a:cubicBezTo>
                  <a:pt x="42" y="13"/>
                  <a:pt x="42" y="13"/>
                  <a:pt x="42" y="13"/>
                </a:cubicBezTo>
                <a:cubicBezTo>
                  <a:pt x="42" y="12"/>
                  <a:pt x="40" y="12"/>
                  <a:pt x="39" y="13"/>
                </a:cubicBezTo>
                <a:cubicBezTo>
                  <a:pt x="23" y="30"/>
                  <a:pt x="23" y="30"/>
                  <a:pt x="23" y="30"/>
                </a:cubicBezTo>
                <a:cubicBezTo>
                  <a:pt x="15" y="22"/>
                  <a:pt x="15" y="22"/>
                  <a:pt x="15" y="22"/>
                </a:cubicBezTo>
                <a:cubicBezTo>
                  <a:pt x="14" y="21"/>
                  <a:pt x="13" y="21"/>
                  <a:pt x="12" y="22"/>
                </a:cubicBezTo>
                <a:cubicBezTo>
                  <a:pt x="8" y="26"/>
                  <a:pt x="8" y="26"/>
                  <a:pt x="8" y="26"/>
                </a:cubicBezTo>
                <a:cubicBezTo>
                  <a:pt x="7" y="27"/>
                  <a:pt x="7" y="28"/>
                  <a:pt x="8" y="29"/>
                </a:cubicBezTo>
                <a:cubicBezTo>
                  <a:pt x="21" y="42"/>
                  <a:pt x="21" y="42"/>
                  <a:pt x="21" y="42"/>
                </a:cubicBezTo>
                <a:cubicBezTo>
                  <a:pt x="22" y="43"/>
                  <a:pt x="23" y="43"/>
                  <a:pt x="24" y="42"/>
                </a:cubicBezTo>
                <a:lnTo>
                  <a:pt x="46" y="20"/>
                </a:lnTo>
                <a:close/>
              </a:path>
            </a:pathLst>
          </a:custGeom>
          <a:solidFill>
            <a:schemeClr val="accent4"/>
          </a:solidFill>
          <a:ln w="9525">
            <a:noFill/>
            <a:round/>
          </a:ln>
        </p:spPr>
        <p:txBody>
          <a:bodyPr vert="horz" wrap="square" lIns="117692" tIns="58846" rIns="117692" bIns="58846" numCol="1" anchor="t" anchorCtr="0" compatLnSpc="1"/>
          <a:lstStyle/>
          <a:p>
            <a:endParaRPr lang="en-US" sz="1650" dirty="0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grpSp>
        <p:nvGrpSpPr>
          <p:cNvPr id="19" name="Group 30"/>
          <p:cNvGrpSpPr/>
          <p:nvPr/>
        </p:nvGrpSpPr>
        <p:grpSpPr>
          <a:xfrm>
            <a:off x="7906915" y="2328526"/>
            <a:ext cx="3923060" cy="634508"/>
            <a:chOff x="1270277" y="1233504"/>
            <a:chExt cx="3048000" cy="492977"/>
          </a:xfrm>
        </p:grpSpPr>
        <p:sp>
          <p:nvSpPr>
            <p:cNvPr id="20" name="Text Placeholder 3"/>
            <p:cNvSpPr txBox="1"/>
            <p:nvPr/>
          </p:nvSpPr>
          <p:spPr>
            <a:xfrm>
              <a:off x="1270277" y="1233504"/>
              <a:ext cx="926610" cy="184624"/>
            </a:xfrm>
            <a:prstGeom prst="rect">
              <a:avLst/>
            </a:prstGeom>
          </p:spPr>
          <p:txBody>
            <a:bodyPr wrap="none" lIns="0" tIns="0" rIns="0" bIns="0" anchor="t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176655">
                <a:spcBef>
                  <a:spcPct val="20000"/>
                </a:spcBef>
                <a:defRPr/>
              </a:pPr>
              <a:r>
                <a:rPr lang="zh-CN" altLang="en-US" sz="1545" b="1" dirty="0">
                  <a:solidFill>
                    <a:schemeClr val="accent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点击输入标题</a:t>
              </a:r>
              <a:endParaRPr lang="zh-CN" altLang="en-US" sz="1545" b="1" dirty="0">
                <a:solidFill>
                  <a:schemeClr val="accent1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21" name="Text Placeholder 3"/>
            <p:cNvSpPr txBox="1"/>
            <p:nvPr/>
          </p:nvSpPr>
          <p:spPr>
            <a:xfrm>
              <a:off x="1270277" y="1418801"/>
              <a:ext cx="3048000" cy="307680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176655">
                <a:spcBef>
                  <a:spcPct val="20000"/>
                </a:spcBef>
                <a:defRPr/>
              </a:pPr>
              <a:r>
                <a:rPr lang="en-US" sz="1285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+mj-cs"/>
                  <a:sym typeface="Times New Roman" panose="02020603050405020304" pitchFamily="18" charset="0"/>
                </a:rPr>
                <a:t>There are many variations of passages but the majority have  suffered alteration in some form by injected.</a:t>
              </a:r>
              <a:endParaRPr lang="en-US" sz="1285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+mj-cs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7906915" y="3388209"/>
            <a:ext cx="3923060" cy="634508"/>
            <a:chOff x="1270277" y="1233504"/>
            <a:chExt cx="3048000" cy="492977"/>
          </a:xfrm>
        </p:grpSpPr>
        <p:sp>
          <p:nvSpPr>
            <p:cNvPr id="23" name="Text Placeholder 3"/>
            <p:cNvSpPr txBox="1"/>
            <p:nvPr/>
          </p:nvSpPr>
          <p:spPr>
            <a:xfrm>
              <a:off x="1270277" y="1233504"/>
              <a:ext cx="926610" cy="184624"/>
            </a:xfrm>
            <a:prstGeom prst="rect">
              <a:avLst/>
            </a:prstGeom>
          </p:spPr>
          <p:txBody>
            <a:bodyPr wrap="none" lIns="0" tIns="0" rIns="0" bIns="0" anchor="t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176655">
                <a:spcBef>
                  <a:spcPct val="20000"/>
                </a:spcBef>
                <a:defRPr/>
              </a:pPr>
              <a:r>
                <a:rPr lang="zh-CN" altLang="en-US" sz="1545" b="1" dirty="0">
                  <a:solidFill>
                    <a:schemeClr val="accent2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点击输入标题</a:t>
              </a:r>
              <a:endParaRPr lang="zh-CN" altLang="en-US" sz="1545" b="1" dirty="0">
                <a:solidFill>
                  <a:schemeClr val="accent2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24" name="Text Placeholder 3"/>
            <p:cNvSpPr txBox="1"/>
            <p:nvPr/>
          </p:nvSpPr>
          <p:spPr>
            <a:xfrm>
              <a:off x="1270277" y="1418801"/>
              <a:ext cx="3048000" cy="307680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176655">
                <a:spcBef>
                  <a:spcPct val="20000"/>
                </a:spcBef>
                <a:defRPr/>
              </a:pPr>
              <a:r>
                <a:rPr lang="en-US" sz="1285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+mj-cs"/>
                  <a:sym typeface="Times New Roman" panose="02020603050405020304" pitchFamily="18" charset="0"/>
                </a:rPr>
                <a:t>There are many variations of passages but the majority have  suffered alteration in some form by injected.</a:t>
              </a:r>
              <a:endParaRPr lang="en-US" sz="1285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+mj-cs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25" name="Group 30"/>
          <p:cNvGrpSpPr/>
          <p:nvPr/>
        </p:nvGrpSpPr>
        <p:grpSpPr>
          <a:xfrm>
            <a:off x="7906915" y="4347652"/>
            <a:ext cx="3923060" cy="634508"/>
            <a:chOff x="1270277" y="1233504"/>
            <a:chExt cx="3048000" cy="492977"/>
          </a:xfrm>
        </p:grpSpPr>
        <p:sp>
          <p:nvSpPr>
            <p:cNvPr id="26" name="Text Placeholder 3"/>
            <p:cNvSpPr txBox="1"/>
            <p:nvPr/>
          </p:nvSpPr>
          <p:spPr>
            <a:xfrm>
              <a:off x="1270277" y="1233504"/>
              <a:ext cx="926610" cy="184624"/>
            </a:xfrm>
            <a:prstGeom prst="rect">
              <a:avLst/>
            </a:prstGeom>
          </p:spPr>
          <p:txBody>
            <a:bodyPr wrap="none" lIns="0" tIns="0" rIns="0" bIns="0" anchor="t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176655">
                <a:spcBef>
                  <a:spcPct val="20000"/>
                </a:spcBef>
                <a:defRPr/>
              </a:pPr>
              <a:r>
                <a:rPr lang="zh-CN" altLang="en-US" sz="1545" b="1" dirty="0">
                  <a:solidFill>
                    <a:schemeClr val="accent3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点击输入标题</a:t>
              </a:r>
              <a:endParaRPr lang="zh-CN" altLang="en-US" sz="1545" b="1" dirty="0">
                <a:solidFill>
                  <a:schemeClr val="accent3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27" name="Text Placeholder 3"/>
            <p:cNvSpPr txBox="1"/>
            <p:nvPr/>
          </p:nvSpPr>
          <p:spPr>
            <a:xfrm>
              <a:off x="1270277" y="1418801"/>
              <a:ext cx="3048000" cy="307680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176655">
                <a:spcBef>
                  <a:spcPct val="20000"/>
                </a:spcBef>
                <a:defRPr/>
              </a:pPr>
              <a:r>
                <a:rPr lang="en-US" sz="1285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+mj-cs"/>
                  <a:sym typeface="Times New Roman" panose="02020603050405020304" pitchFamily="18" charset="0"/>
                </a:rPr>
                <a:t>There are many variations of passages but the majority have  suffered alteration in some form by injected.</a:t>
              </a:r>
              <a:endParaRPr lang="en-US" sz="1285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+mj-cs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7906915" y="5341209"/>
            <a:ext cx="3923060" cy="634508"/>
            <a:chOff x="1270277" y="1233504"/>
            <a:chExt cx="3048000" cy="492977"/>
          </a:xfrm>
        </p:grpSpPr>
        <p:sp>
          <p:nvSpPr>
            <p:cNvPr id="29" name="Text Placeholder 3"/>
            <p:cNvSpPr txBox="1"/>
            <p:nvPr/>
          </p:nvSpPr>
          <p:spPr>
            <a:xfrm>
              <a:off x="1270277" y="1233504"/>
              <a:ext cx="926610" cy="184624"/>
            </a:xfrm>
            <a:prstGeom prst="rect">
              <a:avLst/>
            </a:prstGeom>
          </p:spPr>
          <p:txBody>
            <a:bodyPr wrap="none" lIns="0" tIns="0" rIns="0" bIns="0" anchor="t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176655">
                <a:spcBef>
                  <a:spcPct val="20000"/>
                </a:spcBef>
                <a:defRPr/>
              </a:pPr>
              <a:r>
                <a:rPr lang="zh-CN" altLang="en-US" sz="1545" b="1" dirty="0">
                  <a:solidFill>
                    <a:schemeClr val="accent4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点击输入标题</a:t>
              </a:r>
              <a:endParaRPr lang="zh-CN" altLang="en-US" sz="1545" b="1" dirty="0">
                <a:solidFill>
                  <a:schemeClr val="accent4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30" name="Text Placeholder 3"/>
            <p:cNvSpPr txBox="1"/>
            <p:nvPr/>
          </p:nvSpPr>
          <p:spPr>
            <a:xfrm>
              <a:off x="1270277" y="1418801"/>
              <a:ext cx="3048000" cy="307680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176655">
                <a:spcBef>
                  <a:spcPct val="20000"/>
                </a:spcBef>
                <a:defRPr/>
              </a:pPr>
              <a:r>
                <a:rPr lang="en-US" sz="1285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+mj-cs"/>
                  <a:sym typeface="Times New Roman" panose="02020603050405020304" pitchFamily="18" charset="0"/>
                </a:rPr>
                <a:t>There are many variations of passages but the majority have  suffered alteration in some form by injected.</a:t>
              </a:r>
              <a:endParaRPr lang="en-US" sz="1285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+mj-cs"/>
                <a:sym typeface="Times New Roman" panose="02020603050405020304" pitchFamily="18" charset="0"/>
              </a:endParaRPr>
            </a:p>
          </p:txBody>
        </p:sp>
      </p:grpSp>
      <p:sp>
        <p:nvSpPr>
          <p:cNvPr id="31" name="矩形 30"/>
          <p:cNvSpPr/>
          <p:nvPr/>
        </p:nvSpPr>
        <p:spPr>
          <a:xfrm>
            <a:off x="3477210" y="170898"/>
            <a:ext cx="9380132" cy="5972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1413" y="170898"/>
            <a:ext cx="254097" cy="5972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288981" y="170898"/>
            <a:ext cx="67661" cy="5972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1414" y="6997978"/>
            <a:ext cx="12855928" cy="9029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576093" y="177189"/>
            <a:ext cx="26468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200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年度工作概述</a:t>
            </a:r>
            <a:endParaRPr lang="en-US" altLang="zh-CN" sz="3200" b="1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6" name="Content Placeholder 2"/>
          <p:cNvSpPr txBox="1"/>
          <p:nvPr/>
        </p:nvSpPr>
        <p:spPr>
          <a:xfrm>
            <a:off x="10605610" y="192575"/>
            <a:ext cx="1906380" cy="55354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3595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LOGO</a:t>
            </a:r>
            <a:endParaRPr lang="en-US" sz="3595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498412" y="729609"/>
            <a:ext cx="28022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ANNUAL WORK SUMMARY</a:t>
            </a:r>
            <a:endParaRPr lang="en-US" altLang="zh-CN" sz="16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1000">
        <p:random/>
      </p:transition>
    </mc:Choice>
    <mc:Fallback>
      <p:transition spd="slow" advClick="0" advTm="1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500"/>
                            </p:stCondLst>
                            <p:childTnLst>
                              <p:par>
                                <p:cTn id="7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3"/>
          <p:cNvSpPr/>
          <p:nvPr/>
        </p:nvSpPr>
        <p:spPr>
          <a:xfrm>
            <a:off x="9067632" y="4253427"/>
            <a:ext cx="117692" cy="308939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45720" y="0"/>
                </a:moveTo>
                <a:lnTo>
                  <a:pt x="45720" y="240029"/>
                </a:lnTo>
              </a:path>
            </a:pathLst>
          </a:cu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zh-CN" altLang="en-US" sz="1650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6" name="Straight Connector 4"/>
          <p:cNvSpPr/>
          <p:nvPr/>
        </p:nvSpPr>
        <p:spPr>
          <a:xfrm>
            <a:off x="7103653" y="2963720"/>
            <a:ext cx="2022828" cy="308941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120967"/>
                </a:lnTo>
                <a:lnTo>
                  <a:pt x="1571625" y="120967"/>
                </a:lnTo>
                <a:lnTo>
                  <a:pt x="1571625" y="240030"/>
                </a:lnTo>
              </a:path>
            </a:pathLst>
          </a:cu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zh-CN" altLang="en-US" sz="1650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7" name="Straight Connector 5"/>
          <p:cNvSpPr/>
          <p:nvPr/>
        </p:nvSpPr>
        <p:spPr>
          <a:xfrm>
            <a:off x="5080824" y="4253427"/>
            <a:ext cx="1348550" cy="308939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120967"/>
                </a:lnTo>
                <a:lnTo>
                  <a:pt x="1047749" y="120967"/>
                </a:lnTo>
                <a:lnTo>
                  <a:pt x="1047749" y="240029"/>
                </a:lnTo>
              </a:path>
            </a:pathLst>
          </a:cu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zh-CN" altLang="en-US" sz="1650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8" name="Straight Connector 6"/>
          <p:cNvSpPr/>
          <p:nvPr/>
        </p:nvSpPr>
        <p:spPr>
          <a:xfrm>
            <a:off x="3732271" y="4253427"/>
            <a:ext cx="1348552" cy="308939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1047750" y="0"/>
                </a:moveTo>
                <a:lnTo>
                  <a:pt x="1047750" y="120967"/>
                </a:lnTo>
                <a:lnTo>
                  <a:pt x="0" y="120967"/>
                </a:lnTo>
                <a:lnTo>
                  <a:pt x="0" y="240029"/>
                </a:lnTo>
              </a:path>
            </a:pathLst>
          </a:cu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zh-CN" altLang="en-US" sz="1650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9" name="Straight Connector 7"/>
          <p:cNvSpPr/>
          <p:nvPr/>
        </p:nvSpPr>
        <p:spPr>
          <a:xfrm>
            <a:off x="5080823" y="2963720"/>
            <a:ext cx="2022828" cy="308941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1571625" y="0"/>
                </a:moveTo>
                <a:lnTo>
                  <a:pt x="1571625" y="120967"/>
                </a:lnTo>
                <a:lnTo>
                  <a:pt x="0" y="120967"/>
                </a:lnTo>
                <a:lnTo>
                  <a:pt x="0" y="240030"/>
                </a:lnTo>
              </a:path>
            </a:pathLst>
          </a:cu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zh-CN" altLang="en-US" sz="1650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grpSp>
        <p:nvGrpSpPr>
          <p:cNvPr id="50" name="Group 49"/>
          <p:cNvGrpSpPr/>
          <p:nvPr/>
        </p:nvGrpSpPr>
        <p:grpSpPr>
          <a:xfrm>
            <a:off x="8636098" y="3272662"/>
            <a:ext cx="980763" cy="980763"/>
            <a:chOff x="6286500" y="2304742"/>
            <a:chExt cx="761999" cy="761999"/>
          </a:xfrm>
        </p:grpSpPr>
        <p:sp>
          <p:nvSpPr>
            <p:cNvPr id="14" name="Rectangle 13"/>
            <p:cNvSpPr/>
            <p:nvPr/>
          </p:nvSpPr>
          <p:spPr>
            <a:xfrm>
              <a:off x="6286500" y="2304742"/>
              <a:ext cx="761999" cy="76199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zh-CN" altLang="en-US" sz="165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6432989" y="2457945"/>
              <a:ext cx="469021" cy="455593"/>
              <a:chOff x="7924284" y="2223917"/>
              <a:chExt cx="469021" cy="455593"/>
            </a:xfrm>
          </p:grpSpPr>
          <p:sp>
            <p:nvSpPr>
              <p:cNvPr id="18" name="Oval 17"/>
              <p:cNvSpPr>
                <a:spLocks noChangeAspect="1"/>
              </p:cNvSpPr>
              <p:nvPr/>
            </p:nvSpPr>
            <p:spPr>
              <a:xfrm>
                <a:off x="7924284" y="2223917"/>
                <a:ext cx="469021" cy="455593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315" dirty="0">
                  <a:solidFill>
                    <a:schemeClr val="accent5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19" name="Freeform 13"/>
              <p:cNvSpPr>
                <a:spLocks noEditPoints="1"/>
              </p:cNvSpPr>
              <p:nvPr/>
            </p:nvSpPr>
            <p:spPr bwMode="auto">
              <a:xfrm>
                <a:off x="8034808" y="2338100"/>
                <a:ext cx="250825" cy="188913"/>
              </a:xfrm>
              <a:custGeom>
                <a:avLst/>
                <a:gdLst/>
                <a:ahLst/>
                <a:cxnLst>
                  <a:cxn ang="0">
                    <a:pos x="158" y="119"/>
                  </a:cxn>
                  <a:cxn ang="0">
                    <a:pos x="0" y="119"/>
                  </a:cxn>
                  <a:cxn ang="0">
                    <a:pos x="0" y="0"/>
                  </a:cxn>
                  <a:cxn ang="0">
                    <a:pos x="8" y="0"/>
                  </a:cxn>
                  <a:cxn ang="0">
                    <a:pos x="8" y="108"/>
                  </a:cxn>
                  <a:cxn ang="0">
                    <a:pos x="158" y="108"/>
                  </a:cxn>
                  <a:cxn ang="0">
                    <a:pos x="158" y="119"/>
                  </a:cxn>
                  <a:cxn ang="0">
                    <a:pos x="147" y="98"/>
                  </a:cxn>
                  <a:cxn ang="0">
                    <a:pos x="19" y="98"/>
                  </a:cxn>
                  <a:cxn ang="0">
                    <a:pos x="19" y="54"/>
                  </a:cxn>
                  <a:cxn ang="0">
                    <a:pos x="54" y="9"/>
                  </a:cxn>
                  <a:cxn ang="0">
                    <a:pos x="97" y="54"/>
                  </a:cxn>
                  <a:cxn ang="0">
                    <a:pos x="127" y="28"/>
                  </a:cxn>
                  <a:cxn ang="0">
                    <a:pos x="147" y="98"/>
                  </a:cxn>
                </a:cxnLst>
                <a:rect l="0" t="0" r="r" b="b"/>
                <a:pathLst>
                  <a:path w="158" h="119">
                    <a:moveTo>
                      <a:pt x="158" y="119"/>
                    </a:moveTo>
                    <a:lnTo>
                      <a:pt x="0" y="119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8" y="108"/>
                    </a:lnTo>
                    <a:lnTo>
                      <a:pt x="158" y="108"/>
                    </a:lnTo>
                    <a:lnTo>
                      <a:pt x="158" y="119"/>
                    </a:lnTo>
                    <a:close/>
                    <a:moveTo>
                      <a:pt x="147" y="98"/>
                    </a:moveTo>
                    <a:lnTo>
                      <a:pt x="19" y="98"/>
                    </a:lnTo>
                    <a:lnTo>
                      <a:pt x="19" y="54"/>
                    </a:lnTo>
                    <a:lnTo>
                      <a:pt x="54" y="9"/>
                    </a:lnTo>
                    <a:lnTo>
                      <a:pt x="97" y="54"/>
                    </a:lnTo>
                    <a:lnTo>
                      <a:pt x="127" y="28"/>
                    </a:lnTo>
                    <a:lnTo>
                      <a:pt x="147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</a:ln>
            </p:spPr>
            <p:txBody>
              <a:bodyPr vert="horz" wrap="square" lIns="117692" tIns="58846" rIns="117692" bIns="58846" numCol="1" anchor="t" anchorCtr="0" compatLnSpc="1"/>
              <a:lstStyle/>
              <a:p>
                <a:endParaRPr lang="en-US" sz="1650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37" name="Group 36"/>
          <p:cNvGrpSpPr/>
          <p:nvPr/>
        </p:nvGrpSpPr>
        <p:grpSpPr>
          <a:xfrm>
            <a:off x="8636099" y="4562368"/>
            <a:ext cx="980763" cy="980763"/>
            <a:chOff x="6286501" y="3306772"/>
            <a:chExt cx="761999" cy="761999"/>
          </a:xfrm>
        </p:grpSpPr>
        <p:sp>
          <p:nvSpPr>
            <p:cNvPr id="15" name="Rectangle 14"/>
            <p:cNvSpPr/>
            <p:nvPr/>
          </p:nvSpPr>
          <p:spPr>
            <a:xfrm>
              <a:off x="6286501" y="3306772"/>
              <a:ext cx="761999" cy="761999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zh-CN" altLang="en-US" sz="165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grpSp>
          <p:nvGrpSpPr>
            <p:cNvPr id="20" name="Group 19"/>
            <p:cNvGrpSpPr/>
            <p:nvPr/>
          </p:nvGrpSpPr>
          <p:grpSpPr>
            <a:xfrm>
              <a:off x="6432990" y="3459975"/>
              <a:ext cx="469021" cy="455593"/>
              <a:chOff x="6890529" y="2162362"/>
              <a:chExt cx="469021" cy="455593"/>
            </a:xfrm>
          </p:grpSpPr>
          <p:sp>
            <p:nvSpPr>
              <p:cNvPr id="21" name="Oval 20"/>
              <p:cNvSpPr>
                <a:spLocks noChangeAspect="1"/>
              </p:cNvSpPr>
              <p:nvPr/>
            </p:nvSpPr>
            <p:spPr>
              <a:xfrm>
                <a:off x="6890529" y="2162362"/>
                <a:ext cx="469021" cy="455593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50" dirty="0">
                  <a:solidFill>
                    <a:schemeClr val="accent4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22" name="Freeform 103"/>
              <p:cNvSpPr>
                <a:spLocks noEditPoints="1"/>
              </p:cNvSpPr>
              <p:nvPr/>
            </p:nvSpPr>
            <p:spPr bwMode="auto">
              <a:xfrm>
                <a:off x="7030053" y="2231059"/>
                <a:ext cx="196634" cy="289547"/>
              </a:xfrm>
              <a:custGeom>
                <a:avLst/>
                <a:gdLst/>
                <a:ahLst/>
                <a:cxnLst>
                  <a:cxn ang="0">
                    <a:pos x="37" y="29"/>
                  </a:cxn>
                  <a:cxn ang="0">
                    <a:pos x="31" y="41"/>
                  </a:cxn>
                  <a:cxn ang="0">
                    <a:pos x="33" y="44"/>
                  </a:cxn>
                  <a:cxn ang="0">
                    <a:pos x="32" y="47"/>
                  </a:cxn>
                  <a:cxn ang="0">
                    <a:pos x="33" y="49"/>
                  </a:cxn>
                  <a:cxn ang="0">
                    <a:pos x="31" y="53"/>
                  </a:cxn>
                  <a:cxn ang="0">
                    <a:pos x="31" y="54"/>
                  </a:cxn>
                  <a:cxn ang="0">
                    <a:pos x="27" y="58"/>
                  </a:cxn>
                  <a:cxn ang="0">
                    <a:pos x="21" y="62"/>
                  </a:cxn>
                  <a:cxn ang="0">
                    <a:pos x="15" y="58"/>
                  </a:cxn>
                  <a:cxn ang="0">
                    <a:pos x="11" y="54"/>
                  </a:cxn>
                  <a:cxn ang="0">
                    <a:pos x="11" y="53"/>
                  </a:cxn>
                  <a:cxn ang="0">
                    <a:pos x="9" y="49"/>
                  </a:cxn>
                  <a:cxn ang="0">
                    <a:pos x="10" y="47"/>
                  </a:cxn>
                  <a:cxn ang="0">
                    <a:pos x="9" y="44"/>
                  </a:cxn>
                  <a:cxn ang="0">
                    <a:pos x="11" y="41"/>
                  </a:cxn>
                  <a:cxn ang="0">
                    <a:pos x="5" y="29"/>
                  </a:cxn>
                  <a:cxn ang="0">
                    <a:pos x="0" y="18"/>
                  </a:cxn>
                  <a:cxn ang="0">
                    <a:pos x="21" y="0"/>
                  </a:cxn>
                  <a:cxn ang="0">
                    <a:pos x="42" y="18"/>
                  </a:cxn>
                  <a:cxn ang="0">
                    <a:pos x="37" y="29"/>
                  </a:cxn>
                  <a:cxn ang="0">
                    <a:pos x="21" y="6"/>
                  </a:cxn>
                  <a:cxn ang="0">
                    <a:pos x="6" y="18"/>
                  </a:cxn>
                  <a:cxn ang="0">
                    <a:pos x="8" y="26"/>
                  </a:cxn>
                  <a:cxn ang="0">
                    <a:pos x="11" y="28"/>
                  </a:cxn>
                  <a:cxn ang="0">
                    <a:pos x="16" y="40"/>
                  </a:cxn>
                  <a:cxn ang="0">
                    <a:pos x="26" y="40"/>
                  </a:cxn>
                  <a:cxn ang="0">
                    <a:pos x="31" y="28"/>
                  </a:cxn>
                  <a:cxn ang="0">
                    <a:pos x="34" y="26"/>
                  </a:cxn>
                  <a:cxn ang="0">
                    <a:pos x="36" y="18"/>
                  </a:cxn>
                  <a:cxn ang="0">
                    <a:pos x="21" y="6"/>
                  </a:cxn>
                  <a:cxn ang="0">
                    <a:pos x="29" y="20"/>
                  </a:cxn>
                  <a:cxn ang="0">
                    <a:pos x="27" y="18"/>
                  </a:cxn>
                  <a:cxn ang="0">
                    <a:pos x="21" y="15"/>
                  </a:cxn>
                  <a:cxn ang="0">
                    <a:pos x="20" y="13"/>
                  </a:cxn>
                  <a:cxn ang="0">
                    <a:pos x="21" y="12"/>
                  </a:cxn>
                  <a:cxn ang="0">
                    <a:pos x="30" y="18"/>
                  </a:cxn>
                  <a:cxn ang="0">
                    <a:pos x="29" y="20"/>
                  </a:cxn>
                </a:cxnLst>
                <a:rect l="0" t="0" r="r" b="b"/>
                <a:pathLst>
                  <a:path w="42" h="62">
                    <a:moveTo>
                      <a:pt x="37" y="29"/>
                    </a:moveTo>
                    <a:cubicBezTo>
                      <a:pt x="35" y="32"/>
                      <a:pt x="31" y="37"/>
                      <a:pt x="31" y="41"/>
                    </a:cubicBezTo>
                    <a:cubicBezTo>
                      <a:pt x="32" y="42"/>
                      <a:pt x="33" y="43"/>
                      <a:pt x="33" y="44"/>
                    </a:cubicBezTo>
                    <a:cubicBezTo>
                      <a:pt x="33" y="45"/>
                      <a:pt x="32" y="46"/>
                      <a:pt x="32" y="47"/>
                    </a:cubicBezTo>
                    <a:cubicBezTo>
                      <a:pt x="32" y="47"/>
                      <a:pt x="33" y="48"/>
                      <a:pt x="33" y="49"/>
                    </a:cubicBezTo>
                    <a:cubicBezTo>
                      <a:pt x="33" y="51"/>
                      <a:pt x="32" y="52"/>
                      <a:pt x="31" y="53"/>
                    </a:cubicBezTo>
                    <a:cubicBezTo>
                      <a:pt x="31" y="53"/>
                      <a:pt x="31" y="54"/>
                      <a:pt x="31" y="54"/>
                    </a:cubicBezTo>
                    <a:cubicBezTo>
                      <a:pt x="31" y="57"/>
                      <a:pt x="29" y="58"/>
                      <a:pt x="27" y="58"/>
                    </a:cubicBezTo>
                    <a:cubicBezTo>
                      <a:pt x="26" y="61"/>
                      <a:pt x="24" y="62"/>
                      <a:pt x="21" y="62"/>
                    </a:cubicBezTo>
                    <a:cubicBezTo>
                      <a:pt x="19" y="62"/>
                      <a:pt x="16" y="61"/>
                      <a:pt x="15" y="58"/>
                    </a:cubicBezTo>
                    <a:cubicBezTo>
                      <a:pt x="13" y="58"/>
                      <a:pt x="11" y="57"/>
                      <a:pt x="11" y="54"/>
                    </a:cubicBezTo>
                    <a:cubicBezTo>
                      <a:pt x="11" y="54"/>
                      <a:pt x="11" y="53"/>
                      <a:pt x="11" y="53"/>
                    </a:cubicBezTo>
                    <a:cubicBezTo>
                      <a:pt x="10" y="52"/>
                      <a:pt x="9" y="51"/>
                      <a:pt x="9" y="49"/>
                    </a:cubicBezTo>
                    <a:cubicBezTo>
                      <a:pt x="9" y="48"/>
                      <a:pt x="10" y="47"/>
                      <a:pt x="10" y="47"/>
                    </a:cubicBezTo>
                    <a:cubicBezTo>
                      <a:pt x="10" y="46"/>
                      <a:pt x="9" y="45"/>
                      <a:pt x="9" y="44"/>
                    </a:cubicBezTo>
                    <a:cubicBezTo>
                      <a:pt x="9" y="43"/>
                      <a:pt x="10" y="42"/>
                      <a:pt x="11" y="41"/>
                    </a:cubicBezTo>
                    <a:cubicBezTo>
                      <a:pt x="11" y="37"/>
                      <a:pt x="7" y="32"/>
                      <a:pt x="5" y="29"/>
                    </a:cubicBezTo>
                    <a:cubicBezTo>
                      <a:pt x="2" y="26"/>
                      <a:pt x="0" y="23"/>
                      <a:pt x="0" y="18"/>
                    </a:cubicBezTo>
                    <a:cubicBezTo>
                      <a:pt x="0" y="8"/>
                      <a:pt x="11" y="0"/>
                      <a:pt x="21" y="0"/>
                    </a:cubicBezTo>
                    <a:cubicBezTo>
                      <a:pt x="31" y="0"/>
                      <a:pt x="42" y="8"/>
                      <a:pt x="42" y="18"/>
                    </a:cubicBezTo>
                    <a:cubicBezTo>
                      <a:pt x="42" y="23"/>
                      <a:pt x="40" y="26"/>
                      <a:pt x="37" y="29"/>
                    </a:cubicBezTo>
                    <a:close/>
                    <a:moveTo>
                      <a:pt x="21" y="6"/>
                    </a:moveTo>
                    <a:cubicBezTo>
                      <a:pt x="14" y="6"/>
                      <a:pt x="6" y="10"/>
                      <a:pt x="6" y="18"/>
                    </a:cubicBezTo>
                    <a:cubicBezTo>
                      <a:pt x="6" y="21"/>
                      <a:pt x="7" y="24"/>
                      <a:pt x="8" y="26"/>
                    </a:cubicBezTo>
                    <a:cubicBezTo>
                      <a:pt x="9" y="27"/>
                      <a:pt x="10" y="27"/>
                      <a:pt x="11" y="28"/>
                    </a:cubicBezTo>
                    <a:cubicBezTo>
                      <a:pt x="14" y="32"/>
                      <a:pt x="16" y="36"/>
                      <a:pt x="16" y="40"/>
                    </a:cubicBezTo>
                    <a:cubicBezTo>
                      <a:pt x="26" y="40"/>
                      <a:pt x="26" y="40"/>
                      <a:pt x="26" y="40"/>
                    </a:cubicBezTo>
                    <a:cubicBezTo>
                      <a:pt x="26" y="36"/>
                      <a:pt x="28" y="32"/>
                      <a:pt x="31" y="28"/>
                    </a:cubicBezTo>
                    <a:cubicBezTo>
                      <a:pt x="32" y="27"/>
                      <a:pt x="33" y="27"/>
                      <a:pt x="34" y="26"/>
                    </a:cubicBezTo>
                    <a:cubicBezTo>
                      <a:pt x="35" y="24"/>
                      <a:pt x="36" y="21"/>
                      <a:pt x="36" y="18"/>
                    </a:cubicBezTo>
                    <a:cubicBezTo>
                      <a:pt x="36" y="10"/>
                      <a:pt x="28" y="6"/>
                      <a:pt x="21" y="6"/>
                    </a:cubicBezTo>
                    <a:close/>
                    <a:moveTo>
                      <a:pt x="29" y="20"/>
                    </a:moveTo>
                    <a:cubicBezTo>
                      <a:pt x="28" y="20"/>
                      <a:pt x="27" y="19"/>
                      <a:pt x="27" y="18"/>
                    </a:cubicBezTo>
                    <a:cubicBezTo>
                      <a:pt x="27" y="16"/>
                      <a:pt x="23" y="15"/>
                      <a:pt x="21" y="15"/>
                    </a:cubicBezTo>
                    <a:cubicBezTo>
                      <a:pt x="20" y="15"/>
                      <a:pt x="20" y="14"/>
                      <a:pt x="20" y="13"/>
                    </a:cubicBezTo>
                    <a:cubicBezTo>
                      <a:pt x="20" y="13"/>
                      <a:pt x="20" y="12"/>
                      <a:pt x="21" y="12"/>
                    </a:cubicBezTo>
                    <a:cubicBezTo>
                      <a:pt x="25" y="12"/>
                      <a:pt x="30" y="14"/>
                      <a:pt x="30" y="18"/>
                    </a:cubicBezTo>
                    <a:cubicBezTo>
                      <a:pt x="30" y="19"/>
                      <a:pt x="29" y="20"/>
                      <a:pt x="29" y="20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</a:ln>
            </p:spPr>
            <p:txBody>
              <a:bodyPr vert="horz" wrap="square" lIns="117692" tIns="58846" rIns="117692" bIns="58846" numCol="1" anchor="t" anchorCtr="0" compatLnSpc="1"/>
              <a:lstStyle/>
              <a:p>
                <a:endParaRPr lang="en-US" sz="1650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49" name="Group 48"/>
          <p:cNvGrpSpPr/>
          <p:nvPr/>
        </p:nvGrpSpPr>
        <p:grpSpPr>
          <a:xfrm>
            <a:off x="6613270" y="1982955"/>
            <a:ext cx="980763" cy="980763"/>
            <a:chOff x="4714876" y="1302712"/>
            <a:chExt cx="761999" cy="761999"/>
          </a:xfrm>
        </p:grpSpPr>
        <p:sp>
          <p:nvSpPr>
            <p:cNvPr id="10" name="Rectangle 9"/>
            <p:cNvSpPr/>
            <p:nvPr/>
          </p:nvSpPr>
          <p:spPr>
            <a:xfrm>
              <a:off x="4714876" y="1302712"/>
              <a:ext cx="761999" cy="76199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sz="1650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grpSp>
          <p:nvGrpSpPr>
            <p:cNvPr id="23" name="Group 22"/>
            <p:cNvGrpSpPr/>
            <p:nvPr/>
          </p:nvGrpSpPr>
          <p:grpSpPr>
            <a:xfrm>
              <a:off x="4861365" y="1455915"/>
              <a:ext cx="469021" cy="455593"/>
              <a:chOff x="4823118" y="2223917"/>
              <a:chExt cx="469021" cy="455593"/>
            </a:xfrm>
          </p:grpSpPr>
          <p:sp>
            <p:nvSpPr>
              <p:cNvPr id="24" name="Oval 23"/>
              <p:cNvSpPr>
                <a:spLocks noChangeAspect="1"/>
              </p:cNvSpPr>
              <p:nvPr/>
            </p:nvSpPr>
            <p:spPr>
              <a:xfrm>
                <a:off x="4823118" y="2223917"/>
                <a:ext cx="469021" cy="455593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50" dirty="0">
                  <a:solidFill>
                    <a:schemeClr val="accent2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25" name="Freeform 5"/>
              <p:cNvSpPr>
                <a:spLocks noEditPoints="1"/>
              </p:cNvSpPr>
              <p:nvPr/>
            </p:nvSpPr>
            <p:spPr bwMode="auto">
              <a:xfrm>
                <a:off x="4949420" y="2334408"/>
                <a:ext cx="235936" cy="235936"/>
              </a:xfrm>
              <a:custGeom>
                <a:avLst/>
                <a:gdLst/>
                <a:ahLst/>
                <a:cxnLst>
                  <a:cxn ang="0">
                    <a:pos x="0" y="192"/>
                  </a:cxn>
                  <a:cxn ang="0">
                    <a:pos x="255" y="135"/>
                  </a:cxn>
                  <a:cxn ang="0">
                    <a:pos x="277" y="122"/>
                  </a:cxn>
                  <a:cxn ang="0">
                    <a:pos x="303" y="116"/>
                  </a:cxn>
                  <a:cxn ang="0">
                    <a:pos x="296" y="105"/>
                  </a:cxn>
                  <a:cxn ang="0">
                    <a:pos x="278" y="89"/>
                  </a:cxn>
                  <a:cxn ang="0">
                    <a:pos x="265" y="90"/>
                  </a:cxn>
                  <a:cxn ang="0">
                    <a:pos x="256" y="82"/>
                  </a:cxn>
                  <a:cxn ang="0">
                    <a:pos x="231" y="73"/>
                  </a:cxn>
                  <a:cxn ang="0">
                    <a:pos x="234" y="98"/>
                  </a:cxn>
                  <a:cxn ang="0">
                    <a:pos x="224" y="118"/>
                  </a:cxn>
                  <a:cxn ang="0">
                    <a:pos x="205" y="103"/>
                  </a:cxn>
                  <a:cxn ang="0">
                    <a:pos x="175" y="89"/>
                  </a:cxn>
                  <a:cxn ang="0">
                    <a:pos x="183" y="68"/>
                  </a:cxn>
                  <a:cxn ang="0">
                    <a:pos x="212" y="58"/>
                  </a:cxn>
                  <a:cxn ang="0">
                    <a:pos x="207" y="47"/>
                  </a:cxn>
                  <a:cxn ang="0">
                    <a:pos x="188" y="50"/>
                  </a:cxn>
                  <a:cxn ang="0">
                    <a:pos x="168" y="37"/>
                  </a:cxn>
                  <a:cxn ang="0">
                    <a:pos x="171" y="52"/>
                  </a:cxn>
                  <a:cxn ang="0">
                    <a:pos x="157" y="52"/>
                  </a:cxn>
                  <a:cxn ang="0">
                    <a:pos x="141" y="40"/>
                  </a:cxn>
                  <a:cxn ang="0">
                    <a:pos x="126" y="47"/>
                  </a:cxn>
                  <a:cxn ang="0">
                    <a:pos x="143" y="51"/>
                  </a:cxn>
                  <a:cxn ang="0">
                    <a:pos x="131" y="58"/>
                  </a:cxn>
                  <a:cxn ang="0">
                    <a:pos x="56" y="107"/>
                  </a:cxn>
                  <a:cxn ang="0">
                    <a:pos x="65" y="118"/>
                  </a:cxn>
                  <a:cxn ang="0">
                    <a:pos x="79" y="135"/>
                  </a:cxn>
                  <a:cxn ang="0">
                    <a:pos x="74" y="158"/>
                  </a:cxn>
                  <a:cxn ang="0">
                    <a:pos x="88" y="185"/>
                  </a:cxn>
                  <a:cxn ang="0">
                    <a:pos x="108" y="214"/>
                  </a:cxn>
                  <a:cxn ang="0">
                    <a:pos x="118" y="227"/>
                  </a:cxn>
                  <a:cxn ang="0">
                    <a:pos x="105" y="197"/>
                  </a:cxn>
                  <a:cxn ang="0">
                    <a:pos x="125" y="225"/>
                  </a:cxn>
                  <a:cxn ang="0">
                    <a:pos x="150" y="255"/>
                  </a:cxn>
                  <a:cxn ang="0">
                    <a:pos x="184" y="269"/>
                  </a:cxn>
                  <a:cxn ang="0">
                    <a:pos x="213" y="290"/>
                  </a:cxn>
                  <a:cxn ang="0">
                    <a:pos x="224" y="288"/>
                  </a:cxn>
                  <a:cxn ang="0">
                    <a:pos x="212" y="268"/>
                  </a:cxn>
                  <a:cxn ang="0">
                    <a:pos x="197" y="262"/>
                  </a:cxn>
                  <a:cxn ang="0">
                    <a:pos x="194" y="239"/>
                  </a:cxn>
                  <a:cxn ang="0">
                    <a:pos x="171" y="250"/>
                  </a:cxn>
                  <a:cxn ang="0">
                    <a:pos x="168" y="210"/>
                  </a:cxn>
                  <a:cxn ang="0">
                    <a:pos x="184" y="206"/>
                  </a:cxn>
                  <a:cxn ang="0">
                    <a:pos x="196" y="202"/>
                  </a:cxn>
                  <a:cxn ang="0">
                    <a:pos x="214" y="211"/>
                  </a:cxn>
                  <a:cxn ang="0">
                    <a:pos x="221" y="205"/>
                  </a:cxn>
                  <a:cxn ang="0">
                    <a:pos x="234" y="179"/>
                  </a:cxn>
                  <a:cxn ang="0">
                    <a:pos x="233" y="171"/>
                  </a:cxn>
                  <a:cxn ang="0">
                    <a:pos x="252" y="157"/>
                  </a:cxn>
                  <a:cxn ang="0">
                    <a:pos x="266" y="143"/>
                  </a:cxn>
                  <a:cxn ang="0">
                    <a:pos x="273" y="131"/>
                  </a:cxn>
                  <a:cxn ang="0">
                    <a:pos x="255" y="135"/>
                  </a:cxn>
                  <a:cxn ang="0">
                    <a:pos x="295" y="298"/>
                  </a:cxn>
                  <a:cxn ang="0">
                    <a:pos x="272" y="288"/>
                  </a:cxn>
                  <a:cxn ang="0">
                    <a:pos x="251" y="288"/>
                  </a:cxn>
                  <a:cxn ang="0">
                    <a:pos x="236" y="286"/>
                  </a:cxn>
                  <a:cxn ang="0">
                    <a:pos x="230" y="307"/>
                  </a:cxn>
                  <a:cxn ang="0">
                    <a:pos x="223" y="335"/>
                  </a:cxn>
                  <a:cxn ang="0">
                    <a:pos x="308" y="302"/>
                  </a:cxn>
                </a:cxnLst>
                <a:rect l="0" t="0" r="r" b="b"/>
                <a:pathLst>
                  <a:path w="384" h="384">
                    <a:moveTo>
                      <a:pt x="384" y="192"/>
                    </a:moveTo>
                    <a:cubicBezTo>
                      <a:pt x="384" y="298"/>
                      <a:pt x="298" y="384"/>
                      <a:pt x="192" y="384"/>
                    </a:cubicBezTo>
                    <a:cubicBezTo>
                      <a:pt x="86" y="384"/>
                      <a:pt x="0" y="298"/>
                      <a:pt x="0" y="192"/>
                    </a:cubicBezTo>
                    <a:cubicBezTo>
                      <a:pt x="0" y="86"/>
                      <a:pt x="86" y="0"/>
                      <a:pt x="192" y="0"/>
                    </a:cubicBezTo>
                    <a:cubicBezTo>
                      <a:pt x="298" y="0"/>
                      <a:pt x="384" y="86"/>
                      <a:pt x="384" y="192"/>
                    </a:cubicBezTo>
                    <a:close/>
                    <a:moveTo>
                      <a:pt x="255" y="135"/>
                    </a:moveTo>
                    <a:cubicBezTo>
                      <a:pt x="256" y="135"/>
                      <a:pt x="257" y="130"/>
                      <a:pt x="258" y="129"/>
                    </a:cubicBezTo>
                    <a:cubicBezTo>
                      <a:pt x="260" y="127"/>
                      <a:pt x="262" y="126"/>
                      <a:pt x="264" y="125"/>
                    </a:cubicBezTo>
                    <a:cubicBezTo>
                      <a:pt x="268" y="124"/>
                      <a:pt x="272" y="123"/>
                      <a:pt x="277" y="122"/>
                    </a:cubicBezTo>
                    <a:cubicBezTo>
                      <a:pt x="281" y="121"/>
                      <a:pt x="286" y="121"/>
                      <a:pt x="289" y="125"/>
                    </a:cubicBezTo>
                    <a:cubicBezTo>
                      <a:pt x="289" y="124"/>
                      <a:pt x="295" y="119"/>
                      <a:pt x="295" y="119"/>
                    </a:cubicBezTo>
                    <a:cubicBezTo>
                      <a:pt x="298" y="118"/>
                      <a:pt x="301" y="118"/>
                      <a:pt x="303" y="116"/>
                    </a:cubicBezTo>
                    <a:cubicBezTo>
                      <a:pt x="303" y="115"/>
                      <a:pt x="303" y="110"/>
                      <a:pt x="303" y="110"/>
                    </a:cubicBezTo>
                    <a:cubicBezTo>
                      <a:pt x="299" y="111"/>
                      <a:pt x="298" y="107"/>
                      <a:pt x="297" y="103"/>
                    </a:cubicBezTo>
                    <a:cubicBezTo>
                      <a:pt x="297" y="104"/>
                      <a:pt x="297" y="104"/>
                      <a:pt x="296" y="105"/>
                    </a:cubicBezTo>
                    <a:cubicBezTo>
                      <a:pt x="296" y="102"/>
                      <a:pt x="291" y="104"/>
                      <a:pt x="290" y="104"/>
                    </a:cubicBezTo>
                    <a:cubicBezTo>
                      <a:pt x="284" y="102"/>
                      <a:pt x="285" y="98"/>
                      <a:pt x="283" y="94"/>
                    </a:cubicBezTo>
                    <a:cubicBezTo>
                      <a:pt x="282" y="92"/>
                      <a:pt x="279" y="91"/>
                      <a:pt x="278" y="89"/>
                    </a:cubicBezTo>
                    <a:cubicBezTo>
                      <a:pt x="277" y="87"/>
                      <a:pt x="277" y="84"/>
                      <a:pt x="274" y="84"/>
                    </a:cubicBezTo>
                    <a:cubicBezTo>
                      <a:pt x="273" y="84"/>
                      <a:pt x="270" y="89"/>
                      <a:pt x="270" y="89"/>
                    </a:cubicBezTo>
                    <a:cubicBezTo>
                      <a:pt x="267" y="88"/>
                      <a:pt x="266" y="89"/>
                      <a:pt x="265" y="90"/>
                    </a:cubicBezTo>
                    <a:cubicBezTo>
                      <a:pt x="263" y="91"/>
                      <a:pt x="262" y="91"/>
                      <a:pt x="260" y="92"/>
                    </a:cubicBezTo>
                    <a:cubicBezTo>
                      <a:pt x="265" y="90"/>
                      <a:pt x="258" y="88"/>
                      <a:pt x="256" y="88"/>
                    </a:cubicBezTo>
                    <a:cubicBezTo>
                      <a:pt x="260" y="87"/>
                      <a:pt x="258" y="83"/>
                      <a:pt x="256" y="82"/>
                    </a:cubicBezTo>
                    <a:cubicBezTo>
                      <a:pt x="256" y="82"/>
                      <a:pt x="257" y="82"/>
                      <a:pt x="257" y="82"/>
                    </a:cubicBezTo>
                    <a:cubicBezTo>
                      <a:pt x="257" y="79"/>
                      <a:pt x="250" y="77"/>
                      <a:pt x="247" y="76"/>
                    </a:cubicBezTo>
                    <a:cubicBezTo>
                      <a:pt x="245" y="74"/>
                      <a:pt x="233" y="72"/>
                      <a:pt x="231" y="73"/>
                    </a:cubicBezTo>
                    <a:cubicBezTo>
                      <a:pt x="228" y="75"/>
                      <a:pt x="231" y="80"/>
                      <a:pt x="231" y="83"/>
                    </a:cubicBezTo>
                    <a:cubicBezTo>
                      <a:pt x="232" y="86"/>
                      <a:pt x="228" y="86"/>
                      <a:pt x="228" y="89"/>
                    </a:cubicBezTo>
                    <a:cubicBezTo>
                      <a:pt x="228" y="93"/>
                      <a:pt x="236" y="92"/>
                      <a:pt x="234" y="98"/>
                    </a:cubicBezTo>
                    <a:cubicBezTo>
                      <a:pt x="233" y="102"/>
                      <a:pt x="228" y="102"/>
                      <a:pt x="226" y="105"/>
                    </a:cubicBezTo>
                    <a:cubicBezTo>
                      <a:pt x="224" y="108"/>
                      <a:pt x="227" y="112"/>
                      <a:pt x="229" y="114"/>
                    </a:cubicBezTo>
                    <a:cubicBezTo>
                      <a:pt x="231" y="115"/>
                      <a:pt x="225" y="118"/>
                      <a:pt x="224" y="118"/>
                    </a:cubicBezTo>
                    <a:cubicBezTo>
                      <a:pt x="220" y="120"/>
                      <a:pt x="217" y="114"/>
                      <a:pt x="216" y="110"/>
                    </a:cubicBezTo>
                    <a:cubicBezTo>
                      <a:pt x="215" y="108"/>
                      <a:pt x="215" y="104"/>
                      <a:pt x="212" y="103"/>
                    </a:cubicBezTo>
                    <a:cubicBezTo>
                      <a:pt x="210" y="102"/>
                      <a:pt x="206" y="102"/>
                      <a:pt x="205" y="103"/>
                    </a:cubicBezTo>
                    <a:cubicBezTo>
                      <a:pt x="203" y="99"/>
                      <a:pt x="198" y="98"/>
                      <a:pt x="194" y="97"/>
                    </a:cubicBezTo>
                    <a:cubicBezTo>
                      <a:pt x="189" y="95"/>
                      <a:pt x="185" y="95"/>
                      <a:pt x="180" y="96"/>
                    </a:cubicBezTo>
                    <a:cubicBezTo>
                      <a:pt x="181" y="95"/>
                      <a:pt x="179" y="88"/>
                      <a:pt x="175" y="89"/>
                    </a:cubicBezTo>
                    <a:cubicBezTo>
                      <a:pt x="176" y="86"/>
                      <a:pt x="176" y="84"/>
                      <a:pt x="176" y="81"/>
                    </a:cubicBezTo>
                    <a:cubicBezTo>
                      <a:pt x="177" y="79"/>
                      <a:pt x="178" y="77"/>
                      <a:pt x="179" y="75"/>
                    </a:cubicBezTo>
                    <a:cubicBezTo>
                      <a:pt x="180" y="74"/>
                      <a:pt x="185" y="69"/>
                      <a:pt x="183" y="68"/>
                    </a:cubicBezTo>
                    <a:cubicBezTo>
                      <a:pt x="188" y="69"/>
                      <a:pt x="193" y="69"/>
                      <a:pt x="196" y="66"/>
                    </a:cubicBezTo>
                    <a:cubicBezTo>
                      <a:pt x="198" y="63"/>
                      <a:pt x="199" y="60"/>
                      <a:pt x="202" y="57"/>
                    </a:cubicBezTo>
                    <a:cubicBezTo>
                      <a:pt x="205" y="53"/>
                      <a:pt x="209" y="58"/>
                      <a:pt x="212" y="58"/>
                    </a:cubicBezTo>
                    <a:cubicBezTo>
                      <a:pt x="217" y="59"/>
                      <a:pt x="217" y="53"/>
                      <a:pt x="214" y="51"/>
                    </a:cubicBezTo>
                    <a:cubicBezTo>
                      <a:pt x="218" y="51"/>
                      <a:pt x="215" y="45"/>
                      <a:pt x="213" y="44"/>
                    </a:cubicBezTo>
                    <a:cubicBezTo>
                      <a:pt x="211" y="43"/>
                      <a:pt x="202" y="46"/>
                      <a:pt x="207" y="47"/>
                    </a:cubicBezTo>
                    <a:cubicBezTo>
                      <a:pt x="206" y="47"/>
                      <a:pt x="200" y="59"/>
                      <a:pt x="196" y="53"/>
                    </a:cubicBezTo>
                    <a:cubicBezTo>
                      <a:pt x="195" y="52"/>
                      <a:pt x="195" y="47"/>
                      <a:pt x="193" y="46"/>
                    </a:cubicBezTo>
                    <a:cubicBezTo>
                      <a:pt x="190" y="46"/>
                      <a:pt x="189" y="49"/>
                      <a:pt x="188" y="50"/>
                    </a:cubicBezTo>
                    <a:cubicBezTo>
                      <a:pt x="190" y="47"/>
                      <a:pt x="181" y="45"/>
                      <a:pt x="180" y="44"/>
                    </a:cubicBezTo>
                    <a:cubicBezTo>
                      <a:pt x="183" y="42"/>
                      <a:pt x="180" y="39"/>
                      <a:pt x="178" y="38"/>
                    </a:cubicBezTo>
                    <a:cubicBezTo>
                      <a:pt x="176" y="36"/>
                      <a:pt x="169" y="35"/>
                      <a:pt x="168" y="37"/>
                    </a:cubicBezTo>
                    <a:cubicBezTo>
                      <a:pt x="163" y="43"/>
                      <a:pt x="173" y="44"/>
                      <a:pt x="175" y="45"/>
                    </a:cubicBezTo>
                    <a:cubicBezTo>
                      <a:pt x="176" y="46"/>
                      <a:pt x="179" y="48"/>
                      <a:pt x="177" y="49"/>
                    </a:cubicBezTo>
                    <a:cubicBezTo>
                      <a:pt x="176" y="50"/>
                      <a:pt x="171" y="51"/>
                      <a:pt x="171" y="52"/>
                    </a:cubicBezTo>
                    <a:cubicBezTo>
                      <a:pt x="169" y="54"/>
                      <a:pt x="172" y="57"/>
                      <a:pt x="170" y="59"/>
                    </a:cubicBezTo>
                    <a:cubicBezTo>
                      <a:pt x="168" y="57"/>
                      <a:pt x="168" y="53"/>
                      <a:pt x="166" y="50"/>
                    </a:cubicBezTo>
                    <a:cubicBezTo>
                      <a:pt x="168" y="53"/>
                      <a:pt x="157" y="52"/>
                      <a:pt x="157" y="52"/>
                    </a:cubicBezTo>
                    <a:cubicBezTo>
                      <a:pt x="154" y="52"/>
                      <a:pt x="148" y="54"/>
                      <a:pt x="145" y="50"/>
                    </a:cubicBezTo>
                    <a:cubicBezTo>
                      <a:pt x="144" y="49"/>
                      <a:pt x="144" y="44"/>
                      <a:pt x="146" y="45"/>
                    </a:cubicBezTo>
                    <a:cubicBezTo>
                      <a:pt x="144" y="43"/>
                      <a:pt x="142" y="41"/>
                      <a:pt x="141" y="40"/>
                    </a:cubicBezTo>
                    <a:cubicBezTo>
                      <a:pt x="132" y="43"/>
                      <a:pt x="125" y="47"/>
                      <a:pt x="117" y="51"/>
                    </a:cubicBezTo>
                    <a:cubicBezTo>
                      <a:pt x="118" y="51"/>
                      <a:pt x="119" y="51"/>
                      <a:pt x="120" y="50"/>
                    </a:cubicBezTo>
                    <a:cubicBezTo>
                      <a:pt x="122" y="50"/>
                      <a:pt x="124" y="48"/>
                      <a:pt x="126" y="47"/>
                    </a:cubicBezTo>
                    <a:cubicBezTo>
                      <a:pt x="128" y="46"/>
                      <a:pt x="134" y="43"/>
                      <a:pt x="136" y="46"/>
                    </a:cubicBezTo>
                    <a:cubicBezTo>
                      <a:pt x="137" y="45"/>
                      <a:pt x="137" y="45"/>
                      <a:pt x="138" y="44"/>
                    </a:cubicBezTo>
                    <a:cubicBezTo>
                      <a:pt x="139" y="46"/>
                      <a:pt x="141" y="48"/>
                      <a:pt x="143" y="51"/>
                    </a:cubicBezTo>
                    <a:cubicBezTo>
                      <a:pt x="141" y="50"/>
                      <a:pt x="137" y="50"/>
                      <a:pt x="135" y="50"/>
                    </a:cubicBezTo>
                    <a:cubicBezTo>
                      <a:pt x="133" y="51"/>
                      <a:pt x="130" y="51"/>
                      <a:pt x="130" y="53"/>
                    </a:cubicBezTo>
                    <a:cubicBezTo>
                      <a:pt x="130" y="55"/>
                      <a:pt x="131" y="57"/>
                      <a:pt x="131" y="58"/>
                    </a:cubicBezTo>
                    <a:cubicBezTo>
                      <a:pt x="128" y="56"/>
                      <a:pt x="125" y="52"/>
                      <a:pt x="121" y="51"/>
                    </a:cubicBezTo>
                    <a:cubicBezTo>
                      <a:pt x="119" y="51"/>
                      <a:pt x="117" y="51"/>
                      <a:pt x="115" y="52"/>
                    </a:cubicBezTo>
                    <a:cubicBezTo>
                      <a:pt x="91" y="65"/>
                      <a:pt x="71" y="84"/>
                      <a:pt x="56" y="107"/>
                    </a:cubicBezTo>
                    <a:cubicBezTo>
                      <a:pt x="57" y="108"/>
                      <a:pt x="58" y="109"/>
                      <a:pt x="59" y="109"/>
                    </a:cubicBezTo>
                    <a:cubicBezTo>
                      <a:pt x="62" y="110"/>
                      <a:pt x="59" y="117"/>
                      <a:pt x="64" y="113"/>
                    </a:cubicBezTo>
                    <a:cubicBezTo>
                      <a:pt x="66" y="115"/>
                      <a:pt x="66" y="116"/>
                      <a:pt x="65" y="118"/>
                    </a:cubicBezTo>
                    <a:cubicBezTo>
                      <a:pt x="65" y="118"/>
                      <a:pt x="75" y="124"/>
                      <a:pt x="76" y="125"/>
                    </a:cubicBezTo>
                    <a:cubicBezTo>
                      <a:pt x="78" y="126"/>
                      <a:pt x="80" y="128"/>
                      <a:pt x="81" y="130"/>
                    </a:cubicBezTo>
                    <a:cubicBezTo>
                      <a:pt x="82" y="132"/>
                      <a:pt x="80" y="134"/>
                      <a:pt x="79" y="135"/>
                    </a:cubicBezTo>
                    <a:cubicBezTo>
                      <a:pt x="78" y="134"/>
                      <a:pt x="75" y="130"/>
                      <a:pt x="74" y="131"/>
                    </a:cubicBezTo>
                    <a:cubicBezTo>
                      <a:pt x="73" y="133"/>
                      <a:pt x="74" y="139"/>
                      <a:pt x="77" y="139"/>
                    </a:cubicBezTo>
                    <a:cubicBezTo>
                      <a:pt x="73" y="139"/>
                      <a:pt x="75" y="155"/>
                      <a:pt x="74" y="158"/>
                    </a:cubicBezTo>
                    <a:cubicBezTo>
                      <a:pt x="74" y="158"/>
                      <a:pt x="74" y="158"/>
                      <a:pt x="74" y="158"/>
                    </a:cubicBezTo>
                    <a:cubicBezTo>
                      <a:pt x="73" y="161"/>
                      <a:pt x="76" y="173"/>
                      <a:pt x="81" y="172"/>
                    </a:cubicBezTo>
                    <a:cubicBezTo>
                      <a:pt x="78" y="172"/>
                      <a:pt x="87" y="184"/>
                      <a:pt x="88" y="185"/>
                    </a:cubicBezTo>
                    <a:cubicBezTo>
                      <a:pt x="91" y="187"/>
                      <a:pt x="95" y="188"/>
                      <a:pt x="97" y="192"/>
                    </a:cubicBezTo>
                    <a:cubicBezTo>
                      <a:pt x="100" y="195"/>
                      <a:pt x="100" y="201"/>
                      <a:pt x="103" y="203"/>
                    </a:cubicBezTo>
                    <a:cubicBezTo>
                      <a:pt x="102" y="206"/>
                      <a:pt x="108" y="210"/>
                      <a:pt x="108" y="214"/>
                    </a:cubicBezTo>
                    <a:cubicBezTo>
                      <a:pt x="108" y="214"/>
                      <a:pt x="107" y="214"/>
                      <a:pt x="107" y="215"/>
                    </a:cubicBezTo>
                    <a:cubicBezTo>
                      <a:pt x="108" y="218"/>
                      <a:pt x="113" y="218"/>
                      <a:pt x="115" y="221"/>
                    </a:cubicBezTo>
                    <a:cubicBezTo>
                      <a:pt x="116" y="223"/>
                      <a:pt x="115" y="228"/>
                      <a:pt x="118" y="227"/>
                    </a:cubicBezTo>
                    <a:cubicBezTo>
                      <a:pt x="118" y="222"/>
                      <a:pt x="115" y="216"/>
                      <a:pt x="112" y="212"/>
                    </a:cubicBezTo>
                    <a:cubicBezTo>
                      <a:pt x="110" y="209"/>
                      <a:pt x="109" y="207"/>
                      <a:pt x="108" y="204"/>
                    </a:cubicBezTo>
                    <a:cubicBezTo>
                      <a:pt x="106" y="202"/>
                      <a:pt x="106" y="199"/>
                      <a:pt x="105" y="197"/>
                    </a:cubicBezTo>
                    <a:cubicBezTo>
                      <a:pt x="106" y="197"/>
                      <a:pt x="112" y="199"/>
                      <a:pt x="111" y="200"/>
                    </a:cubicBezTo>
                    <a:cubicBezTo>
                      <a:pt x="109" y="205"/>
                      <a:pt x="119" y="214"/>
                      <a:pt x="122" y="217"/>
                    </a:cubicBezTo>
                    <a:cubicBezTo>
                      <a:pt x="123" y="218"/>
                      <a:pt x="128" y="225"/>
                      <a:pt x="125" y="225"/>
                    </a:cubicBezTo>
                    <a:cubicBezTo>
                      <a:pt x="129" y="225"/>
                      <a:pt x="133" y="230"/>
                      <a:pt x="135" y="233"/>
                    </a:cubicBezTo>
                    <a:cubicBezTo>
                      <a:pt x="137" y="236"/>
                      <a:pt x="136" y="241"/>
                      <a:pt x="138" y="245"/>
                    </a:cubicBezTo>
                    <a:cubicBezTo>
                      <a:pt x="139" y="250"/>
                      <a:pt x="146" y="252"/>
                      <a:pt x="150" y="255"/>
                    </a:cubicBezTo>
                    <a:cubicBezTo>
                      <a:pt x="154" y="256"/>
                      <a:pt x="157" y="259"/>
                      <a:pt x="160" y="260"/>
                    </a:cubicBezTo>
                    <a:cubicBezTo>
                      <a:pt x="166" y="262"/>
                      <a:pt x="167" y="260"/>
                      <a:pt x="171" y="260"/>
                    </a:cubicBezTo>
                    <a:cubicBezTo>
                      <a:pt x="178" y="259"/>
                      <a:pt x="179" y="266"/>
                      <a:pt x="184" y="269"/>
                    </a:cubicBezTo>
                    <a:cubicBezTo>
                      <a:pt x="187" y="270"/>
                      <a:pt x="194" y="273"/>
                      <a:pt x="198" y="271"/>
                    </a:cubicBezTo>
                    <a:cubicBezTo>
                      <a:pt x="196" y="272"/>
                      <a:pt x="203" y="282"/>
                      <a:pt x="204" y="283"/>
                    </a:cubicBezTo>
                    <a:cubicBezTo>
                      <a:pt x="206" y="286"/>
                      <a:pt x="210" y="287"/>
                      <a:pt x="213" y="290"/>
                    </a:cubicBezTo>
                    <a:cubicBezTo>
                      <a:pt x="213" y="290"/>
                      <a:pt x="214" y="289"/>
                      <a:pt x="214" y="288"/>
                    </a:cubicBezTo>
                    <a:cubicBezTo>
                      <a:pt x="213" y="291"/>
                      <a:pt x="218" y="296"/>
                      <a:pt x="221" y="296"/>
                    </a:cubicBezTo>
                    <a:cubicBezTo>
                      <a:pt x="223" y="295"/>
                      <a:pt x="224" y="290"/>
                      <a:pt x="224" y="288"/>
                    </a:cubicBezTo>
                    <a:cubicBezTo>
                      <a:pt x="219" y="290"/>
                      <a:pt x="215" y="288"/>
                      <a:pt x="212" y="283"/>
                    </a:cubicBezTo>
                    <a:cubicBezTo>
                      <a:pt x="211" y="282"/>
                      <a:pt x="207" y="275"/>
                      <a:pt x="211" y="275"/>
                    </a:cubicBezTo>
                    <a:cubicBezTo>
                      <a:pt x="216" y="275"/>
                      <a:pt x="212" y="271"/>
                      <a:pt x="212" y="268"/>
                    </a:cubicBezTo>
                    <a:cubicBezTo>
                      <a:pt x="211" y="264"/>
                      <a:pt x="208" y="262"/>
                      <a:pt x="206" y="259"/>
                    </a:cubicBezTo>
                    <a:cubicBezTo>
                      <a:pt x="205" y="262"/>
                      <a:pt x="200" y="261"/>
                      <a:pt x="198" y="259"/>
                    </a:cubicBezTo>
                    <a:cubicBezTo>
                      <a:pt x="198" y="259"/>
                      <a:pt x="197" y="261"/>
                      <a:pt x="197" y="262"/>
                    </a:cubicBezTo>
                    <a:cubicBezTo>
                      <a:pt x="196" y="262"/>
                      <a:pt x="195" y="262"/>
                      <a:pt x="194" y="261"/>
                    </a:cubicBezTo>
                    <a:cubicBezTo>
                      <a:pt x="194" y="258"/>
                      <a:pt x="194" y="255"/>
                      <a:pt x="195" y="251"/>
                    </a:cubicBezTo>
                    <a:cubicBezTo>
                      <a:pt x="196" y="247"/>
                      <a:pt x="205" y="238"/>
                      <a:pt x="194" y="239"/>
                    </a:cubicBezTo>
                    <a:cubicBezTo>
                      <a:pt x="190" y="239"/>
                      <a:pt x="188" y="240"/>
                      <a:pt x="187" y="244"/>
                    </a:cubicBezTo>
                    <a:cubicBezTo>
                      <a:pt x="186" y="247"/>
                      <a:pt x="186" y="249"/>
                      <a:pt x="183" y="251"/>
                    </a:cubicBezTo>
                    <a:cubicBezTo>
                      <a:pt x="181" y="252"/>
                      <a:pt x="173" y="251"/>
                      <a:pt x="171" y="250"/>
                    </a:cubicBezTo>
                    <a:cubicBezTo>
                      <a:pt x="166" y="247"/>
                      <a:pt x="163" y="239"/>
                      <a:pt x="163" y="234"/>
                    </a:cubicBezTo>
                    <a:cubicBezTo>
                      <a:pt x="163" y="227"/>
                      <a:pt x="166" y="221"/>
                      <a:pt x="163" y="215"/>
                    </a:cubicBezTo>
                    <a:cubicBezTo>
                      <a:pt x="164" y="213"/>
                      <a:pt x="166" y="211"/>
                      <a:pt x="168" y="210"/>
                    </a:cubicBezTo>
                    <a:cubicBezTo>
                      <a:pt x="169" y="209"/>
                      <a:pt x="171" y="210"/>
                      <a:pt x="172" y="207"/>
                    </a:cubicBezTo>
                    <a:cubicBezTo>
                      <a:pt x="171" y="207"/>
                      <a:pt x="170" y="206"/>
                      <a:pt x="170" y="206"/>
                    </a:cubicBezTo>
                    <a:cubicBezTo>
                      <a:pt x="173" y="208"/>
                      <a:pt x="180" y="203"/>
                      <a:pt x="184" y="206"/>
                    </a:cubicBezTo>
                    <a:cubicBezTo>
                      <a:pt x="186" y="207"/>
                      <a:pt x="188" y="208"/>
                      <a:pt x="189" y="205"/>
                    </a:cubicBezTo>
                    <a:cubicBezTo>
                      <a:pt x="189" y="205"/>
                      <a:pt x="187" y="202"/>
                      <a:pt x="188" y="200"/>
                    </a:cubicBezTo>
                    <a:cubicBezTo>
                      <a:pt x="189" y="204"/>
                      <a:pt x="192" y="205"/>
                      <a:pt x="196" y="202"/>
                    </a:cubicBezTo>
                    <a:cubicBezTo>
                      <a:pt x="197" y="203"/>
                      <a:pt x="201" y="203"/>
                      <a:pt x="204" y="204"/>
                    </a:cubicBezTo>
                    <a:cubicBezTo>
                      <a:pt x="207" y="206"/>
                      <a:pt x="207" y="209"/>
                      <a:pt x="211" y="205"/>
                    </a:cubicBezTo>
                    <a:cubicBezTo>
                      <a:pt x="213" y="208"/>
                      <a:pt x="213" y="208"/>
                      <a:pt x="214" y="211"/>
                    </a:cubicBezTo>
                    <a:cubicBezTo>
                      <a:pt x="214" y="214"/>
                      <a:pt x="216" y="221"/>
                      <a:pt x="218" y="222"/>
                    </a:cubicBezTo>
                    <a:cubicBezTo>
                      <a:pt x="224" y="225"/>
                      <a:pt x="222" y="217"/>
                      <a:pt x="222" y="214"/>
                    </a:cubicBezTo>
                    <a:cubicBezTo>
                      <a:pt x="222" y="213"/>
                      <a:pt x="222" y="205"/>
                      <a:pt x="221" y="205"/>
                    </a:cubicBezTo>
                    <a:cubicBezTo>
                      <a:pt x="213" y="203"/>
                      <a:pt x="216" y="197"/>
                      <a:pt x="221" y="193"/>
                    </a:cubicBezTo>
                    <a:cubicBezTo>
                      <a:pt x="222" y="192"/>
                      <a:pt x="227" y="190"/>
                      <a:pt x="230" y="188"/>
                    </a:cubicBezTo>
                    <a:cubicBezTo>
                      <a:pt x="232" y="186"/>
                      <a:pt x="235" y="183"/>
                      <a:pt x="234" y="179"/>
                    </a:cubicBezTo>
                    <a:cubicBezTo>
                      <a:pt x="235" y="179"/>
                      <a:pt x="236" y="178"/>
                      <a:pt x="236" y="177"/>
                    </a:cubicBezTo>
                    <a:cubicBezTo>
                      <a:pt x="236" y="177"/>
                      <a:pt x="233" y="174"/>
                      <a:pt x="232" y="175"/>
                    </a:cubicBezTo>
                    <a:cubicBezTo>
                      <a:pt x="234" y="174"/>
                      <a:pt x="234" y="172"/>
                      <a:pt x="233" y="171"/>
                    </a:cubicBezTo>
                    <a:cubicBezTo>
                      <a:pt x="235" y="169"/>
                      <a:pt x="234" y="166"/>
                      <a:pt x="236" y="165"/>
                    </a:cubicBezTo>
                    <a:cubicBezTo>
                      <a:pt x="239" y="169"/>
                      <a:pt x="245" y="165"/>
                      <a:pt x="242" y="162"/>
                    </a:cubicBezTo>
                    <a:cubicBezTo>
                      <a:pt x="244" y="158"/>
                      <a:pt x="250" y="160"/>
                      <a:pt x="252" y="157"/>
                    </a:cubicBezTo>
                    <a:cubicBezTo>
                      <a:pt x="255" y="158"/>
                      <a:pt x="253" y="153"/>
                      <a:pt x="255" y="150"/>
                    </a:cubicBezTo>
                    <a:cubicBezTo>
                      <a:pt x="256" y="148"/>
                      <a:pt x="259" y="148"/>
                      <a:pt x="262" y="147"/>
                    </a:cubicBezTo>
                    <a:cubicBezTo>
                      <a:pt x="262" y="147"/>
                      <a:pt x="268" y="143"/>
                      <a:pt x="266" y="143"/>
                    </a:cubicBezTo>
                    <a:cubicBezTo>
                      <a:pt x="270" y="144"/>
                      <a:pt x="279" y="139"/>
                      <a:pt x="272" y="135"/>
                    </a:cubicBezTo>
                    <a:cubicBezTo>
                      <a:pt x="273" y="133"/>
                      <a:pt x="270" y="132"/>
                      <a:pt x="268" y="132"/>
                    </a:cubicBezTo>
                    <a:cubicBezTo>
                      <a:pt x="269" y="131"/>
                      <a:pt x="272" y="132"/>
                      <a:pt x="273" y="131"/>
                    </a:cubicBezTo>
                    <a:cubicBezTo>
                      <a:pt x="276" y="129"/>
                      <a:pt x="274" y="128"/>
                      <a:pt x="271" y="127"/>
                    </a:cubicBezTo>
                    <a:cubicBezTo>
                      <a:pt x="268" y="126"/>
                      <a:pt x="263" y="128"/>
                      <a:pt x="261" y="130"/>
                    </a:cubicBezTo>
                    <a:cubicBezTo>
                      <a:pt x="259" y="132"/>
                      <a:pt x="257" y="134"/>
                      <a:pt x="255" y="135"/>
                    </a:cubicBezTo>
                    <a:close/>
                    <a:moveTo>
                      <a:pt x="308" y="302"/>
                    </a:moveTo>
                    <a:cubicBezTo>
                      <a:pt x="306" y="301"/>
                      <a:pt x="303" y="301"/>
                      <a:pt x="301" y="300"/>
                    </a:cubicBezTo>
                    <a:cubicBezTo>
                      <a:pt x="299" y="300"/>
                      <a:pt x="298" y="299"/>
                      <a:pt x="295" y="298"/>
                    </a:cubicBezTo>
                    <a:cubicBezTo>
                      <a:pt x="296" y="293"/>
                      <a:pt x="290" y="292"/>
                      <a:pt x="287" y="289"/>
                    </a:cubicBezTo>
                    <a:cubicBezTo>
                      <a:pt x="284" y="287"/>
                      <a:pt x="282" y="284"/>
                      <a:pt x="277" y="285"/>
                    </a:cubicBezTo>
                    <a:cubicBezTo>
                      <a:pt x="276" y="285"/>
                      <a:pt x="271" y="287"/>
                      <a:pt x="272" y="288"/>
                    </a:cubicBezTo>
                    <a:cubicBezTo>
                      <a:pt x="269" y="285"/>
                      <a:pt x="268" y="284"/>
                      <a:pt x="263" y="282"/>
                    </a:cubicBezTo>
                    <a:cubicBezTo>
                      <a:pt x="259" y="281"/>
                      <a:pt x="257" y="276"/>
                      <a:pt x="253" y="281"/>
                    </a:cubicBezTo>
                    <a:cubicBezTo>
                      <a:pt x="251" y="283"/>
                      <a:pt x="252" y="286"/>
                      <a:pt x="251" y="288"/>
                    </a:cubicBezTo>
                    <a:cubicBezTo>
                      <a:pt x="247" y="285"/>
                      <a:pt x="254" y="282"/>
                      <a:pt x="251" y="279"/>
                    </a:cubicBezTo>
                    <a:cubicBezTo>
                      <a:pt x="248" y="275"/>
                      <a:pt x="243" y="281"/>
                      <a:pt x="240" y="282"/>
                    </a:cubicBezTo>
                    <a:cubicBezTo>
                      <a:pt x="239" y="284"/>
                      <a:pt x="237" y="284"/>
                      <a:pt x="236" y="286"/>
                    </a:cubicBezTo>
                    <a:cubicBezTo>
                      <a:pt x="235" y="287"/>
                      <a:pt x="234" y="290"/>
                      <a:pt x="233" y="291"/>
                    </a:cubicBezTo>
                    <a:cubicBezTo>
                      <a:pt x="233" y="289"/>
                      <a:pt x="228" y="290"/>
                      <a:pt x="228" y="288"/>
                    </a:cubicBezTo>
                    <a:cubicBezTo>
                      <a:pt x="229" y="294"/>
                      <a:pt x="229" y="301"/>
                      <a:pt x="230" y="307"/>
                    </a:cubicBezTo>
                    <a:cubicBezTo>
                      <a:pt x="231" y="310"/>
                      <a:pt x="230" y="316"/>
                      <a:pt x="227" y="319"/>
                    </a:cubicBezTo>
                    <a:cubicBezTo>
                      <a:pt x="224" y="321"/>
                      <a:pt x="221" y="324"/>
                      <a:pt x="220" y="329"/>
                    </a:cubicBezTo>
                    <a:cubicBezTo>
                      <a:pt x="220" y="332"/>
                      <a:pt x="220" y="334"/>
                      <a:pt x="223" y="335"/>
                    </a:cubicBezTo>
                    <a:cubicBezTo>
                      <a:pt x="223" y="339"/>
                      <a:pt x="219" y="342"/>
                      <a:pt x="219" y="346"/>
                    </a:cubicBezTo>
                    <a:cubicBezTo>
                      <a:pt x="219" y="346"/>
                      <a:pt x="220" y="348"/>
                      <a:pt x="220" y="350"/>
                    </a:cubicBezTo>
                    <a:cubicBezTo>
                      <a:pt x="254" y="344"/>
                      <a:pt x="285" y="327"/>
                      <a:pt x="308" y="3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</a:ln>
            </p:spPr>
            <p:txBody>
              <a:bodyPr vert="horz" wrap="square" lIns="117692" tIns="58846" rIns="117692" bIns="58846" numCol="1" anchor="t" anchorCtr="0" compatLnSpc="1"/>
              <a:lstStyle/>
              <a:p>
                <a:endParaRPr lang="en-US" sz="1650" dirty="0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38" name="Group 37"/>
          <p:cNvGrpSpPr/>
          <p:nvPr/>
        </p:nvGrpSpPr>
        <p:grpSpPr>
          <a:xfrm>
            <a:off x="5938994" y="4562368"/>
            <a:ext cx="980763" cy="980763"/>
            <a:chOff x="4191001" y="3306772"/>
            <a:chExt cx="761999" cy="761999"/>
          </a:xfrm>
        </p:grpSpPr>
        <p:sp>
          <p:nvSpPr>
            <p:cNvPr id="13" name="Rectangle 12"/>
            <p:cNvSpPr/>
            <p:nvPr/>
          </p:nvSpPr>
          <p:spPr>
            <a:xfrm>
              <a:off x="4191001" y="3306772"/>
              <a:ext cx="761999" cy="761999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zh-CN" altLang="en-US" sz="165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4337490" y="3459975"/>
              <a:ext cx="469021" cy="455593"/>
              <a:chOff x="5924943" y="2223917"/>
              <a:chExt cx="469021" cy="455593"/>
            </a:xfrm>
          </p:grpSpPr>
          <p:sp>
            <p:nvSpPr>
              <p:cNvPr id="27" name="Oval 26"/>
              <p:cNvSpPr>
                <a:spLocks noChangeAspect="1"/>
              </p:cNvSpPr>
              <p:nvPr/>
            </p:nvSpPr>
            <p:spPr>
              <a:xfrm>
                <a:off x="5924943" y="2223917"/>
                <a:ext cx="469021" cy="455593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50" dirty="0">
                  <a:solidFill>
                    <a:schemeClr val="accent3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28" name="Freeform 36"/>
              <p:cNvSpPr>
                <a:spLocks noEditPoints="1"/>
              </p:cNvSpPr>
              <p:nvPr/>
            </p:nvSpPr>
            <p:spPr bwMode="auto">
              <a:xfrm>
                <a:off x="6069782" y="2334408"/>
                <a:ext cx="203200" cy="220663"/>
              </a:xfrm>
              <a:custGeom>
                <a:avLst/>
                <a:gdLst/>
                <a:ahLst/>
                <a:cxnLst>
                  <a:cxn ang="0">
                    <a:pos x="55" y="64"/>
                  </a:cxn>
                  <a:cxn ang="0">
                    <a:pos x="0" y="59"/>
                  </a:cxn>
                  <a:cxn ang="0">
                    <a:pos x="4" y="9"/>
                  </a:cxn>
                  <a:cxn ang="0">
                    <a:pos x="9" y="5"/>
                  </a:cxn>
                  <a:cxn ang="0">
                    <a:pos x="17" y="0"/>
                  </a:cxn>
                  <a:cxn ang="0">
                    <a:pos x="23" y="9"/>
                  </a:cxn>
                  <a:cxn ang="0">
                    <a:pos x="36" y="5"/>
                  </a:cxn>
                  <a:cxn ang="0">
                    <a:pos x="44" y="0"/>
                  </a:cxn>
                  <a:cxn ang="0">
                    <a:pos x="50" y="9"/>
                  </a:cxn>
                  <a:cxn ang="0">
                    <a:pos x="59" y="13"/>
                  </a:cxn>
                  <a:cxn ang="0">
                    <a:pos x="15" y="33"/>
                  </a:cxn>
                  <a:cxn ang="0">
                    <a:pos x="4" y="23"/>
                  </a:cxn>
                  <a:cxn ang="0">
                    <a:pos x="15" y="33"/>
                  </a:cxn>
                  <a:cxn ang="0">
                    <a:pos x="15" y="35"/>
                  </a:cxn>
                  <a:cxn ang="0">
                    <a:pos x="4" y="47"/>
                  </a:cxn>
                  <a:cxn ang="0">
                    <a:pos x="15" y="59"/>
                  </a:cxn>
                  <a:cxn ang="0">
                    <a:pos x="4" y="49"/>
                  </a:cxn>
                  <a:cxn ang="0">
                    <a:pos x="15" y="59"/>
                  </a:cxn>
                  <a:cxn ang="0">
                    <a:pos x="17" y="4"/>
                  </a:cxn>
                  <a:cxn ang="0">
                    <a:pos x="13" y="5"/>
                  </a:cxn>
                  <a:cxn ang="0">
                    <a:pos x="15" y="17"/>
                  </a:cxn>
                  <a:cxn ang="0">
                    <a:pos x="18" y="16"/>
                  </a:cxn>
                  <a:cxn ang="0">
                    <a:pos x="28" y="33"/>
                  </a:cxn>
                  <a:cxn ang="0">
                    <a:pos x="17" y="23"/>
                  </a:cxn>
                  <a:cxn ang="0">
                    <a:pos x="28" y="33"/>
                  </a:cxn>
                  <a:cxn ang="0">
                    <a:pos x="28" y="35"/>
                  </a:cxn>
                  <a:cxn ang="0">
                    <a:pos x="17" y="47"/>
                  </a:cxn>
                  <a:cxn ang="0">
                    <a:pos x="28" y="59"/>
                  </a:cxn>
                  <a:cxn ang="0">
                    <a:pos x="17" y="49"/>
                  </a:cxn>
                  <a:cxn ang="0">
                    <a:pos x="28" y="59"/>
                  </a:cxn>
                  <a:cxn ang="0">
                    <a:pos x="42" y="23"/>
                  </a:cxn>
                  <a:cxn ang="0">
                    <a:pos x="31" y="33"/>
                  </a:cxn>
                  <a:cxn ang="0">
                    <a:pos x="42" y="47"/>
                  </a:cxn>
                  <a:cxn ang="0">
                    <a:pos x="31" y="35"/>
                  </a:cxn>
                  <a:cxn ang="0">
                    <a:pos x="42" y="47"/>
                  </a:cxn>
                  <a:cxn ang="0">
                    <a:pos x="42" y="49"/>
                  </a:cxn>
                  <a:cxn ang="0">
                    <a:pos x="31" y="59"/>
                  </a:cxn>
                  <a:cxn ang="0">
                    <a:pos x="45" y="5"/>
                  </a:cxn>
                  <a:cxn ang="0">
                    <a:pos x="42" y="4"/>
                  </a:cxn>
                  <a:cxn ang="0">
                    <a:pos x="41" y="16"/>
                  </a:cxn>
                  <a:cxn ang="0">
                    <a:pos x="44" y="17"/>
                  </a:cxn>
                  <a:cxn ang="0">
                    <a:pos x="45" y="5"/>
                  </a:cxn>
                  <a:cxn ang="0">
                    <a:pos x="55" y="23"/>
                  </a:cxn>
                  <a:cxn ang="0">
                    <a:pos x="44" y="33"/>
                  </a:cxn>
                  <a:cxn ang="0">
                    <a:pos x="55" y="47"/>
                  </a:cxn>
                  <a:cxn ang="0">
                    <a:pos x="44" y="35"/>
                  </a:cxn>
                  <a:cxn ang="0">
                    <a:pos x="55" y="47"/>
                  </a:cxn>
                  <a:cxn ang="0">
                    <a:pos x="55" y="49"/>
                  </a:cxn>
                  <a:cxn ang="0">
                    <a:pos x="44" y="59"/>
                  </a:cxn>
                </a:cxnLst>
                <a:rect l="0" t="0" r="r" b="b"/>
                <a:pathLst>
                  <a:path w="59" h="64">
                    <a:moveTo>
                      <a:pt x="59" y="59"/>
                    </a:moveTo>
                    <a:cubicBezTo>
                      <a:pt x="59" y="62"/>
                      <a:pt x="57" y="64"/>
                      <a:pt x="55" y="64"/>
                    </a:cubicBezTo>
                    <a:cubicBezTo>
                      <a:pt x="4" y="64"/>
                      <a:pt x="4" y="64"/>
                      <a:pt x="4" y="64"/>
                    </a:cubicBezTo>
                    <a:cubicBezTo>
                      <a:pt x="2" y="64"/>
                      <a:pt x="0" y="62"/>
                      <a:pt x="0" y="59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1"/>
                      <a:pt x="2" y="9"/>
                      <a:pt x="4" y="9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9" y="2"/>
                      <a:pt x="11" y="0"/>
                      <a:pt x="15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20" y="0"/>
                      <a:pt x="23" y="2"/>
                      <a:pt x="23" y="5"/>
                    </a:cubicBezTo>
                    <a:cubicBezTo>
                      <a:pt x="23" y="9"/>
                      <a:pt x="23" y="9"/>
                      <a:pt x="23" y="9"/>
                    </a:cubicBezTo>
                    <a:cubicBezTo>
                      <a:pt x="36" y="9"/>
                      <a:pt x="36" y="9"/>
                      <a:pt x="36" y="9"/>
                    </a:cubicBezTo>
                    <a:cubicBezTo>
                      <a:pt x="36" y="5"/>
                      <a:pt x="36" y="5"/>
                      <a:pt x="36" y="5"/>
                    </a:cubicBezTo>
                    <a:cubicBezTo>
                      <a:pt x="36" y="2"/>
                      <a:pt x="39" y="0"/>
                      <a:pt x="42" y="0"/>
                    </a:cubicBezTo>
                    <a:cubicBezTo>
                      <a:pt x="44" y="0"/>
                      <a:pt x="44" y="0"/>
                      <a:pt x="44" y="0"/>
                    </a:cubicBezTo>
                    <a:cubicBezTo>
                      <a:pt x="47" y="0"/>
                      <a:pt x="50" y="2"/>
                      <a:pt x="50" y="5"/>
                    </a:cubicBezTo>
                    <a:cubicBezTo>
                      <a:pt x="50" y="9"/>
                      <a:pt x="50" y="9"/>
                      <a:pt x="50" y="9"/>
                    </a:cubicBezTo>
                    <a:cubicBezTo>
                      <a:pt x="55" y="9"/>
                      <a:pt x="55" y="9"/>
                      <a:pt x="55" y="9"/>
                    </a:cubicBezTo>
                    <a:cubicBezTo>
                      <a:pt x="57" y="9"/>
                      <a:pt x="59" y="11"/>
                      <a:pt x="59" y="13"/>
                    </a:cubicBezTo>
                    <a:lnTo>
                      <a:pt x="59" y="59"/>
                    </a:lnTo>
                    <a:close/>
                    <a:moveTo>
                      <a:pt x="15" y="33"/>
                    </a:moveTo>
                    <a:cubicBezTo>
                      <a:pt x="15" y="23"/>
                      <a:pt x="15" y="23"/>
                      <a:pt x="15" y="23"/>
                    </a:cubicBezTo>
                    <a:cubicBezTo>
                      <a:pt x="4" y="23"/>
                      <a:pt x="4" y="23"/>
                      <a:pt x="4" y="23"/>
                    </a:cubicBezTo>
                    <a:cubicBezTo>
                      <a:pt x="4" y="33"/>
                      <a:pt x="4" y="33"/>
                      <a:pt x="4" y="33"/>
                    </a:cubicBezTo>
                    <a:lnTo>
                      <a:pt x="15" y="33"/>
                    </a:lnTo>
                    <a:close/>
                    <a:moveTo>
                      <a:pt x="15" y="47"/>
                    </a:moveTo>
                    <a:cubicBezTo>
                      <a:pt x="15" y="35"/>
                      <a:pt x="15" y="35"/>
                      <a:pt x="15" y="35"/>
                    </a:cubicBezTo>
                    <a:cubicBezTo>
                      <a:pt x="4" y="35"/>
                      <a:pt x="4" y="35"/>
                      <a:pt x="4" y="35"/>
                    </a:cubicBezTo>
                    <a:cubicBezTo>
                      <a:pt x="4" y="47"/>
                      <a:pt x="4" y="47"/>
                      <a:pt x="4" y="47"/>
                    </a:cubicBezTo>
                    <a:lnTo>
                      <a:pt x="15" y="47"/>
                    </a:lnTo>
                    <a:close/>
                    <a:moveTo>
                      <a:pt x="15" y="59"/>
                    </a:moveTo>
                    <a:cubicBezTo>
                      <a:pt x="15" y="49"/>
                      <a:pt x="15" y="49"/>
                      <a:pt x="15" y="49"/>
                    </a:cubicBezTo>
                    <a:cubicBezTo>
                      <a:pt x="4" y="49"/>
                      <a:pt x="4" y="49"/>
                      <a:pt x="4" y="49"/>
                    </a:cubicBezTo>
                    <a:cubicBezTo>
                      <a:pt x="4" y="59"/>
                      <a:pt x="4" y="59"/>
                      <a:pt x="4" y="59"/>
                    </a:cubicBezTo>
                    <a:lnTo>
                      <a:pt x="15" y="59"/>
                    </a:lnTo>
                    <a:close/>
                    <a:moveTo>
                      <a:pt x="18" y="5"/>
                    </a:moveTo>
                    <a:cubicBezTo>
                      <a:pt x="18" y="5"/>
                      <a:pt x="18" y="4"/>
                      <a:pt x="17" y="4"/>
                    </a:cubicBezTo>
                    <a:cubicBezTo>
                      <a:pt x="15" y="4"/>
                      <a:pt x="15" y="4"/>
                      <a:pt x="15" y="4"/>
                    </a:cubicBezTo>
                    <a:cubicBezTo>
                      <a:pt x="14" y="4"/>
                      <a:pt x="13" y="5"/>
                      <a:pt x="13" y="5"/>
                    </a:cubicBezTo>
                    <a:cubicBezTo>
                      <a:pt x="13" y="16"/>
                      <a:pt x="13" y="16"/>
                      <a:pt x="13" y="16"/>
                    </a:cubicBezTo>
                    <a:cubicBezTo>
                      <a:pt x="13" y="16"/>
                      <a:pt x="14" y="17"/>
                      <a:pt x="15" y="17"/>
                    </a:cubicBezTo>
                    <a:cubicBezTo>
                      <a:pt x="17" y="17"/>
                      <a:pt x="17" y="17"/>
                      <a:pt x="17" y="17"/>
                    </a:cubicBezTo>
                    <a:cubicBezTo>
                      <a:pt x="18" y="17"/>
                      <a:pt x="18" y="16"/>
                      <a:pt x="18" y="16"/>
                    </a:cubicBezTo>
                    <a:lnTo>
                      <a:pt x="18" y="5"/>
                    </a:lnTo>
                    <a:close/>
                    <a:moveTo>
                      <a:pt x="28" y="33"/>
                    </a:moveTo>
                    <a:cubicBezTo>
                      <a:pt x="28" y="23"/>
                      <a:pt x="28" y="23"/>
                      <a:pt x="28" y="23"/>
                    </a:cubicBezTo>
                    <a:cubicBezTo>
                      <a:pt x="17" y="23"/>
                      <a:pt x="17" y="23"/>
                      <a:pt x="17" y="23"/>
                    </a:cubicBezTo>
                    <a:cubicBezTo>
                      <a:pt x="17" y="33"/>
                      <a:pt x="17" y="33"/>
                      <a:pt x="17" y="33"/>
                    </a:cubicBezTo>
                    <a:lnTo>
                      <a:pt x="28" y="33"/>
                    </a:lnTo>
                    <a:close/>
                    <a:moveTo>
                      <a:pt x="28" y="47"/>
                    </a:moveTo>
                    <a:cubicBezTo>
                      <a:pt x="28" y="35"/>
                      <a:pt x="28" y="35"/>
                      <a:pt x="28" y="35"/>
                    </a:cubicBezTo>
                    <a:cubicBezTo>
                      <a:pt x="17" y="35"/>
                      <a:pt x="17" y="35"/>
                      <a:pt x="17" y="35"/>
                    </a:cubicBezTo>
                    <a:cubicBezTo>
                      <a:pt x="17" y="47"/>
                      <a:pt x="17" y="47"/>
                      <a:pt x="17" y="47"/>
                    </a:cubicBezTo>
                    <a:lnTo>
                      <a:pt x="28" y="47"/>
                    </a:lnTo>
                    <a:close/>
                    <a:moveTo>
                      <a:pt x="28" y="59"/>
                    </a:moveTo>
                    <a:cubicBezTo>
                      <a:pt x="28" y="49"/>
                      <a:pt x="28" y="49"/>
                      <a:pt x="28" y="49"/>
                    </a:cubicBezTo>
                    <a:cubicBezTo>
                      <a:pt x="17" y="49"/>
                      <a:pt x="17" y="49"/>
                      <a:pt x="17" y="49"/>
                    </a:cubicBezTo>
                    <a:cubicBezTo>
                      <a:pt x="17" y="59"/>
                      <a:pt x="17" y="59"/>
                      <a:pt x="17" y="59"/>
                    </a:cubicBezTo>
                    <a:lnTo>
                      <a:pt x="28" y="59"/>
                    </a:lnTo>
                    <a:close/>
                    <a:moveTo>
                      <a:pt x="42" y="33"/>
                    </a:moveTo>
                    <a:cubicBezTo>
                      <a:pt x="42" y="23"/>
                      <a:pt x="42" y="23"/>
                      <a:pt x="42" y="23"/>
                    </a:cubicBezTo>
                    <a:cubicBezTo>
                      <a:pt x="31" y="23"/>
                      <a:pt x="31" y="23"/>
                      <a:pt x="31" y="23"/>
                    </a:cubicBezTo>
                    <a:cubicBezTo>
                      <a:pt x="31" y="33"/>
                      <a:pt x="31" y="33"/>
                      <a:pt x="31" y="33"/>
                    </a:cubicBezTo>
                    <a:lnTo>
                      <a:pt x="42" y="33"/>
                    </a:lnTo>
                    <a:close/>
                    <a:moveTo>
                      <a:pt x="42" y="47"/>
                    </a:moveTo>
                    <a:cubicBezTo>
                      <a:pt x="42" y="35"/>
                      <a:pt x="42" y="35"/>
                      <a:pt x="42" y="35"/>
                    </a:cubicBezTo>
                    <a:cubicBezTo>
                      <a:pt x="31" y="35"/>
                      <a:pt x="31" y="35"/>
                      <a:pt x="31" y="35"/>
                    </a:cubicBezTo>
                    <a:cubicBezTo>
                      <a:pt x="31" y="47"/>
                      <a:pt x="31" y="47"/>
                      <a:pt x="31" y="47"/>
                    </a:cubicBezTo>
                    <a:lnTo>
                      <a:pt x="42" y="47"/>
                    </a:lnTo>
                    <a:close/>
                    <a:moveTo>
                      <a:pt x="42" y="59"/>
                    </a:moveTo>
                    <a:cubicBezTo>
                      <a:pt x="42" y="49"/>
                      <a:pt x="42" y="49"/>
                      <a:pt x="42" y="49"/>
                    </a:cubicBezTo>
                    <a:cubicBezTo>
                      <a:pt x="31" y="49"/>
                      <a:pt x="31" y="49"/>
                      <a:pt x="31" y="49"/>
                    </a:cubicBezTo>
                    <a:cubicBezTo>
                      <a:pt x="31" y="59"/>
                      <a:pt x="31" y="59"/>
                      <a:pt x="31" y="59"/>
                    </a:cubicBezTo>
                    <a:lnTo>
                      <a:pt x="42" y="59"/>
                    </a:lnTo>
                    <a:close/>
                    <a:moveTo>
                      <a:pt x="45" y="5"/>
                    </a:moveTo>
                    <a:cubicBezTo>
                      <a:pt x="45" y="5"/>
                      <a:pt x="45" y="4"/>
                      <a:pt x="44" y="4"/>
                    </a:cubicBezTo>
                    <a:cubicBezTo>
                      <a:pt x="42" y="4"/>
                      <a:pt x="42" y="4"/>
                      <a:pt x="42" y="4"/>
                    </a:cubicBezTo>
                    <a:cubicBezTo>
                      <a:pt x="41" y="4"/>
                      <a:pt x="41" y="5"/>
                      <a:pt x="41" y="5"/>
                    </a:cubicBezTo>
                    <a:cubicBezTo>
                      <a:pt x="41" y="16"/>
                      <a:pt x="41" y="16"/>
                      <a:pt x="41" y="16"/>
                    </a:cubicBezTo>
                    <a:cubicBezTo>
                      <a:pt x="41" y="16"/>
                      <a:pt x="41" y="17"/>
                      <a:pt x="42" y="17"/>
                    </a:cubicBezTo>
                    <a:cubicBezTo>
                      <a:pt x="44" y="17"/>
                      <a:pt x="44" y="17"/>
                      <a:pt x="44" y="17"/>
                    </a:cubicBezTo>
                    <a:cubicBezTo>
                      <a:pt x="45" y="17"/>
                      <a:pt x="45" y="16"/>
                      <a:pt x="45" y="16"/>
                    </a:cubicBezTo>
                    <a:lnTo>
                      <a:pt x="45" y="5"/>
                    </a:lnTo>
                    <a:close/>
                    <a:moveTo>
                      <a:pt x="55" y="33"/>
                    </a:moveTo>
                    <a:cubicBezTo>
                      <a:pt x="55" y="23"/>
                      <a:pt x="55" y="23"/>
                      <a:pt x="55" y="23"/>
                    </a:cubicBezTo>
                    <a:cubicBezTo>
                      <a:pt x="44" y="23"/>
                      <a:pt x="44" y="23"/>
                      <a:pt x="44" y="23"/>
                    </a:cubicBezTo>
                    <a:cubicBezTo>
                      <a:pt x="44" y="33"/>
                      <a:pt x="44" y="33"/>
                      <a:pt x="44" y="33"/>
                    </a:cubicBezTo>
                    <a:lnTo>
                      <a:pt x="55" y="33"/>
                    </a:lnTo>
                    <a:close/>
                    <a:moveTo>
                      <a:pt x="55" y="47"/>
                    </a:moveTo>
                    <a:cubicBezTo>
                      <a:pt x="55" y="35"/>
                      <a:pt x="55" y="35"/>
                      <a:pt x="55" y="35"/>
                    </a:cubicBezTo>
                    <a:cubicBezTo>
                      <a:pt x="44" y="35"/>
                      <a:pt x="44" y="35"/>
                      <a:pt x="44" y="35"/>
                    </a:cubicBezTo>
                    <a:cubicBezTo>
                      <a:pt x="44" y="47"/>
                      <a:pt x="44" y="47"/>
                      <a:pt x="44" y="47"/>
                    </a:cubicBezTo>
                    <a:lnTo>
                      <a:pt x="55" y="47"/>
                    </a:lnTo>
                    <a:close/>
                    <a:moveTo>
                      <a:pt x="55" y="59"/>
                    </a:moveTo>
                    <a:cubicBezTo>
                      <a:pt x="55" y="49"/>
                      <a:pt x="55" y="49"/>
                      <a:pt x="55" y="49"/>
                    </a:cubicBezTo>
                    <a:cubicBezTo>
                      <a:pt x="44" y="49"/>
                      <a:pt x="44" y="49"/>
                      <a:pt x="44" y="49"/>
                    </a:cubicBezTo>
                    <a:cubicBezTo>
                      <a:pt x="44" y="59"/>
                      <a:pt x="44" y="59"/>
                      <a:pt x="44" y="59"/>
                    </a:cubicBezTo>
                    <a:lnTo>
                      <a:pt x="55" y="59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</a:ln>
            </p:spPr>
            <p:txBody>
              <a:bodyPr vert="horz" wrap="square" lIns="117692" tIns="58846" rIns="117692" bIns="58846" numCol="1" anchor="t" anchorCtr="0" compatLnSpc="1"/>
              <a:lstStyle/>
              <a:p>
                <a:endParaRPr lang="en-US" sz="1650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52" name="Group 51"/>
          <p:cNvGrpSpPr/>
          <p:nvPr/>
        </p:nvGrpSpPr>
        <p:grpSpPr>
          <a:xfrm>
            <a:off x="4590441" y="3272662"/>
            <a:ext cx="980763" cy="980763"/>
            <a:chOff x="3143250" y="2304742"/>
            <a:chExt cx="761999" cy="761999"/>
          </a:xfrm>
        </p:grpSpPr>
        <p:sp>
          <p:nvSpPr>
            <p:cNvPr id="11" name="Rectangle 10"/>
            <p:cNvSpPr/>
            <p:nvPr/>
          </p:nvSpPr>
          <p:spPr>
            <a:xfrm>
              <a:off x="3143250" y="2304742"/>
              <a:ext cx="761999" cy="76199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zh-CN" altLang="en-US" sz="165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grpSp>
          <p:nvGrpSpPr>
            <p:cNvPr id="29" name="Group 28"/>
            <p:cNvGrpSpPr/>
            <p:nvPr/>
          </p:nvGrpSpPr>
          <p:grpSpPr>
            <a:xfrm>
              <a:off x="3289739" y="2457945"/>
              <a:ext cx="469021" cy="455593"/>
              <a:chOff x="3699782" y="2223917"/>
              <a:chExt cx="469021" cy="455593"/>
            </a:xfrm>
          </p:grpSpPr>
          <p:sp>
            <p:nvSpPr>
              <p:cNvPr id="30" name="Oval 29"/>
              <p:cNvSpPr>
                <a:spLocks noChangeAspect="1"/>
              </p:cNvSpPr>
              <p:nvPr/>
            </p:nvSpPr>
            <p:spPr>
              <a:xfrm>
                <a:off x="3699782" y="2223917"/>
                <a:ext cx="469021" cy="455593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50" dirty="0">
                  <a:solidFill>
                    <a:schemeClr val="accent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31" name="Freeform 117"/>
              <p:cNvSpPr/>
              <p:nvPr/>
            </p:nvSpPr>
            <p:spPr bwMode="auto">
              <a:xfrm>
                <a:off x="3850236" y="2359808"/>
                <a:ext cx="195263" cy="195263"/>
              </a:xfrm>
              <a:custGeom>
                <a:avLst/>
                <a:gdLst/>
                <a:ahLst/>
                <a:cxnLst>
                  <a:cxn ang="0">
                    <a:pos x="56" y="51"/>
                  </a:cxn>
                  <a:cxn ang="0">
                    <a:pos x="51" y="55"/>
                  </a:cxn>
                  <a:cxn ang="0">
                    <a:pos x="43" y="57"/>
                  </a:cxn>
                  <a:cxn ang="0">
                    <a:pos x="33" y="54"/>
                  </a:cxn>
                  <a:cxn ang="0">
                    <a:pos x="26" y="51"/>
                  </a:cxn>
                  <a:cxn ang="0">
                    <a:pos x="7" y="32"/>
                  </a:cxn>
                  <a:cxn ang="0">
                    <a:pos x="3" y="25"/>
                  </a:cxn>
                  <a:cxn ang="0">
                    <a:pos x="0" y="14"/>
                  </a:cxn>
                  <a:cxn ang="0">
                    <a:pos x="3" y="7"/>
                  </a:cxn>
                  <a:cxn ang="0">
                    <a:pos x="7" y="2"/>
                  </a:cxn>
                  <a:cxn ang="0">
                    <a:pos x="12" y="0"/>
                  </a:cxn>
                  <a:cxn ang="0">
                    <a:pos x="13" y="1"/>
                  </a:cxn>
                  <a:cxn ang="0">
                    <a:pos x="15" y="4"/>
                  </a:cxn>
                  <a:cxn ang="0">
                    <a:pos x="19" y="10"/>
                  </a:cxn>
                  <a:cxn ang="0">
                    <a:pos x="21" y="14"/>
                  </a:cxn>
                  <a:cxn ang="0">
                    <a:pos x="14" y="22"/>
                  </a:cxn>
                  <a:cxn ang="0">
                    <a:pos x="15" y="26"/>
                  </a:cxn>
                  <a:cxn ang="0">
                    <a:pos x="32" y="42"/>
                  </a:cxn>
                  <a:cxn ang="0">
                    <a:pos x="35" y="44"/>
                  </a:cxn>
                  <a:cxn ang="0">
                    <a:pos x="43" y="36"/>
                  </a:cxn>
                  <a:cxn ang="0">
                    <a:pos x="47" y="38"/>
                  </a:cxn>
                  <a:cxn ang="0">
                    <a:pos x="54" y="42"/>
                  </a:cxn>
                  <a:cxn ang="0">
                    <a:pos x="57" y="44"/>
                  </a:cxn>
                  <a:cxn ang="0">
                    <a:pos x="57" y="45"/>
                  </a:cxn>
                  <a:cxn ang="0">
                    <a:pos x="56" y="51"/>
                  </a:cxn>
                </a:cxnLst>
                <a:rect l="0" t="0" r="r" b="b"/>
                <a:pathLst>
                  <a:path w="57" h="57">
                    <a:moveTo>
                      <a:pt x="56" y="51"/>
                    </a:moveTo>
                    <a:cubicBezTo>
                      <a:pt x="55" y="53"/>
                      <a:pt x="53" y="54"/>
                      <a:pt x="51" y="55"/>
                    </a:cubicBezTo>
                    <a:cubicBezTo>
                      <a:pt x="49" y="56"/>
                      <a:pt x="46" y="57"/>
                      <a:pt x="43" y="57"/>
                    </a:cubicBezTo>
                    <a:cubicBezTo>
                      <a:pt x="40" y="57"/>
                      <a:pt x="36" y="55"/>
                      <a:pt x="33" y="54"/>
                    </a:cubicBezTo>
                    <a:cubicBezTo>
                      <a:pt x="30" y="53"/>
                      <a:pt x="28" y="52"/>
                      <a:pt x="26" y="51"/>
                    </a:cubicBezTo>
                    <a:cubicBezTo>
                      <a:pt x="19" y="47"/>
                      <a:pt x="11" y="38"/>
                      <a:pt x="7" y="32"/>
                    </a:cubicBezTo>
                    <a:cubicBezTo>
                      <a:pt x="5" y="29"/>
                      <a:pt x="4" y="27"/>
                      <a:pt x="3" y="25"/>
                    </a:cubicBezTo>
                    <a:cubicBezTo>
                      <a:pt x="2" y="21"/>
                      <a:pt x="0" y="18"/>
                      <a:pt x="0" y="14"/>
                    </a:cubicBezTo>
                    <a:cubicBezTo>
                      <a:pt x="0" y="11"/>
                      <a:pt x="1" y="9"/>
                      <a:pt x="3" y="7"/>
                    </a:cubicBezTo>
                    <a:cubicBezTo>
                      <a:pt x="4" y="5"/>
                      <a:pt x="5" y="3"/>
                      <a:pt x="7" y="2"/>
                    </a:cubicBezTo>
                    <a:cubicBezTo>
                      <a:pt x="8" y="1"/>
                      <a:pt x="11" y="0"/>
                      <a:pt x="12" y="0"/>
                    </a:cubicBezTo>
                    <a:cubicBezTo>
                      <a:pt x="13" y="0"/>
                      <a:pt x="13" y="0"/>
                      <a:pt x="13" y="1"/>
                    </a:cubicBezTo>
                    <a:cubicBezTo>
                      <a:pt x="14" y="1"/>
                      <a:pt x="15" y="3"/>
                      <a:pt x="15" y="4"/>
                    </a:cubicBezTo>
                    <a:cubicBezTo>
                      <a:pt x="17" y="6"/>
                      <a:pt x="18" y="8"/>
                      <a:pt x="19" y="10"/>
                    </a:cubicBezTo>
                    <a:cubicBezTo>
                      <a:pt x="20" y="12"/>
                      <a:pt x="21" y="13"/>
                      <a:pt x="21" y="14"/>
                    </a:cubicBezTo>
                    <a:cubicBezTo>
                      <a:pt x="21" y="17"/>
                      <a:pt x="14" y="20"/>
                      <a:pt x="14" y="22"/>
                    </a:cubicBezTo>
                    <a:cubicBezTo>
                      <a:pt x="14" y="23"/>
                      <a:pt x="15" y="25"/>
                      <a:pt x="15" y="26"/>
                    </a:cubicBezTo>
                    <a:cubicBezTo>
                      <a:pt x="19" y="33"/>
                      <a:pt x="24" y="38"/>
                      <a:pt x="32" y="42"/>
                    </a:cubicBezTo>
                    <a:cubicBezTo>
                      <a:pt x="33" y="43"/>
                      <a:pt x="34" y="44"/>
                      <a:pt x="35" y="44"/>
                    </a:cubicBezTo>
                    <a:cubicBezTo>
                      <a:pt x="37" y="44"/>
                      <a:pt x="41" y="36"/>
                      <a:pt x="43" y="36"/>
                    </a:cubicBezTo>
                    <a:cubicBezTo>
                      <a:pt x="45" y="36"/>
                      <a:pt x="46" y="38"/>
                      <a:pt x="47" y="38"/>
                    </a:cubicBezTo>
                    <a:cubicBezTo>
                      <a:pt x="49" y="40"/>
                      <a:pt x="52" y="41"/>
                      <a:pt x="54" y="42"/>
                    </a:cubicBezTo>
                    <a:cubicBezTo>
                      <a:pt x="55" y="43"/>
                      <a:pt x="57" y="43"/>
                      <a:pt x="57" y="44"/>
                    </a:cubicBezTo>
                    <a:cubicBezTo>
                      <a:pt x="57" y="45"/>
                      <a:pt x="57" y="45"/>
                      <a:pt x="57" y="45"/>
                    </a:cubicBezTo>
                    <a:cubicBezTo>
                      <a:pt x="57" y="47"/>
                      <a:pt x="56" y="49"/>
                      <a:pt x="56" y="51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</a:ln>
            </p:spPr>
            <p:txBody>
              <a:bodyPr vert="horz" wrap="square" lIns="117692" tIns="58846" rIns="117692" bIns="58846" numCol="1" anchor="t" anchorCtr="0" compatLnSpc="1"/>
              <a:lstStyle/>
              <a:p>
                <a:endParaRPr lang="en-US" sz="1650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51" name="Group 50"/>
          <p:cNvGrpSpPr/>
          <p:nvPr/>
        </p:nvGrpSpPr>
        <p:grpSpPr>
          <a:xfrm>
            <a:off x="3241890" y="4562368"/>
            <a:ext cx="980763" cy="980763"/>
            <a:chOff x="2095501" y="3306772"/>
            <a:chExt cx="761999" cy="761999"/>
          </a:xfrm>
        </p:grpSpPr>
        <p:sp>
          <p:nvSpPr>
            <p:cNvPr id="12" name="Rectangle 11"/>
            <p:cNvSpPr/>
            <p:nvPr/>
          </p:nvSpPr>
          <p:spPr>
            <a:xfrm>
              <a:off x="2095501" y="3306772"/>
              <a:ext cx="761999" cy="7619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zh-CN" altLang="en-US" sz="165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grpSp>
          <p:nvGrpSpPr>
            <p:cNvPr id="32" name="Group 31"/>
            <p:cNvGrpSpPr/>
            <p:nvPr/>
          </p:nvGrpSpPr>
          <p:grpSpPr>
            <a:xfrm>
              <a:off x="2241990" y="3459975"/>
              <a:ext cx="469021" cy="455593"/>
              <a:chOff x="7924284" y="2223917"/>
              <a:chExt cx="469021" cy="455593"/>
            </a:xfrm>
          </p:grpSpPr>
          <p:sp>
            <p:nvSpPr>
              <p:cNvPr id="33" name="Oval 32"/>
              <p:cNvSpPr>
                <a:spLocks noChangeAspect="1"/>
              </p:cNvSpPr>
              <p:nvPr/>
            </p:nvSpPr>
            <p:spPr>
              <a:xfrm>
                <a:off x="7924284" y="2223917"/>
                <a:ext cx="469021" cy="455593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315" dirty="0">
                  <a:solidFill>
                    <a:schemeClr val="accent5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34" name="Freeform 13"/>
              <p:cNvSpPr>
                <a:spLocks noEditPoints="1"/>
              </p:cNvSpPr>
              <p:nvPr/>
            </p:nvSpPr>
            <p:spPr bwMode="auto">
              <a:xfrm>
                <a:off x="8034808" y="2338100"/>
                <a:ext cx="250825" cy="188913"/>
              </a:xfrm>
              <a:custGeom>
                <a:avLst/>
                <a:gdLst/>
                <a:ahLst/>
                <a:cxnLst>
                  <a:cxn ang="0">
                    <a:pos x="158" y="119"/>
                  </a:cxn>
                  <a:cxn ang="0">
                    <a:pos x="0" y="119"/>
                  </a:cxn>
                  <a:cxn ang="0">
                    <a:pos x="0" y="0"/>
                  </a:cxn>
                  <a:cxn ang="0">
                    <a:pos x="8" y="0"/>
                  </a:cxn>
                  <a:cxn ang="0">
                    <a:pos x="8" y="108"/>
                  </a:cxn>
                  <a:cxn ang="0">
                    <a:pos x="158" y="108"/>
                  </a:cxn>
                  <a:cxn ang="0">
                    <a:pos x="158" y="119"/>
                  </a:cxn>
                  <a:cxn ang="0">
                    <a:pos x="147" y="98"/>
                  </a:cxn>
                  <a:cxn ang="0">
                    <a:pos x="19" y="98"/>
                  </a:cxn>
                  <a:cxn ang="0">
                    <a:pos x="19" y="54"/>
                  </a:cxn>
                  <a:cxn ang="0">
                    <a:pos x="54" y="9"/>
                  </a:cxn>
                  <a:cxn ang="0">
                    <a:pos x="97" y="54"/>
                  </a:cxn>
                  <a:cxn ang="0">
                    <a:pos x="127" y="28"/>
                  </a:cxn>
                  <a:cxn ang="0">
                    <a:pos x="147" y="98"/>
                  </a:cxn>
                </a:cxnLst>
                <a:rect l="0" t="0" r="r" b="b"/>
                <a:pathLst>
                  <a:path w="158" h="119">
                    <a:moveTo>
                      <a:pt x="158" y="119"/>
                    </a:moveTo>
                    <a:lnTo>
                      <a:pt x="0" y="119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8" y="108"/>
                    </a:lnTo>
                    <a:lnTo>
                      <a:pt x="158" y="108"/>
                    </a:lnTo>
                    <a:lnTo>
                      <a:pt x="158" y="119"/>
                    </a:lnTo>
                    <a:close/>
                    <a:moveTo>
                      <a:pt x="147" y="98"/>
                    </a:moveTo>
                    <a:lnTo>
                      <a:pt x="19" y="98"/>
                    </a:lnTo>
                    <a:lnTo>
                      <a:pt x="19" y="54"/>
                    </a:lnTo>
                    <a:lnTo>
                      <a:pt x="54" y="9"/>
                    </a:lnTo>
                    <a:lnTo>
                      <a:pt x="97" y="54"/>
                    </a:lnTo>
                    <a:lnTo>
                      <a:pt x="127" y="28"/>
                    </a:lnTo>
                    <a:lnTo>
                      <a:pt x="147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</a:ln>
            </p:spPr>
            <p:txBody>
              <a:bodyPr vert="horz" wrap="square" lIns="117692" tIns="58846" rIns="117692" bIns="58846" numCol="1" anchor="t" anchorCtr="0" compatLnSpc="1"/>
              <a:lstStyle/>
              <a:p>
                <a:endParaRPr lang="en-US" sz="1650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</p:grpSp>
      </p:grpSp>
      <p:sp>
        <p:nvSpPr>
          <p:cNvPr id="42" name="TextBox 41"/>
          <p:cNvSpPr txBox="1"/>
          <p:nvPr/>
        </p:nvSpPr>
        <p:spPr>
          <a:xfrm>
            <a:off x="5589744" y="3293391"/>
            <a:ext cx="3022099" cy="901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800" b="1" dirty="0">
                <a:solidFill>
                  <a:schemeClr val="accent3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点击输入标题</a:t>
            </a:r>
            <a:endParaRPr lang="zh-CN" altLang="en-US" sz="1800" b="1" dirty="0">
              <a:solidFill>
                <a:schemeClr val="accent3"/>
              </a:solidFill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  <a:p>
            <a:pPr algn="r"/>
            <a:r>
              <a:rPr lang="en-US" sz="116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There </a:t>
            </a:r>
            <a:r>
              <a:rPr lang="en-US" sz="116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are many variations of passages of Lorem Ipsum on the Internet tend to repeat predefined chunks as necessary, making</a:t>
            </a:r>
            <a:endParaRPr lang="en-US" sz="1160" b="1" dirty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610214" y="2030358"/>
            <a:ext cx="3022099" cy="901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00" b="1" dirty="0">
                <a:solidFill>
                  <a:schemeClr val="accent1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点击输入标题</a:t>
            </a:r>
            <a:endParaRPr lang="zh-CN" altLang="en-US" sz="1800" b="1" dirty="0">
              <a:solidFill>
                <a:schemeClr val="accent1"/>
              </a:solidFill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  <a:p>
            <a:r>
              <a:rPr lang="en-US" sz="116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There </a:t>
            </a:r>
            <a:r>
              <a:rPr lang="en-US" sz="116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are many variations of passages of Lorem Ipsum on the Internet tend to repeat predefined chunks as necessary, making</a:t>
            </a:r>
            <a:endParaRPr lang="en-US" sz="1160" b="1" dirty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525550" y="3307744"/>
            <a:ext cx="3022099" cy="901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800" b="1" dirty="0">
                <a:solidFill>
                  <a:schemeClr val="accent2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点击输入标题</a:t>
            </a:r>
            <a:endParaRPr lang="zh-CN" altLang="en-US" sz="1800" b="1" dirty="0">
              <a:solidFill>
                <a:schemeClr val="accent2"/>
              </a:solidFill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  <a:p>
            <a:pPr algn="r"/>
            <a:r>
              <a:rPr lang="en-US" sz="116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There are many variations of </a:t>
            </a:r>
            <a:r>
              <a:rPr lang="en-US" sz="116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passages of Lorem Ipsum on the Internet tend to repeat predefined chunks as necessary, making</a:t>
            </a:r>
            <a:endParaRPr lang="en-US" sz="1160" b="1" dirty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8630882" y="5569485"/>
            <a:ext cx="3022099" cy="901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00" b="1" dirty="0">
                <a:solidFill>
                  <a:schemeClr val="accent6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点击输入标题</a:t>
            </a:r>
            <a:endParaRPr lang="zh-CN" altLang="en-US" sz="1800" b="1" dirty="0">
              <a:solidFill>
                <a:schemeClr val="accent6"/>
              </a:solidFill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  <a:p>
            <a:r>
              <a:rPr lang="en-US" sz="116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There </a:t>
            </a:r>
            <a:r>
              <a:rPr lang="en-US" sz="116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are many variations of passages of Lorem Ipsum on the Internet tend to repeat predefined chunks as necessary, making</a:t>
            </a:r>
            <a:endParaRPr lang="en-US" sz="1160" b="1" dirty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205772" y="5569485"/>
            <a:ext cx="3022099" cy="901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800" b="1" dirty="0">
                <a:solidFill>
                  <a:schemeClr val="accent4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点击输入标题</a:t>
            </a:r>
            <a:endParaRPr lang="zh-CN" altLang="en-US" sz="1800" b="1" dirty="0">
              <a:solidFill>
                <a:schemeClr val="accent4"/>
              </a:solidFill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  <a:p>
            <a:pPr algn="r"/>
            <a:r>
              <a:rPr lang="en-US" sz="116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There </a:t>
            </a:r>
            <a:r>
              <a:rPr lang="en-US" sz="116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are many variations of passages of Lorem Ipsum on the Internet tend to repeat predefined chunks as necessary, making</a:t>
            </a:r>
            <a:endParaRPr lang="en-US" sz="1160" b="1" dirty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886466" y="5569485"/>
            <a:ext cx="3022099" cy="901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800" b="1" dirty="0">
                <a:solidFill>
                  <a:schemeClr val="accent5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点击输入标题</a:t>
            </a:r>
            <a:endParaRPr lang="zh-CN" altLang="en-US" sz="1800" b="1" dirty="0">
              <a:solidFill>
                <a:schemeClr val="accent5"/>
              </a:solidFill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  <a:p>
            <a:pPr algn="ctr"/>
            <a:r>
              <a:rPr lang="en-US" sz="116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There </a:t>
            </a:r>
            <a:r>
              <a:rPr lang="en-US" sz="116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are many variations of passages of Lorem Ipsum on the Internet tend to repeat predefined chunks as necessary, making</a:t>
            </a:r>
            <a:endParaRPr lang="en-US" sz="1160" b="1" dirty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3477210" y="170898"/>
            <a:ext cx="9380132" cy="5972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1413" y="170898"/>
            <a:ext cx="254097" cy="5972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3" name="矩形 52"/>
          <p:cNvSpPr/>
          <p:nvPr/>
        </p:nvSpPr>
        <p:spPr>
          <a:xfrm>
            <a:off x="288981" y="170898"/>
            <a:ext cx="67661" cy="5972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4" name="矩形 53"/>
          <p:cNvSpPr/>
          <p:nvPr/>
        </p:nvSpPr>
        <p:spPr>
          <a:xfrm>
            <a:off x="1414" y="6997978"/>
            <a:ext cx="12855928" cy="9029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5" name="文本框 54"/>
          <p:cNvSpPr txBox="1"/>
          <p:nvPr/>
        </p:nvSpPr>
        <p:spPr>
          <a:xfrm>
            <a:off x="576093" y="177189"/>
            <a:ext cx="26468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200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年度工作概述</a:t>
            </a:r>
            <a:endParaRPr lang="en-US" altLang="zh-CN" sz="3200" b="1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6" name="Content Placeholder 2"/>
          <p:cNvSpPr txBox="1"/>
          <p:nvPr/>
        </p:nvSpPr>
        <p:spPr>
          <a:xfrm>
            <a:off x="10605610" y="192575"/>
            <a:ext cx="1906380" cy="55354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3595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LOGO</a:t>
            </a:r>
            <a:endParaRPr lang="en-US" sz="3595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7" name="文本框 56"/>
          <p:cNvSpPr txBox="1"/>
          <p:nvPr/>
        </p:nvSpPr>
        <p:spPr>
          <a:xfrm>
            <a:off x="498412" y="729609"/>
            <a:ext cx="28022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ANNUAL WORK SUMMARY</a:t>
            </a:r>
            <a:endParaRPr lang="en-US" altLang="zh-CN" sz="16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1000">
        <p:random/>
      </p:transition>
    </mc:Choice>
    <mc:Fallback>
      <p:transition spd="slow" advClick="0" advTm="1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1" grpId="0"/>
      <p:bldP spid="43" grpId="0"/>
      <p:bldP spid="44" grpId="0"/>
      <p:bldP spid="45" grpId="0"/>
      <p:bldP spid="4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/>
          <p:nvPr/>
        </p:nvSpPr>
        <p:spPr bwMode="auto">
          <a:xfrm>
            <a:off x="1557801" y="2298703"/>
            <a:ext cx="1935404" cy="1517964"/>
          </a:xfrm>
          <a:custGeom>
            <a:avLst/>
            <a:gdLst/>
            <a:ahLst/>
            <a:cxnLst>
              <a:cxn ang="0">
                <a:pos x="76" y="261"/>
              </a:cxn>
              <a:cxn ang="0">
                <a:pos x="0" y="238"/>
              </a:cxn>
              <a:cxn ang="0">
                <a:pos x="85" y="103"/>
              </a:cxn>
              <a:cxn ang="0">
                <a:pos x="333" y="0"/>
              </a:cxn>
              <a:cxn ang="0">
                <a:pos x="333" y="0"/>
              </a:cxn>
              <a:cxn ang="0">
                <a:pos x="333" y="79"/>
              </a:cxn>
              <a:cxn ang="0">
                <a:pos x="333" y="79"/>
              </a:cxn>
              <a:cxn ang="0">
                <a:pos x="141" y="159"/>
              </a:cxn>
              <a:cxn ang="0">
                <a:pos x="76" y="261"/>
              </a:cxn>
            </a:cxnLst>
            <a:rect l="0" t="0" r="r" b="b"/>
            <a:pathLst>
              <a:path w="333" h="261">
                <a:moveTo>
                  <a:pt x="76" y="261"/>
                </a:moveTo>
                <a:cubicBezTo>
                  <a:pt x="0" y="238"/>
                  <a:pt x="0" y="238"/>
                  <a:pt x="0" y="238"/>
                </a:cubicBezTo>
                <a:cubicBezTo>
                  <a:pt x="16" y="188"/>
                  <a:pt x="45" y="143"/>
                  <a:pt x="85" y="103"/>
                </a:cubicBezTo>
                <a:cubicBezTo>
                  <a:pt x="153" y="34"/>
                  <a:pt x="236" y="0"/>
                  <a:pt x="333" y="0"/>
                </a:cubicBezTo>
                <a:cubicBezTo>
                  <a:pt x="333" y="0"/>
                  <a:pt x="333" y="0"/>
                  <a:pt x="333" y="0"/>
                </a:cubicBezTo>
                <a:cubicBezTo>
                  <a:pt x="333" y="79"/>
                  <a:pt x="333" y="79"/>
                  <a:pt x="333" y="79"/>
                </a:cubicBezTo>
                <a:cubicBezTo>
                  <a:pt x="333" y="79"/>
                  <a:pt x="333" y="79"/>
                  <a:pt x="333" y="79"/>
                </a:cubicBezTo>
                <a:cubicBezTo>
                  <a:pt x="258" y="79"/>
                  <a:pt x="194" y="106"/>
                  <a:pt x="141" y="159"/>
                </a:cubicBezTo>
                <a:cubicBezTo>
                  <a:pt x="111" y="189"/>
                  <a:pt x="89" y="223"/>
                  <a:pt x="76" y="26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en-US" dirty="0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6" name="Freeform 6"/>
          <p:cNvSpPr/>
          <p:nvPr/>
        </p:nvSpPr>
        <p:spPr bwMode="auto">
          <a:xfrm>
            <a:off x="3493204" y="2298704"/>
            <a:ext cx="1937636" cy="1529124"/>
          </a:xfrm>
          <a:custGeom>
            <a:avLst/>
            <a:gdLst/>
            <a:ahLst/>
            <a:cxnLst>
              <a:cxn ang="0">
                <a:pos x="258" y="263"/>
              </a:cxn>
              <a:cxn ang="0">
                <a:pos x="192" y="159"/>
              </a:cxn>
              <a:cxn ang="0">
                <a:pos x="0" y="79"/>
              </a:cxn>
              <a:cxn ang="0">
                <a:pos x="0" y="0"/>
              </a:cxn>
              <a:cxn ang="0">
                <a:pos x="248" y="103"/>
              </a:cxn>
              <a:cxn ang="0">
                <a:pos x="333" y="235"/>
              </a:cxn>
              <a:cxn ang="0">
                <a:pos x="258" y="263"/>
              </a:cxn>
            </a:cxnLst>
            <a:rect l="0" t="0" r="r" b="b"/>
            <a:pathLst>
              <a:path w="333" h="263">
                <a:moveTo>
                  <a:pt x="258" y="263"/>
                </a:moveTo>
                <a:cubicBezTo>
                  <a:pt x="245" y="224"/>
                  <a:pt x="223" y="190"/>
                  <a:pt x="192" y="159"/>
                </a:cubicBezTo>
                <a:cubicBezTo>
                  <a:pt x="139" y="106"/>
                  <a:pt x="75" y="79"/>
                  <a:pt x="0" y="79"/>
                </a:cubicBezTo>
                <a:cubicBezTo>
                  <a:pt x="0" y="0"/>
                  <a:pt x="0" y="0"/>
                  <a:pt x="0" y="0"/>
                </a:cubicBezTo>
                <a:cubicBezTo>
                  <a:pt x="97" y="0"/>
                  <a:pt x="180" y="34"/>
                  <a:pt x="248" y="103"/>
                </a:cubicBezTo>
                <a:cubicBezTo>
                  <a:pt x="288" y="142"/>
                  <a:pt x="316" y="186"/>
                  <a:pt x="333" y="235"/>
                </a:cubicBezTo>
                <a:lnTo>
                  <a:pt x="258" y="263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en-US" dirty="0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7" name="Freeform 7"/>
          <p:cNvSpPr/>
          <p:nvPr/>
        </p:nvSpPr>
        <p:spPr bwMode="auto">
          <a:xfrm>
            <a:off x="4446396" y="3664870"/>
            <a:ext cx="1087131" cy="2321591"/>
          </a:xfrm>
          <a:custGeom>
            <a:avLst/>
            <a:gdLst/>
            <a:ahLst/>
            <a:cxnLst>
              <a:cxn ang="0">
                <a:pos x="169" y="0"/>
              </a:cxn>
              <a:cxn ang="0">
                <a:pos x="187" y="116"/>
              </a:cxn>
              <a:cxn ang="0">
                <a:pos x="84" y="364"/>
              </a:cxn>
              <a:cxn ang="0">
                <a:pos x="45" y="399"/>
              </a:cxn>
              <a:cxn ang="0">
                <a:pos x="0" y="333"/>
              </a:cxn>
              <a:cxn ang="0">
                <a:pos x="28" y="308"/>
              </a:cxn>
              <a:cxn ang="0">
                <a:pos x="107" y="116"/>
              </a:cxn>
              <a:cxn ang="0">
                <a:pos x="94" y="28"/>
              </a:cxn>
              <a:cxn ang="0">
                <a:pos x="169" y="0"/>
              </a:cxn>
            </a:cxnLst>
            <a:rect l="0" t="0" r="r" b="b"/>
            <a:pathLst>
              <a:path w="187" h="399">
                <a:moveTo>
                  <a:pt x="169" y="0"/>
                </a:moveTo>
                <a:cubicBezTo>
                  <a:pt x="181" y="36"/>
                  <a:pt x="187" y="75"/>
                  <a:pt x="187" y="116"/>
                </a:cubicBezTo>
                <a:cubicBezTo>
                  <a:pt x="187" y="213"/>
                  <a:pt x="153" y="296"/>
                  <a:pt x="84" y="364"/>
                </a:cubicBezTo>
                <a:cubicBezTo>
                  <a:pt x="72" y="377"/>
                  <a:pt x="58" y="388"/>
                  <a:pt x="45" y="399"/>
                </a:cubicBezTo>
                <a:cubicBezTo>
                  <a:pt x="0" y="333"/>
                  <a:pt x="0" y="333"/>
                  <a:pt x="0" y="333"/>
                </a:cubicBezTo>
                <a:cubicBezTo>
                  <a:pt x="9" y="325"/>
                  <a:pt x="19" y="317"/>
                  <a:pt x="28" y="308"/>
                </a:cubicBezTo>
                <a:cubicBezTo>
                  <a:pt x="81" y="255"/>
                  <a:pt x="107" y="191"/>
                  <a:pt x="107" y="116"/>
                </a:cubicBezTo>
                <a:cubicBezTo>
                  <a:pt x="107" y="85"/>
                  <a:pt x="103" y="55"/>
                  <a:pt x="94" y="28"/>
                </a:cubicBezTo>
                <a:lnTo>
                  <a:pt x="169" y="0"/>
                </a:lnTo>
                <a:close/>
              </a:path>
            </a:pathLst>
          </a:custGeom>
          <a:solidFill>
            <a:schemeClr val="accent3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en-US" dirty="0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8" name="Freeform 8"/>
          <p:cNvSpPr/>
          <p:nvPr/>
        </p:nvSpPr>
        <p:spPr bwMode="auto">
          <a:xfrm>
            <a:off x="2289994" y="5602507"/>
            <a:ext cx="2419813" cy="779072"/>
          </a:xfrm>
          <a:custGeom>
            <a:avLst/>
            <a:gdLst/>
            <a:ahLst/>
            <a:cxnLst>
              <a:cxn ang="0">
                <a:pos x="416" y="66"/>
              </a:cxn>
              <a:cxn ang="0">
                <a:pos x="207" y="134"/>
              </a:cxn>
              <a:cxn ang="0">
                <a:pos x="207" y="134"/>
              </a:cxn>
              <a:cxn ang="0">
                <a:pos x="0" y="67"/>
              </a:cxn>
              <a:cxn ang="0">
                <a:pos x="45" y="1"/>
              </a:cxn>
              <a:cxn ang="0">
                <a:pos x="207" y="54"/>
              </a:cxn>
              <a:cxn ang="0">
                <a:pos x="207" y="54"/>
              </a:cxn>
              <a:cxn ang="0">
                <a:pos x="371" y="0"/>
              </a:cxn>
              <a:cxn ang="0">
                <a:pos x="416" y="66"/>
              </a:cxn>
            </a:cxnLst>
            <a:rect l="0" t="0" r="r" b="b"/>
            <a:pathLst>
              <a:path w="416" h="134">
                <a:moveTo>
                  <a:pt x="416" y="66"/>
                </a:moveTo>
                <a:cubicBezTo>
                  <a:pt x="356" y="111"/>
                  <a:pt x="286" y="134"/>
                  <a:pt x="207" y="134"/>
                </a:cubicBezTo>
                <a:cubicBezTo>
                  <a:pt x="207" y="134"/>
                  <a:pt x="207" y="134"/>
                  <a:pt x="207" y="134"/>
                </a:cubicBezTo>
                <a:cubicBezTo>
                  <a:pt x="129" y="134"/>
                  <a:pt x="59" y="112"/>
                  <a:pt x="0" y="67"/>
                </a:cubicBezTo>
                <a:cubicBezTo>
                  <a:pt x="45" y="1"/>
                  <a:pt x="45" y="1"/>
                  <a:pt x="45" y="1"/>
                </a:cubicBezTo>
                <a:cubicBezTo>
                  <a:pt x="92" y="37"/>
                  <a:pt x="146" y="54"/>
                  <a:pt x="207" y="54"/>
                </a:cubicBezTo>
                <a:cubicBezTo>
                  <a:pt x="207" y="54"/>
                  <a:pt x="207" y="54"/>
                  <a:pt x="207" y="54"/>
                </a:cubicBezTo>
                <a:cubicBezTo>
                  <a:pt x="269" y="54"/>
                  <a:pt x="324" y="36"/>
                  <a:pt x="371" y="0"/>
                </a:cubicBezTo>
                <a:lnTo>
                  <a:pt x="416" y="66"/>
                </a:lnTo>
                <a:close/>
              </a:path>
            </a:pathLst>
          </a:custGeom>
          <a:solidFill>
            <a:schemeClr val="accent4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en-US" dirty="0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9" name="Freeform 9"/>
          <p:cNvSpPr/>
          <p:nvPr/>
        </p:nvSpPr>
        <p:spPr bwMode="auto">
          <a:xfrm>
            <a:off x="1452883" y="3682729"/>
            <a:ext cx="1098291" cy="2308198"/>
          </a:xfrm>
          <a:custGeom>
            <a:avLst/>
            <a:gdLst/>
            <a:ahLst/>
            <a:cxnLst>
              <a:cxn ang="0">
                <a:pos x="94" y="23"/>
              </a:cxn>
              <a:cxn ang="0">
                <a:pos x="80" y="113"/>
              </a:cxn>
              <a:cxn ang="0">
                <a:pos x="159" y="305"/>
              </a:cxn>
              <a:cxn ang="0">
                <a:pos x="189" y="331"/>
              </a:cxn>
              <a:cxn ang="0">
                <a:pos x="144" y="397"/>
              </a:cxn>
              <a:cxn ang="0">
                <a:pos x="103" y="361"/>
              </a:cxn>
              <a:cxn ang="0">
                <a:pos x="0" y="113"/>
              </a:cxn>
              <a:cxn ang="0">
                <a:pos x="18" y="0"/>
              </a:cxn>
              <a:cxn ang="0">
                <a:pos x="94" y="23"/>
              </a:cxn>
            </a:cxnLst>
            <a:rect l="0" t="0" r="r" b="b"/>
            <a:pathLst>
              <a:path w="189" h="397">
                <a:moveTo>
                  <a:pt x="94" y="23"/>
                </a:moveTo>
                <a:cubicBezTo>
                  <a:pt x="84" y="51"/>
                  <a:pt x="80" y="81"/>
                  <a:pt x="80" y="113"/>
                </a:cubicBezTo>
                <a:cubicBezTo>
                  <a:pt x="80" y="188"/>
                  <a:pt x="106" y="252"/>
                  <a:pt x="159" y="305"/>
                </a:cubicBezTo>
                <a:cubicBezTo>
                  <a:pt x="169" y="314"/>
                  <a:pt x="179" y="323"/>
                  <a:pt x="189" y="331"/>
                </a:cubicBezTo>
                <a:cubicBezTo>
                  <a:pt x="144" y="397"/>
                  <a:pt x="144" y="397"/>
                  <a:pt x="144" y="397"/>
                </a:cubicBezTo>
                <a:cubicBezTo>
                  <a:pt x="129" y="386"/>
                  <a:pt x="116" y="374"/>
                  <a:pt x="103" y="361"/>
                </a:cubicBezTo>
                <a:cubicBezTo>
                  <a:pt x="34" y="293"/>
                  <a:pt x="0" y="210"/>
                  <a:pt x="0" y="113"/>
                </a:cubicBezTo>
                <a:cubicBezTo>
                  <a:pt x="0" y="73"/>
                  <a:pt x="6" y="35"/>
                  <a:pt x="18" y="0"/>
                </a:cubicBezTo>
                <a:lnTo>
                  <a:pt x="94" y="23"/>
                </a:lnTo>
                <a:close/>
              </a:path>
            </a:pathLst>
          </a:custGeom>
          <a:solidFill>
            <a:schemeClr val="accent5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en-US" dirty="0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10" name="Freeform 10"/>
          <p:cNvSpPr/>
          <p:nvPr/>
        </p:nvSpPr>
        <p:spPr bwMode="auto">
          <a:xfrm>
            <a:off x="2583724" y="3429544"/>
            <a:ext cx="1821194" cy="1821191"/>
          </a:xfrm>
          <a:custGeom>
            <a:avLst/>
            <a:gdLst/>
            <a:ahLst/>
            <a:cxnLst>
              <a:cxn ang="0">
                <a:pos x="355" y="61"/>
              </a:cxn>
              <a:cxn ang="0">
                <a:pos x="416" y="208"/>
              </a:cxn>
              <a:cxn ang="0">
                <a:pos x="355" y="355"/>
              </a:cxn>
              <a:cxn ang="0">
                <a:pos x="208" y="416"/>
              </a:cxn>
              <a:cxn ang="0">
                <a:pos x="61" y="355"/>
              </a:cxn>
              <a:cxn ang="0">
                <a:pos x="0" y="208"/>
              </a:cxn>
              <a:cxn ang="0">
                <a:pos x="61" y="61"/>
              </a:cxn>
              <a:cxn ang="0">
                <a:pos x="208" y="0"/>
              </a:cxn>
              <a:cxn ang="0">
                <a:pos x="355" y="61"/>
              </a:cxn>
            </a:cxnLst>
            <a:rect l="0" t="0" r="r" b="b"/>
            <a:pathLst>
              <a:path w="416" h="416">
                <a:moveTo>
                  <a:pt x="355" y="61"/>
                </a:moveTo>
                <a:cubicBezTo>
                  <a:pt x="395" y="102"/>
                  <a:pt x="416" y="151"/>
                  <a:pt x="416" y="208"/>
                </a:cubicBezTo>
                <a:cubicBezTo>
                  <a:pt x="416" y="265"/>
                  <a:pt x="395" y="314"/>
                  <a:pt x="355" y="355"/>
                </a:cubicBezTo>
                <a:cubicBezTo>
                  <a:pt x="314" y="395"/>
                  <a:pt x="265" y="416"/>
                  <a:pt x="208" y="416"/>
                </a:cubicBezTo>
                <a:cubicBezTo>
                  <a:pt x="151" y="416"/>
                  <a:pt x="102" y="395"/>
                  <a:pt x="61" y="355"/>
                </a:cubicBezTo>
                <a:cubicBezTo>
                  <a:pt x="21" y="314"/>
                  <a:pt x="0" y="265"/>
                  <a:pt x="0" y="208"/>
                </a:cubicBezTo>
                <a:cubicBezTo>
                  <a:pt x="0" y="151"/>
                  <a:pt x="21" y="102"/>
                  <a:pt x="61" y="61"/>
                </a:cubicBezTo>
                <a:cubicBezTo>
                  <a:pt x="102" y="21"/>
                  <a:pt x="151" y="0"/>
                  <a:pt x="208" y="0"/>
                </a:cubicBezTo>
                <a:cubicBezTo>
                  <a:pt x="265" y="0"/>
                  <a:pt x="314" y="21"/>
                  <a:pt x="355" y="61"/>
                </a:cubicBezTo>
                <a:close/>
              </a:path>
            </a:pathLst>
          </a:custGeom>
          <a:solidFill>
            <a:schemeClr val="bg2">
              <a:lumMod val="85000"/>
            </a:schemeClr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en-US" dirty="0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11" name="Text Placeholder 3"/>
          <p:cNvSpPr txBox="1"/>
          <p:nvPr/>
        </p:nvSpPr>
        <p:spPr>
          <a:xfrm rot="19081289">
            <a:off x="1624204" y="2834281"/>
            <a:ext cx="1976719" cy="840770"/>
          </a:xfrm>
          <a:prstGeom prst="rect">
            <a:avLst/>
          </a:prstGeom>
        </p:spPr>
        <p:txBody>
          <a:bodyPr spcFirstLastPara="1" wrap="square" lIns="0" tIns="0" rIns="0" bIns="0" numCol="1" anchor="t" anchorCtr="0">
            <a:prstTxWarp prst="textArchUp">
              <a:avLst>
                <a:gd name="adj" fmla="val 11384244"/>
              </a:avLst>
            </a:prstTxWarp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285875">
              <a:spcBef>
                <a:spcPct val="20000"/>
              </a:spcBef>
              <a:defRPr/>
            </a:pPr>
            <a:r>
              <a:rPr lang="zh-CN" altLang="en-US" sz="1685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点击输入标题</a:t>
            </a:r>
            <a:endParaRPr lang="zh-CN" altLang="en-US" sz="1685" b="1" dirty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12" name="Text Placeholder 3"/>
          <p:cNvSpPr txBox="1"/>
          <p:nvPr/>
        </p:nvSpPr>
        <p:spPr>
          <a:xfrm rot="2199147">
            <a:off x="3318739" y="2804847"/>
            <a:ext cx="1976719" cy="840770"/>
          </a:xfrm>
          <a:prstGeom prst="rect">
            <a:avLst/>
          </a:prstGeom>
        </p:spPr>
        <p:txBody>
          <a:bodyPr spcFirstLastPara="1" wrap="square" lIns="0" tIns="0" rIns="0" bIns="0" numCol="1" anchor="t" anchorCtr="0">
            <a:prstTxWarp prst="textArchUp">
              <a:avLst>
                <a:gd name="adj" fmla="val 11384244"/>
              </a:avLst>
            </a:prstTxWarp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285875">
              <a:spcBef>
                <a:spcPct val="20000"/>
              </a:spcBef>
              <a:defRPr/>
            </a:pPr>
            <a:r>
              <a:rPr lang="zh-CN" altLang="en-US" sz="1685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点击输入标题</a:t>
            </a:r>
            <a:endParaRPr lang="zh-CN" altLang="en-US" sz="1685" b="1" dirty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13" name="Text Placeholder 3"/>
          <p:cNvSpPr txBox="1"/>
          <p:nvPr/>
        </p:nvSpPr>
        <p:spPr>
          <a:xfrm rot="6581730">
            <a:off x="3790865" y="4385672"/>
            <a:ext cx="1976719" cy="840770"/>
          </a:xfrm>
          <a:prstGeom prst="rect">
            <a:avLst/>
          </a:prstGeom>
        </p:spPr>
        <p:txBody>
          <a:bodyPr spcFirstLastPara="1" wrap="square" lIns="0" tIns="0" rIns="0" bIns="0" numCol="1" anchor="t" anchorCtr="0">
            <a:prstTxWarp prst="textArchUp">
              <a:avLst>
                <a:gd name="adj" fmla="val 11384244"/>
              </a:avLst>
            </a:prstTxWarp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285875">
              <a:spcBef>
                <a:spcPct val="20000"/>
              </a:spcBef>
              <a:defRPr/>
            </a:pPr>
            <a:r>
              <a:rPr lang="zh-CN" altLang="en-US" sz="1685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点击输入标题</a:t>
            </a:r>
            <a:endParaRPr lang="zh-CN" altLang="en-US" sz="1685" b="1" dirty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14" name="Text Placeholder 3"/>
          <p:cNvSpPr txBox="1"/>
          <p:nvPr/>
        </p:nvSpPr>
        <p:spPr>
          <a:xfrm rot="10800000">
            <a:off x="2455287" y="5289272"/>
            <a:ext cx="1976719" cy="840770"/>
          </a:xfrm>
          <a:prstGeom prst="rect">
            <a:avLst/>
          </a:prstGeom>
        </p:spPr>
        <p:txBody>
          <a:bodyPr spcFirstLastPara="1" wrap="square" lIns="0" tIns="0" rIns="0" bIns="0" numCol="1" anchor="t" anchorCtr="0">
            <a:prstTxWarp prst="textArchUp">
              <a:avLst>
                <a:gd name="adj" fmla="val 11384244"/>
              </a:avLst>
            </a:prstTxWarp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285875">
              <a:spcBef>
                <a:spcPct val="20000"/>
              </a:spcBef>
              <a:defRPr/>
            </a:pPr>
            <a:r>
              <a:rPr lang="zh-CN" altLang="en-US" sz="1685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点击输入标题</a:t>
            </a:r>
            <a:endParaRPr lang="zh-CN" altLang="en-US" sz="1685" b="1" dirty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15" name="Text Placeholder 3"/>
          <p:cNvSpPr txBox="1"/>
          <p:nvPr/>
        </p:nvSpPr>
        <p:spPr>
          <a:xfrm rot="15009628">
            <a:off x="1167696" y="4275895"/>
            <a:ext cx="1976719" cy="840770"/>
          </a:xfrm>
          <a:prstGeom prst="rect">
            <a:avLst/>
          </a:prstGeom>
        </p:spPr>
        <p:txBody>
          <a:bodyPr spcFirstLastPara="1" wrap="square" lIns="0" tIns="0" rIns="0" bIns="0" numCol="1" anchor="t" anchorCtr="0">
            <a:prstTxWarp prst="textArchUp">
              <a:avLst>
                <a:gd name="adj" fmla="val 11384244"/>
              </a:avLst>
            </a:prstTxWarp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285875">
              <a:spcBef>
                <a:spcPct val="20000"/>
              </a:spcBef>
              <a:defRPr/>
            </a:pPr>
            <a:r>
              <a:rPr lang="zh-CN" altLang="en-US" sz="1685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点击输入标题</a:t>
            </a:r>
            <a:endParaRPr lang="zh-CN" altLang="en-US" sz="1685" b="1" dirty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16" name="Freeform 52"/>
          <p:cNvSpPr>
            <a:spLocks noEditPoints="1"/>
          </p:cNvSpPr>
          <p:nvPr/>
        </p:nvSpPr>
        <p:spPr bwMode="auto">
          <a:xfrm>
            <a:off x="2953231" y="3799051"/>
            <a:ext cx="1082177" cy="1082177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27" y="8"/>
              </a:cxn>
              <a:cxn ang="0">
                <a:pos x="8" y="27"/>
              </a:cxn>
              <a:cxn ang="0">
                <a:pos x="27" y="47"/>
              </a:cxn>
              <a:cxn ang="0">
                <a:pos x="47" y="27"/>
              </a:cxn>
              <a:cxn ang="0">
                <a:pos x="27" y="8"/>
              </a:cxn>
              <a:cxn ang="0">
                <a:pos x="32" y="31"/>
              </a:cxn>
              <a:cxn ang="0">
                <a:pos x="31" y="32"/>
              </a:cxn>
              <a:cxn ang="0">
                <a:pos x="19" y="32"/>
              </a:cxn>
              <a:cxn ang="0">
                <a:pos x="18" y="31"/>
              </a:cxn>
              <a:cxn ang="0">
                <a:pos x="18" y="28"/>
              </a:cxn>
              <a:cxn ang="0">
                <a:pos x="19" y="27"/>
              </a:cxn>
              <a:cxn ang="0">
                <a:pos x="27" y="27"/>
              </a:cxn>
              <a:cxn ang="0">
                <a:pos x="27" y="15"/>
              </a:cxn>
              <a:cxn ang="0">
                <a:pos x="28" y="14"/>
              </a:cxn>
              <a:cxn ang="0">
                <a:pos x="31" y="14"/>
              </a:cxn>
              <a:cxn ang="0">
                <a:pos x="32" y="15"/>
              </a:cxn>
              <a:cxn ang="0">
                <a:pos x="32" y="31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27" y="8"/>
                </a:moveTo>
                <a:cubicBezTo>
                  <a:pt x="16" y="8"/>
                  <a:pt x="8" y="17"/>
                  <a:pt x="8" y="27"/>
                </a:cubicBezTo>
                <a:cubicBezTo>
                  <a:pt x="8" y="38"/>
                  <a:pt x="16" y="47"/>
                  <a:pt x="27" y="47"/>
                </a:cubicBezTo>
                <a:cubicBezTo>
                  <a:pt x="38" y="47"/>
                  <a:pt x="47" y="38"/>
                  <a:pt x="47" y="27"/>
                </a:cubicBezTo>
                <a:cubicBezTo>
                  <a:pt x="47" y="17"/>
                  <a:pt x="38" y="8"/>
                  <a:pt x="27" y="8"/>
                </a:cubicBezTo>
                <a:close/>
                <a:moveTo>
                  <a:pt x="32" y="31"/>
                </a:moveTo>
                <a:cubicBezTo>
                  <a:pt x="32" y="31"/>
                  <a:pt x="31" y="32"/>
                  <a:pt x="31" y="32"/>
                </a:cubicBezTo>
                <a:cubicBezTo>
                  <a:pt x="19" y="32"/>
                  <a:pt x="19" y="32"/>
                  <a:pt x="19" y="32"/>
                </a:cubicBezTo>
                <a:cubicBezTo>
                  <a:pt x="19" y="32"/>
                  <a:pt x="18" y="31"/>
                  <a:pt x="18" y="31"/>
                </a:cubicBezTo>
                <a:cubicBezTo>
                  <a:pt x="18" y="28"/>
                  <a:pt x="18" y="28"/>
                  <a:pt x="18" y="28"/>
                </a:cubicBezTo>
                <a:cubicBezTo>
                  <a:pt x="18" y="28"/>
                  <a:pt x="19" y="27"/>
                  <a:pt x="19" y="27"/>
                </a:cubicBezTo>
                <a:cubicBezTo>
                  <a:pt x="27" y="27"/>
                  <a:pt x="27" y="27"/>
                  <a:pt x="27" y="27"/>
                </a:cubicBezTo>
                <a:cubicBezTo>
                  <a:pt x="27" y="15"/>
                  <a:pt x="27" y="15"/>
                  <a:pt x="27" y="15"/>
                </a:cubicBezTo>
                <a:cubicBezTo>
                  <a:pt x="27" y="14"/>
                  <a:pt x="28" y="14"/>
                  <a:pt x="28" y="14"/>
                </a:cubicBezTo>
                <a:cubicBezTo>
                  <a:pt x="31" y="14"/>
                  <a:pt x="31" y="14"/>
                  <a:pt x="31" y="14"/>
                </a:cubicBezTo>
                <a:cubicBezTo>
                  <a:pt x="31" y="14"/>
                  <a:pt x="32" y="14"/>
                  <a:pt x="32" y="15"/>
                </a:cubicBezTo>
                <a:lnTo>
                  <a:pt x="32" y="31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en-US" dirty="0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17" name="Freeform 46"/>
          <p:cNvSpPr>
            <a:spLocks noEditPoints="1"/>
          </p:cNvSpPr>
          <p:nvPr/>
        </p:nvSpPr>
        <p:spPr bwMode="auto">
          <a:xfrm>
            <a:off x="6536525" y="2334891"/>
            <a:ext cx="477846" cy="477843"/>
          </a:xfrm>
          <a:custGeom>
            <a:avLst/>
            <a:gdLst/>
            <a:ahLst/>
            <a:cxnLst>
              <a:cxn ang="0">
                <a:pos x="55" y="44"/>
              </a:cxn>
              <a:cxn ang="0">
                <a:pos x="44" y="55"/>
              </a:cxn>
              <a:cxn ang="0">
                <a:pos x="10" y="55"/>
              </a:cxn>
              <a:cxn ang="0">
                <a:pos x="0" y="44"/>
              </a:cxn>
              <a:cxn ang="0">
                <a:pos x="0" y="10"/>
              </a:cxn>
              <a:cxn ang="0">
                <a:pos x="10" y="0"/>
              </a:cxn>
              <a:cxn ang="0">
                <a:pos x="44" y="0"/>
              </a:cxn>
              <a:cxn ang="0">
                <a:pos x="55" y="10"/>
              </a:cxn>
              <a:cxn ang="0">
                <a:pos x="55" y="44"/>
              </a:cxn>
              <a:cxn ang="0">
                <a:pos x="46" y="20"/>
              </a:cxn>
              <a:cxn ang="0">
                <a:pos x="46" y="17"/>
              </a:cxn>
              <a:cxn ang="0">
                <a:pos x="42" y="13"/>
              </a:cxn>
              <a:cxn ang="0">
                <a:pos x="39" y="13"/>
              </a:cxn>
              <a:cxn ang="0">
                <a:pos x="23" y="30"/>
              </a:cxn>
              <a:cxn ang="0">
                <a:pos x="15" y="22"/>
              </a:cxn>
              <a:cxn ang="0">
                <a:pos x="12" y="22"/>
              </a:cxn>
              <a:cxn ang="0">
                <a:pos x="8" y="26"/>
              </a:cxn>
              <a:cxn ang="0">
                <a:pos x="8" y="29"/>
              </a:cxn>
              <a:cxn ang="0">
                <a:pos x="21" y="42"/>
              </a:cxn>
              <a:cxn ang="0">
                <a:pos x="24" y="42"/>
              </a:cxn>
              <a:cxn ang="0">
                <a:pos x="46" y="20"/>
              </a:cxn>
            </a:cxnLst>
            <a:rect l="0" t="0" r="r" b="b"/>
            <a:pathLst>
              <a:path w="55" h="55">
                <a:moveTo>
                  <a:pt x="55" y="44"/>
                </a:moveTo>
                <a:cubicBezTo>
                  <a:pt x="55" y="50"/>
                  <a:pt x="50" y="55"/>
                  <a:pt x="44" y="55"/>
                </a:cubicBezTo>
                <a:cubicBezTo>
                  <a:pt x="10" y="55"/>
                  <a:pt x="10" y="55"/>
                  <a:pt x="10" y="55"/>
                </a:cubicBezTo>
                <a:cubicBezTo>
                  <a:pt x="4" y="55"/>
                  <a:pt x="0" y="50"/>
                  <a:pt x="0" y="44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5"/>
                  <a:pt x="4" y="0"/>
                  <a:pt x="10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50" y="0"/>
                  <a:pt x="55" y="5"/>
                  <a:pt x="55" y="10"/>
                </a:cubicBezTo>
                <a:lnTo>
                  <a:pt x="55" y="44"/>
                </a:lnTo>
                <a:close/>
                <a:moveTo>
                  <a:pt x="46" y="20"/>
                </a:moveTo>
                <a:cubicBezTo>
                  <a:pt x="47" y="19"/>
                  <a:pt x="47" y="17"/>
                  <a:pt x="46" y="17"/>
                </a:cubicBezTo>
                <a:cubicBezTo>
                  <a:pt x="42" y="13"/>
                  <a:pt x="42" y="13"/>
                  <a:pt x="42" y="13"/>
                </a:cubicBezTo>
                <a:cubicBezTo>
                  <a:pt x="42" y="12"/>
                  <a:pt x="40" y="12"/>
                  <a:pt x="39" y="13"/>
                </a:cubicBezTo>
                <a:cubicBezTo>
                  <a:pt x="23" y="30"/>
                  <a:pt x="23" y="30"/>
                  <a:pt x="23" y="30"/>
                </a:cubicBezTo>
                <a:cubicBezTo>
                  <a:pt x="15" y="22"/>
                  <a:pt x="15" y="22"/>
                  <a:pt x="15" y="22"/>
                </a:cubicBezTo>
                <a:cubicBezTo>
                  <a:pt x="14" y="21"/>
                  <a:pt x="13" y="21"/>
                  <a:pt x="12" y="22"/>
                </a:cubicBezTo>
                <a:cubicBezTo>
                  <a:pt x="8" y="26"/>
                  <a:pt x="8" y="26"/>
                  <a:pt x="8" y="26"/>
                </a:cubicBezTo>
                <a:cubicBezTo>
                  <a:pt x="7" y="27"/>
                  <a:pt x="7" y="28"/>
                  <a:pt x="8" y="29"/>
                </a:cubicBezTo>
                <a:cubicBezTo>
                  <a:pt x="21" y="42"/>
                  <a:pt x="21" y="42"/>
                  <a:pt x="21" y="42"/>
                </a:cubicBezTo>
                <a:cubicBezTo>
                  <a:pt x="22" y="43"/>
                  <a:pt x="23" y="43"/>
                  <a:pt x="24" y="42"/>
                </a:cubicBezTo>
                <a:lnTo>
                  <a:pt x="46" y="2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en-US" dirty="0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18" name="Freeform 46"/>
          <p:cNvSpPr>
            <a:spLocks noEditPoints="1"/>
          </p:cNvSpPr>
          <p:nvPr/>
        </p:nvSpPr>
        <p:spPr bwMode="auto">
          <a:xfrm>
            <a:off x="6536525" y="3192094"/>
            <a:ext cx="477846" cy="477843"/>
          </a:xfrm>
          <a:custGeom>
            <a:avLst/>
            <a:gdLst/>
            <a:ahLst/>
            <a:cxnLst>
              <a:cxn ang="0">
                <a:pos x="55" y="44"/>
              </a:cxn>
              <a:cxn ang="0">
                <a:pos x="44" y="55"/>
              </a:cxn>
              <a:cxn ang="0">
                <a:pos x="10" y="55"/>
              </a:cxn>
              <a:cxn ang="0">
                <a:pos x="0" y="44"/>
              </a:cxn>
              <a:cxn ang="0">
                <a:pos x="0" y="10"/>
              </a:cxn>
              <a:cxn ang="0">
                <a:pos x="10" y="0"/>
              </a:cxn>
              <a:cxn ang="0">
                <a:pos x="44" y="0"/>
              </a:cxn>
              <a:cxn ang="0">
                <a:pos x="55" y="10"/>
              </a:cxn>
              <a:cxn ang="0">
                <a:pos x="55" y="44"/>
              </a:cxn>
              <a:cxn ang="0">
                <a:pos x="46" y="20"/>
              </a:cxn>
              <a:cxn ang="0">
                <a:pos x="46" y="17"/>
              </a:cxn>
              <a:cxn ang="0">
                <a:pos x="42" y="13"/>
              </a:cxn>
              <a:cxn ang="0">
                <a:pos x="39" y="13"/>
              </a:cxn>
              <a:cxn ang="0">
                <a:pos x="23" y="30"/>
              </a:cxn>
              <a:cxn ang="0">
                <a:pos x="15" y="22"/>
              </a:cxn>
              <a:cxn ang="0">
                <a:pos x="12" y="22"/>
              </a:cxn>
              <a:cxn ang="0">
                <a:pos x="8" y="26"/>
              </a:cxn>
              <a:cxn ang="0">
                <a:pos x="8" y="29"/>
              </a:cxn>
              <a:cxn ang="0">
                <a:pos x="21" y="42"/>
              </a:cxn>
              <a:cxn ang="0">
                <a:pos x="24" y="42"/>
              </a:cxn>
              <a:cxn ang="0">
                <a:pos x="46" y="20"/>
              </a:cxn>
            </a:cxnLst>
            <a:rect l="0" t="0" r="r" b="b"/>
            <a:pathLst>
              <a:path w="55" h="55">
                <a:moveTo>
                  <a:pt x="55" y="44"/>
                </a:moveTo>
                <a:cubicBezTo>
                  <a:pt x="55" y="50"/>
                  <a:pt x="50" y="55"/>
                  <a:pt x="44" y="55"/>
                </a:cubicBezTo>
                <a:cubicBezTo>
                  <a:pt x="10" y="55"/>
                  <a:pt x="10" y="55"/>
                  <a:pt x="10" y="55"/>
                </a:cubicBezTo>
                <a:cubicBezTo>
                  <a:pt x="4" y="55"/>
                  <a:pt x="0" y="50"/>
                  <a:pt x="0" y="44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5"/>
                  <a:pt x="4" y="0"/>
                  <a:pt x="10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50" y="0"/>
                  <a:pt x="55" y="5"/>
                  <a:pt x="55" y="10"/>
                </a:cubicBezTo>
                <a:lnTo>
                  <a:pt x="55" y="44"/>
                </a:lnTo>
                <a:close/>
                <a:moveTo>
                  <a:pt x="46" y="20"/>
                </a:moveTo>
                <a:cubicBezTo>
                  <a:pt x="47" y="19"/>
                  <a:pt x="47" y="17"/>
                  <a:pt x="46" y="17"/>
                </a:cubicBezTo>
                <a:cubicBezTo>
                  <a:pt x="42" y="13"/>
                  <a:pt x="42" y="13"/>
                  <a:pt x="42" y="13"/>
                </a:cubicBezTo>
                <a:cubicBezTo>
                  <a:pt x="42" y="12"/>
                  <a:pt x="40" y="12"/>
                  <a:pt x="39" y="13"/>
                </a:cubicBezTo>
                <a:cubicBezTo>
                  <a:pt x="23" y="30"/>
                  <a:pt x="23" y="30"/>
                  <a:pt x="23" y="30"/>
                </a:cubicBezTo>
                <a:cubicBezTo>
                  <a:pt x="15" y="22"/>
                  <a:pt x="15" y="22"/>
                  <a:pt x="15" y="22"/>
                </a:cubicBezTo>
                <a:cubicBezTo>
                  <a:pt x="14" y="21"/>
                  <a:pt x="13" y="21"/>
                  <a:pt x="12" y="22"/>
                </a:cubicBezTo>
                <a:cubicBezTo>
                  <a:pt x="8" y="26"/>
                  <a:pt x="8" y="26"/>
                  <a:pt x="8" y="26"/>
                </a:cubicBezTo>
                <a:cubicBezTo>
                  <a:pt x="7" y="27"/>
                  <a:pt x="7" y="28"/>
                  <a:pt x="8" y="29"/>
                </a:cubicBezTo>
                <a:cubicBezTo>
                  <a:pt x="21" y="42"/>
                  <a:pt x="21" y="42"/>
                  <a:pt x="21" y="42"/>
                </a:cubicBezTo>
                <a:cubicBezTo>
                  <a:pt x="22" y="43"/>
                  <a:pt x="23" y="43"/>
                  <a:pt x="24" y="42"/>
                </a:cubicBezTo>
                <a:lnTo>
                  <a:pt x="46" y="2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en-US" dirty="0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19" name="Freeform 46"/>
          <p:cNvSpPr>
            <a:spLocks noEditPoints="1"/>
          </p:cNvSpPr>
          <p:nvPr/>
        </p:nvSpPr>
        <p:spPr bwMode="auto">
          <a:xfrm>
            <a:off x="6536525" y="4049297"/>
            <a:ext cx="477846" cy="477843"/>
          </a:xfrm>
          <a:custGeom>
            <a:avLst/>
            <a:gdLst/>
            <a:ahLst/>
            <a:cxnLst>
              <a:cxn ang="0">
                <a:pos x="55" y="44"/>
              </a:cxn>
              <a:cxn ang="0">
                <a:pos x="44" y="55"/>
              </a:cxn>
              <a:cxn ang="0">
                <a:pos x="10" y="55"/>
              </a:cxn>
              <a:cxn ang="0">
                <a:pos x="0" y="44"/>
              </a:cxn>
              <a:cxn ang="0">
                <a:pos x="0" y="10"/>
              </a:cxn>
              <a:cxn ang="0">
                <a:pos x="10" y="0"/>
              </a:cxn>
              <a:cxn ang="0">
                <a:pos x="44" y="0"/>
              </a:cxn>
              <a:cxn ang="0">
                <a:pos x="55" y="10"/>
              </a:cxn>
              <a:cxn ang="0">
                <a:pos x="55" y="44"/>
              </a:cxn>
              <a:cxn ang="0">
                <a:pos x="46" y="20"/>
              </a:cxn>
              <a:cxn ang="0">
                <a:pos x="46" y="17"/>
              </a:cxn>
              <a:cxn ang="0">
                <a:pos x="42" y="13"/>
              </a:cxn>
              <a:cxn ang="0">
                <a:pos x="39" y="13"/>
              </a:cxn>
              <a:cxn ang="0">
                <a:pos x="23" y="30"/>
              </a:cxn>
              <a:cxn ang="0">
                <a:pos x="15" y="22"/>
              </a:cxn>
              <a:cxn ang="0">
                <a:pos x="12" y="22"/>
              </a:cxn>
              <a:cxn ang="0">
                <a:pos x="8" y="26"/>
              </a:cxn>
              <a:cxn ang="0">
                <a:pos x="8" y="29"/>
              </a:cxn>
              <a:cxn ang="0">
                <a:pos x="21" y="42"/>
              </a:cxn>
              <a:cxn ang="0">
                <a:pos x="24" y="42"/>
              </a:cxn>
              <a:cxn ang="0">
                <a:pos x="46" y="20"/>
              </a:cxn>
            </a:cxnLst>
            <a:rect l="0" t="0" r="r" b="b"/>
            <a:pathLst>
              <a:path w="55" h="55">
                <a:moveTo>
                  <a:pt x="55" y="44"/>
                </a:moveTo>
                <a:cubicBezTo>
                  <a:pt x="55" y="50"/>
                  <a:pt x="50" y="55"/>
                  <a:pt x="44" y="55"/>
                </a:cubicBezTo>
                <a:cubicBezTo>
                  <a:pt x="10" y="55"/>
                  <a:pt x="10" y="55"/>
                  <a:pt x="10" y="55"/>
                </a:cubicBezTo>
                <a:cubicBezTo>
                  <a:pt x="4" y="55"/>
                  <a:pt x="0" y="50"/>
                  <a:pt x="0" y="44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5"/>
                  <a:pt x="4" y="0"/>
                  <a:pt x="10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50" y="0"/>
                  <a:pt x="55" y="5"/>
                  <a:pt x="55" y="10"/>
                </a:cubicBezTo>
                <a:lnTo>
                  <a:pt x="55" y="44"/>
                </a:lnTo>
                <a:close/>
                <a:moveTo>
                  <a:pt x="46" y="20"/>
                </a:moveTo>
                <a:cubicBezTo>
                  <a:pt x="47" y="19"/>
                  <a:pt x="47" y="17"/>
                  <a:pt x="46" y="17"/>
                </a:cubicBezTo>
                <a:cubicBezTo>
                  <a:pt x="42" y="13"/>
                  <a:pt x="42" y="13"/>
                  <a:pt x="42" y="13"/>
                </a:cubicBezTo>
                <a:cubicBezTo>
                  <a:pt x="42" y="12"/>
                  <a:pt x="40" y="12"/>
                  <a:pt x="39" y="13"/>
                </a:cubicBezTo>
                <a:cubicBezTo>
                  <a:pt x="23" y="30"/>
                  <a:pt x="23" y="30"/>
                  <a:pt x="23" y="30"/>
                </a:cubicBezTo>
                <a:cubicBezTo>
                  <a:pt x="15" y="22"/>
                  <a:pt x="15" y="22"/>
                  <a:pt x="15" y="22"/>
                </a:cubicBezTo>
                <a:cubicBezTo>
                  <a:pt x="14" y="21"/>
                  <a:pt x="13" y="21"/>
                  <a:pt x="12" y="22"/>
                </a:cubicBezTo>
                <a:cubicBezTo>
                  <a:pt x="8" y="26"/>
                  <a:pt x="8" y="26"/>
                  <a:pt x="8" y="26"/>
                </a:cubicBezTo>
                <a:cubicBezTo>
                  <a:pt x="7" y="27"/>
                  <a:pt x="7" y="28"/>
                  <a:pt x="8" y="29"/>
                </a:cubicBezTo>
                <a:cubicBezTo>
                  <a:pt x="21" y="42"/>
                  <a:pt x="21" y="42"/>
                  <a:pt x="21" y="42"/>
                </a:cubicBezTo>
                <a:cubicBezTo>
                  <a:pt x="22" y="43"/>
                  <a:pt x="23" y="43"/>
                  <a:pt x="24" y="42"/>
                </a:cubicBezTo>
                <a:lnTo>
                  <a:pt x="46" y="20"/>
                </a:lnTo>
                <a:close/>
              </a:path>
            </a:pathLst>
          </a:custGeom>
          <a:solidFill>
            <a:schemeClr val="accent3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en-US" dirty="0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20" name="Freeform 46"/>
          <p:cNvSpPr>
            <a:spLocks noEditPoints="1"/>
          </p:cNvSpPr>
          <p:nvPr/>
        </p:nvSpPr>
        <p:spPr bwMode="auto">
          <a:xfrm>
            <a:off x="6536525" y="4906500"/>
            <a:ext cx="477846" cy="477843"/>
          </a:xfrm>
          <a:custGeom>
            <a:avLst/>
            <a:gdLst/>
            <a:ahLst/>
            <a:cxnLst>
              <a:cxn ang="0">
                <a:pos x="55" y="44"/>
              </a:cxn>
              <a:cxn ang="0">
                <a:pos x="44" y="55"/>
              </a:cxn>
              <a:cxn ang="0">
                <a:pos x="10" y="55"/>
              </a:cxn>
              <a:cxn ang="0">
                <a:pos x="0" y="44"/>
              </a:cxn>
              <a:cxn ang="0">
                <a:pos x="0" y="10"/>
              </a:cxn>
              <a:cxn ang="0">
                <a:pos x="10" y="0"/>
              </a:cxn>
              <a:cxn ang="0">
                <a:pos x="44" y="0"/>
              </a:cxn>
              <a:cxn ang="0">
                <a:pos x="55" y="10"/>
              </a:cxn>
              <a:cxn ang="0">
                <a:pos x="55" y="44"/>
              </a:cxn>
              <a:cxn ang="0">
                <a:pos x="46" y="20"/>
              </a:cxn>
              <a:cxn ang="0">
                <a:pos x="46" y="17"/>
              </a:cxn>
              <a:cxn ang="0">
                <a:pos x="42" y="13"/>
              </a:cxn>
              <a:cxn ang="0">
                <a:pos x="39" y="13"/>
              </a:cxn>
              <a:cxn ang="0">
                <a:pos x="23" y="30"/>
              </a:cxn>
              <a:cxn ang="0">
                <a:pos x="15" y="22"/>
              </a:cxn>
              <a:cxn ang="0">
                <a:pos x="12" y="22"/>
              </a:cxn>
              <a:cxn ang="0">
                <a:pos x="8" y="26"/>
              </a:cxn>
              <a:cxn ang="0">
                <a:pos x="8" y="29"/>
              </a:cxn>
              <a:cxn ang="0">
                <a:pos x="21" y="42"/>
              </a:cxn>
              <a:cxn ang="0">
                <a:pos x="24" y="42"/>
              </a:cxn>
              <a:cxn ang="0">
                <a:pos x="46" y="20"/>
              </a:cxn>
            </a:cxnLst>
            <a:rect l="0" t="0" r="r" b="b"/>
            <a:pathLst>
              <a:path w="55" h="55">
                <a:moveTo>
                  <a:pt x="55" y="44"/>
                </a:moveTo>
                <a:cubicBezTo>
                  <a:pt x="55" y="50"/>
                  <a:pt x="50" y="55"/>
                  <a:pt x="44" y="55"/>
                </a:cubicBezTo>
                <a:cubicBezTo>
                  <a:pt x="10" y="55"/>
                  <a:pt x="10" y="55"/>
                  <a:pt x="10" y="55"/>
                </a:cubicBezTo>
                <a:cubicBezTo>
                  <a:pt x="4" y="55"/>
                  <a:pt x="0" y="50"/>
                  <a:pt x="0" y="44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5"/>
                  <a:pt x="4" y="0"/>
                  <a:pt x="10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50" y="0"/>
                  <a:pt x="55" y="5"/>
                  <a:pt x="55" y="10"/>
                </a:cubicBezTo>
                <a:lnTo>
                  <a:pt x="55" y="44"/>
                </a:lnTo>
                <a:close/>
                <a:moveTo>
                  <a:pt x="46" y="20"/>
                </a:moveTo>
                <a:cubicBezTo>
                  <a:pt x="47" y="19"/>
                  <a:pt x="47" y="17"/>
                  <a:pt x="46" y="17"/>
                </a:cubicBezTo>
                <a:cubicBezTo>
                  <a:pt x="42" y="13"/>
                  <a:pt x="42" y="13"/>
                  <a:pt x="42" y="13"/>
                </a:cubicBezTo>
                <a:cubicBezTo>
                  <a:pt x="42" y="12"/>
                  <a:pt x="40" y="12"/>
                  <a:pt x="39" y="13"/>
                </a:cubicBezTo>
                <a:cubicBezTo>
                  <a:pt x="23" y="30"/>
                  <a:pt x="23" y="30"/>
                  <a:pt x="23" y="30"/>
                </a:cubicBezTo>
                <a:cubicBezTo>
                  <a:pt x="15" y="22"/>
                  <a:pt x="15" y="22"/>
                  <a:pt x="15" y="22"/>
                </a:cubicBezTo>
                <a:cubicBezTo>
                  <a:pt x="14" y="21"/>
                  <a:pt x="13" y="21"/>
                  <a:pt x="12" y="22"/>
                </a:cubicBezTo>
                <a:cubicBezTo>
                  <a:pt x="8" y="26"/>
                  <a:pt x="8" y="26"/>
                  <a:pt x="8" y="26"/>
                </a:cubicBezTo>
                <a:cubicBezTo>
                  <a:pt x="7" y="27"/>
                  <a:pt x="7" y="28"/>
                  <a:pt x="8" y="29"/>
                </a:cubicBezTo>
                <a:cubicBezTo>
                  <a:pt x="21" y="42"/>
                  <a:pt x="21" y="42"/>
                  <a:pt x="21" y="42"/>
                </a:cubicBezTo>
                <a:cubicBezTo>
                  <a:pt x="22" y="43"/>
                  <a:pt x="23" y="43"/>
                  <a:pt x="24" y="42"/>
                </a:cubicBezTo>
                <a:lnTo>
                  <a:pt x="46" y="20"/>
                </a:lnTo>
                <a:close/>
              </a:path>
            </a:pathLst>
          </a:custGeom>
          <a:solidFill>
            <a:schemeClr val="accent4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en-US" dirty="0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grpSp>
        <p:nvGrpSpPr>
          <p:cNvPr id="21" name="Group 30"/>
          <p:cNvGrpSpPr/>
          <p:nvPr/>
        </p:nvGrpSpPr>
        <p:grpSpPr>
          <a:xfrm>
            <a:off x="7146409" y="2227138"/>
            <a:ext cx="4286015" cy="693242"/>
            <a:chOff x="1270277" y="1233504"/>
            <a:chExt cx="3048000" cy="492999"/>
          </a:xfrm>
        </p:grpSpPr>
        <p:sp>
          <p:nvSpPr>
            <p:cNvPr id="22" name="Text Placeholder 3"/>
            <p:cNvSpPr txBox="1"/>
            <p:nvPr/>
          </p:nvSpPr>
          <p:spPr>
            <a:xfrm>
              <a:off x="1270277" y="1233504"/>
              <a:ext cx="923380" cy="184631"/>
            </a:xfrm>
            <a:prstGeom prst="rect">
              <a:avLst/>
            </a:prstGeom>
          </p:spPr>
          <p:txBody>
            <a:bodyPr wrap="none" lIns="0" tIns="0" rIns="0" bIns="0" anchor="t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285875" fontAlgn="auto"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zh-CN" altLang="en-US" sz="1685" b="1" dirty="0">
                  <a:solidFill>
                    <a:schemeClr val="accent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点击输入标题</a:t>
              </a:r>
              <a:endParaRPr lang="zh-CN" altLang="en-US" sz="1685" b="1" dirty="0">
                <a:solidFill>
                  <a:schemeClr val="accent1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23" name="Text Placeholder 3"/>
            <p:cNvSpPr txBox="1"/>
            <p:nvPr/>
          </p:nvSpPr>
          <p:spPr>
            <a:xfrm>
              <a:off x="1270277" y="1418801"/>
              <a:ext cx="3048000" cy="307702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285875">
                <a:spcBef>
                  <a:spcPct val="20000"/>
                </a:spcBef>
                <a:defRPr/>
              </a:pPr>
              <a:r>
                <a:rPr lang="en-US" sz="1405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+mj-cs"/>
                  <a:sym typeface="Times New Roman" panose="02020603050405020304" pitchFamily="18" charset="0"/>
                </a:rPr>
                <a:t>There are many variations of passages but the majority have  suffered alteration in some form by injected.</a:t>
              </a:r>
              <a:endParaRPr lang="en-US" sz="1405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+mj-cs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24" name="Group 30"/>
          <p:cNvGrpSpPr/>
          <p:nvPr/>
        </p:nvGrpSpPr>
        <p:grpSpPr>
          <a:xfrm>
            <a:off x="7146409" y="3084341"/>
            <a:ext cx="4286015" cy="693242"/>
            <a:chOff x="1270277" y="1233504"/>
            <a:chExt cx="3048000" cy="492999"/>
          </a:xfrm>
        </p:grpSpPr>
        <p:sp>
          <p:nvSpPr>
            <p:cNvPr id="25" name="Text Placeholder 3"/>
            <p:cNvSpPr txBox="1"/>
            <p:nvPr/>
          </p:nvSpPr>
          <p:spPr>
            <a:xfrm>
              <a:off x="1270277" y="1233504"/>
              <a:ext cx="923380" cy="184631"/>
            </a:xfrm>
            <a:prstGeom prst="rect">
              <a:avLst/>
            </a:prstGeom>
          </p:spPr>
          <p:txBody>
            <a:bodyPr wrap="none" lIns="0" tIns="0" rIns="0" bIns="0" anchor="t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285875">
                <a:spcBef>
                  <a:spcPct val="20000"/>
                </a:spcBef>
                <a:defRPr/>
              </a:pPr>
              <a:r>
                <a:rPr lang="zh-CN" altLang="en-US" sz="1685" b="1" dirty="0">
                  <a:solidFill>
                    <a:schemeClr val="accent2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点击输入标题</a:t>
              </a:r>
              <a:endParaRPr lang="zh-CN" altLang="en-US" sz="1685" b="1" dirty="0">
                <a:solidFill>
                  <a:schemeClr val="accent2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26" name="Text Placeholder 3"/>
            <p:cNvSpPr txBox="1"/>
            <p:nvPr/>
          </p:nvSpPr>
          <p:spPr>
            <a:xfrm>
              <a:off x="1270277" y="1418801"/>
              <a:ext cx="3048000" cy="307702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285875">
                <a:spcBef>
                  <a:spcPct val="20000"/>
                </a:spcBef>
                <a:defRPr/>
              </a:pPr>
              <a:r>
                <a:rPr lang="en-US" sz="1405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+mj-cs"/>
                  <a:sym typeface="Times New Roman" panose="02020603050405020304" pitchFamily="18" charset="0"/>
                </a:rPr>
                <a:t>There are many variations of passages but the majority have  suffered alteration in some form by injected.</a:t>
              </a:r>
              <a:endParaRPr lang="en-US" sz="1405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+mj-cs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27" name="Group 30"/>
          <p:cNvGrpSpPr/>
          <p:nvPr/>
        </p:nvGrpSpPr>
        <p:grpSpPr>
          <a:xfrm>
            <a:off x="7146409" y="3941544"/>
            <a:ext cx="4286015" cy="693242"/>
            <a:chOff x="1270277" y="1233504"/>
            <a:chExt cx="3048000" cy="492999"/>
          </a:xfrm>
        </p:grpSpPr>
        <p:sp>
          <p:nvSpPr>
            <p:cNvPr id="28" name="Text Placeholder 3"/>
            <p:cNvSpPr txBox="1"/>
            <p:nvPr/>
          </p:nvSpPr>
          <p:spPr>
            <a:xfrm>
              <a:off x="1270277" y="1233504"/>
              <a:ext cx="923380" cy="184631"/>
            </a:xfrm>
            <a:prstGeom prst="rect">
              <a:avLst/>
            </a:prstGeom>
          </p:spPr>
          <p:txBody>
            <a:bodyPr wrap="none" lIns="0" tIns="0" rIns="0" bIns="0" anchor="t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285875">
                <a:spcBef>
                  <a:spcPct val="20000"/>
                </a:spcBef>
                <a:defRPr/>
              </a:pPr>
              <a:r>
                <a:rPr lang="zh-CN" altLang="en-US" sz="1685" b="1" dirty="0">
                  <a:solidFill>
                    <a:schemeClr val="accent3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点击输入标题</a:t>
              </a:r>
              <a:endParaRPr lang="zh-CN" altLang="en-US" sz="1685" b="1" dirty="0">
                <a:solidFill>
                  <a:schemeClr val="accent3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29" name="Text Placeholder 3"/>
            <p:cNvSpPr txBox="1"/>
            <p:nvPr/>
          </p:nvSpPr>
          <p:spPr>
            <a:xfrm>
              <a:off x="1270277" y="1418801"/>
              <a:ext cx="3048000" cy="307702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285875">
                <a:spcBef>
                  <a:spcPct val="20000"/>
                </a:spcBef>
                <a:defRPr/>
              </a:pPr>
              <a:r>
                <a:rPr lang="en-US" sz="1405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+mj-cs"/>
                  <a:sym typeface="Times New Roman" panose="02020603050405020304" pitchFamily="18" charset="0"/>
                </a:rPr>
                <a:t>There are many variations of passages but the majority have  suffered alteration in some form by injected.</a:t>
              </a:r>
              <a:endParaRPr lang="en-US" sz="1405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+mj-cs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7146409" y="4798747"/>
            <a:ext cx="4286015" cy="693242"/>
            <a:chOff x="1270277" y="1233504"/>
            <a:chExt cx="3048000" cy="492999"/>
          </a:xfrm>
        </p:grpSpPr>
        <p:sp>
          <p:nvSpPr>
            <p:cNvPr id="31" name="Text Placeholder 3"/>
            <p:cNvSpPr txBox="1"/>
            <p:nvPr/>
          </p:nvSpPr>
          <p:spPr>
            <a:xfrm>
              <a:off x="1270277" y="1233504"/>
              <a:ext cx="923380" cy="184631"/>
            </a:xfrm>
            <a:prstGeom prst="rect">
              <a:avLst/>
            </a:prstGeom>
          </p:spPr>
          <p:txBody>
            <a:bodyPr wrap="none" lIns="0" tIns="0" rIns="0" bIns="0" anchor="t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285875">
                <a:spcBef>
                  <a:spcPct val="20000"/>
                </a:spcBef>
                <a:defRPr/>
              </a:pPr>
              <a:r>
                <a:rPr lang="zh-CN" altLang="en-US" sz="1685" b="1" dirty="0">
                  <a:solidFill>
                    <a:schemeClr val="accent4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点击输入标题</a:t>
              </a:r>
              <a:endParaRPr lang="zh-CN" altLang="en-US" sz="1685" b="1" dirty="0">
                <a:solidFill>
                  <a:schemeClr val="accent4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32" name="Text Placeholder 3"/>
            <p:cNvSpPr txBox="1"/>
            <p:nvPr/>
          </p:nvSpPr>
          <p:spPr>
            <a:xfrm>
              <a:off x="1270277" y="1418801"/>
              <a:ext cx="3048000" cy="307702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285875">
                <a:spcBef>
                  <a:spcPct val="20000"/>
                </a:spcBef>
                <a:defRPr/>
              </a:pPr>
              <a:r>
                <a:rPr lang="en-US" sz="1405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+mj-cs"/>
                  <a:sym typeface="Times New Roman" panose="02020603050405020304" pitchFamily="18" charset="0"/>
                </a:rPr>
                <a:t>There are many variations of passages but the majority have  suffered alteration in some form by injected.</a:t>
              </a:r>
              <a:endParaRPr lang="en-US" sz="1405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+mj-cs"/>
                <a:sym typeface="Times New Roman" panose="02020603050405020304" pitchFamily="18" charset="0"/>
              </a:endParaRPr>
            </a:p>
          </p:txBody>
        </p:sp>
      </p:grpSp>
      <p:sp>
        <p:nvSpPr>
          <p:cNvPr id="33" name="Freeform 32"/>
          <p:cNvSpPr>
            <a:spLocks noEditPoints="1"/>
          </p:cNvSpPr>
          <p:nvPr/>
        </p:nvSpPr>
        <p:spPr bwMode="auto">
          <a:xfrm>
            <a:off x="6536525" y="5763703"/>
            <a:ext cx="477846" cy="477843"/>
          </a:xfrm>
          <a:custGeom>
            <a:avLst/>
            <a:gdLst/>
            <a:ahLst/>
            <a:cxnLst>
              <a:cxn ang="0">
                <a:pos x="55" y="44"/>
              </a:cxn>
              <a:cxn ang="0">
                <a:pos x="44" y="55"/>
              </a:cxn>
              <a:cxn ang="0">
                <a:pos x="10" y="55"/>
              </a:cxn>
              <a:cxn ang="0">
                <a:pos x="0" y="44"/>
              </a:cxn>
              <a:cxn ang="0">
                <a:pos x="0" y="10"/>
              </a:cxn>
              <a:cxn ang="0">
                <a:pos x="10" y="0"/>
              </a:cxn>
              <a:cxn ang="0">
                <a:pos x="44" y="0"/>
              </a:cxn>
              <a:cxn ang="0">
                <a:pos x="55" y="10"/>
              </a:cxn>
              <a:cxn ang="0">
                <a:pos x="55" y="44"/>
              </a:cxn>
              <a:cxn ang="0">
                <a:pos x="46" y="20"/>
              </a:cxn>
              <a:cxn ang="0">
                <a:pos x="46" y="17"/>
              </a:cxn>
              <a:cxn ang="0">
                <a:pos x="42" y="13"/>
              </a:cxn>
              <a:cxn ang="0">
                <a:pos x="39" y="13"/>
              </a:cxn>
              <a:cxn ang="0">
                <a:pos x="23" y="30"/>
              </a:cxn>
              <a:cxn ang="0">
                <a:pos x="15" y="22"/>
              </a:cxn>
              <a:cxn ang="0">
                <a:pos x="12" y="22"/>
              </a:cxn>
              <a:cxn ang="0">
                <a:pos x="8" y="26"/>
              </a:cxn>
              <a:cxn ang="0">
                <a:pos x="8" y="29"/>
              </a:cxn>
              <a:cxn ang="0">
                <a:pos x="21" y="42"/>
              </a:cxn>
              <a:cxn ang="0">
                <a:pos x="24" y="42"/>
              </a:cxn>
              <a:cxn ang="0">
                <a:pos x="46" y="20"/>
              </a:cxn>
            </a:cxnLst>
            <a:rect l="0" t="0" r="r" b="b"/>
            <a:pathLst>
              <a:path w="55" h="55">
                <a:moveTo>
                  <a:pt x="55" y="44"/>
                </a:moveTo>
                <a:cubicBezTo>
                  <a:pt x="55" y="50"/>
                  <a:pt x="50" y="55"/>
                  <a:pt x="44" y="55"/>
                </a:cubicBezTo>
                <a:cubicBezTo>
                  <a:pt x="10" y="55"/>
                  <a:pt x="10" y="55"/>
                  <a:pt x="10" y="55"/>
                </a:cubicBezTo>
                <a:cubicBezTo>
                  <a:pt x="4" y="55"/>
                  <a:pt x="0" y="50"/>
                  <a:pt x="0" y="44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5"/>
                  <a:pt x="4" y="0"/>
                  <a:pt x="10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50" y="0"/>
                  <a:pt x="55" y="5"/>
                  <a:pt x="55" y="10"/>
                </a:cubicBezTo>
                <a:lnTo>
                  <a:pt x="55" y="44"/>
                </a:lnTo>
                <a:close/>
                <a:moveTo>
                  <a:pt x="46" y="20"/>
                </a:moveTo>
                <a:cubicBezTo>
                  <a:pt x="47" y="19"/>
                  <a:pt x="47" y="17"/>
                  <a:pt x="46" y="17"/>
                </a:cubicBezTo>
                <a:cubicBezTo>
                  <a:pt x="42" y="13"/>
                  <a:pt x="42" y="13"/>
                  <a:pt x="42" y="13"/>
                </a:cubicBezTo>
                <a:cubicBezTo>
                  <a:pt x="42" y="12"/>
                  <a:pt x="40" y="12"/>
                  <a:pt x="39" y="13"/>
                </a:cubicBezTo>
                <a:cubicBezTo>
                  <a:pt x="23" y="30"/>
                  <a:pt x="23" y="30"/>
                  <a:pt x="23" y="30"/>
                </a:cubicBezTo>
                <a:cubicBezTo>
                  <a:pt x="15" y="22"/>
                  <a:pt x="15" y="22"/>
                  <a:pt x="15" y="22"/>
                </a:cubicBezTo>
                <a:cubicBezTo>
                  <a:pt x="14" y="21"/>
                  <a:pt x="13" y="21"/>
                  <a:pt x="12" y="22"/>
                </a:cubicBezTo>
                <a:cubicBezTo>
                  <a:pt x="8" y="26"/>
                  <a:pt x="8" y="26"/>
                  <a:pt x="8" y="26"/>
                </a:cubicBezTo>
                <a:cubicBezTo>
                  <a:pt x="7" y="27"/>
                  <a:pt x="7" y="28"/>
                  <a:pt x="8" y="29"/>
                </a:cubicBezTo>
                <a:cubicBezTo>
                  <a:pt x="21" y="42"/>
                  <a:pt x="21" y="42"/>
                  <a:pt x="21" y="42"/>
                </a:cubicBezTo>
                <a:cubicBezTo>
                  <a:pt x="22" y="43"/>
                  <a:pt x="23" y="43"/>
                  <a:pt x="24" y="42"/>
                </a:cubicBezTo>
                <a:lnTo>
                  <a:pt x="46" y="20"/>
                </a:lnTo>
                <a:close/>
              </a:path>
            </a:pathLst>
          </a:custGeom>
          <a:solidFill>
            <a:schemeClr val="accent5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en-US" dirty="0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grpSp>
        <p:nvGrpSpPr>
          <p:cNvPr id="34" name="Group 30"/>
          <p:cNvGrpSpPr/>
          <p:nvPr/>
        </p:nvGrpSpPr>
        <p:grpSpPr>
          <a:xfrm>
            <a:off x="7146409" y="5655950"/>
            <a:ext cx="4286015" cy="693242"/>
            <a:chOff x="1270277" y="1233504"/>
            <a:chExt cx="3048000" cy="492999"/>
          </a:xfrm>
        </p:grpSpPr>
        <p:sp>
          <p:nvSpPr>
            <p:cNvPr id="35" name="Text Placeholder 3"/>
            <p:cNvSpPr txBox="1"/>
            <p:nvPr/>
          </p:nvSpPr>
          <p:spPr>
            <a:xfrm>
              <a:off x="1270277" y="1233504"/>
              <a:ext cx="923380" cy="184631"/>
            </a:xfrm>
            <a:prstGeom prst="rect">
              <a:avLst/>
            </a:prstGeom>
          </p:spPr>
          <p:txBody>
            <a:bodyPr wrap="none" lIns="0" tIns="0" rIns="0" bIns="0" anchor="t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285875">
                <a:spcBef>
                  <a:spcPct val="20000"/>
                </a:spcBef>
                <a:defRPr/>
              </a:pPr>
              <a:r>
                <a:rPr lang="zh-CN" altLang="en-US" sz="1685" b="1" dirty="0">
                  <a:solidFill>
                    <a:schemeClr val="accent5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点击输入标题</a:t>
              </a:r>
              <a:endParaRPr lang="zh-CN" altLang="en-US" sz="1685" b="1" dirty="0">
                <a:solidFill>
                  <a:schemeClr val="accent5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36" name="Text Placeholder 3"/>
            <p:cNvSpPr txBox="1"/>
            <p:nvPr/>
          </p:nvSpPr>
          <p:spPr>
            <a:xfrm>
              <a:off x="1270277" y="1418801"/>
              <a:ext cx="3048000" cy="307702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285875">
                <a:spcBef>
                  <a:spcPct val="20000"/>
                </a:spcBef>
                <a:defRPr/>
              </a:pPr>
              <a:r>
                <a:rPr lang="en-US" sz="1405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+mj-cs"/>
                  <a:sym typeface="Times New Roman" panose="02020603050405020304" pitchFamily="18" charset="0"/>
                </a:rPr>
                <a:t>There are many variations of passages but the majority have  suffered alteration in some form by injected.</a:t>
              </a:r>
              <a:endParaRPr lang="en-US" sz="1405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+mj-cs"/>
                <a:sym typeface="Times New Roman" panose="02020603050405020304" pitchFamily="18" charset="0"/>
              </a:endParaRPr>
            </a:p>
          </p:txBody>
        </p:sp>
      </p:grpSp>
      <p:sp>
        <p:nvSpPr>
          <p:cNvPr id="37" name="矩形 36"/>
          <p:cNvSpPr/>
          <p:nvPr/>
        </p:nvSpPr>
        <p:spPr>
          <a:xfrm>
            <a:off x="3477210" y="170898"/>
            <a:ext cx="9380132" cy="5972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1413" y="170898"/>
            <a:ext cx="254097" cy="5972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288981" y="170898"/>
            <a:ext cx="67661" cy="5972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1414" y="6997978"/>
            <a:ext cx="12855928" cy="9029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576093" y="177189"/>
            <a:ext cx="26468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200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年度工作概述</a:t>
            </a:r>
            <a:endParaRPr lang="en-US" altLang="zh-CN" sz="3200" b="1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2" name="Content Placeholder 2"/>
          <p:cNvSpPr txBox="1"/>
          <p:nvPr/>
        </p:nvSpPr>
        <p:spPr>
          <a:xfrm>
            <a:off x="10605610" y="192575"/>
            <a:ext cx="1906380" cy="55354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3595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LOGO</a:t>
            </a:r>
            <a:endParaRPr lang="en-US" sz="3595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498412" y="729609"/>
            <a:ext cx="28022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ANNUAL WORK SUMMARY</a:t>
            </a:r>
            <a:endParaRPr lang="en-US" altLang="zh-CN" sz="16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1000">
        <p:random/>
      </p:transition>
    </mc:Choice>
    <mc:Fallback>
      <p:transition spd="slow" advClick="0" advTm="1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500"/>
                            </p:stCondLst>
                            <p:childTnLst>
                              <p:par>
                                <p:cTn id="7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000"/>
                            </p:stCondLst>
                            <p:childTnLst>
                              <p:par>
                                <p:cTn id="7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500"/>
                            </p:stCondLst>
                            <p:childTnLst>
                              <p:par>
                                <p:cTn id="8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000"/>
                            </p:stCondLst>
                            <p:childTnLst>
                              <p:par>
                                <p:cTn id="8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8500"/>
                            </p:stCondLst>
                            <p:childTnLst>
                              <p:par>
                                <p:cTn id="9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9000"/>
                            </p:stCondLst>
                            <p:childTnLst>
                              <p:par>
                                <p:cTn id="9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9500"/>
                            </p:stCondLst>
                            <p:childTnLst>
                              <p:par>
                                <p:cTn id="10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0500"/>
                            </p:stCondLst>
                            <p:childTnLst>
                              <p:par>
                                <p:cTn id="1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/>
      <p:bldP spid="12" grpId="0"/>
      <p:bldP spid="13" grpId="0"/>
      <p:bldP spid="14" grpId="0"/>
      <p:bldP spid="15" grpId="0"/>
      <p:bldP spid="16" grpId="0" animBg="1"/>
      <p:bldP spid="17" grpId="0" animBg="1"/>
      <p:bldP spid="18" grpId="0" animBg="1"/>
      <p:bldP spid="19" grpId="0" animBg="1"/>
      <p:bldP spid="20" grpId="0" animBg="1"/>
      <p:bldP spid="3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901577" y="2154039"/>
            <a:ext cx="4360635" cy="4008195"/>
            <a:chOff x="1802741" y="2042460"/>
            <a:chExt cx="4134755" cy="3800571"/>
          </a:xfrm>
        </p:grpSpPr>
        <p:grpSp>
          <p:nvGrpSpPr>
            <p:cNvPr id="4" name="Group 3"/>
            <p:cNvGrpSpPr/>
            <p:nvPr/>
          </p:nvGrpSpPr>
          <p:grpSpPr>
            <a:xfrm>
              <a:off x="1802741" y="2042460"/>
              <a:ext cx="829215" cy="3800571"/>
              <a:chOff x="1802741" y="2042460"/>
              <a:chExt cx="829215" cy="3800571"/>
            </a:xfrm>
          </p:grpSpPr>
          <p:sp>
            <p:nvSpPr>
              <p:cNvPr id="8" name="Freeform 5"/>
              <p:cNvSpPr/>
              <p:nvPr/>
            </p:nvSpPr>
            <p:spPr bwMode="auto">
              <a:xfrm>
                <a:off x="2047737" y="2042460"/>
                <a:ext cx="339225" cy="3266606"/>
              </a:xfrm>
              <a:custGeom>
                <a:avLst/>
                <a:gdLst>
                  <a:gd name="T0" fmla="*/ 0 w 89"/>
                  <a:gd name="T1" fmla="*/ 41 h 864"/>
                  <a:gd name="T2" fmla="*/ 0 w 89"/>
                  <a:gd name="T3" fmla="*/ 41 h 864"/>
                  <a:gd name="T4" fmla="*/ 44 w 89"/>
                  <a:gd name="T5" fmla="*/ 0 h 864"/>
                  <a:gd name="T6" fmla="*/ 89 w 89"/>
                  <a:gd name="T7" fmla="*/ 41 h 864"/>
                  <a:gd name="T8" fmla="*/ 89 w 89"/>
                  <a:gd name="T9" fmla="*/ 41 h 864"/>
                  <a:gd name="T10" fmla="*/ 89 w 89"/>
                  <a:gd name="T11" fmla="*/ 864 h 864"/>
                  <a:gd name="T12" fmla="*/ 0 w 89"/>
                  <a:gd name="T13" fmla="*/ 864 h 864"/>
                  <a:gd name="T14" fmla="*/ 0 w 89"/>
                  <a:gd name="T15" fmla="*/ 45 h 864"/>
                  <a:gd name="T16" fmla="*/ 0 w 89"/>
                  <a:gd name="T17" fmla="*/ 41 h 8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9" h="864">
                    <a:moveTo>
                      <a:pt x="0" y="41"/>
                    </a:moveTo>
                    <a:cubicBezTo>
                      <a:pt x="0" y="41"/>
                      <a:pt x="0" y="41"/>
                      <a:pt x="0" y="41"/>
                    </a:cubicBezTo>
                    <a:cubicBezTo>
                      <a:pt x="2" y="18"/>
                      <a:pt x="21" y="0"/>
                      <a:pt x="44" y="0"/>
                    </a:cubicBezTo>
                    <a:cubicBezTo>
                      <a:pt x="68" y="0"/>
                      <a:pt x="87" y="18"/>
                      <a:pt x="89" y="41"/>
                    </a:cubicBezTo>
                    <a:cubicBezTo>
                      <a:pt x="89" y="41"/>
                      <a:pt x="89" y="41"/>
                      <a:pt x="89" y="41"/>
                    </a:cubicBezTo>
                    <a:cubicBezTo>
                      <a:pt x="89" y="864"/>
                      <a:pt x="89" y="864"/>
                      <a:pt x="89" y="864"/>
                    </a:cubicBezTo>
                    <a:cubicBezTo>
                      <a:pt x="0" y="864"/>
                      <a:pt x="0" y="864"/>
                      <a:pt x="0" y="864"/>
                    </a:cubicBezTo>
                    <a:cubicBezTo>
                      <a:pt x="0" y="45"/>
                      <a:pt x="0" y="45"/>
                      <a:pt x="0" y="45"/>
                    </a:cubicBezTo>
                    <a:lnTo>
                      <a:pt x="0" y="41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4" cap="flat">
                <a:noFill/>
                <a:prstDash val="solid"/>
                <a:miter lim="800000"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en-US" sz="2110">
                  <a:latin typeface="Times New Roman" panose="02020603050405020304" pitchFamily="18" charset="0"/>
                  <a:ea typeface="微软雅黑" panose="020B0503020204020204" pitchFamily="34" charset="-122"/>
                  <a:cs typeface="Open Sans Light" panose="020B0306030504020204" pitchFamily="34" charset="0"/>
                  <a:sym typeface="Times New Roman" panose="02020603050405020304" pitchFamily="18" charset="0"/>
                </a:endParaRPr>
              </a:p>
            </p:txBody>
          </p:sp>
          <p:sp>
            <p:nvSpPr>
              <p:cNvPr id="9" name="Oval 6"/>
              <p:cNvSpPr>
                <a:spLocks noChangeArrowheads="1"/>
              </p:cNvSpPr>
              <p:nvPr/>
            </p:nvSpPr>
            <p:spPr bwMode="auto">
              <a:xfrm>
                <a:off x="1802741" y="5022192"/>
                <a:ext cx="829215" cy="820839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4" cap="flat">
                <a:noFill/>
                <a:prstDash val="solid"/>
                <a:miter lim="800000"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en-US" sz="2110">
                  <a:latin typeface="Times New Roman" panose="02020603050405020304" pitchFamily="18" charset="0"/>
                  <a:ea typeface="微软雅黑" panose="020B0503020204020204" pitchFamily="34" charset="-122"/>
                  <a:cs typeface="Open Sans Light" panose="020B0306030504020204" pitchFamily="34" charset="0"/>
                  <a:sym typeface="Times New Roman" panose="02020603050405020304" pitchFamily="18" charset="0"/>
                </a:endParaRPr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2899558" y="2042460"/>
              <a:ext cx="829215" cy="3800571"/>
              <a:chOff x="2899558" y="2042460"/>
              <a:chExt cx="829215" cy="3800571"/>
            </a:xfrm>
          </p:grpSpPr>
          <p:sp>
            <p:nvSpPr>
              <p:cNvPr id="14" name="Freeform 5"/>
              <p:cNvSpPr/>
              <p:nvPr/>
            </p:nvSpPr>
            <p:spPr bwMode="auto">
              <a:xfrm>
                <a:off x="3144554" y="2042460"/>
                <a:ext cx="339225" cy="3266606"/>
              </a:xfrm>
              <a:custGeom>
                <a:avLst/>
                <a:gdLst>
                  <a:gd name="T0" fmla="*/ 0 w 89"/>
                  <a:gd name="T1" fmla="*/ 41 h 864"/>
                  <a:gd name="T2" fmla="*/ 0 w 89"/>
                  <a:gd name="T3" fmla="*/ 41 h 864"/>
                  <a:gd name="T4" fmla="*/ 44 w 89"/>
                  <a:gd name="T5" fmla="*/ 0 h 864"/>
                  <a:gd name="T6" fmla="*/ 89 w 89"/>
                  <a:gd name="T7" fmla="*/ 41 h 864"/>
                  <a:gd name="T8" fmla="*/ 89 w 89"/>
                  <a:gd name="T9" fmla="*/ 41 h 864"/>
                  <a:gd name="T10" fmla="*/ 89 w 89"/>
                  <a:gd name="T11" fmla="*/ 864 h 864"/>
                  <a:gd name="T12" fmla="*/ 0 w 89"/>
                  <a:gd name="T13" fmla="*/ 864 h 864"/>
                  <a:gd name="T14" fmla="*/ 0 w 89"/>
                  <a:gd name="T15" fmla="*/ 45 h 864"/>
                  <a:gd name="T16" fmla="*/ 0 w 89"/>
                  <a:gd name="T17" fmla="*/ 41 h 8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9" h="864">
                    <a:moveTo>
                      <a:pt x="0" y="41"/>
                    </a:moveTo>
                    <a:cubicBezTo>
                      <a:pt x="0" y="41"/>
                      <a:pt x="0" y="41"/>
                      <a:pt x="0" y="41"/>
                    </a:cubicBezTo>
                    <a:cubicBezTo>
                      <a:pt x="2" y="18"/>
                      <a:pt x="21" y="0"/>
                      <a:pt x="44" y="0"/>
                    </a:cubicBezTo>
                    <a:cubicBezTo>
                      <a:pt x="68" y="0"/>
                      <a:pt x="87" y="18"/>
                      <a:pt x="89" y="41"/>
                    </a:cubicBezTo>
                    <a:cubicBezTo>
                      <a:pt x="89" y="41"/>
                      <a:pt x="89" y="41"/>
                      <a:pt x="89" y="41"/>
                    </a:cubicBezTo>
                    <a:cubicBezTo>
                      <a:pt x="89" y="864"/>
                      <a:pt x="89" y="864"/>
                      <a:pt x="89" y="864"/>
                    </a:cubicBezTo>
                    <a:cubicBezTo>
                      <a:pt x="0" y="864"/>
                      <a:pt x="0" y="864"/>
                      <a:pt x="0" y="864"/>
                    </a:cubicBezTo>
                    <a:cubicBezTo>
                      <a:pt x="0" y="45"/>
                      <a:pt x="0" y="45"/>
                      <a:pt x="0" y="45"/>
                    </a:cubicBezTo>
                    <a:lnTo>
                      <a:pt x="0" y="41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4" cap="flat">
                <a:noFill/>
                <a:prstDash val="solid"/>
                <a:miter lim="800000"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en-US" sz="2110">
                  <a:latin typeface="Times New Roman" panose="02020603050405020304" pitchFamily="18" charset="0"/>
                  <a:ea typeface="微软雅黑" panose="020B0503020204020204" pitchFamily="34" charset="-122"/>
                  <a:cs typeface="Open Sans Light" panose="020B0306030504020204" pitchFamily="34" charset="0"/>
                  <a:sym typeface="Times New Roman" panose="02020603050405020304" pitchFamily="18" charset="0"/>
                </a:endParaRPr>
              </a:p>
            </p:txBody>
          </p:sp>
          <p:sp>
            <p:nvSpPr>
              <p:cNvPr id="15" name="Oval 6"/>
              <p:cNvSpPr>
                <a:spLocks noChangeArrowheads="1"/>
              </p:cNvSpPr>
              <p:nvPr/>
            </p:nvSpPr>
            <p:spPr bwMode="auto">
              <a:xfrm>
                <a:off x="2899558" y="5022192"/>
                <a:ext cx="829215" cy="820839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4" cap="flat">
                <a:noFill/>
                <a:prstDash val="solid"/>
                <a:miter lim="800000"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en-US" sz="2110">
                  <a:latin typeface="Times New Roman" panose="02020603050405020304" pitchFamily="18" charset="0"/>
                  <a:ea typeface="微软雅黑" panose="020B0503020204020204" pitchFamily="34" charset="-122"/>
                  <a:cs typeface="Open Sans Light" panose="020B0306030504020204" pitchFamily="34" charset="0"/>
                  <a:sym typeface="Times New Roman" panose="02020603050405020304" pitchFamily="18" charset="0"/>
                </a:endParaRPr>
              </a:p>
            </p:txBody>
          </p:sp>
        </p:grpSp>
        <p:grpSp>
          <p:nvGrpSpPr>
            <p:cNvPr id="32" name="Group 31"/>
            <p:cNvGrpSpPr/>
            <p:nvPr/>
          </p:nvGrpSpPr>
          <p:grpSpPr>
            <a:xfrm>
              <a:off x="4011464" y="2042460"/>
              <a:ext cx="829215" cy="3800571"/>
              <a:chOff x="4055006" y="2042460"/>
              <a:chExt cx="829215" cy="3800571"/>
            </a:xfrm>
          </p:grpSpPr>
          <p:sp>
            <p:nvSpPr>
              <p:cNvPr id="20" name="Freeform 5"/>
              <p:cNvSpPr/>
              <p:nvPr/>
            </p:nvSpPr>
            <p:spPr bwMode="auto">
              <a:xfrm>
                <a:off x="4300002" y="2042460"/>
                <a:ext cx="339225" cy="3266606"/>
              </a:xfrm>
              <a:custGeom>
                <a:avLst/>
                <a:gdLst>
                  <a:gd name="T0" fmla="*/ 0 w 89"/>
                  <a:gd name="T1" fmla="*/ 41 h 864"/>
                  <a:gd name="T2" fmla="*/ 0 w 89"/>
                  <a:gd name="T3" fmla="*/ 41 h 864"/>
                  <a:gd name="T4" fmla="*/ 44 w 89"/>
                  <a:gd name="T5" fmla="*/ 0 h 864"/>
                  <a:gd name="T6" fmla="*/ 89 w 89"/>
                  <a:gd name="T7" fmla="*/ 41 h 864"/>
                  <a:gd name="T8" fmla="*/ 89 w 89"/>
                  <a:gd name="T9" fmla="*/ 41 h 864"/>
                  <a:gd name="T10" fmla="*/ 89 w 89"/>
                  <a:gd name="T11" fmla="*/ 864 h 864"/>
                  <a:gd name="T12" fmla="*/ 0 w 89"/>
                  <a:gd name="T13" fmla="*/ 864 h 864"/>
                  <a:gd name="T14" fmla="*/ 0 w 89"/>
                  <a:gd name="T15" fmla="*/ 45 h 864"/>
                  <a:gd name="T16" fmla="*/ 0 w 89"/>
                  <a:gd name="T17" fmla="*/ 41 h 8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9" h="864">
                    <a:moveTo>
                      <a:pt x="0" y="41"/>
                    </a:moveTo>
                    <a:cubicBezTo>
                      <a:pt x="0" y="41"/>
                      <a:pt x="0" y="41"/>
                      <a:pt x="0" y="41"/>
                    </a:cubicBezTo>
                    <a:cubicBezTo>
                      <a:pt x="2" y="18"/>
                      <a:pt x="21" y="0"/>
                      <a:pt x="44" y="0"/>
                    </a:cubicBezTo>
                    <a:cubicBezTo>
                      <a:pt x="68" y="0"/>
                      <a:pt x="87" y="18"/>
                      <a:pt x="89" y="41"/>
                    </a:cubicBezTo>
                    <a:cubicBezTo>
                      <a:pt x="89" y="41"/>
                      <a:pt x="89" y="41"/>
                      <a:pt x="89" y="41"/>
                    </a:cubicBezTo>
                    <a:cubicBezTo>
                      <a:pt x="89" y="864"/>
                      <a:pt x="89" y="864"/>
                      <a:pt x="89" y="864"/>
                    </a:cubicBezTo>
                    <a:cubicBezTo>
                      <a:pt x="0" y="864"/>
                      <a:pt x="0" y="864"/>
                      <a:pt x="0" y="864"/>
                    </a:cubicBezTo>
                    <a:cubicBezTo>
                      <a:pt x="0" y="45"/>
                      <a:pt x="0" y="45"/>
                      <a:pt x="0" y="45"/>
                    </a:cubicBezTo>
                    <a:lnTo>
                      <a:pt x="0" y="41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4" cap="flat">
                <a:noFill/>
                <a:prstDash val="solid"/>
                <a:miter lim="800000"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en-US" sz="2110">
                  <a:latin typeface="Times New Roman" panose="02020603050405020304" pitchFamily="18" charset="0"/>
                  <a:ea typeface="微软雅黑" panose="020B0503020204020204" pitchFamily="34" charset="-122"/>
                  <a:cs typeface="Open Sans Light" panose="020B0306030504020204" pitchFamily="34" charset="0"/>
                  <a:sym typeface="Times New Roman" panose="02020603050405020304" pitchFamily="18" charset="0"/>
                </a:endParaRPr>
              </a:p>
            </p:txBody>
          </p:sp>
          <p:sp>
            <p:nvSpPr>
              <p:cNvPr id="21" name="Oval 6"/>
              <p:cNvSpPr>
                <a:spLocks noChangeArrowheads="1"/>
              </p:cNvSpPr>
              <p:nvPr/>
            </p:nvSpPr>
            <p:spPr bwMode="auto">
              <a:xfrm>
                <a:off x="4055006" y="5022192"/>
                <a:ext cx="829215" cy="820839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4" cap="flat">
                <a:noFill/>
                <a:prstDash val="solid"/>
                <a:miter lim="800000"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en-US" sz="2110">
                  <a:latin typeface="Times New Roman" panose="02020603050405020304" pitchFamily="18" charset="0"/>
                  <a:ea typeface="微软雅黑" panose="020B0503020204020204" pitchFamily="34" charset="-122"/>
                  <a:cs typeface="Open Sans Light" panose="020B0306030504020204" pitchFamily="34" charset="0"/>
                  <a:sym typeface="Times New Roman" panose="02020603050405020304" pitchFamily="18" charset="0"/>
                </a:endParaRPr>
              </a:p>
            </p:txBody>
          </p:sp>
        </p:grpSp>
        <p:grpSp>
          <p:nvGrpSpPr>
            <p:cNvPr id="35" name="Group 34"/>
            <p:cNvGrpSpPr/>
            <p:nvPr/>
          </p:nvGrpSpPr>
          <p:grpSpPr>
            <a:xfrm>
              <a:off x="5108281" y="2042460"/>
              <a:ext cx="829215" cy="3800571"/>
              <a:chOff x="5151823" y="2042460"/>
              <a:chExt cx="829215" cy="3800571"/>
            </a:xfrm>
          </p:grpSpPr>
          <p:sp>
            <p:nvSpPr>
              <p:cNvPr id="26" name="Freeform 5"/>
              <p:cNvSpPr/>
              <p:nvPr/>
            </p:nvSpPr>
            <p:spPr bwMode="auto">
              <a:xfrm>
                <a:off x="5396819" y="2042460"/>
                <a:ext cx="339225" cy="3266606"/>
              </a:xfrm>
              <a:custGeom>
                <a:avLst/>
                <a:gdLst>
                  <a:gd name="T0" fmla="*/ 0 w 89"/>
                  <a:gd name="T1" fmla="*/ 41 h 864"/>
                  <a:gd name="T2" fmla="*/ 0 w 89"/>
                  <a:gd name="T3" fmla="*/ 41 h 864"/>
                  <a:gd name="T4" fmla="*/ 44 w 89"/>
                  <a:gd name="T5" fmla="*/ 0 h 864"/>
                  <a:gd name="T6" fmla="*/ 89 w 89"/>
                  <a:gd name="T7" fmla="*/ 41 h 864"/>
                  <a:gd name="T8" fmla="*/ 89 w 89"/>
                  <a:gd name="T9" fmla="*/ 41 h 864"/>
                  <a:gd name="T10" fmla="*/ 89 w 89"/>
                  <a:gd name="T11" fmla="*/ 864 h 864"/>
                  <a:gd name="T12" fmla="*/ 0 w 89"/>
                  <a:gd name="T13" fmla="*/ 864 h 864"/>
                  <a:gd name="T14" fmla="*/ 0 w 89"/>
                  <a:gd name="T15" fmla="*/ 45 h 864"/>
                  <a:gd name="T16" fmla="*/ 0 w 89"/>
                  <a:gd name="T17" fmla="*/ 41 h 8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9" h="864">
                    <a:moveTo>
                      <a:pt x="0" y="41"/>
                    </a:moveTo>
                    <a:cubicBezTo>
                      <a:pt x="0" y="41"/>
                      <a:pt x="0" y="41"/>
                      <a:pt x="0" y="41"/>
                    </a:cubicBezTo>
                    <a:cubicBezTo>
                      <a:pt x="2" y="18"/>
                      <a:pt x="21" y="0"/>
                      <a:pt x="44" y="0"/>
                    </a:cubicBezTo>
                    <a:cubicBezTo>
                      <a:pt x="68" y="0"/>
                      <a:pt x="87" y="18"/>
                      <a:pt x="89" y="41"/>
                    </a:cubicBezTo>
                    <a:cubicBezTo>
                      <a:pt x="89" y="41"/>
                      <a:pt x="89" y="41"/>
                      <a:pt x="89" y="41"/>
                    </a:cubicBezTo>
                    <a:cubicBezTo>
                      <a:pt x="89" y="864"/>
                      <a:pt x="89" y="864"/>
                      <a:pt x="89" y="864"/>
                    </a:cubicBezTo>
                    <a:cubicBezTo>
                      <a:pt x="0" y="864"/>
                      <a:pt x="0" y="864"/>
                      <a:pt x="0" y="864"/>
                    </a:cubicBezTo>
                    <a:cubicBezTo>
                      <a:pt x="0" y="45"/>
                      <a:pt x="0" y="45"/>
                      <a:pt x="0" y="45"/>
                    </a:cubicBezTo>
                    <a:lnTo>
                      <a:pt x="0" y="41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4" cap="flat">
                <a:noFill/>
                <a:prstDash val="solid"/>
                <a:miter lim="800000"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en-US" sz="2110">
                  <a:latin typeface="Times New Roman" panose="02020603050405020304" pitchFamily="18" charset="0"/>
                  <a:ea typeface="微软雅黑" panose="020B0503020204020204" pitchFamily="34" charset="-122"/>
                  <a:cs typeface="Open Sans Light" panose="020B0306030504020204" pitchFamily="34" charset="0"/>
                  <a:sym typeface="Times New Roman" panose="02020603050405020304" pitchFamily="18" charset="0"/>
                </a:endParaRPr>
              </a:p>
            </p:txBody>
          </p:sp>
          <p:sp>
            <p:nvSpPr>
              <p:cNvPr id="27" name="Oval 6"/>
              <p:cNvSpPr>
                <a:spLocks noChangeArrowheads="1"/>
              </p:cNvSpPr>
              <p:nvPr/>
            </p:nvSpPr>
            <p:spPr bwMode="auto">
              <a:xfrm>
                <a:off x="5151823" y="5022192"/>
                <a:ext cx="829215" cy="820839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4" cap="flat">
                <a:noFill/>
                <a:prstDash val="solid"/>
                <a:miter lim="800000"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en-US" sz="2110">
                  <a:latin typeface="Times New Roman" panose="02020603050405020304" pitchFamily="18" charset="0"/>
                  <a:ea typeface="微软雅黑" panose="020B0503020204020204" pitchFamily="34" charset="-122"/>
                  <a:cs typeface="Open Sans Light" panose="020B0306030504020204" pitchFamily="34" charset="0"/>
                  <a:sym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3" name="Group 2"/>
          <p:cNvGrpSpPr/>
          <p:nvPr/>
        </p:nvGrpSpPr>
        <p:grpSpPr>
          <a:xfrm>
            <a:off x="1901577" y="3129719"/>
            <a:ext cx="874515" cy="3032515"/>
            <a:chOff x="1802741" y="2967600"/>
            <a:chExt cx="829215" cy="2875431"/>
          </a:xfrm>
          <a:solidFill>
            <a:schemeClr val="accent1"/>
          </a:solidFill>
        </p:grpSpPr>
        <p:sp>
          <p:nvSpPr>
            <p:cNvPr id="10" name="Rectangle 7"/>
            <p:cNvSpPr>
              <a:spLocks noChangeArrowheads="1"/>
            </p:cNvSpPr>
            <p:nvPr/>
          </p:nvSpPr>
          <p:spPr bwMode="auto">
            <a:xfrm>
              <a:off x="2047737" y="2967600"/>
              <a:ext cx="339225" cy="2341465"/>
            </a:xfrm>
            <a:prstGeom prst="rect">
              <a:avLst/>
            </a:prstGeom>
            <a:grpFill/>
            <a:ln w="4" cap="flat">
              <a:noFill/>
              <a:prstDash val="solid"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 sz="2110">
                <a:latin typeface="Times New Roman" panose="02020603050405020304" pitchFamily="18" charset="0"/>
                <a:ea typeface="微软雅黑" panose="020B0503020204020204" pitchFamily="34" charset="-122"/>
                <a:cs typeface="Open Sans Light" panose="020B0306030504020204" pitchFamily="34" charset="0"/>
                <a:sym typeface="Times New Roman" panose="02020603050405020304" pitchFamily="18" charset="0"/>
              </a:endParaRPr>
            </a:p>
          </p:txBody>
        </p:sp>
        <p:sp>
          <p:nvSpPr>
            <p:cNvPr id="11" name="Oval 8"/>
            <p:cNvSpPr>
              <a:spLocks noChangeArrowheads="1"/>
            </p:cNvSpPr>
            <p:nvPr/>
          </p:nvSpPr>
          <p:spPr bwMode="auto">
            <a:xfrm>
              <a:off x="1802741" y="5022192"/>
              <a:ext cx="829215" cy="820839"/>
            </a:xfrm>
            <a:prstGeom prst="ellipse">
              <a:avLst/>
            </a:prstGeom>
            <a:grpFill/>
            <a:ln w="4" cap="flat">
              <a:noFill/>
              <a:prstDash val="solid"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 sz="2110">
                <a:latin typeface="Times New Roman" panose="02020603050405020304" pitchFamily="18" charset="0"/>
                <a:ea typeface="微软雅黑" panose="020B0503020204020204" pitchFamily="34" charset="-122"/>
                <a:cs typeface="Open Sans Light" panose="020B0306030504020204" pitchFamily="34" charset="0"/>
                <a:sym typeface="Times New Roman" panose="02020603050405020304" pitchFamily="18" charset="0"/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>
            <a:off x="1861825" y="5413544"/>
            <a:ext cx="954018" cy="5208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110" b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 Light" panose="020B0306030504020204" pitchFamily="34" charset="0"/>
                <a:sym typeface="Times New Roman" panose="02020603050405020304" pitchFamily="18" charset="0"/>
              </a:rPr>
              <a:t>75%</a:t>
            </a:r>
            <a:endParaRPr lang="en-US" sz="1265" b="1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Open Sans Light" panose="020B0306030504020204" pitchFamily="34" charset="0"/>
              <a:sym typeface="Times New Roman" panose="02020603050405020304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058313" y="2916847"/>
            <a:ext cx="874515" cy="3245386"/>
            <a:chOff x="2899558" y="2765755"/>
            <a:chExt cx="829215" cy="3077276"/>
          </a:xfrm>
        </p:grpSpPr>
        <p:sp>
          <p:nvSpPr>
            <p:cNvPr id="16" name="Rectangle 7"/>
            <p:cNvSpPr>
              <a:spLocks noChangeArrowheads="1"/>
            </p:cNvSpPr>
            <p:nvPr/>
          </p:nvSpPr>
          <p:spPr bwMode="auto">
            <a:xfrm>
              <a:off x="3144554" y="2765755"/>
              <a:ext cx="339225" cy="2543312"/>
            </a:xfrm>
            <a:prstGeom prst="rect">
              <a:avLst/>
            </a:prstGeom>
            <a:solidFill>
              <a:schemeClr val="accent2"/>
            </a:solidFill>
            <a:ln w="4" cap="flat">
              <a:noFill/>
              <a:prstDash val="solid"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 sz="2110">
                <a:latin typeface="Times New Roman" panose="02020603050405020304" pitchFamily="18" charset="0"/>
                <a:ea typeface="微软雅黑" panose="020B0503020204020204" pitchFamily="34" charset="-122"/>
                <a:cs typeface="Open Sans Light" panose="020B0306030504020204" pitchFamily="34" charset="0"/>
                <a:sym typeface="Times New Roman" panose="02020603050405020304" pitchFamily="18" charset="0"/>
              </a:endParaRPr>
            </a:p>
          </p:txBody>
        </p:sp>
        <p:sp>
          <p:nvSpPr>
            <p:cNvPr id="17" name="Oval 8"/>
            <p:cNvSpPr>
              <a:spLocks noChangeArrowheads="1"/>
            </p:cNvSpPr>
            <p:nvPr/>
          </p:nvSpPr>
          <p:spPr bwMode="auto">
            <a:xfrm>
              <a:off x="2899558" y="5022192"/>
              <a:ext cx="829215" cy="820839"/>
            </a:xfrm>
            <a:prstGeom prst="ellipse">
              <a:avLst/>
            </a:prstGeom>
            <a:solidFill>
              <a:schemeClr val="accent2"/>
            </a:solidFill>
            <a:ln w="4" cap="flat">
              <a:noFill/>
              <a:prstDash val="solid"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 sz="2110">
                <a:latin typeface="Times New Roman" panose="02020603050405020304" pitchFamily="18" charset="0"/>
                <a:ea typeface="微软雅黑" panose="020B0503020204020204" pitchFamily="34" charset="-122"/>
                <a:cs typeface="Open Sans Light" panose="020B0306030504020204" pitchFamily="34" charset="0"/>
                <a:sym typeface="Times New Roman" panose="02020603050405020304" pitchFamily="18" charset="0"/>
              </a:endParaRPr>
            </a:p>
          </p:txBody>
        </p:sp>
      </p:grpSp>
      <p:sp>
        <p:nvSpPr>
          <p:cNvPr id="18" name="Rectangle 17"/>
          <p:cNvSpPr/>
          <p:nvPr/>
        </p:nvSpPr>
        <p:spPr>
          <a:xfrm>
            <a:off x="3018560" y="5413544"/>
            <a:ext cx="954018" cy="5208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110" b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 Light" panose="020B0306030504020204" pitchFamily="34" charset="0"/>
                <a:sym typeface="Times New Roman" panose="02020603050405020304" pitchFamily="18" charset="0"/>
              </a:rPr>
              <a:t>80%</a:t>
            </a:r>
            <a:endParaRPr lang="en-US" sz="1265" b="1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Open Sans Light" panose="020B0306030504020204" pitchFamily="34" charset="0"/>
              <a:sym typeface="Times New Roman" panose="02020603050405020304" pitchFamily="18" charset="0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4230962" y="4006113"/>
            <a:ext cx="874515" cy="2156121"/>
            <a:chOff x="4055006" y="3798597"/>
            <a:chExt cx="829215" cy="2044434"/>
          </a:xfrm>
          <a:solidFill>
            <a:schemeClr val="accent3"/>
          </a:solidFill>
        </p:grpSpPr>
        <p:sp>
          <p:nvSpPr>
            <p:cNvPr id="22" name="Rectangle 7"/>
            <p:cNvSpPr>
              <a:spLocks noChangeArrowheads="1"/>
            </p:cNvSpPr>
            <p:nvPr/>
          </p:nvSpPr>
          <p:spPr bwMode="auto">
            <a:xfrm>
              <a:off x="4300002" y="3798597"/>
              <a:ext cx="339225" cy="1510469"/>
            </a:xfrm>
            <a:prstGeom prst="rect">
              <a:avLst/>
            </a:prstGeom>
            <a:grpFill/>
            <a:ln w="4" cap="flat">
              <a:noFill/>
              <a:prstDash val="solid"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 sz="2110">
                <a:latin typeface="Times New Roman" panose="02020603050405020304" pitchFamily="18" charset="0"/>
                <a:ea typeface="微软雅黑" panose="020B0503020204020204" pitchFamily="34" charset="-122"/>
                <a:cs typeface="Open Sans Light" panose="020B0306030504020204" pitchFamily="34" charset="0"/>
                <a:sym typeface="Times New Roman" panose="02020603050405020304" pitchFamily="18" charset="0"/>
              </a:endParaRPr>
            </a:p>
          </p:txBody>
        </p:sp>
        <p:sp>
          <p:nvSpPr>
            <p:cNvPr id="23" name="Oval 8"/>
            <p:cNvSpPr>
              <a:spLocks noChangeArrowheads="1"/>
            </p:cNvSpPr>
            <p:nvPr/>
          </p:nvSpPr>
          <p:spPr bwMode="auto">
            <a:xfrm>
              <a:off x="4055006" y="5022192"/>
              <a:ext cx="829215" cy="820839"/>
            </a:xfrm>
            <a:prstGeom prst="ellipse">
              <a:avLst/>
            </a:prstGeom>
            <a:grpFill/>
            <a:ln w="4" cap="flat">
              <a:noFill/>
              <a:prstDash val="solid"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 sz="2110">
                <a:latin typeface="Times New Roman" panose="02020603050405020304" pitchFamily="18" charset="0"/>
                <a:ea typeface="微软雅黑" panose="020B0503020204020204" pitchFamily="34" charset="-122"/>
                <a:cs typeface="Open Sans Light" panose="020B0306030504020204" pitchFamily="34" charset="0"/>
                <a:sym typeface="Times New Roman" panose="02020603050405020304" pitchFamily="18" charset="0"/>
              </a:endParaRPr>
            </a:p>
          </p:txBody>
        </p:sp>
      </p:grpSp>
      <p:sp>
        <p:nvSpPr>
          <p:cNvPr id="24" name="Rectangle 23"/>
          <p:cNvSpPr/>
          <p:nvPr/>
        </p:nvSpPr>
        <p:spPr>
          <a:xfrm>
            <a:off x="4155875" y="5413544"/>
            <a:ext cx="954018" cy="5208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110" b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 Light" panose="020B0306030504020204" pitchFamily="34" charset="0"/>
                <a:sym typeface="Times New Roman" panose="02020603050405020304" pitchFamily="18" charset="0"/>
              </a:rPr>
              <a:t>50%</a:t>
            </a:r>
            <a:endParaRPr lang="en-US" sz="1265" b="1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Open Sans Light" panose="020B0306030504020204" pitchFamily="34" charset="0"/>
              <a:sym typeface="Times New Roman" panose="02020603050405020304" pitchFamily="18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5387698" y="2523362"/>
            <a:ext cx="874515" cy="3638872"/>
            <a:chOff x="5151823" y="2392652"/>
            <a:chExt cx="829215" cy="3450379"/>
          </a:xfrm>
          <a:solidFill>
            <a:schemeClr val="accent4"/>
          </a:solidFill>
        </p:grpSpPr>
        <p:sp>
          <p:nvSpPr>
            <p:cNvPr id="28" name="Rectangle 7"/>
            <p:cNvSpPr>
              <a:spLocks noChangeArrowheads="1"/>
            </p:cNvSpPr>
            <p:nvPr/>
          </p:nvSpPr>
          <p:spPr bwMode="auto">
            <a:xfrm>
              <a:off x="5396819" y="2392652"/>
              <a:ext cx="339225" cy="2916414"/>
            </a:xfrm>
            <a:prstGeom prst="rect">
              <a:avLst/>
            </a:prstGeom>
            <a:grpFill/>
            <a:ln w="4" cap="flat">
              <a:noFill/>
              <a:prstDash val="solid"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 sz="2110">
                <a:latin typeface="Times New Roman" panose="02020603050405020304" pitchFamily="18" charset="0"/>
                <a:ea typeface="微软雅黑" panose="020B0503020204020204" pitchFamily="34" charset="-122"/>
                <a:cs typeface="Open Sans Light" panose="020B0306030504020204" pitchFamily="34" charset="0"/>
                <a:sym typeface="Times New Roman" panose="02020603050405020304" pitchFamily="18" charset="0"/>
              </a:endParaRPr>
            </a:p>
          </p:txBody>
        </p:sp>
        <p:sp>
          <p:nvSpPr>
            <p:cNvPr id="29" name="Oval 8"/>
            <p:cNvSpPr>
              <a:spLocks noChangeArrowheads="1"/>
            </p:cNvSpPr>
            <p:nvPr/>
          </p:nvSpPr>
          <p:spPr bwMode="auto">
            <a:xfrm>
              <a:off x="5151823" y="5022192"/>
              <a:ext cx="829215" cy="820839"/>
            </a:xfrm>
            <a:prstGeom prst="ellipse">
              <a:avLst/>
            </a:prstGeom>
            <a:grpFill/>
            <a:ln w="4" cap="flat">
              <a:noFill/>
              <a:prstDash val="solid"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 sz="2110">
                <a:latin typeface="Times New Roman" panose="02020603050405020304" pitchFamily="18" charset="0"/>
                <a:ea typeface="微软雅黑" panose="020B0503020204020204" pitchFamily="34" charset="-122"/>
                <a:cs typeface="Open Sans Light" panose="020B0306030504020204" pitchFamily="34" charset="0"/>
                <a:sym typeface="Times New Roman" panose="02020603050405020304" pitchFamily="18" charset="0"/>
              </a:endParaRPr>
            </a:p>
          </p:txBody>
        </p:sp>
      </p:grpSp>
      <p:sp>
        <p:nvSpPr>
          <p:cNvPr id="30" name="Rectangle 29"/>
          <p:cNvSpPr/>
          <p:nvPr/>
        </p:nvSpPr>
        <p:spPr>
          <a:xfrm>
            <a:off x="5347945" y="5413544"/>
            <a:ext cx="954018" cy="5208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110" b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 Light" panose="020B0306030504020204" pitchFamily="34" charset="0"/>
                <a:sym typeface="Times New Roman" panose="02020603050405020304" pitchFamily="18" charset="0"/>
              </a:rPr>
              <a:t>90%</a:t>
            </a:r>
            <a:endParaRPr lang="en-US" sz="1265" b="1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Open Sans Light" panose="020B0306030504020204" pitchFamily="34" charset="0"/>
              <a:sym typeface="Times New Roman" panose="02020603050405020304" pitchFamily="18" charset="0"/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7113254" y="2091436"/>
            <a:ext cx="4246635" cy="829949"/>
            <a:chOff x="6744454" y="1983101"/>
            <a:chExt cx="4026660" cy="786958"/>
          </a:xfrm>
        </p:grpSpPr>
        <p:grpSp>
          <p:nvGrpSpPr>
            <p:cNvPr id="2" name="Group 1"/>
            <p:cNvGrpSpPr/>
            <p:nvPr/>
          </p:nvGrpSpPr>
          <p:grpSpPr>
            <a:xfrm>
              <a:off x="7415203" y="1983101"/>
              <a:ext cx="3355911" cy="786958"/>
              <a:chOff x="8836089" y="3653579"/>
              <a:chExt cx="3355911" cy="786958"/>
            </a:xfrm>
          </p:grpSpPr>
          <p:sp>
            <p:nvSpPr>
              <p:cNvPr id="66" name="TextBox 65"/>
              <p:cNvSpPr txBox="1"/>
              <p:nvPr/>
            </p:nvSpPr>
            <p:spPr>
              <a:xfrm>
                <a:off x="8841692" y="3983574"/>
                <a:ext cx="3350308" cy="4569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265" err="1">
                    <a:solidFill>
                      <a:schemeClr val="bg1">
                        <a:lumMod val="50000"/>
                      </a:schemeClr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Clear Sans Light" panose="020B0303030202020304" pitchFamily="34" charset="0"/>
                    <a:sym typeface="Times New Roman" panose="02020603050405020304" pitchFamily="18" charset="0"/>
                  </a:rPr>
                  <a:t>Lorem</a:t>
                </a:r>
                <a:r>
                  <a:rPr lang="en-US" sz="1265">
                    <a:solidFill>
                      <a:schemeClr val="bg1">
                        <a:lumMod val="50000"/>
                      </a:schemeClr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Clear Sans Light" panose="020B0303030202020304" pitchFamily="34" charset="0"/>
                    <a:sym typeface="Times New Roman" panose="02020603050405020304" pitchFamily="18" charset="0"/>
                  </a:rPr>
                  <a:t> </a:t>
                </a:r>
                <a:r>
                  <a:rPr lang="en-US" sz="1265" err="1">
                    <a:solidFill>
                      <a:schemeClr val="bg1">
                        <a:lumMod val="50000"/>
                      </a:schemeClr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Clear Sans Light" panose="020B0303030202020304" pitchFamily="34" charset="0"/>
                    <a:sym typeface="Times New Roman" panose="02020603050405020304" pitchFamily="18" charset="0"/>
                  </a:rPr>
                  <a:t>ipsume</a:t>
                </a:r>
                <a:r>
                  <a:rPr lang="en-US" sz="1265">
                    <a:solidFill>
                      <a:schemeClr val="bg1">
                        <a:lumMod val="50000"/>
                      </a:schemeClr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Clear Sans Light" panose="020B0303030202020304" pitchFamily="34" charset="0"/>
                    <a:sym typeface="Times New Roman" panose="02020603050405020304" pitchFamily="18" charset="0"/>
                  </a:rPr>
                  <a:t> </a:t>
                </a:r>
                <a:r>
                  <a:rPr lang="en-US" sz="1265" err="1">
                    <a:solidFill>
                      <a:schemeClr val="bg1">
                        <a:lumMod val="50000"/>
                      </a:schemeClr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Clear Sans Light" panose="020B0303030202020304" pitchFamily="34" charset="0"/>
                    <a:sym typeface="Times New Roman" panose="02020603050405020304" pitchFamily="18" charset="0"/>
                  </a:rPr>
                  <a:t>koler</a:t>
                </a:r>
                <a:r>
                  <a:rPr lang="en-US" sz="1265">
                    <a:solidFill>
                      <a:schemeClr val="bg1">
                        <a:lumMod val="50000"/>
                      </a:schemeClr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Clear Sans Light" panose="020B0303030202020304" pitchFamily="34" charset="0"/>
                    <a:sym typeface="Times New Roman" panose="02020603050405020304" pitchFamily="18" charset="0"/>
                  </a:rPr>
                  <a:t> sit </a:t>
                </a:r>
                <a:r>
                  <a:rPr lang="en-US" sz="1265" err="1">
                    <a:solidFill>
                      <a:schemeClr val="bg1">
                        <a:lumMod val="50000"/>
                      </a:schemeClr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Clear Sans Light" panose="020B0303030202020304" pitchFamily="34" charset="0"/>
                    <a:sym typeface="Times New Roman" panose="02020603050405020304" pitchFamily="18" charset="0"/>
                  </a:rPr>
                  <a:t>denimaOstebus</a:t>
                </a:r>
                <a:r>
                  <a:rPr lang="en-US" sz="1265">
                    <a:solidFill>
                      <a:schemeClr val="bg1">
                        <a:lumMod val="50000"/>
                      </a:schemeClr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Clear Sans Light" panose="020B0303030202020304" pitchFamily="34" charset="0"/>
                    <a:sym typeface="Times New Roman" panose="02020603050405020304" pitchFamily="18" charset="0"/>
                  </a:rPr>
                  <a:t> </a:t>
                </a:r>
                <a:r>
                  <a:rPr lang="en-US" sz="1265" err="1">
                    <a:solidFill>
                      <a:schemeClr val="bg1">
                        <a:lumMod val="50000"/>
                      </a:schemeClr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Clear Sans Light" panose="020B0303030202020304" pitchFamily="34" charset="0"/>
                    <a:sym typeface="Times New Roman" panose="02020603050405020304" pitchFamily="18" charset="0"/>
                  </a:rPr>
                  <a:t>daname</a:t>
                </a:r>
                <a:r>
                  <a:rPr lang="en-US" sz="1265">
                    <a:solidFill>
                      <a:schemeClr val="bg1">
                        <a:lumMod val="50000"/>
                      </a:schemeClr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Clear Sans Light" panose="020B0303030202020304" pitchFamily="34" charset="0"/>
                    <a:sym typeface="Times New Roman" panose="02020603050405020304" pitchFamily="18" charset="0"/>
                  </a:rPr>
                  <a:t> </a:t>
                </a:r>
                <a:r>
                  <a:rPr lang="en-US" sz="1265" err="1">
                    <a:solidFill>
                      <a:schemeClr val="bg1">
                        <a:lumMod val="50000"/>
                      </a:schemeClr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Clear Sans Light" panose="020B0303030202020304" pitchFamily="34" charset="0"/>
                    <a:sym typeface="Times New Roman" panose="02020603050405020304" pitchFamily="18" charset="0"/>
                  </a:rPr>
                  <a:t>lovera</a:t>
                </a:r>
                <a:r>
                  <a:rPr lang="en-US" sz="1265">
                    <a:solidFill>
                      <a:schemeClr val="bg1">
                        <a:lumMod val="50000"/>
                      </a:schemeClr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Clear Sans Light" panose="020B0303030202020304" pitchFamily="34" charset="0"/>
                    <a:sym typeface="Times New Roman" panose="02020603050405020304" pitchFamily="18" charset="0"/>
                  </a:rPr>
                  <a:t> </a:t>
                </a:r>
                <a:r>
                  <a:rPr lang="en-US" sz="1265" err="1">
                    <a:solidFill>
                      <a:schemeClr val="bg1">
                        <a:lumMod val="50000"/>
                      </a:schemeClr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Clear Sans Light" panose="020B0303030202020304" pitchFamily="34" charset="0"/>
                    <a:sym typeface="Times New Roman" panose="02020603050405020304" pitchFamily="18" charset="0"/>
                  </a:rPr>
                  <a:t>donWakamare</a:t>
                </a:r>
                <a:r>
                  <a:rPr lang="en-US" sz="1265">
                    <a:solidFill>
                      <a:schemeClr val="bg1">
                        <a:lumMod val="50000"/>
                      </a:schemeClr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Clear Sans Light" panose="020B0303030202020304" pitchFamily="34" charset="0"/>
                    <a:sym typeface="Times New Roman" panose="02020603050405020304" pitchFamily="18" charset="0"/>
                  </a:rPr>
                  <a:t> </a:t>
                </a:r>
                <a:r>
                  <a:rPr lang="en-US" sz="1265" err="1">
                    <a:solidFill>
                      <a:schemeClr val="bg1">
                        <a:lumMod val="50000"/>
                      </a:schemeClr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Clear Sans Light" panose="020B0303030202020304" pitchFamily="34" charset="0"/>
                    <a:sym typeface="Times New Roman" panose="02020603050405020304" pitchFamily="18" charset="0"/>
                  </a:rPr>
                  <a:t>dimasa</a:t>
                </a:r>
                <a:r>
                  <a:rPr lang="en-US" sz="1265">
                    <a:solidFill>
                      <a:schemeClr val="bg1">
                        <a:lumMod val="50000"/>
                      </a:schemeClr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Clear Sans Light" panose="020B0303030202020304" pitchFamily="34" charset="0"/>
                    <a:sym typeface="Times New Roman" panose="02020603050405020304" pitchFamily="18" charset="0"/>
                  </a:rPr>
                  <a:t> </a:t>
                </a:r>
                <a:r>
                  <a:rPr lang="en-US" sz="1265" err="1">
                    <a:solidFill>
                      <a:schemeClr val="bg1">
                        <a:lumMod val="50000"/>
                      </a:schemeClr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Clear Sans Light" panose="020B0303030202020304" pitchFamily="34" charset="0"/>
                    <a:sym typeface="Times New Roman" panose="02020603050405020304" pitchFamily="18" charset="0"/>
                  </a:rPr>
                  <a:t>quosam</a:t>
                </a:r>
                <a:r>
                  <a:rPr lang="en-US" sz="1265">
                    <a:solidFill>
                      <a:schemeClr val="bg1">
                        <a:lumMod val="50000"/>
                      </a:schemeClr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Clear Sans Light" panose="020B0303030202020304" pitchFamily="34" charset="0"/>
                    <a:sym typeface="Times New Roman" panose="02020603050405020304" pitchFamily="18" charset="0"/>
                  </a:rPr>
                  <a:t> </a:t>
                </a:r>
                <a:r>
                  <a:rPr lang="en-US" sz="1265" err="1">
                    <a:solidFill>
                      <a:schemeClr val="bg1">
                        <a:lumMod val="50000"/>
                      </a:schemeClr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Clear Sans Light" panose="020B0303030202020304" pitchFamily="34" charset="0"/>
                    <a:sym typeface="Times New Roman" panose="02020603050405020304" pitchFamily="18" charset="0"/>
                  </a:rPr>
                  <a:t>sant</a:t>
                </a:r>
                <a:endPara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endParaRPr>
              </a:p>
            </p:txBody>
          </p:sp>
          <p:sp>
            <p:nvSpPr>
              <p:cNvPr id="67" name="TextBox 66"/>
              <p:cNvSpPr txBox="1"/>
              <p:nvPr/>
            </p:nvSpPr>
            <p:spPr>
              <a:xfrm>
                <a:off x="8836089" y="3653579"/>
                <a:ext cx="1943469" cy="371906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1475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Clear Sans" panose="020B0503030202020304" pitchFamily="34" charset="0"/>
                    <a:sym typeface="Times New Roman" panose="02020603050405020304" pitchFamily="18" charset="0"/>
                  </a:rPr>
                  <a:t>点击输入标题</a:t>
                </a:r>
                <a:endParaRPr lang="zh-CN" altLang="en-US" sz="1475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" panose="020B0503030202020304" pitchFamily="34" charset="0"/>
                  <a:sym typeface="Times New Roman" panose="02020603050405020304" pitchFamily="18" charset="0"/>
                </a:endParaRPr>
              </a:p>
            </p:txBody>
          </p:sp>
        </p:grpSp>
        <p:grpSp>
          <p:nvGrpSpPr>
            <p:cNvPr id="77" name="Group 76"/>
            <p:cNvGrpSpPr/>
            <p:nvPr/>
          </p:nvGrpSpPr>
          <p:grpSpPr>
            <a:xfrm>
              <a:off x="6744454" y="2197554"/>
              <a:ext cx="467425" cy="453208"/>
              <a:chOff x="4411266" y="2303265"/>
              <a:chExt cx="325040" cy="315154"/>
            </a:xfrm>
            <a:solidFill>
              <a:srgbClr val="F69C15"/>
            </a:solidFill>
          </p:grpSpPr>
          <p:sp>
            <p:nvSpPr>
              <p:cNvPr id="78" name="Freeform 28"/>
              <p:cNvSpPr/>
              <p:nvPr/>
            </p:nvSpPr>
            <p:spPr bwMode="auto">
              <a:xfrm>
                <a:off x="4411266" y="2336007"/>
                <a:ext cx="291108" cy="282412"/>
              </a:xfrm>
              <a:custGeom>
                <a:avLst/>
                <a:gdLst>
                  <a:gd name="T0" fmla="*/ 417 w 21600"/>
                  <a:gd name="T1" fmla="*/ 102 h 21600"/>
                  <a:gd name="T2" fmla="*/ 384 w 21600"/>
                  <a:gd name="T3" fmla="*/ 65 h 21600"/>
                  <a:gd name="T4" fmla="*/ 316 w 21600"/>
                  <a:gd name="T5" fmla="*/ 0 h 21600"/>
                  <a:gd name="T6" fmla="*/ 283 w 21600"/>
                  <a:gd name="T7" fmla="*/ 33 h 21600"/>
                  <a:gd name="T8" fmla="*/ 149 w 21600"/>
                  <a:gd name="T9" fmla="*/ 102 h 21600"/>
                  <a:gd name="T10" fmla="*/ 0 w 21600"/>
                  <a:gd name="T11" fmla="*/ 465 h 21600"/>
                  <a:gd name="T12" fmla="*/ 182 w 21600"/>
                  <a:gd name="T13" fmla="*/ 265 h 21600"/>
                  <a:gd name="T14" fmla="*/ 182 w 21600"/>
                  <a:gd name="T15" fmla="*/ 265 h 21600"/>
                  <a:gd name="T16" fmla="*/ 197 w 21600"/>
                  <a:gd name="T17" fmla="*/ 181 h 21600"/>
                  <a:gd name="T18" fmla="*/ 302 w 21600"/>
                  <a:gd name="T19" fmla="*/ 181 h 21600"/>
                  <a:gd name="T20" fmla="*/ 302 w 21600"/>
                  <a:gd name="T21" fmla="*/ 283 h 21600"/>
                  <a:gd name="T22" fmla="*/ 216 w 21600"/>
                  <a:gd name="T23" fmla="*/ 297 h 21600"/>
                  <a:gd name="T24" fmla="*/ 216 w 21600"/>
                  <a:gd name="T25" fmla="*/ 297 h 21600"/>
                  <a:gd name="T26" fmla="*/ 10 w 21600"/>
                  <a:gd name="T27" fmla="*/ 474 h 21600"/>
                  <a:gd name="T28" fmla="*/ 384 w 21600"/>
                  <a:gd name="T29" fmla="*/ 330 h 21600"/>
                  <a:gd name="T30" fmla="*/ 451 w 21600"/>
                  <a:gd name="T31" fmla="*/ 200 h 21600"/>
                  <a:gd name="T32" fmla="*/ 489 w 21600"/>
                  <a:gd name="T33" fmla="*/ 167 h 21600"/>
                  <a:gd name="T34" fmla="*/ 417 w 21600"/>
                  <a:gd name="T35" fmla="*/ 102 h 21600"/>
                  <a:gd name="T36" fmla="*/ 417 w 21600"/>
                  <a:gd name="T37" fmla="*/ 102 h 2160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1600" h="21600">
                    <a:moveTo>
                      <a:pt x="18424" y="4659"/>
                    </a:moveTo>
                    <a:cubicBezTo>
                      <a:pt x="16941" y="2965"/>
                      <a:pt x="16941" y="2965"/>
                      <a:pt x="16941" y="2965"/>
                    </a:cubicBezTo>
                    <a:cubicBezTo>
                      <a:pt x="13976" y="0"/>
                      <a:pt x="13976" y="0"/>
                      <a:pt x="13976" y="0"/>
                    </a:cubicBezTo>
                    <a:cubicBezTo>
                      <a:pt x="13976" y="0"/>
                      <a:pt x="13976" y="0"/>
                      <a:pt x="12494" y="1482"/>
                    </a:cubicBezTo>
                    <a:cubicBezTo>
                      <a:pt x="11012" y="2965"/>
                      <a:pt x="6565" y="4659"/>
                      <a:pt x="6565" y="4659"/>
                    </a:cubicBezTo>
                    <a:cubicBezTo>
                      <a:pt x="0" y="21176"/>
                      <a:pt x="0" y="21176"/>
                      <a:pt x="0" y="21176"/>
                    </a:cubicBezTo>
                    <a:cubicBezTo>
                      <a:pt x="8047" y="12071"/>
                      <a:pt x="8047" y="12071"/>
                      <a:pt x="8047" y="12071"/>
                    </a:cubicBezTo>
                    <a:cubicBezTo>
                      <a:pt x="7624" y="10800"/>
                      <a:pt x="7835" y="9318"/>
                      <a:pt x="8682" y="8259"/>
                    </a:cubicBezTo>
                    <a:cubicBezTo>
                      <a:pt x="9953" y="6988"/>
                      <a:pt x="12071" y="6988"/>
                      <a:pt x="13341" y="8259"/>
                    </a:cubicBezTo>
                    <a:cubicBezTo>
                      <a:pt x="14400" y="9529"/>
                      <a:pt x="14400" y="11647"/>
                      <a:pt x="13341" y="12918"/>
                    </a:cubicBezTo>
                    <a:cubicBezTo>
                      <a:pt x="12282" y="13765"/>
                      <a:pt x="10800" y="13976"/>
                      <a:pt x="9529" y="13553"/>
                    </a:cubicBezTo>
                    <a:cubicBezTo>
                      <a:pt x="424" y="21600"/>
                      <a:pt x="424" y="21600"/>
                      <a:pt x="424" y="21600"/>
                    </a:cubicBezTo>
                    <a:cubicBezTo>
                      <a:pt x="16941" y="15035"/>
                      <a:pt x="16941" y="15035"/>
                      <a:pt x="16941" y="15035"/>
                    </a:cubicBezTo>
                    <a:cubicBezTo>
                      <a:pt x="16941" y="15035"/>
                      <a:pt x="18424" y="10588"/>
                      <a:pt x="19906" y="9106"/>
                    </a:cubicBezTo>
                    <a:cubicBezTo>
                      <a:pt x="21600" y="7624"/>
                      <a:pt x="21600" y="7624"/>
                      <a:pt x="21600" y="7624"/>
                    </a:cubicBezTo>
                    <a:lnTo>
                      <a:pt x="18424" y="4659"/>
                    </a:lnTo>
                    <a:close/>
                    <a:moveTo>
                      <a:pt x="18424" y="4659"/>
                    </a:move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lIns="0" tIns="0" rIns="0" bIns="0"/>
              <a:lstStyle/>
              <a:p>
                <a:endParaRPr lang="en-US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79" name="Freeform 30"/>
              <p:cNvSpPr/>
              <p:nvPr/>
            </p:nvSpPr>
            <p:spPr bwMode="auto">
              <a:xfrm>
                <a:off x="4619625" y="2303265"/>
                <a:ext cx="116681" cy="113109"/>
              </a:xfrm>
              <a:custGeom>
                <a:avLst/>
                <a:gdLst>
                  <a:gd name="T0" fmla="*/ 24 w 21600"/>
                  <a:gd name="T1" fmla="*/ 0 h 21600"/>
                  <a:gd name="T2" fmla="*/ 196 w 21600"/>
                  <a:gd name="T3" fmla="*/ 167 h 21600"/>
                  <a:gd name="T4" fmla="*/ 172 w 21600"/>
                  <a:gd name="T5" fmla="*/ 190 h 21600"/>
                  <a:gd name="T6" fmla="*/ 0 w 21600"/>
                  <a:gd name="T7" fmla="*/ 23 h 21600"/>
                  <a:gd name="T8" fmla="*/ 24 w 21600"/>
                  <a:gd name="T9" fmla="*/ 0 h 21600"/>
                  <a:gd name="T10" fmla="*/ 24 w 21600"/>
                  <a:gd name="T11" fmla="*/ 0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1600" h="21600">
                    <a:moveTo>
                      <a:pt x="2667" y="0"/>
                    </a:moveTo>
                    <a:lnTo>
                      <a:pt x="21600" y="18933"/>
                    </a:lnTo>
                    <a:lnTo>
                      <a:pt x="18933" y="21600"/>
                    </a:lnTo>
                    <a:lnTo>
                      <a:pt x="0" y="2667"/>
                    </a:lnTo>
                    <a:lnTo>
                      <a:pt x="2667" y="0"/>
                    </a:lnTo>
                    <a:close/>
                    <a:moveTo>
                      <a:pt x="2667" y="0"/>
                    </a:move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lIns="0" tIns="0" rIns="0" bIns="0"/>
              <a:lstStyle/>
              <a:p>
                <a:endParaRPr lang="en-US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38" name="Group 37"/>
          <p:cNvGrpSpPr/>
          <p:nvPr/>
        </p:nvGrpSpPr>
        <p:grpSpPr>
          <a:xfrm>
            <a:off x="7052466" y="3162640"/>
            <a:ext cx="4307423" cy="829949"/>
            <a:chOff x="6686815" y="2998818"/>
            <a:chExt cx="4084299" cy="786958"/>
          </a:xfrm>
        </p:grpSpPr>
        <p:grpSp>
          <p:nvGrpSpPr>
            <p:cNvPr id="68" name="Group 67"/>
            <p:cNvGrpSpPr/>
            <p:nvPr/>
          </p:nvGrpSpPr>
          <p:grpSpPr>
            <a:xfrm>
              <a:off x="7415203" y="2998818"/>
              <a:ext cx="3355911" cy="786958"/>
              <a:chOff x="8836089" y="3653579"/>
              <a:chExt cx="3355911" cy="786958"/>
            </a:xfrm>
          </p:grpSpPr>
          <p:sp>
            <p:nvSpPr>
              <p:cNvPr id="69" name="TextBox 68"/>
              <p:cNvSpPr txBox="1"/>
              <p:nvPr/>
            </p:nvSpPr>
            <p:spPr>
              <a:xfrm>
                <a:off x="8841692" y="3983574"/>
                <a:ext cx="3350308" cy="4569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265" err="1">
                    <a:solidFill>
                      <a:schemeClr val="bg1">
                        <a:lumMod val="50000"/>
                      </a:schemeClr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Clear Sans Light" panose="020B0303030202020304" pitchFamily="34" charset="0"/>
                    <a:sym typeface="Times New Roman" panose="02020603050405020304" pitchFamily="18" charset="0"/>
                  </a:rPr>
                  <a:t>Lorem</a:t>
                </a:r>
                <a:r>
                  <a:rPr lang="en-US" sz="1265">
                    <a:solidFill>
                      <a:schemeClr val="bg1">
                        <a:lumMod val="50000"/>
                      </a:schemeClr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Clear Sans Light" panose="020B0303030202020304" pitchFamily="34" charset="0"/>
                    <a:sym typeface="Times New Roman" panose="02020603050405020304" pitchFamily="18" charset="0"/>
                  </a:rPr>
                  <a:t> </a:t>
                </a:r>
                <a:r>
                  <a:rPr lang="en-US" sz="1265" err="1">
                    <a:solidFill>
                      <a:schemeClr val="bg1">
                        <a:lumMod val="50000"/>
                      </a:schemeClr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Clear Sans Light" panose="020B0303030202020304" pitchFamily="34" charset="0"/>
                    <a:sym typeface="Times New Roman" panose="02020603050405020304" pitchFamily="18" charset="0"/>
                  </a:rPr>
                  <a:t>ipsume</a:t>
                </a:r>
                <a:r>
                  <a:rPr lang="en-US" sz="1265">
                    <a:solidFill>
                      <a:schemeClr val="bg1">
                        <a:lumMod val="50000"/>
                      </a:schemeClr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Clear Sans Light" panose="020B0303030202020304" pitchFamily="34" charset="0"/>
                    <a:sym typeface="Times New Roman" panose="02020603050405020304" pitchFamily="18" charset="0"/>
                  </a:rPr>
                  <a:t> </a:t>
                </a:r>
                <a:r>
                  <a:rPr lang="en-US" sz="1265" err="1">
                    <a:solidFill>
                      <a:schemeClr val="bg1">
                        <a:lumMod val="50000"/>
                      </a:schemeClr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Clear Sans Light" panose="020B0303030202020304" pitchFamily="34" charset="0"/>
                    <a:sym typeface="Times New Roman" panose="02020603050405020304" pitchFamily="18" charset="0"/>
                  </a:rPr>
                  <a:t>koler</a:t>
                </a:r>
                <a:r>
                  <a:rPr lang="en-US" sz="1265">
                    <a:solidFill>
                      <a:schemeClr val="bg1">
                        <a:lumMod val="50000"/>
                      </a:schemeClr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Clear Sans Light" panose="020B0303030202020304" pitchFamily="34" charset="0"/>
                    <a:sym typeface="Times New Roman" panose="02020603050405020304" pitchFamily="18" charset="0"/>
                  </a:rPr>
                  <a:t> sit </a:t>
                </a:r>
                <a:r>
                  <a:rPr lang="en-US" sz="1265" err="1">
                    <a:solidFill>
                      <a:schemeClr val="bg1">
                        <a:lumMod val="50000"/>
                      </a:schemeClr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Clear Sans Light" panose="020B0303030202020304" pitchFamily="34" charset="0"/>
                    <a:sym typeface="Times New Roman" panose="02020603050405020304" pitchFamily="18" charset="0"/>
                  </a:rPr>
                  <a:t>denimaOstebus</a:t>
                </a:r>
                <a:r>
                  <a:rPr lang="en-US" sz="1265">
                    <a:solidFill>
                      <a:schemeClr val="bg1">
                        <a:lumMod val="50000"/>
                      </a:schemeClr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Clear Sans Light" panose="020B0303030202020304" pitchFamily="34" charset="0"/>
                    <a:sym typeface="Times New Roman" panose="02020603050405020304" pitchFamily="18" charset="0"/>
                  </a:rPr>
                  <a:t> </a:t>
                </a:r>
                <a:r>
                  <a:rPr lang="en-US" sz="1265" err="1">
                    <a:solidFill>
                      <a:schemeClr val="bg1">
                        <a:lumMod val="50000"/>
                      </a:schemeClr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Clear Sans Light" panose="020B0303030202020304" pitchFamily="34" charset="0"/>
                    <a:sym typeface="Times New Roman" panose="02020603050405020304" pitchFamily="18" charset="0"/>
                  </a:rPr>
                  <a:t>daname</a:t>
                </a:r>
                <a:r>
                  <a:rPr lang="en-US" sz="1265">
                    <a:solidFill>
                      <a:schemeClr val="bg1">
                        <a:lumMod val="50000"/>
                      </a:schemeClr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Clear Sans Light" panose="020B0303030202020304" pitchFamily="34" charset="0"/>
                    <a:sym typeface="Times New Roman" panose="02020603050405020304" pitchFamily="18" charset="0"/>
                  </a:rPr>
                  <a:t> </a:t>
                </a:r>
                <a:r>
                  <a:rPr lang="en-US" sz="1265" err="1">
                    <a:solidFill>
                      <a:schemeClr val="bg1">
                        <a:lumMod val="50000"/>
                      </a:schemeClr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Clear Sans Light" panose="020B0303030202020304" pitchFamily="34" charset="0"/>
                    <a:sym typeface="Times New Roman" panose="02020603050405020304" pitchFamily="18" charset="0"/>
                  </a:rPr>
                  <a:t>lovera</a:t>
                </a:r>
                <a:r>
                  <a:rPr lang="en-US" sz="1265">
                    <a:solidFill>
                      <a:schemeClr val="bg1">
                        <a:lumMod val="50000"/>
                      </a:schemeClr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Clear Sans Light" panose="020B0303030202020304" pitchFamily="34" charset="0"/>
                    <a:sym typeface="Times New Roman" panose="02020603050405020304" pitchFamily="18" charset="0"/>
                  </a:rPr>
                  <a:t> </a:t>
                </a:r>
                <a:r>
                  <a:rPr lang="en-US" sz="1265" err="1">
                    <a:solidFill>
                      <a:schemeClr val="bg1">
                        <a:lumMod val="50000"/>
                      </a:schemeClr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Clear Sans Light" panose="020B0303030202020304" pitchFamily="34" charset="0"/>
                    <a:sym typeface="Times New Roman" panose="02020603050405020304" pitchFamily="18" charset="0"/>
                  </a:rPr>
                  <a:t>donWakamare</a:t>
                </a:r>
                <a:r>
                  <a:rPr lang="en-US" sz="1265">
                    <a:solidFill>
                      <a:schemeClr val="bg1">
                        <a:lumMod val="50000"/>
                      </a:schemeClr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Clear Sans Light" panose="020B0303030202020304" pitchFamily="34" charset="0"/>
                    <a:sym typeface="Times New Roman" panose="02020603050405020304" pitchFamily="18" charset="0"/>
                  </a:rPr>
                  <a:t> </a:t>
                </a:r>
                <a:r>
                  <a:rPr lang="en-US" sz="1265" err="1">
                    <a:solidFill>
                      <a:schemeClr val="bg1">
                        <a:lumMod val="50000"/>
                      </a:schemeClr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Clear Sans Light" panose="020B0303030202020304" pitchFamily="34" charset="0"/>
                    <a:sym typeface="Times New Roman" panose="02020603050405020304" pitchFamily="18" charset="0"/>
                  </a:rPr>
                  <a:t>dimasa</a:t>
                </a:r>
                <a:r>
                  <a:rPr lang="en-US" sz="1265">
                    <a:solidFill>
                      <a:schemeClr val="bg1">
                        <a:lumMod val="50000"/>
                      </a:schemeClr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Clear Sans Light" panose="020B0303030202020304" pitchFamily="34" charset="0"/>
                    <a:sym typeface="Times New Roman" panose="02020603050405020304" pitchFamily="18" charset="0"/>
                  </a:rPr>
                  <a:t> </a:t>
                </a:r>
                <a:r>
                  <a:rPr lang="en-US" sz="1265" err="1">
                    <a:solidFill>
                      <a:schemeClr val="bg1">
                        <a:lumMod val="50000"/>
                      </a:schemeClr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Clear Sans Light" panose="020B0303030202020304" pitchFamily="34" charset="0"/>
                    <a:sym typeface="Times New Roman" panose="02020603050405020304" pitchFamily="18" charset="0"/>
                  </a:rPr>
                  <a:t>quosam</a:t>
                </a:r>
                <a:r>
                  <a:rPr lang="en-US" sz="1265">
                    <a:solidFill>
                      <a:schemeClr val="bg1">
                        <a:lumMod val="50000"/>
                      </a:schemeClr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Clear Sans Light" panose="020B0303030202020304" pitchFamily="34" charset="0"/>
                    <a:sym typeface="Times New Roman" panose="02020603050405020304" pitchFamily="18" charset="0"/>
                  </a:rPr>
                  <a:t> </a:t>
                </a:r>
                <a:r>
                  <a:rPr lang="en-US" sz="1265" err="1">
                    <a:solidFill>
                      <a:schemeClr val="bg1">
                        <a:lumMod val="50000"/>
                      </a:schemeClr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Clear Sans Light" panose="020B0303030202020304" pitchFamily="34" charset="0"/>
                    <a:sym typeface="Times New Roman" panose="02020603050405020304" pitchFamily="18" charset="0"/>
                  </a:rPr>
                  <a:t>sant</a:t>
                </a:r>
                <a:endPara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endParaRPr>
              </a:p>
            </p:txBody>
          </p:sp>
          <p:sp>
            <p:nvSpPr>
              <p:cNvPr id="70" name="TextBox 69"/>
              <p:cNvSpPr txBox="1"/>
              <p:nvPr/>
            </p:nvSpPr>
            <p:spPr>
              <a:xfrm>
                <a:off x="8836089" y="3653579"/>
                <a:ext cx="1943469" cy="371906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1475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Clear Sans" panose="020B0503030202020304" pitchFamily="34" charset="0"/>
                    <a:sym typeface="Times New Roman" panose="02020603050405020304" pitchFamily="18" charset="0"/>
                  </a:rPr>
                  <a:t>点击输入标题</a:t>
                </a:r>
                <a:endParaRPr lang="zh-CN" altLang="en-US" sz="1475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" panose="020B0503030202020304" pitchFamily="34" charset="0"/>
                  <a:sym typeface="Times New Roman" panose="02020603050405020304" pitchFamily="18" charset="0"/>
                </a:endParaRPr>
              </a:p>
            </p:txBody>
          </p:sp>
        </p:grpSp>
        <p:sp>
          <p:nvSpPr>
            <p:cNvPr id="80" name="AutoShape 36"/>
            <p:cNvSpPr/>
            <p:nvPr/>
          </p:nvSpPr>
          <p:spPr bwMode="auto">
            <a:xfrm>
              <a:off x="6686815" y="3261038"/>
              <a:ext cx="525064" cy="366624"/>
            </a:xfrm>
            <a:custGeom>
              <a:avLst/>
              <a:gdLst>
                <a:gd name="T0" fmla="*/ 2348 w 21600"/>
                <a:gd name="T1" fmla="*/ 2618 h 21600"/>
                <a:gd name="T2" fmla="*/ 13148 w 21600"/>
                <a:gd name="T3" fmla="*/ 2618 h 21600"/>
                <a:gd name="T4" fmla="*/ 13148 w 21600"/>
                <a:gd name="T5" fmla="*/ 2618 h 21600"/>
                <a:gd name="T6" fmla="*/ 13148 w 21600"/>
                <a:gd name="T7" fmla="*/ 1309 h 21600"/>
                <a:gd name="T8" fmla="*/ 13617 w 21600"/>
                <a:gd name="T9" fmla="*/ 0 h 21600"/>
                <a:gd name="T10" fmla="*/ 17843 w 21600"/>
                <a:gd name="T11" fmla="*/ 0 h 21600"/>
                <a:gd name="T12" fmla="*/ 18783 w 21600"/>
                <a:gd name="T13" fmla="*/ 1309 h 21600"/>
                <a:gd name="T14" fmla="*/ 18783 w 21600"/>
                <a:gd name="T15" fmla="*/ 2618 h 21600"/>
                <a:gd name="T16" fmla="*/ 18783 w 21600"/>
                <a:gd name="T17" fmla="*/ 2618 h 21600"/>
                <a:gd name="T18" fmla="*/ 19252 w 21600"/>
                <a:gd name="T19" fmla="*/ 2618 h 21600"/>
                <a:gd name="T20" fmla="*/ 21600 w 21600"/>
                <a:gd name="T21" fmla="*/ 5891 h 21600"/>
                <a:gd name="T22" fmla="*/ 21600 w 21600"/>
                <a:gd name="T23" fmla="*/ 18327 h 21600"/>
                <a:gd name="T24" fmla="*/ 19252 w 21600"/>
                <a:gd name="T25" fmla="*/ 21600 h 21600"/>
                <a:gd name="T26" fmla="*/ 2348 w 21600"/>
                <a:gd name="T27" fmla="*/ 21600 h 21600"/>
                <a:gd name="T28" fmla="*/ 0 w 21600"/>
                <a:gd name="T29" fmla="*/ 18327 h 21600"/>
                <a:gd name="T30" fmla="*/ 0 w 21600"/>
                <a:gd name="T31" fmla="*/ 5891 h 21600"/>
                <a:gd name="T32" fmla="*/ 2348 w 21600"/>
                <a:gd name="T33" fmla="*/ 2618 h 21600"/>
                <a:gd name="T34" fmla="*/ 14087 w 21600"/>
                <a:gd name="T35" fmla="*/ 2618 h 21600"/>
                <a:gd name="T36" fmla="*/ 17374 w 21600"/>
                <a:gd name="T37" fmla="*/ 2618 h 21600"/>
                <a:gd name="T38" fmla="*/ 17374 w 21600"/>
                <a:gd name="T39" fmla="*/ 1309 h 21600"/>
                <a:gd name="T40" fmla="*/ 14087 w 21600"/>
                <a:gd name="T41" fmla="*/ 1309 h 21600"/>
                <a:gd name="T42" fmla="*/ 14087 w 21600"/>
                <a:gd name="T43" fmla="*/ 2618 h 21600"/>
                <a:gd name="T44" fmla="*/ 11270 w 21600"/>
                <a:gd name="T45" fmla="*/ 4582 h 21600"/>
                <a:gd name="T46" fmla="*/ 5635 w 21600"/>
                <a:gd name="T47" fmla="*/ 12436 h 21600"/>
                <a:gd name="T48" fmla="*/ 11270 w 21600"/>
                <a:gd name="T49" fmla="*/ 19636 h 21600"/>
                <a:gd name="T50" fmla="*/ 16435 w 21600"/>
                <a:gd name="T51" fmla="*/ 12436 h 21600"/>
                <a:gd name="T52" fmla="*/ 11270 w 21600"/>
                <a:gd name="T53" fmla="*/ 4582 h 21600"/>
                <a:gd name="T54" fmla="*/ 14557 w 21600"/>
                <a:gd name="T55" fmla="*/ 12436 h 21600"/>
                <a:gd name="T56" fmla="*/ 11270 w 21600"/>
                <a:gd name="T57" fmla="*/ 7200 h 21600"/>
                <a:gd name="T58" fmla="*/ 7513 w 21600"/>
                <a:gd name="T59" fmla="*/ 12436 h 21600"/>
                <a:gd name="T60" fmla="*/ 11270 w 21600"/>
                <a:gd name="T61" fmla="*/ 17018 h 21600"/>
                <a:gd name="T62" fmla="*/ 14557 w 21600"/>
                <a:gd name="T63" fmla="*/ 12436 h 21600"/>
                <a:gd name="T64" fmla="*/ 11270 w 21600"/>
                <a:gd name="T65" fmla="*/ 6545 h 21600"/>
                <a:gd name="T66" fmla="*/ 6574 w 21600"/>
                <a:gd name="T67" fmla="*/ 12436 h 21600"/>
                <a:gd name="T68" fmla="*/ 11270 w 21600"/>
                <a:gd name="T69" fmla="*/ 18327 h 21600"/>
                <a:gd name="T70" fmla="*/ 15496 w 21600"/>
                <a:gd name="T71" fmla="*/ 12436 h 21600"/>
                <a:gd name="T72" fmla="*/ 11270 w 21600"/>
                <a:gd name="T73" fmla="*/ 6545 h 21600"/>
                <a:gd name="T74" fmla="*/ 11270 w 21600"/>
                <a:gd name="T75" fmla="*/ 654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1600" h="21600">
                  <a:moveTo>
                    <a:pt x="2348" y="2618"/>
                  </a:moveTo>
                  <a:cubicBezTo>
                    <a:pt x="13148" y="2618"/>
                    <a:pt x="13148" y="2618"/>
                    <a:pt x="13148" y="2618"/>
                  </a:cubicBezTo>
                  <a:cubicBezTo>
                    <a:pt x="13148" y="2618"/>
                    <a:pt x="13148" y="2618"/>
                    <a:pt x="13148" y="2618"/>
                  </a:cubicBezTo>
                  <a:cubicBezTo>
                    <a:pt x="13148" y="1309"/>
                    <a:pt x="13148" y="1309"/>
                    <a:pt x="13148" y="1309"/>
                  </a:cubicBezTo>
                  <a:cubicBezTo>
                    <a:pt x="13148" y="655"/>
                    <a:pt x="13148" y="0"/>
                    <a:pt x="13617" y="0"/>
                  </a:cubicBezTo>
                  <a:cubicBezTo>
                    <a:pt x="17843" y="0"/>
                    <a:pt x="17843" y="0"/>
                    <a:pt x="17843" y="0"/>
                  </a:cubicBezTo>
                  <a:cubicBezTo>
                    <a:pt x="18313" y="0"/>
                    <a:pt x="18783" y="655"/>
                    <a:pt x="18783" y="1309"/>
                  </a:cubicBezTo>
                  <a:cubicBezTo>
                    <a:pt x="18783" y="2618"/>
                    <a:pt x="18783" y="2618"/>
                    <a:pt x="18783" y="2618"/>
                  </a:cubicBezTo>
                  <a:cubicBezTo>
                    <a:pt x="18783" y="2618"/>
                    <a:pt x="18783" y="2618"/>
                    <a:pt x="18783" y="2618"/>
                  </a:cubicBezTo>
                  <a:cubicBezTo>
                    <a:pt x="19252" y="2618"/>
                    <a:pt x="19252" y="2618"/>
                    <a:pt x="19252" y="2618"/>
                  </a:cubicBezTo>
                  <a:cubicBezTo>
                    <a:pt x="20661" y="2618"/>
                    <a:pt x="21600" y="3927"/>
                    <a:pt x="21600" y="5891"/>
                  </a:cubicBezTo>
                  <a:cubicBezTo>
                    <a:pt x="21600" y="18327"/>
                    <a:pt x="21600" y="18327"/>
                    <a:pt x="21600" y="18327"/>
                  </a:cubicBezTo>
                  <a:cubicBezTo>
                    <a:pt x="21600" y="20291"/>
                    <a:pt x="20661" y="21600"/>
                    <a:pt x="19252" y="21600"/>
                  </a:cubicBezTo>
                  <a:cubicBezTo>
                    <a:pt x="2348" y="21600"/>
                    <a:pt x="2348" y="21600"/>
                    <a:pt x="2348" y="21600"/>
                  </a:cubicBezTo>
                  <a:cubicBezTo>
                    <a:pt x="939" y="21600"/>
                    <a:pt x="0" y="20291"/>
                    <a:pt x="0" y="18327"/>
                  </a:cubicBezTo>
                  <a:cubicBezTo>
                    <a:pt x="0" y="5891"/>
                    <a:pt x="0" y="5891"/>
                    <a:pt x="0" y="5891"/>
                  </a:cubicBezTo>
                  <a:cubicBezTo>
                    <a:pt x="0" y="3927"/>
                    <a:pt x="939" y="2618"/>
                    <a:pt x="2348" y="2618"/>
                  </a:cubicBezTo>
                  <a:close/>
                  <a:moveTo>
                    <a:pt x="14087" y="2618"/>
                  </a:moveTo>
                  <a:cubicBezTo>
                    <a:pt x="17374" y="2618"/>
                    <a:pt x="17374" y="2618"/>
                    <a:pt x="17374" y="2618"/>
                  </a:cubicBezTo>
                  <a:cubicBezTo>
                    <a:pt x="17374" y="1309"/>
                    <a:pt x="17374" y="1309"/>
                    <a:pt x="17374" y="1309"/>
                  </a:cubicBezTo>
                  <a:cubicBezTo>
                    <a:pt x="14087" y="1309"/>
                    <a:pt x="14087" y="1309"/>
                    <a:pt x="14087" y="1309"/>
                  </a:cubicBezTo>
                  <a:cubicBezTo>
                    <a:pt x="14087" y="2618"/>
                    <a:pt x="14087" y="2618"/>
                    <a:pt x="14087" y="2618"/>
                  </a:cubicBezTo>
                  <a:close/>
                  <a:moveTo>
                    <a:pt x="11270" y="4582"/>
                  </a:moveTo>
                  <a:cubicBezTo>
                    <a:pt x="7983" y="4582"/>
                    <a:pt x="5635" y="7855"/>
                    <a:pt x="5635" y="12436"/>
                  </a:cubicBezTo>
                  <a:cubicBezTo>
                    <a:pt x="5635" y="16364"/>
                    <a:pt x="7983" y="19636"/>
                    <a:pt x="11270" y="19636"/>
                  </a:cubicBezTo>
                  <a:cubicBezTo>
                    <a:pt x="14087" y="19636"/>
                    <a:pt x="16435" y="16364"/>
                    <a:pt x="16435" y="12436"/>
                  </a:cubicBezTo>
                  <a:cubicBezTo>
                    <a:pt x="16435" y="7855"/>
                    <a:pt x="14087" y="4582"/>
                    <a:pt x="11270" y="4582"/>
                  </a:cubicBezTo>
                  <a:close/>
                  <a:moveTo>
                    <a:pt x="14557" y="12436"/>
                  </a:moveTo>
                  <a:cubicBezTo>
                    <a:pt x="14557" y="9818"/>
                    <a:pt x="13148" y="7200"/>
                    <a:pt x="11270" y="7200"/>
                  </a:cubicBezTo>
                  <a:cubicBezTo>
                    <a:pt x="8922" y="7200"/>
                    <a:pt x="7513" y="9818"/>
                    <a:pt x="7513" y="12436"/>
                  </a:cubicBezTo>
                  <a:cubicBezTo>
                    <a:pt x="7513" y="15055"/>
                    <a:pt x="8922" y="17018"/>
                    <a:pt x="11270" y="17018"/>
                  </a:cubicBezTo>
                  <a:cubicBezTo>
                    <a:pt x="13148" y="17018"/>
                    <a:pt x="14557" y="15055"/>
                    <a:pt x="14557" y="12436"/>
                  </a:cubicBezTo>
                  <a:close/>
                  <a:moveTo>
                    <a:pt x="11270" y="6545"/>
                  </a:moveTo>
                  <a:cubicBezTo>
                    <a:pt x="8452" y="6545"/>
                    <a:pt x="6574" y="9164"/>
                    <a:pt x="6574" y="12436"/>
                  </a:cubicBezTo>
                  <a:cubicBezTo>
                    <a:pt x="6574" y="15709"/>
                    <a:pt x="8452" y="18327"/>
                    <a:pt x="11270" y="18327"/>
                  </a:cubicBezTo>
                  <a:cubicBezTo>
                    <a:pt x="13617" y="18327"/>
                    <a:pt x="15496" y="15709"/>
                    <a:pt x="15496" y="12436"/>
                  </a:cubicBezTo>
                  <a:cubicBezTo>
                    <a:pt x="15496" y="9164"/>
                    <a:pt x="13617" y="6545"/>
                    <a:pt x="11270" y="6545"/>
                  </a:cubicBezTo>
                  <a:close/>
                  <a:moveTo>
                    <a:pt x="11270" y="6545"/>
                  </a:move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lIns="0" tIns="0" rIns="0" bIns="0"/>
            <a:lstStyle/>
            <a:p>
              <a:endParaRPr lang="en-US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7113254" y="4259266"/>
            <a:ext cx="4246635" cy="829949"/>
            <a:chOff x="6744454" y="4038639"/>
            <a:chExt cx="4026660" cy="786958"/>
          </a:xfrm>
        </p:grpSpPr>
        <p:grpSp>
          <p:nvGrpSpPr>
            <p:cNvPr id="71" name="Group 70"/>
            <p:cNvGrpSpPr/>
            <p:nvPr/>
          </p:nvGrpSpPr>
          <p:grpSpPr>
            <a:xfrm>
              <a:off x="7415203" y="4038639"/>
              <a:ext cx="3355911" cy="786958"/>
              <a:chOff x="8836089" y="3653579"/>
              <a:chExt cx="3355911" cy="786958"/>
            </a:xfrm>
          </p:grpSpPr>
          <p:sp>
            <p:nvSpPr>
              <p:cNvPr id="72" name="TextBox 71"/>
              <p:cNvSpPr txBox="1"/>
              <p:nvPr/>
            </p:nvSpPr>
            <p:spPr>
              <a:xfrm>
                <a:off x="8841692" y="3983574"/>
                <a:ext cx="3350308" cy="4569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265" err="1">
                    <a:solidFill>
                      <a:schemeClr val="bg1">
                        <a:lumMod val="50000"/>
                      </a:schemeClr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Clear Sans Light" panose="020B0303030202020304" pitchFamily="34" charset="0"/>
                    <a:sym typeface="Times New Roman" panose="02020603050405020304" pitchFamily="18" charset="0"/>
                  </a:rPr>
                  <a:t>Lorem</a:t>
                </a:r>
                <a:r>
                  <a:rPr lang="en-US" sz="1265">
                    <a:solidFill>
                      <a:schemeClr val="bg1">
                        <a:lumMod val="50000"/>
                      </a:schemeClr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Clear Sans Light" panose="020B0303030202020304" pitchFamily="34" charset="0"/>
                    <a:sym typeface="Times New Roman" panose="02020603050405020304" pitchFamily="18" charset="0"/>
                  </a:rPr>
                  <a:t> </a:t>
                </a:r>
                <a:r>
                  <a:rPr lang="en-US" sz="1265" err="1">
                    <a:solidFill>
                      <a:schemeClr val="bg1">
                        <a:lumMod val="50000"/>
                      </a:schemeClr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Clear Sans Light" panose="020B0303030202020304" pitchFamily="34" charset="0"/>
                    <a:sym typeface="Times New Roman" panose="02020603050405020304" pitchFamily="18" charset="0"/>
                  </a:rPr>
                  <a:t>ipsume</a:t>
                </a:r>
                <a:r>
                  <a:rPr lang="en-US" sz="1265">
                    <a:solidFill>
                      <a:schemeClr val="bg1">
                        <a:lumMod val="50000"/>
                      </a:schemeClr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Clear Sans Light" panose="020B0303030202020304" pitchFamily="34" charset="0"/>
                    <a:sym typeface="Times New Roman" panose="02020603050405020304" pitchFamily="18" charset="0"/>
                  </a:rPr>
                  <a:t> </a:t>
                </a:r>
                <a:r>
                  <a:rPr lang="en-US" sz="1265" err="1">
                    <a:solidFill>
                      <a:schemeClr val="bg1">
                        <a:lumMod val="50000"/>
                      </a:schemeClr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Clear Sans Light" panose="020B0303030202020304" pitchFamily="34" charset="0"/>
                    <a:sym typeface="Times New Roman" panose="02020603050405020304" pitchFamily="18" charset="0"/>
                  </a:rPr>
                  <a:t>koler</a:t>
                </a:r>
                <a:r>
                  <a:rPr lang="en-US" sz="1265">
                    <a:solidFill>
                      <a:schemeClr val="bg1">
                        <a:lumMod val="50000"/>
                      </a:schemeClr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Clear Sans Light" panose="020B0303030202020304" pitchFamily="34" charset="0"/>
                    <a:sym typeface="Times New Roman" panose="02020603050405020304" pitchFamily="18" charset="0"/>
                  </a:rPr>
                  <a:t> sit </a:t>
                </a:r>
                <a:r>
                  <a:rPr lang="en-US" sz="1265" err="1">
                    <a:solidFill>
                      <a:schemeClr val="bg1">
                        <a:lumMod val="50000"/>
                      </a:schemeClr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Clear Sans Light" panose="020B0303030202020304" pitchFamily="34" charset="0"/>
                    <a:sym typeface="Times New Roman" panose="02020603050405020304" pitchFamily="18" charset="0"/>
                  </a:rPr>
                  <a:t>denimaOstebus</a:t>
                </a:r>
                <a:r>
                  <a:rPr lang="en-US" sz="1265">
                    <a:solidFill>
                      <a:schemeClr val="bg1">
                        <a:lumMod val="50000"/>
                      </a:schemeClr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Clear Sans Light" panose="020B0303030202020304" pitchFamily="34" charset="0"/>
                    <a:sym typeface="Times New Roman" panose="02020603050405020304" pitchFamily="18" charset="0"/>
                  </a:rPr>
                  <a:t> </a:t>
                </a:r>
                <a:r>
                  <a:rPr lang="en-US" sz="1265" err="1">
                    <a:solidFill>
                      <a:schemeClr val="bg1">
                        <a:lumMod val="50000"/>
                      </a:schemeClr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Clear Sans Light" panose="020B0303030202020304" pitchFamily="34" charset="0"/>
                    <a:sym typeface="Times New Roman" panose="02020603050405020304" pitchFamily="18" charset="0"/>
                  </a:rPr>
                  <a:t>daname</a:t>
                </a:r>
                <a:r>
                  <a:rPr lang="en-US" sz="1265">
                    <a:solidFill>
                      <a:schemeClr val="bg1">
                        <a:lumMod val="50000"/>
                      </a:schemeClr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Clear Sans Light" panose="020B0303030202020304" pitchFamily="34" charset="0"/>
                    <a:sym typeface="Times New Roman" panose="02020603050405020304" pitchFamily="18" charset="0"/>
                  </a:rPr>
                  <a:t> </a:t>
                </a:r>
                <a:r>
                  <a:rPr lang="en-US" sz="1265" err="1">
                    <a:solidFill>
                      <a:schemeClr val="bg1">
                        <a:lumMod val="50000"/>
                      </a:schemeClr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Clear Sans Light" panose="020B0303030202020304" pitchFamily="34" charset="0"/>
                    <a:sym typeface="Times New Roman" panose="02020603050405020304" pitchFamily="18" charset="0"/>
                  </a:rPr>
                  <a:t>lovera</a:t>
                </a:r>
                <a:r>
                  <a:rPr lang="en-US" sz="1265">
                    <a:solidFill>
                      <a:schemeClr val="bg1">
                        <a:lumMod val="50000"/>
                      </a:schemeClr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Clear Sans Light" panose="020B0303030202020304" pitchFamily="34" charset="0"/>
                    <a:sym typeface="Times New Roman" panose="02020603050405020304" pitchFamily="18" charset="0"/>
                  </a:rPr>
                  <a:t> </a:t>
                </a:r>
                <a:r>
                  <a:rPr lang="en-US" sz="1265" err="1">
                    <a:solidFill>
                      <a:schemeClr val="bg1">
                        <a:lumMod val="50000"/>
                      </a:schemeClr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Clear Sans Light" panose="020B0303030202020304" pitchFamily="34" charset="0"/>
                    <a:sym typeface="Times New Roman" panose="02020603050405020304" pitchFamily="18" charset="0"/>
                  </a:rPr>
                  <a:t>donWakamare</a:t>
                </a:r>
                <a:r>
                  <a:rPr lang="en-US" sz="1265">
                    <a:solidFill>
                      <a:schemeClr val="bg1">
                        <a:lumMod val="50000"/>
                      </a:schemeClr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Clear Sans Light" panose="020B0303030202020304" pitchFamily="34" charset="0"/>
                    <a:sym typeface="Times New Roman" panose="02020603050405020304" pitchFamily="18" charset="0"/>
                  </a:rPr>
                  <a:t> </a:t>
                </a:r>
                <a:r>
                  <a:rPr lang="en-US" sz="1265" err="1">
                    <a:solidFill>
                      <a:schemeClr val="bg1">
                        <a:lumMod val="50000"/>
                      </a:schemeClr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Clear Sans Light" panose="020B0303030202020304" pitchFamily="34" charset="0"/>
                    <a:sym typeface="Times New Roman" panose="02020603050405020304" pitchFamily="18" charset="0"/>
                  </a:rPr>
                  <a:t>dimasa</a:t>
                </a:r>
                <a:r>
                  <a:rPr lang="en-US" sz="1265">
                    <a:solidFill>
                      <a:schemeClr val="bg1">
                        <a:lumMod val="50000"/>
                      </a:schemeClr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Clear Sans Light" panose="020B0303030202020304" pitchFamily="34" charset="0"/>
                    <a:sym typeface="Times New Roman" panose="02020603050405020304" pitchFamily="18" charset="0"/>
                  </a:rPr>
                  <a:t> </a:t>
                </a:r>
                <a:r>
                  <a:rPr lang="en-US" sz="1265" err="1">
                    <a:solidFill>
                      <a:schemeClr val="bg1">
                        <a:lumMod val="50000"/>
                      </a:schemeClr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Clear Sans Light" panose="020B0303030202020304" pitchFamily="34" charset="0"/>
                    <a:sym typeface="Times New Roman" panose="02020603050405020304" pitchFamily="18" charset="0"/>
                  </a:rPr>
                  <a:t>quosam</a:t>
                </a:r>
                <a:r>
                  <a:rPr lang="en-US" sz="1265">
                    <a:solidFill>
                      <a:schemeClr val="bg1">
                        <a:lumMod val="50000"/>
                      </a:schemeClr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Clear Sans Light" panose="020B0303030202020304" pitchFamily="34" charset="0"/>
                    <a:sym typeface="Times New Roman" panose="02020603050405020304" pitchFamily="18" charset="0"/>
                  </a:rPr>
                  <a:t> </a:t>
                </a:r>
                <a:r>
                  <a:rPr lang="en-US" sz="1265" err="1">
                    <a:solidFill>
                      <a:schemeClr val="bg1">
                        <a:lumMod val="50000"/>
                      </a:schemeClr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Clear Sans Light" panose="020B0303030202020304" pitchFamily="34" charset="0"/>
                    <a:sym typeface="Times New Roman" panose="02020603050405020304" pitchFamily="18" charset="0"/>
                  </a:rPr>
                  <a:t>sant</a:t>
                </a:r>
                <a:endPara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endParaRPr>
              </a:p>
            </p:txBody>
          </p:sp>
          <p:sp>
            <p:nvSpPr>
              <p:cNvPr id="73" name="TextBox 72"/>
              <p:cNvSpPr txBox="1"/>
              <p:nvPr/>
            </p:nvSpPr>
            <p:spPr>
              <a:xfrm>
                <a:off x="8836089" y="3653579"/>
                <a:ext cx="1943469" cy="371906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1475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Clear Sans" panose="020B0503030202020304" pitchFamily="34" charset="0"/>
                    <a:sym typeface="Times New Roman" panose="02020603050405020304" pitchFamily="18" charset="0"/>
                  </a:rPr>
                  <a:t>点击输入标题</a:t>
                </a:r>
                <a:endParaRPr lang="zh-CN" altLang="en-US" sz="1475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" panose="020B0503030202020304" pitchFamily="34" charset="0"/>
                  <a:sym typeface="Times New Roman" panose="02020603050405020304" pitchFamily="18" charset="0"/>
                </a:endParaRPr>
              </a:p>
            </p:txBody>
          </p:sp>
        </p:grpSp>
        <p:sp>
          <p:nvSpPr>
            <p:cNvPr id="81" name="AutoShape 38"/>
            <p:cNvSpPr/>
            <p:nvPr/>
          </p:nvSpPr>
          <p:spPr bwMode="auto">
            <a:xfrm>
              <a:off x="6744454" y="4253029"/>
              <a:ext cx="467425" cy="471049"/>
            </a:xfrm>
            <a:custGeom>
              <a:avLst/>
              <a:gdLst>
                <a:gd name="T0" fmla="*/ 16241 w 21600"/>
                <a:gd name="T1" fmla="*/ 491 h 21600"/>
                <a:gd name="T2" fmla="*/ 15753 w 21600"/>
                <a:gd name="T3" fmla="*/ 0 h 21600"/>
                <a:gd name="T4" fmla="*/ 5847 w 21600"/>
                <a:gd name="T5" fmla="*/ 0 h 21600"/>
                <a:gd name="T6" fmla="*/ 5359 w 21600"/>
                <a:gd name="T7" fmla="*/ 491 h 21600"/>
                <a:gd name="T8" fmla="*/ 5359 w 21600"/>
                <a:gd name="T9" fmla="*/ 5400 h 21600"/>
                <a:gd name="T10" fmla="*/ 16241 w 21600"/>
                <a:gd name="T11" fmla="*/ 5400 h 21600"/>
                <a:gd name="T12" fmla="*/ 16241 w 21600"/>
                <a:gd name="T13" fmla="*/ 491 h 21600"/>
                <a:gd name="T14" fmla="*/ 16403 w 21600"/>
                <a:gd name="T15" fmla="*/ 16691 h 21600"/>
                <a:gd name="T16" fmla="*/ 15916 w 21600"/>
                <a:gd name="T17" fmla="*/ 16364 h 21600"/>
                <a:gd name="T18" fmla="*/ 5684 w 21600"/>
                <a:gd name="T19" fmla="*/ 16364 h 21600"/>
                <a:gd name="T20" fmla="*/ 5197 w 21600"/>
                <a:gd name="T21" fmla="*/ 16691 h 21600"/>
                <a:gd name="T22" fmla="*/ 3573 w 21600"/>
                <a:gd name="T23" fmla="*/ 21109 h 21600"/>
                <a:gd name="T24" fmla="*/ 3735 w 21600"/>
                <a:gd name="T25" fmla="*/ 21436 h 21600"/>
                <a:gd name="T26" fmla="*/ 4060 w 21600"/>
                <a:gd name="T27" fmla="*/ 21600 h 21600"/>
                <a:gd name="T28" fmla="*/ 17540 w 21600"/>
                <a:gd name="T29" fmla="*/ 21600 h 21600"/>
                <a:gd name="T30" fmla="*/ 17865 w 21600"/>
                <a:gd name="T31" fmla="*/ 21436 h 21600"/>
                <a:gd name="T32" fmla="*/ 18027 w 21600"/>
                <a:gd name="T33" fmla="*/ 21109 h 21600"/>
                <a:gd name="T34" fmla="*/ 16403 w 21600"/>
                <a:gd name="T35" fmla="*/ 16691 h 21600"/>
                <a:gd name="T36" fmla="*/ 4872 w 21600"/>
                <a:gd name="T37" fmla="*/ 9164 h 21600"/>
                <a:gd name="T38" fmla="*/ 4872 w 21600"/>
                <a:gd name="T39" fmla="*/ 10964 h 21600"/>
                <a:gd name="T40" fmla="*/ 16565 w 21600"/>
                <a:gd name="T41" fmla="*/ 10964 h 21600"/>
                <a:gd name="T42" fmla="*/ 16565 w 21600"/>
                <a:gd name="T43" fmla="*/ 9164 h 21600"/>
                <a:gd name="T44" fmla="*/ 15266 w 21600"/>
                <a:gd name="T45" fmla="*/ 6545 h 21600"/>
                <a:gd name="T46" fmla="*/ 6334 w 21600"/>
                <a:gd name="T47" fmla="*/ 6545 h 21600"/>
                <a:gd name="T48" fmla="*/ 4872 w 21600"/>
                <a:gd name="T49" fmla="*/ 9164 h 21600"/>
                <a:gd name="T50" fmla="*/ 10719 w 21600"/>
                <a:gd name="T51" fmla="*/ 8345 h 21600"/>
                <a:gd name="T52" fmla="*/ 12505 w 21600"/>
                <a:gd name="T53" fmla="*/ 9164 h 21600"/>
                <a:gd name="T54" fmla="*/ 10719 w 21600"/>
                <a:gd name="T55" fmla="*/ 10145 h 21600"/>
                <a:gd name="T56" fmla="*/ 9095 w 21600"/>
                <a:gd name="T57" fmla="*/ 9164 h 21600"/>
                <a:gd name="T58" fmla="*/ 10719 w 21600"/>
                <a:gd name="T59" fmla="*/ 8345 h 21600"/>
                <a:gd name="T60" fmla="*/ 19326 w 21600"/>
                <a:gd name="T61" fmla="*/ 6545 h 21600"/>
                <a:gd name="T62" fmla="*/ 16403 w 21600"/>
                <a:gd name="T63" fmla="*/ 6545 h 21600"/>
                <a:gd name="T64" fmla="*/ 17540 w 21600"/>
                <a:gd name="T65" fmla="*/ 8836 h 21600"/>
                <a:gd name="T66" fmla="*/ 17540 w 21600"/>
                <a:gd name="T67" fmla="*/ 8836 h 21600"/>
                <a:gd name="T68" fmla="*/ 17702 w 21600"/>
                <a:gd name="T69" fmla="*/ 9000 h 21600"/>
                <a:gd name="T70" fmla="*/ 17702 w 21600"/>
                <a:gd name="T71" fmla="*/ 11455 h 21600"/>
                <a:gd name="T72" fmla="*/ 17215 w 21600"/>
                <a:gd name="T73" fmla="*/ 11945 h 21600"/>
                <a:gd name="T74" fmla="*/ 4385 w 21600"/>
                <a:gd name="T75" fmla="*/ 11945 h 21600"/>
                <a:gd name="T76" fmla="*/ 3898 w 21600"/>
                <a:gd name="T77" fmla="*/ 11455 h 21600"/>
                <a:gd name="T78" fmla="*/ 3898 w 21600"/>
                <a:gd name="T79" fmla="*/ 9000 h 21600"/>
                <a:gd name="T80" fmla="*/ 4060 w 21600"/>
                <a:gd name="T81" fmla="*/ 8836 h 21600"/>
                <a:gd name="T82" fmla="*/ 5197 w 21600"/>
                <a:gd name="T83" fmla="*/ 6545 h 21600"/>
                <a:gd name="T84" fmla="*/ 2274 w 21600"/>
                <a:gd name="T85" fmla="*/ 6545 h 21600"/>
                <a:gd name="T86" fmla="*/ 0 w 21600"/>
                <a:gd name="T87" fmla="*/ 8836 h 21600"/>
                <a:gd name="T88" fmla="*/ 0 w 21600"/>
                <a:gd name="T89" fmla="*/ 16527 h 21600"/>
                <a:gd name="T90" fmla="*/ 2274 w 21600"/>
                <a:gd name="T91" fmla="*/ 18818 h 21600"/>
                <a:gd name="T92" fmla="*/ 3086 w 21600"/>
                <a:gd name="T93" fmla="*/ 18818 h 21600"/>
                <a:gd name="T94" fmla="*/ 4060 w 21600"/>
                <a:gd name="T95" fmla="*/ 16200 h 21600"/>
                <a:gd name="T96" fmla="*/ 5684 w 21600"/>
                <a:gd name="T97" fmla="*/ 15055 h 21600"/>
                <a:gd name="T98" fmla="*/ 15916 w 21600"/>
                <a:gd name="T99" fmla="*/ 15055 h 21600"/>
                <a:gd name="T100" fmla="*/ 17540 w 21600"/>
                <a:gd name="T101" fmla="*/ 16200 h 21600"/>
                <a:gd name="T102" fmla="*/ 18514 w 21600"/>
                <a:gd name="T103" fmla="*/ 18818 h 21600"/>
                <a:gd name="T104" fmla="*/ 19326 w 21600"/>
                <a:gd name="T105" fmla="*/ 18818 h 21600"/>
                <a:gd name="T106" fmla="*/ 21600 w 21600"/>
                <a:gd name="T107" fmla="*/ 16527 h 21600"/>
                <a:gd name="T108" fmla="*/ 21600 w 21600"/>
                <a:gd name="T109" fmla="*/ 8836 h 21600"/>
                <a:gd name="T110" fmla="*/ 19326 w 21600"/>
                <a:gd name="T111" fmla="*/ 6545 h 21600"/>
                <a:gd name="T112" fmla="*/ 19326 w 21600"/>
                <a:gd name="T113" fmla="*/ 654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1600" h="21600">
                  <a:moveTo>
                    <a:pt x="16241" y="491"/>
                  </a:moveTo>
                  <a:cubicBezTo>
                    <a:pt x="16241" y="164"/>
                    <a:pt x="16078" y="0"/>
                    <a:pt x="15753" y="0"/>
                  </a:cubicBezTo>
                  <a:cubicBezTo>
                    <a:pt x="5847" y="0"/>
                    <a:pt x="5847" y="0"/>
                    <a:pt x="5847" y="0"/>
                  </a:cubicBezTo>
                  <a:cubicBezTo>
                    <a:pt x="5522" y="0"/>
                    <a:pt x="5359" y="164"/>
                    <a:pt x="5359" y="491"/>
                  </a:cubicBezTo>
                  <a:cubicBezTo>
                    <a:pt x="5359" y="5400"/>
                    <a:pt x="5359" y="5400"/>
                    <a:pt x="5359" y="5400"/>
                  </a:cubicBezTo>
                  <a:cubicBezTo>
                    <a:pt x="16241" y="5400"/>
                    <a:pt x="16241" y="5400"/>
                    <a:pt x="16241" y="5400"/>
                  </a:cubicBezTo>
                  <a:lnTo>
                    <a:pt x="16241" y="491"/>
                  </a:lnTo>
                  <a:close/>
                  <a:moveTo>
                    <a:pt x="16403" y="16691"/>
                  </a:moveTo>
                  <a:cubicBezTo>
                    <a:pt x="16241" y="16527"/>
                    <a:pt x="16078" y="16364"/>
                    <a:pt x="15916" y="16364"/>
                  </a:cubicBezTo>
                  <a:cubicBezTo>
                    <a:pt x="5684" y="16364"/>
                    <a:pt x="5684" y="16364"/>
                    <a:pt x="5684" y="16364"/>
                  </a:cubicBezTo>
                  <a:cubicBezTo>
                    <a:pt x="5522" y="16364"/>
                    <a:pt x="5359" y="16527"/>
                    <a:pt x="5197" y="16691"/>
                  </a:cubicBezTo>
                  <a:cubicBezTo>
                    <a:pt x="3573" y="21109"/>
                    <a:pt x="3573" y="21109"/>
                    <a:pt x="3573" y="21109"/>
                  </a:cubicBezTo>
                  <a:cubicBezTo>
                    <a:pt x="3573" y="21273"/>
                    <a:pt x="3573" y="21273"/>
                    <a:pt x="3735" y="21436"/>
                  </a:cubicBezTo>
                  <a:cubicBezTo>
                    <a:pt x="3735" y="21600"/>
                    <a:pt x="3898" y="21600"/>
                    <a:pt x="4060" y="21600"/>
                  </a:cubicBezTo>
                  <a:cubicBezTo>
                    <a:pt x="17540" y="21600"/>
                    <a:pt x="17540" y="21600"/>
                    <a:pt x="17540" y="21600"/>
                  </a:cubicBezTo>
                  <a:cubicBezTo>
                    <a:pt x="17702" y="21600"/>
                    <a:pt x="17865" y="21600"/>
                    <a:pt x="17865" y="21436"/>
                  </a:cubicBezTo>
                  <a:cubicBezTo>
                    <a:pt x="18027" y="21273"/>
                    <a:pt x="18027" y="21273"/>
                    <a:pt x="18027" y="21109"/>
                  </a:cubicBezTo>
                  <a:lnTo>
                    <a:pt x="16403" y="16691"/>
                  </a:lnTo>
                  <a:close/>
                  <a:moveTo>
                    <a:pt x="4872" y="9164"/>
                  </a:moveTo>
                  <a:cubicBezTo>
                    <a:pt x="4872" y="10964"/>
                    <a:pt x="4872" y="10964"/>
                    <a:pt x="4872" y="10964"/>
                  </a:cubicBezTo>
                  <a:cubicBezTo>
                    <a:pt x="16565" y="10964"/>
                    <a:pt x="16565" y="10964"/>
                    <a:pt x="16565" y="10964"/>
                  </a:cubicBezTo>
                  <a:cubicBezTo>
                    <a:pt x="16565" y="9164"/>
                    <a:pt x="16565" y="9164"/>
                    <a:pt x="16565" y="9164"/>
                  </a:cubicBezTo>
                  <a:cubicBezTo>
                    <a:pt x="16565" y="9164"/>
                    <a:pt x="15266" y="6545"/>
                    <a:pt x="15266" y="6545"/>
                  </a:cubicBezTo>
                  <a:cubicBezTo>
                    <a:pt x="6334" y="6545"/>
                    <a:pt x="6334" y="6545"/>
                    <a:pt x="6334" y="6545"/>
                  </a:cubicBezTo>
                  <a:cubicBezTo>
                    <a:pt x="6334" y="6545"/>
                    <a:pt x="4872" y="9164"/>
                    <a:pt x="4872" y="9164"/>
                  </a:cubicBezTo>
                  <a:close/>
                  <a:moveTo>
                    <a:pt x="10719" y="8345"/>
                  </a:moveTo>
                  <a:cubicBezTo>
                    <a:pt x="11693" y="8345"/>
                    <a:pt x="12505" y="8673"/>
                    <a:pt x="12505" y="9164"/>
                  </a:cubicBezTo>
                  <a:cubicBezTo>
                    <a:pt x="12505" y="9655"/>
                    <a:pt x="11693" y="10145"/>
                    <a:pt x="10719" y="10145"/>
                  </a:cubicBezTo>
                  <a:cubicBezTo>
                    <a:pt x="9907" y="10145"/>
                    <a:pt x="9095" y="9655"/>
                    <a:pt x="9095" y="9164"/>
                  </a:cubicBezTo>
                  <a:cubicBezTo>
                    <a:pt x="9095" y="8673"/>
                    <a:pt x="9907" y="8345"/>
                    <a:pt x="10719" y="8345"/>
                  </a:cubicBezTo>
                  <a:close/>
                  <a:moveTo>
                    <a:pt x="19326" y="6545"/>
                  </a:moveTo>
                  <a:cubicBezTo>
                    <a:pt x="16403" y="6545"/>
                    <a:pt x="16403" y="6545"/>
                    <a:pt x="16403" y="6545"/>
                  </a:cubicBezTo>
                  <a:cubicBezTo>
                    <a:pt x="17540" y="8836"/>
                    <a:pt x="17540" y="8836"/>
                    <a:pt x="17540" y="8836"/>
                  </a:cubicBezTo>
                  <a:cubicBezTo>
                    <a:pt x="17540" y="8836"/>
                    <a:pt x="17540" y="8836"/>
                    <a:pt x="17540" y="8836"/>
                  </a:cubicBezTo>
                  <a:cubicBezTo>
                    <a:pt x="17702" y="8836"/>
                    <a:pt x="17702" y="8836"/>
                    <a:pt x="17702" y="9000"/>
                  </a:cubicBezTo>
                  <a:cubicBezTo>
                    <a:pt x="17702" y="9000"/>
                    <a:pt x="17702" y="11455"/>
                    <a:pt x="17702" y="11455"/>
                  </a:cubicBezTo>
                  <a:cubicBezTo>
                    <a:pt x="17702" y="11782"/>
                    <a:pt x="17540" y="11945"/>
                    <a:pt x="17215" y="11945"/>
                  </a:cubicBezTo>
                  <a:cubicBezTo>
                    <a:pt x="4385" y="11945"/>
                    <a:pt x="4385" y="11945"/>
                    <a:pt x="4385" y="11945"/>
                  </a:cubicBezTo>
                  <a:cubicBezTo>
                    <a:pt x="4060" y="11945"/>
                    <a:pt x="3898" y="11782"/>
                    <a:pt x="3898" y="11455"/>
                  </a:cubicBezTo>
                  <a:cubicBezTo>
                    <a:pt x="3898" y="11455"/>
                    <a:pt x="3898" y="9164"/>
                    <a:pt x="3898" y="9000"/>
                  </a:cubicBezTo>
                  <a:cubicBezTo>
                    <a:pt x="3898" y="8836"/>
                    <a:pt x="3898" y="8836"/>
                    <a:pt x="4060" y="8836"/>
                  </a:cubicBezTo>
                  <a:cubicBezTo>
                    <a:pt x="5197" y="6545"/>
                    <a:pt x="5197" y="6545"/>
                    <a:pt x="5197" y="6545"/>
                  </a:cubicBezTo>
                  <a:cubicBezTo>
                    <a:pt x="2274" y="6545"/>
                    <a:pt x="2274" y="6545"/>
                    <a:pt x="2274" y="6545"/>
                  </a:cubicBezTo>
                  <a:cubicBezTo>
                    <a:pt x="974" y="6545"/>
                    <a:pt x="0" y="7691"/>
                    <a:pt x="0" y="8836"/>
                  </a:cubicBezTo>
                  <a:cubicBezTo>
                    <a:pt x="0" y="16527"/>
                    <a:pt x="0" y="16527"/>
                    <a:pt x="0" y="16527"/>
                  </a:cubicBezTo>
                  <a:cubicBezTo>
                    <a:pt x="0" y="17836"/>
                    <a:pt x="974" y="18818"/>
                    <a:pt x="2274" y="18818"/>
                  </a:cubicBezTo>
                  <a:cubicBezTo>
                    <a:pt x="3086" y="18818"/>
                    <a:pt x="3086" y="18818"/>
                    <a:pt x="3086" y="18818"/>
                  </a:cubicBezTo>
                  <a:cubicBezTo>
                    <a:pt x="4060" y="16200"/>
                    <a:pt x="4060" y="16200"/>
                    <a:pt x="4060" y="16200"/>
                  </a:cubicBezTo>
                  <a:cubicBezTo>
                    <a:pt x="4223" y="15545"/>
                    <a:pt x="5035" y="15055"/>
                    <a:pt x="5684" y="15055"/>
                  </a:cubicBezTo>
                  <a:cubicBezTo>
                    <a:pt x="15916" y="15055"/>
                    <a:pt x="15916" y="15055"/>
                    <a:pt x="15916" y="15055"/>
                  </a:cubicBezTo>
                  <a:cubicBezTo>
                    <a:pt x="16565" y="15055"/>
                    <a:pt x="17377" y="15545"/>
                    <a:pt x="17540" y="16200"/>
                  </a:cubicBezTo>
                  <a:cubicBezTo>
                    <a:pt x="18514" y="18818"/>
                    <a:pt x="18514" y="18818"/>
                    <a:pt x="18514" y="18818"/>
                  </a:cubicBezTo>
                  <a:cubicBezTo>
                    <a:pt x="19326" y="18818"/>
                    <a:pt x="19326" y="18818"/>
                    <a:pt x="19326" y="18818"/>
                  </a:cubicBezTo>
                  <a:cubicBezTo>
                    <a:pt x="20626" y="18818"/>
                    <a:pt x="21600" y="17836"/>
                    <a:pt x="21600" y="16527"/>
                  </a:cubicBezTo>
                  <a:cubicBezTo>
                    <a:pt x="21600" y="8836"/>
                    <a:pt x="21600" y="8836"/>
                    <a:pt x="21600" y="8836"/>
                  </a:cubicBezTo>
                  <a:cubicBezTo>
                    <a:pt x="21600" y="7691"/>
                    <a:pt x="20626" y="6545"/>
                    <a:pt x="19326" y="6545"/>
                  </a:cubicBezTo>
                  <a:close/>
                  <a:moveTo>
                    <a:pt x="19326" y="6545"/>
                  </a:move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lIns="0" tIns="0" rIns="0" bIns="0"/>
            <a:lstStyle/>
            <a:p>
              <a:endParaRPr lang="en-US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7052466" y="5343549"/>
            <a:ext cx="4307423" cy="829949"/>
            <a:chOff x="6686815" y="5066757"/>
            <a:chExt cx="4084299" cy="786958"/>
          </a:xfrm>
        </p:grpSpPr>
        <p:grpSp>
          <p:nvGrpSpPr>
            <p:cNvPr id="74" name="Group 73"/>
            <p:cNvGrpSpPr/>
            <p:nvPr/>
          </p:nvGrpSpPr>
          <p:grpSpPr>
            <a:xfrm>
              <a:off x="7415203" y="5066757"/>
              <a:ext cx="3355911" cy="786958"/>
              <a:chOff x="8836089" y="3653579"/>
              <a:chExt cx="3355911" cy="786958"/>
            </a:xfrm>
          </p:grpSpPr>
          <p:sp>
            <p:nvSpPr>
              <p:cNvPr id="75" name="TextBox 74"/>
              <p:cNvSpPr txBox="1"/>
              <p:nvPr/>
            </p:nvSpPr>
            <p:spPr>
              <a:xfrm>
                <a:off x="8841692" y="3983574"/>
                <a:ext cx="3350308" cy="4569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265" err="1">
                    <a:solidFill>
                      <a:schemeClr val="bg1">
                        <a:lumMod val="50000"/>
                      </a:schemeClr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Clear Sans Light" panose="020B0303030202020304" pitchFamily="34" charset="0"/>
                    <a:sym typeface="Times New Roman" panose="02020603050405020304" pitchFamily="18" charset="0"/>
                  </a:rPr>
                  <a:t>Lorem</a:t>
                </a:r>
                <a:r>
                  <a:rPr lang="en-US" sz="1265">
                    <a:solidFill>
                      <a:schemeClr val="bg1">
                        <a:lumMod val="50000"/>
                      </a:schemeClr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Clear Sans Light" panose="020B0303030202020304" pitchFamily="34" charset="0"/>
                    <a:sym typeface="Times New Roman" panose="02020603050405020304" pitchFamily="18" charset="0"/>
                  </a:rPr>
                  <a:t> </a:t>
                </a:r>
                <a:r>
                  <a:rPr lang="en-US" sz="1265" err="1">
                    <a:solidFill>
                      <a:schemeClr val="bg1">
                        <a:lumMod val="50000"/>
                      </a:schemeClr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Clear Sans Light" panose="020B0303030202020304" pitchFamily="34" charset="0"/>
                    <a:sym typeface="Times New Roman" panose="02020603050405020304" pitchFamily="18" charset="0"/>
                  </a:rPr>
                  <a:t>ipsume</a:t>
                </a:r>
                <a:r>
                  <a:rPr lang="en-US" sz="1265">
                    <a:solidFill>
                      <a:schemeClr val="bg1">
                        <a:lumMod val="50000"/>
                      </a:schemeClr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Clear Sans Light" panose="020B0303030202020304" pitchFamily="34" charset="0"/>
                    <a:sym typeface="Times New Roman" panose="02020603050405020304" pitchFamily="18" charset="0"/>
                  </a:rPr>
                  <a:t> </a:t>
                </a:r>
                <a:r>
                  <a:rPr lang="en-US" sz="1265" err="1">
                    <a:solidFill>
                      <a:schemeClr val="bg1">
                        <a:lumMod val="50000"/>
                      </a:schemeClr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Clear Sans Light" panose="020B0303030202020304" pitchFamily="34" charset="0"/>
                    <a:sym typeface="Times New Roman" panose="02020603050405020304" pitchFamily="18" charset="0"/>
                  </a:rPr>
                  <a:t>koler</a:t>
                </a:r>
                <a:r>
                  <a:rPr lang="en-US" sz="1265">
                    <a:solidFill>
                      <a:schemeClr val="bg1">
                        <a:lumMod val="50000"/>
                      </a:schemeClr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Clear Sans Light" panose="020B0303030202020304" pitchFamily="34" charset="0"/>
                    <a:sym typeface="Times New Roman" panose="02020603050405020304" pitchFamily="18" charset="0"/>
                  </a:rPr>
                  <a:t> sit </a:t>
                </a:r>
                <a:r>
                  <a:rPr lang="en-US" sz="1265" err="1">
                    <a:solidFill>
                      <a:schemeClr val="bg1">
                        <a:lumMod val="50000"/>
                      </a:schemeClr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Clear Sans Light" panose="020B0303030202020304" pitchFamily="34" charset="0"/>
                    <a:sym typeface="Times New Roman" panose="02020603050405020304" pitchFamily="18" charset="0"/>
                  </a:rPr>
                  <a:t>denimaOstebus</a:t>
                </a:r>
                <a:r>
                  <a:rPr lang="en-US" sz="1265">
                    <a:solidFill>
                      <a:schemeClr val="bg1">
                        <a:lumMod val="50000"/>
                      </a:schemeClr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Clear Sans Light" panose="020B0303030202020304" pitchFamily="34" charset="0"/>
                    <a:sym typeface="Times New Roman" panose="02020603050405020304" pitchFamily="18" charset="0"/>
                  </a:rPr>
                  <a:t> </a:t>
                </a:r>
                <a:r>
                  <a:rPr lang="en-US" sz="1265" err="1">
                    <a:solidFill>
                      <a:schemeClr val="bg1">
                        <a:lumMod val="50000"/>
                      </a:schemeClr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Clear Sans Light" panose="020B0303030202020304" pitchFamily="34" charset="0"/>
                    <a:sym typeface="Times New Roman" panose="02020603050405020304" pitchFamily="18" charset="0"/>
                  </a:rPr>
                  <a:t>daname</a:t>
                </a:r>
                <a:r>
                  <a:rPr lang="en-US" sz="1265">
                    <a:solidFill>
                      <a:schemeClr val="bg1">
                        <a:lumMod val="50000"/>
                      </a:schemeClr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Clear Sans Light" panose="020B0303030202020304" pitchFamily="34" charset="0"/>
                    <a:sym typeface="Times New Roman" panose="02020603050405020304" pitchFamily="18" charset="0"/>
                  </a:rPr>
                  <a:t> </a:t>
                </a:r>
                <a:r>
                  <a:rPr lang="en-US" sz="1265" err="1">
                    <a:solidFill>
                      <a:schemeClr val="bg1">
                        <a:lumMod val="50000"/>
                      </a:schemeClr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Clear Sans Light" panose="020B0303030202020304" pitchFamily="34" charset="0"/>
                    <a:sym typeface="Times New Roman" panose="02020603050405020304" pitchFamily="18" charset="0"/>
                  </a:rPr>
                  <a:t>lovera</a:t>
                </a:r>
                <a:r>
                  <a:rPr lang="en-US" sz="1265">
                    <a:solidFill>
                      <a:schemeClr val="bg1">
                        <a:lumMod val="50000"/>
                      </a:schemeClr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Clear Sans Light" panose="020B0303030202020304" pitchFamily="34" charset="0"/>
                    <a:sym typeface="Times New Roman" panose="02020603050405020304" pitchFamily="18" charset="0"/>
                  </a:rPr>
                  <a:t> </a:t>
                </a:r>
                <a:r>
                  <a:rPr lang="en-US" sz="1265" err="1">
                    <a:solidFill>
                      <a:schemeClr val="bg1">
                        <a:lumMod val="50000"/>
                      </a:schemeClr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Clear Sans Light" panose="020B0303030202020304" pitchFamily="34" charset="0"/>
                    <a:sym typeface="Times New Roman" panose="02020603050405020304" pitchFamily="18" charset="0"/>
                  </a:rPr>
                  <a:t>donWakamare</a:t>
                </a:r>
                <a:r>
                  <a:rPr lang="en-US" sz="1265">
                    <a:solidFill>
                      <a:schemeClr val="bg1">
                        <a:lumMod val="50000"/>
                      </a:schemeClr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Clear Sans Light" panose="020B0303030202020304" pitchFamily="34" charset="0"/>
                    <a:sym typeface="Times New Roman" panose="02020603050405020304" pitchFamily="18" charset="0"/>
                  </a:rPr>
                  <a:t> </a:t>
                </a:r>
                <a:r>
                  <a:rPr lang="en-US" sz="1265" err="1">
                    <a:solidFill>
                      <a:schemeClr val="bg1">
                        <a:lumMod val="50000"/>
                      </a:schemeClr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Clear Sans Light" panose="020B0303030202020304" pitchFamily="34" charset="0"/>
                    <a:sym typeface="Times New Roman" panose="02020603050405020304" pitchFamily="18" charset="0"/>
                  </a:rPr>
                  <a:t>dimasa</a:t>
                </a:r>
                <a:r>
                  <a:rPr lang="en-US" sz="1265">
                    <a:solidFill>
                      <a:schemeClr val="bg1">
                        <a:lumMod val="50000"/>
                      </a:schemeClr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Clear Sans Light" panose="020B0303030202020304" pitchFamily="34" charset="0"/>
                    <a:sym typeface="Times New Roman" panose="02020603050405020304" pitchFamily="18" charset="0"/>
                  </a:rPr>
                  <a:t> </a:t>
                </a:r>
                <a:r>
                  <a:rPr lang="en-US" sz="1265" err="1">
                    <a:solidFill>
                      <a:schemeClr val="bg1">
                        <a:lumMod val="50000"/>
                      </a:schemeClr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Clear Sans Light" panose="020B0303030202020304" pitchFamily="34" charset="0"/>
                    <a:sym typeface="Times New Roman" panose="02020603050405020304" pitchFamily="18" charset="0"/>
                  </a:rPr>
                  <a:t>quosam</a:t>
                </a:r>
                <a:r>
                  <a:rPr lang="en-US" sz="1265">
                    <a:solidFill>
                      <a:schemeClr val="bg1">
                        <a:lumMod val="50000"/>
                      </a:schemeClr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Clear Sans Light" panose="020B0303030202020304" pitchFamily="34" charset="0"/>
                    <a:sym typeface="Times New Roman" panose="02020603050405020304" pitchFamily="18" charset="0"/>
                  </a:rPr>
                  <a:t> </a:t>
                </a:r>
                <a:r>
                  <a:rPr lang="en-US" sz="1265" err="1">
                    <a:solidFill>
                      <a:schemeClr val="bg1">
                        <a:lumMod val="50000"/>
                      </a:schemeClr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Clear Sans Light" panose="020B0303030202020304" pitchFamily="34" charset="0"/>
                    <a:sym typeface="Times New Roman" panose="02020603050405020304" pitchFamily="18" charset="0"/>
                  </a:rPr>
                  <a:t>sant</a:t>
                </a:r>
                <a:endPara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endParaRPr>
              </a:p>
            </p:txBody>
          </p:sp>
          <p:sp>
            <p:nvSpPr>
              <p:cNvPr id="76" name="TextBox 75"/>
              <p:cNvSpPr txBox="1"/>
              <p:nvPr/>
            </p:nvSpPr>
            <p:spPr>
              <a:xfrm>
                <a:off x="8836089" y="3653579"/>
                <a:ext cx="1943469" cy="371906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1475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Clear Sans" panose="020B0503030202020304" pitchFamily="34" charset="0"/>
                    <a:sym typeface="Times New Roman" panose="02020603050405020304" pitchFamily="18" charset="0"/>
                  </a:rPr>
                  <a:t>点击输入标题</a:t>
                </a:r>
                <a:endParaRPr lang="zh-CN" altLang="en-US" sz="1475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" panose="020B0503030202020304" pitchFamily="34" charset="0"/>
                  <a:sym typeface="Times New Roman" panose="02020603050405020304" pitchFamily="18" charset="0"/>
                </a:endParaRPr>
              </a:p>
            </p:txBody>
          </p:sp>
        </p:grpSp>
        <p:sp>
          <p:nvSpPr>
            <p:cNvPr id="82" name="AutoShape 32"/>
            <p:cNvSpPr/>
            <p:nvPr/>
          </p:nvSpPr>
          <p:spPr bwMode="auto">
            <a:xfrm>
              <a:off x="6686815" y="5276267"/>
              <a:ext cx="546405" cy="451236"/>
            </a:xfrm>
            <a:custGeom>
              <a:avLst/>
              <a:gdLst>
                <a:gd name="T0" fmla="*/ 15660 w 21600"/>
                <a:gd name="T1" fmla="*/ 16668 h 21148"/>
                <a:gd name="T2" fmla="*/ 11880 w 21600"/>
                <a:gd name="T3" fmla="*/ 12668 h 21148"/>
                <a:gd name="T4" fmla="*/ 11880 w 21600"/>
                <a:gd name="T5" fmla="*/ 10428 h 21148"/>
                <a:gd name="T6" fmla="*/ 13365 w 21600"/>
                <a:gd name="T7" fmla="*/ 12508 h 21148"/>
                <a:gd name="T8" fmla="*/ 15390 w 21600"/>
                <a:gd name="T9" fmla="*/ 11388 h 21148"/>
                <a:gd name="T10" fmla="*/ 16470 w 21600"/>
                <a:gd name="T11" fmla="*/ 11228 h 21148"/>
                <a:gd name="T12" fmla="*/ 17820 w 21600"/>
                <a:gd name="T13" fmla="*/ 9948 h 21148"/>
                <a:gd name="T14" fmla="*/ 21600 w 21600"/>
                <a:gd name="T15" fmla="*/ 14428 h 21148"/>
                <a:gd name="T16" fmla="*/ 18765 w 21600"/>
                <a:gd name="T17" fmla="*/ 4828 h 21148"/>
                <a:gd name="T18" fmla="*/ 18630 w 21600"/>
                <a:gd name="T19" fmla="*/ 2588 h 21148"/>
                <a:gd name="T20" fmla="*/ 15660 w 21600"/>
                <a:gd name="T21" fmla="*/ 28 h 21148"/>
                <a:gd name="T22" fmla="*/ 12690 w 21600"/>
                <a:gd name="T23" fmla="*/ 4828 h 21148"/>
                <a:gd name="T24" fmla="*/ 12285 w 21600"/>
                <a:gd name="T25" fmla="*/ 5308 h 21148"/>
                <a:gd name="T26" fmla="*/ 13230 w 21600"/>
                <a:gd name="T27" fmla="*/ 6748 h 21148"/>
                <a:gd name="T28" fmla="*/ 13635 w 21600"/>
                <a:gd name="T29" fmla="*/ 8188 h 21148"/>
                <a:gd name="T30" fmla="*/ 13635 w 21600"/>
                <a:gd name="T31" fmla="*/ 8188 h 21148"/>
                <a:gd name="T32" fmla="*/ 13770 w 21600"/>
                <a:gd name="T33" fmla="*/ 8348 h 21148"/>
                <a:gd name="T34" fmla="*/ 13770 w 21600"/>
                <a:gd name="T35" fmla="*/ 8668 h 21148"/>
                <a:gd name="T36" fmla="*/ 15660 w 21600"/>
                <a:gd name="T37" fmla="*/ 11068 h 21148"/>
                <a:gd name="T38" fmla="*/ 17415 w 21600"/>
                <a:gd name="T39" fmla="*/ 8668 h 21148"/>
                <a:gd name="T40" fmla="*/ 17550 w 21600"/>
                <a:gd name="T41" fmla="*/ 8188 h 21148"/>
                <a:gd name="T42" fmla="*/ 17955 w 21600"/>
                <a:gd name="T43" fmla="*/ 6748 h 21148"/>
                <a:gd name="T44" fmla="*/ 18900 w 21600"/>
                <a:gd name="T45" fmla="*/ 5308 h 21148"/>
                <a:gd name="T46" fmla="*/ 16335 w 21600"/>
                <a:gd name="T47" fmla="*/ 14268 h 21148"/>
                <a:gd name="T48" fmla="*/ 16335 w 21600"/>
                <a:gd name="T49" fmla="*/ 14268 h 21148"/>
                <a:gd name="T50" fmla="*/ 16335 w 21600"/>
                <a:gd name="T51" fmla="*/ 14268 h 21148"/>
                <a:gd name="T52" fmla="*/ 16335 w 21600"/>
                <a:gd name="T53" fmla="*/ 14268 h 21148"/>
                <a:gd name="T54" fmla="*/ 16335 w 21600"/>
                <a:gd name="T55" fmla="*/ 14268 h 21148"/>
                <a:gd name="T56" fmla="*/ 9855 w 21600"/>
                <a:gd name="T57" fmla="*/ 13148 h 21148"/>
                <a:gd name="T58" fmla="*/ 8100 w 21600"/>
                <a:gd name="T59" fmla="*/ 14748 h 21148"/>
                <a:gd name="T60" fmla="*/ 7020 w 21600"/>
                <a:gd name="T61" fmla="*/ 14908 h 21148"/>
                <a:gd name="T62" fmla="*/ 4455 w 21600"/>
                <a:gd name="T63" fmla="*/ 16188 h 21148"/>
                <a:gd name="T64" fmla="*/ 2700 w 21600"/>
                <a:gd name="T65" fmla="*/ 13788 h 21148"/>
                <a:gd name="T66" fmla="*/ 7155 w 21600"/>
                <a:gd name="T67" fmla="*/ 21148 h 21148"/>
                <a:gd name="T68" fmla="*/ 11610 w 21600"/>
                <a:gd name="T69" fmla="*/ 13788 h 21148"/>
                <a:gd name="T70" fmla="*/ 10935 w 21600"/>
                <a:gd name="T71" fmla="*/ 7228 h 21148"/>
                <a:gd name="T72" fmla="*/ 10665 w 21600"/>
                <a:gd name="T73" fmla="*/ 4348 h 21148"/>
                <a:gd name="T74" fmla="*/ 7155 w 21600"/>
                <a:gd name="T75" fmla="*/ 1308 h 21148"/>
                <a:gd name="T76" fmla="*/ 3645 w 21600"/>
                <a:gd name="T77" fmla="*/ 7068 h 21148"/>
                <a:gd name="T78" fmla="*/ 3240 w 21600"/>
                <a:gd name="T79" fmla="*/ 7708 h 21148"/>
                <a:gd name="T80" fmla="*/ 4320 w 21600"/>
                <a:gd name="T81" fmla="*/ 9468 h 21148"/>
                <a:gd name="T82" fmla="*/ 4725 w 21600"/>
                <a:gd name="T83" fmla="*/ 11068 h 21148"/>
                <a:gd name="T84" fmla="*/ 4860 w 21600"/>
                <a:gd name="T85" fmla="*/ 11228 h 21148"/>
                <a:gd name="T86" fmla="*/ 4860 w 21600"/>
                <a:gd name="T87" fmla="*/ 11228 h 21148"/>
                <a:gd name="T88" fmla="*/ 4995 w 21600"/>
                <a:gd name="T89" fmla="*/ 11708 h 21148"/>
                <a:gd name="T90" fmla="*/ 7155 w 21600"/>
                <a:gd name="T91" fmla="*/ 14588 h 21148"/>
                <a:gd name="T92" fmla="*/ 9315 w 21600"/>
                <a:gd name="T93" fmla="*/ 11708 h 21148"/>
                <a:gd name="T94" fmla="*/ 9450 w 21600"/>
                <a:gd name="T95" fmla="*/ 11228 h 21148"/>
                <a:gd name="T96" fmla="*/ 9990 w 21600"/>
                <a:gd name="T97" fmla="*/ 9468 h 21148"/>
                <a:gd name="T98" fmla="*/ 11070 w 21600"/>
                <a:gd name="T99" fmla="*/ 7708 h 21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1600" h="21148">
                  <a:moveTo>
                    <a:pt x="21600" y="14428"/>
                  </a:moveTo>
                  <a:cubicBezTo>
                    <a:pt x="21600" y="16188"/>
                    <a:pt x="17280" y="16668"/>
                    <a:pt x="15660" y="16668"/>
                  </a:cubicBezTo>
                  <a:cubicBezTo>
                    <a:pt x="15390" y="16668"/>
                    <a:pt x="15255" y="16668"/>
                    <a:pt x="15120" y="16668"/>
                  </a:cubicBezTo>
                  <a:cubicBezTo>
                    <a:pt x="14580" y="14748"/>
                    <a:pt x="13365" y="12988"/>
                    <a:pt x="11880" y="12668"/>
                  </a:cubicBezTo>
                  <a:cubicBezTo>
                    <a:pt x="11205" y="12508"/>
                    <a:pt x="10665" y="12188"/>
                    <a:pt x="10260" y="11868"/>
                  </a:cubicBezTo>
                  <a:cubicBezTo>
                    <a:pt x="10665" y="11228"/>
                    <a:pt x="11205" y="10588"/>
                    <a:pt x="11880" y="10428"/>
                  </a:cubicBezTo>
                  <a:cubicBezTo>
                    <a:pt x="12015" y="10428"/>
                    <a:pt x="12690" y="10268"/>
                    <a:pt x="13365" y="9948"/>
                  </a:cubicBezTo>
                  <a:cubicBezTo>
                    <a:pt x="13365" y="12508"/>
                    <a:pt x="13365" y="12508"/>
                    <a:pt x="13365" y="12508"/>
                  </a:cubicBezTo>
                  <a:cubicBezTo>
                    <a:pt x="13500" y="12188"/>
                    <a:pt x="14175" y="11068"/>
                    <a:pt x="14715" y="11228"/>
                  </a:cubicBezTo>
                  <a:cubicBezTo>
                    <a:pt x="14985" y="11228"/>
                    <a:pt x="15120" y="11388"/>
                    <a:pt x="15390" y="11388"/>
                  </a:cubicBezTo>
                  <a:cubicBezTo>
                    <a:pt x="15660" y="11388"/>
                    <a:pt x="15660" y="11388"/>
                    <a:pt x="15660" y="11388"/>
                  </a:cubicBezTo>
                  <a:cubicBezTo>
                    <a:pt x="16065" y="11388"/>
                    <a:pt x="16200" y="11228"/>
                    <a:pt x="16470" y="11228"/>
                  </a:cubicBezTo>
                  <a:cubicBezTo>
                    <a:pt x="16875" y="11068"/>
                    <a:pt x="17685" y="12188"/>
                    <a:pt x="17820" y="12508"/>
                  </a:cubicBezTo>
                  <a:cubicBezTo>
                    <a:pt x="17820" y="9948"/>
                    <a:pt x="17820" y="9948"/>
                    <a:pt x="17820" y="9948"/>
                  </a:cubicBezTo>
                  <a:cubicBezTo>
                    <a:pt x="18495" y="10268"/>
                    <a:pt x="19170" y="10428"/>
                    <a:pt x="19305" y="10428"/>
                  </a:cubicBezTo>
                  <a:cubicBezTo>
                    <a:pt x="20655" y="10748"/>
                    <a:pt x="21600" y="12828"/>
                    <a:pt x="21600" y="14428"/>
                  </a:cubicBezTo>
                  <a:close/>
                  <a:moveTo>
                    <a:pt x="18900" y="5308"/>
                  </a:moveTo>
                  <a:cubicBezTo>
                    <a:pt x="18900" y="4988"/>
                    <a:pt x="18765" y="4988"/>
                    <a:pt x="18765" y="4828"/>
                  </a:cubicBezTo>
                  <a:cubicBezTo>
                    <a:pt x="18630" y="4828"/>
                    <a:pt x="18630" y="4828"/>
                    <a:pt x="18495" y="4828"/>
                  </a:cubicBezTo>
                  <a:cubicBezTo>
                    <a:pt x="18765" y="4028"/>
                    <a:pt x="18765" y="3228"/>
                    <a:pt x="18630" y="2588"/>
                  </a:cubicBezTo>
                  <a:cubicBezTo>
                    <a:pt x="18225" y="1148"/>
                    <a:pt x="17550" y="508"/>
                    <a:pt x="17010" y="188"/>
                  </a:cubicBezTo>
                  <a:cubicBezTo>
                    <a:pt x="16605" y="28"/>
                    <a:pt x="15660" y="28"/>
                    <a:pt x="15660" y="28"/>
                  </a:cubicBezTo>
                  <a:cubicBezTo>
                    <a:pt x="15660" y="28"/>
                    <a:pt x="13500" y="-452"/>
                    <a:pt x="12555" y="2588"/>
                  </a:cubicBezTo>
                  <a:cubicBezTo>
                    <a:pt x="12420" y="3228"/>
                    <a:pt x="12555" y="4028"/>
                    <a:pt x="12690" y="4828"/>
                  </a:cubicBezTo>
                  <a:cubicBezTo>
                    <a:pt x="12555" y="4828"/>
                    <a:pt x="12555" y="4828"/>
                    <a:pt x="12420" y="4828"/>
                  </a:cubicBezTo>
                  <a:cubicBezTo>
                    <a:pt x="12420" y="4988"/>
                    <a:pt x="12285" y="4988"/>
                    <a:pt x="12285" y="5308"/>
                  </a:cubicBezTo>
                  <a:cubicBezTo>
                    <a:pt x="12285" y="5628"/>
                    <a:pt x="12285" y="5948"/>
                    <a:pt x="12420" y="6268"/>
                  </a:cubicBezTo>
                  <a:cubicBezTo>
                    <a:pt x="12555" y="6748"/>
                    <a:pt x="12690" y="7068"/>
                    <a:pt x="13230" y="6748"/>
                  </a:cubicBezTo>
                  <a:cubicBezTo>
                    <a:pt x="13230" y="7708"/>
                    <a:pt x="13365" y="8028"/>
                    <a:pt x="13635" y="8188"/>
                  </a:cubicBezTo>
                  <a:cubicBezTo>
                    <a:pt x="13635" y="8188"/>
                    <a:pt x="13635" y="8188"/>
                    <a:pt x="13635" y="8188"/>
                  </a:cubicBezTo>
                  <a:cubicBezTo>
                    <a:pt x="13635" y="8188"/>
                    <a:pt x="13635" y="8188"/>
                    <a:pt x="13635" y="8188"/>
                  </a:cubicBezTo>
                  <a:cubicBezTo>
                    <a:pt x="13635" y="8188"/>
                    <a:pt x="13635" y="8188"/>
                    <a:pt x="13635" y="8188"/>
                  </a:cubicBezTo>
                  <a:cubicBezTo>
                    <a:pt x="13635" y="8188"/>
                    <a:pt x="13635" y="8188"/>
                    <a:pt x="13635" y="8188"/>
                  </a:cubicBezTo>
                  <a:cubicBezTo>
                    <a:pt x="13635" y="8188"/>
                    <a:pt x="13635" y="8188"/>
                    <a:pt x="13770" y="8348"/>
                  </a:cubicBezTo>
                  <a:cubicBezTo>
                    <a:pt x="13770" y="8348"/>
                    <a:pt x="13770" y="8348"/>
                    <a:pt x="13770" y="8348"/>
                  </a:cubicBezTo>
                  <a:cubicBezTo>
                    <a:pt x="13770" y="8508"/>
                    <a:pt x="13770" y="8668"/>
                    <a:pt x="13770" y="8668"/>
                  </a:cubicBezTo>
                  <a:cubicBezTo>
                    <a:pt x="13770" y="8988"/>
                    <a:pt x="13770" y="9308"/>
                    <a:pt x="13770" y="9468"/>
                  </a:cubicBezTo>
                  <a:cubicBezTo>
                    <a:pt x="13905" y="9628"/>
                    <a:pt x="14715" y="11068"/>
                    <a:pt x="15660" y="11068"/>
                  </a:cubicBezTo>
                  <a:cubicBezTo>
                    <a:pt x="16605" y="11068"/>
                    <a:pt x="17415" y="9628"/>
                    <a:pt x="17415" y="9468"/>
                  </a:cubicBezTo>
                  <a:cubicBezTo>
                    <a:pt x="17415" y="9148"/>
                    <a:pt x="17415" y="8988"/>
                    <a:pt x="17415" y="8668"/>
                  </a:cubicBezTo>
                  <a:cubicBezTo>
                    <a:pt x="17415" y="8668"/>
                    <a:pt x="17415" y="8508"/>
                    <a:pt x="17415" y="8348"/>
                  </a:cubicBezTo>
                  <a:cubicBezTo>
                    <a:pt x="17415" y="8348"/>
                    <a:pt x="17550" y="8348"/>
                    <a:pt x="17550" y="8188"/>
                  </a:cubicBezTo>
                  <a:cubicBezTo>
                    <a:pt x="17550" y="8188"/>
                    <a:pt x="17550" y="8188"/>
                    <a:pt x="17550" y="8188"/>
                  </a:cubicBezTo>
                  <a:cubicBezTo>
                    <a:pt x="17685" y="8028"/>
                    <a:pt x="17955" y="7708"/>
                    <a:pt x="17955" y="6748"/>
                  </a:cubicBezTo>
                  <a:cubicBezTo>
                    <a:pt x="18495" y="7068"/>
                    <a:pt x="18630" y="6748"/>
                    <a:pt x="18765" y="6268"/>
                  </a:cubicBezTo>
                  <a:cubicBezTo>
                    <a:pt x="18900" y="5948"/>
                    <a:pt x="18900" y="5628"/>
                    <a:pt x="18900" y="5308"/>
                  </a:cubicBezTo>
                  <a:close/>
                  <a:moveTo>
                    <a:pt x="16335" y="14268"/>
                  </a:moveTo>
                  <a:cubicBezTo>
                    <a:pt x="16335" y="14268"/>
                    <a:pt x="16335" y="14268"/>
                    <a:pt x="16335" y="14268"/>
                  </a:cubicBezTo>
                  <a:cubicBezTo>
                    <a:pt x="16335" y="14268"/>
                    <a:pt x="16335" y="14268"/>
                    <a:pt x="16335" y="14268"/>
                  </a:cubicBezTo>
                  <a:close/>
                  <a:moveTo>
                    <a:pt x="16335" y="14268"/>
                  </a:moveTo>
                  <a:cubicBezTo>
                    <a:pt x="16335" y="14268"/>
                    <a:pt x="16335" y="14268"/>
                    <a:pt x="16335" y="14268"/>
                  </a:cubicBezTo>
                  <a:cubicBezTo>
                    <a:pt x="16335" y="14268"/>
                    <a:pt x="16335" y="14268"/>
                    <a:pt x="16335" y="14268"/>
                  </a:cubicBezTo>
                  <a:close/>
                  <a:moveTo>
                    <a:pt x="16335" y="14268"/>
                  </a:moveTo>
                  <a:cubicBezTo>
                    <a:pt x="16335" y="14268"/>
                    <a:pt x="16335" y="14268"/>
                    <a:pt x="16335" y="14268"/>
                  </a:cubicBezTo>
                  <a:cubicBezTo>
                    <a:pt x="16335" y="14268"/>
                    <a:pt x="16335" y="14268"/>
                    <a:pt x="16335" y="14268"/>
                  </a:cubicBezTo>
                  <a:cubicBezTo>
                    <a:pt x="16335" y="14268"/>
                    <a:pt x="16335" y="14268"/>
                    <a:pt x="16335" y="14268"/>
                  </a:cubicBezTo>
                  <a:close/>
                  <a:moveTo>
                    <a:pt x="11610" y="13788"/>
                  </a:moveTo>
                  <a:cubicBezTo>
                    <a:pt x="11475" y="13788"/>
                    <a:pt x="10530" y="13628"/>
                    <a:pt x="9855" y="13148"/>
                  </a:cubicBezTo>
                  <a:cubicBezTo>
                    <a:pt x="9855" y="16188"/>
                    <a:pt x="9855" y="16188"/>
                    <a:pt x="9855" y="16188"/>
                  </a:cubicBezTo>
                  <a:cubicBezTo>
                    <a:pt x="9585" y="15868"/>
                    <a:pt x="8775" y="14428"/>
                    <a:pt x="8100" y="14748"/>
                  </a:cubicBezTo>
                  <a:cubicBezTo>
                    <a:pt x="7830" y="14748"/>
                    <a:pt x="7695" y="14908"/>
                    <a:pt x="7290" y="14908"/>
                  </a:cubicBezTo>
                  <a:cubicBezTo>
                    <a:pt x="7020" y="14908"/>
                    <a:pt x="7020" y="14908"/>
                    <a:pt x="7020" y="14908"/>
                  </a:cubicBezTo>
                  <a:cubicBezTo>
                    <a:pt x="6615" y="14908"/>
                    <a:pt x="6480" y="14748"/>
                    <a:pt x="6210" y="14748"/>
                  </a:cubicBezTo>
                  <a:cubicBezTo>
                    <a:pt x="5535" y="14428"/>
                    <a:pt x="4725" y="15868"/>
                    <a:pt x="4455" y="16188"/>
                  </a:cubicBezTo>
                  <a:cubicBezTo>
                    <a:pt x="4455" y="13148"/>
                    <a:pt x="4455" y="13148"/>
                    <a:pt x="4455" y="13148"/>
                  </a:cubicBezTo>
                  <a:cubicBezTo>
                    <a:pt x="3780" y="13628"/>
                    <a:pt x="2835" y="13788"/>
                    <a:pt x="2700" y="13788"/>
                  </a:cubicBezTo>
                  <a:cubicBezTo>
                    <a:pt x="1080" y="14268"/>
                    <a:pt x="0" y="16668"/>
                    <a:pt x="0" y="18428"/>
                  </a:cubicBezTo>
                  <a:cubicBezTo>
                    <a:pt x="0" y="20508"/>
                    <a:pt x="5130" y="21148"/>
                    <a:pt x="7155" y="21148"/>
                  </a:cubicBezTo>
                  <a:cubicBezTo>
                    <a:pt x="9180" y="21148"/>
                    <a:pt x="14310" y="20508"/>
                    <a:pt x="14310" y="18428"/>
                  </a:cubicBezTo>
                  <a:cubicBezTo>
                    <a:pt x="14310" y="16668"/>
                    <a:pt x="13095" y="14268"/>
                    <a:pt x="11610" y="13788"/>
                  </a:cubicBezTo>
                  <a:close/>
                  <a:moveTo>
                    <a:pt x="11070" y="7708"/>
                  </a:moveTo>
                  <a:cubicBezTo>
                    <a:pt x="11070" y="7388"/>
                    <a:pt x="10935" y="7228"/>
                    <a:pt x="10935" y="7228"/>
                  </a:cubicBezTo>
                  <a:cubicBezTo>
                    <a:pt x="10800" y="7068"/>
                    <a:pt x="10665" y="7068"/>
                    <a:pt x="10665" y="7068"/>
                  </a:cubicBezTo>
                  <a:cubicBezTo>
                    <a:pt x="10800" y="6108"/>
                    <a:pt x="10935" y="5308"/>
                    <a:pt x="10665" y="4348"/>
                  </a:cubicBezTo>
                  <a:cubicBezTo>
                    <a:pt x="10260" y="2908"/>
                    <a:pt x="9450" y="2108"/>
                    <a:pt x="8775" y="1628"/>
                  </a:cubicBezTo>
                  <a:cubicBezTo>
                    <a:pt x="8370" y="1468"/>
                    <a:pt x="7155" y="1308"/>
                    <a:pt x="7155" y="1308"/>
                  </a:cubicBezTo>
                  <a:cubicBezTo>
                    <a:pt x="7155" y="1308"/>
                    <a:pt x="4590" y="988"/>
                    <a:pt x="3645" y="4348"/>
                  </a:cubicBezTo>
                  <a:cubicBezTo>
                    <a:pt x="3375" y="5308"/>
                    <a:pt x="3510" y="6108"/>
                    <a:pt x="3645" y="7068"/>
                  </a:cubicBezTo>
                  <a:cubicBezTo>
                    <a:pt x="3645" y="7068"/>
                    <a:pt x="3510" y="7068"/>
                    <a:pt x="3510" y="7228"/>
                  </a:cubicBezTo>
                  <a:cubicBezTo>
                    <a:pt x="3375" y="7228"/>
                    <a:pt x="3240" y="7388"/>
                    <a:pt x="3240" y="7708"/>
                  </a:cubicBezTo>
                  <a:cubicBezTo>
                    <a:pt x="3240" y="8028"/>
                    <a:pt x="3240" y="8508"/>
                    <a:pt x="3375" y="8828"/>
                  </a:cubicBezTo>
                  <a:cubicBezTo>
                    <a:pt x="3510" y="9468"/>
                    <a:pt x="3780" y="9788"/>
                    <a:pt x="4320" y="9468"/>
                  </a:cubicBezTo>
                  <a:cubicBezTo>
                    <a:pt x="4320" y="10428"/>
                    <a:pt x="4590" y="10908"/>
                    <a:pt x="4725" y="11068"/>
                  </a:cubicBezTo>
                  <a:cubicBezTo>
                    <a:pt x="4725" y="11068"/>
                    <a:pt x="4725" y="11068"/>
                    <a:pt x="4725" y="11068"/>
                  </a:cubicBezTo>
                  <a:cubicBezTo>
                    <a:pt x="4725" y="11068"/>
                    <a:pt x="4725" y="11068"/>
                    <a:pt x="4725" y="11068"/>
                  </a:cubicBezTo>
                  <a:cubicBezTo>
                    <a:pt x="4860" y="11068"/>
                    <a:pt x="4860" y="11228"/>
                    <a:pt x="4860" y="11228"/>
                  </a:cubicBezTo>
                  <a:cubicBezTo>
                    <a:pt x="4860" y="11228"/>
                    <a:pt x="4860" y="11228"/>
                    <a:pt x="4860" y="11228"/>
                  </a:cubicBezTo>
                  <a:cubicBezTo>
                    <a:pt x="4860" y="11228"/>
                    <a:pt x="4860" y="11228"/>
                    <a:pt x="4860" y="11228"/>
                  </a:cubicBezTo>
                  <a:cubicBezTo>
                    <a:pt x="4995" y="11228"/>
                    <a:pt x="4995" y="11228"/>
                    <a:pt x="4995" y="11388"/>
                  </a:cubicBezTo>
                  <a:cubicBezTo>
                    <a:pt x="4995" y="11388"/>
                    <a:pt x="4995" y="11548"/>
                    <a:pt x="4995" y="11708"/>
                  </a:cubicBezTo>
                  <a:cubicBezTo>
                    <a:pt x="4995" y="12028"/>
                    <a:pt x="4995" y="12348"/>
                    <a:pt x="5130" y="12668"/>
                  </a:cubicBezTo>
                  <a:cubicBezTo>
                    <a:pt x="5130" y="12988"/>
                    <a:pt x="6075" y="14588"/>
                    <a:pt x="7155" y="14588"/>
                  </a:cubicBezTo>
                  <a:cubicBezTo>
                    <a:pt x="8235" y="14588"/>
                    <a:pt x="9315" y="12828"/>
                    <a:pt x="9315" y="12508"/>
                  </a:cubicBezTo>
                  <a:cubicBezTo>
                    <a:pt x="9315" y="12348"/>
                    <a:pt x="9315" y="12028"/>
                    <a:pt x="9315" y="11708"/>
                  </a:cubicBezTo>
                  <a:cubicBezTo>
                    <a:pt x="9315" y="11548"/>
                    <a:pt x="9315" y="11388"/>
                    <a:pt x="9315" y="11388"/>
                  </a:cubicBezTo>
                  <a:cubicBezTo>
                    <a:pt x="9315" y="11228"/>
                    <a:pt x="9450" y="11228"/>
                    <a:pt x="9450" y="11228"/>
                  </a:cubicBezTo>
                  <a:cubicBezTo>
                    <a:pt x="9450" y="11228"/>
                    <a:pt x="9450" y="11228"/>
                    <a:pt x="9450" y="11228"/>
                  </a:cubicBezTo>
                  <a:cubicBezTo>
                    <a:pt x="9720" y="11068"/>
                    <a:pt x="9990" y="10588"/>
                    <a:pt x="9990" y="9468"/>
                  </a:cubicBezTo>
                  <a:cubicBezTo>
                    <a:pt x="10530" y="9788"/>
                    <a:pt x="10800" y="9468"/>
                    <a:pt x="10935" y="8828"/>
                  </a:cubicBezTo>
                  <a:cubicBezTo>
                    <a:pt x="11070" y="8508"/>
                    <a:pt x="11070" y="8028"/>
                    <a:pt x="11070" y="7708"/>
                  </a:cubicBezTo>
                  <a:close/>
                  <a:moveTo>
                    <a:pt x="11070" y="7708"/>
                  </a:move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lIns="0" tIns="0" rIns="0" bIns="0"/>
            <a:lstStyle/>
            <a:p>
              <a:endParaRPr lang="en-US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sp>
        <p:nvSpPr>
          <p:cNvPr id="53" name="矩形 52"/>
          <p:cNvSpPr/>
          <p:nvPr/>
        </p:nvSpPr>
        <p:spPr>
          <a:xfrm>
            <a:off x="3477210" y="170898"/>
            <a:ext cx="9380132" cy="5972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4" name="矩形 53"/>
          <p:cNvSpPr/>
          <p:nvPr/>
        </p:nvSpPr>
        <p:spPr>
          <a:xfrm>
            <a:off x="1413" y="170898"/>
            <a:ext cx="254097" cy="5972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5" name="矩形 54"/>
          <p:cNvSpPr/>
          <p:nvPr/>
        </p:nvSpPr>
        <p:spPr>
          <a:xfrm>
            <a:off x="288981" y="170898"/>
            <a:ext cx="67661" cy="5972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6" name="矩形 55"/>
          <p:cNvSpPr/>
          <p:nvPr/>
        </p:nvSpPr>
        <p:spPr>
          <a:xfrm>
            <a:off x="1414" y="6997978"/>
            <a:ext cx="12855928" cy="9029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7" name="文本框 56"/>
          <p:cNvSpPr txBox="1"/>
          <p:nvPr/>
        </p:nvSpPr>
        <p:spPr>
          <a:xfrm>
            <a:off x="576093" y="177189"/>
            <a:ext cx="26468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200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年度工作概述</a:t>
            </a:r>
            <a:endParaRPr lang="en-US" altLang="zh-CN" sz="3200" b="1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8" name="Content Placeholder 2"/>
          <p:cNvSpPr txBox="1"/>
          <p:nvPr/>
        </p:nvSpPr>
        <p:spPr>
          <a:xfrm>
            <a:off x="10605610" y="192575"/>
            <a:ext cx="1906380" cy="55354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3595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LOGO</a:t>
            </a:r>
            <a:endParaRPr lang="en-US" sz="3595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9" name="文本框 58"/>
          <p:cNvSpPr txBox="1"/>
          <p:nvPr/>
        </p:nvSpPr>
        <p:spPr>
          <a:xfrm>
            <a:off x="498412" y="729609"/>
            <a:ext cx="28022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ANNUAL WORK SUMMARY</a:t>
            </a:r>
            <a:endParaRPr lang="en-US" altLang="zh-CN" sz="16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1000">
        <p:random/>
      </p:transition>
    </mc:Choice>
    <mc:Fallback>
      <p:transition spd="slow" advClick="0" advTm="1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8" grpId="0"/>
      <p:bldP spid="24" grpId="0"/>
      <p:bldP spid="3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0"/>
            <a:ext cx="12858750" cy="7232650"/>
          </a:xfrm>
          <a:prstGeom prst="rect">
            <a:avLst/>
          </a:prstGeom>
          <a:blipFill dpi="0" rotWithShape="1">
            <a:blip r:embed="rId1" cstate="email"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brightnessContrast contrast="20000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</a:extLst>
            </a:blip>
            <a:srcRect/>
            <a:stretch>
              <a:fillRect l="-399" t="-8692" r="10241" b="-1153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p:sp>
        <p:nvSpPr>
          <p:cNvPr id="8" name="矩形 259"/>
          <p:cNvSpPr>
            <a:spLocks noChangeArrowheads="1"/>
          </p:cNvSpPr>
          <p:nvPr/>
        </p:nvSpPr>
        <p:spPr bwMode="auto">
          <a:xfrm>
            <a:off x="5014739" y="4757415"/>
            <a:ext cx="6970340" cy="123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r">
              <a:buNone/>
            </a:pPr>
            <a:r>
              <a:rPr lang="en-US" altLang="zh-CN" sz="8000" b="1" dirty="0">
                <a:solidFill>
                  <a:schemeClr val="accent1"/>
                </a:solidFill>
                <a:cs typeface="Arial" panose="020B0604020202020204" pitchFamily="34" charset="0"/>
              </a:rPr>
              <a:t>THANK YOU</a:t>
            </a:r>
            <a:endParaRPr lang="zh-CN" altLang="en-US" sz="8800" b="1" dirty="0">
              <a:solidFill>
                <a:schemeClr val="accent1"/>
              </a:solidFill>
              <a:cs typeface="Arial" panose="020B0604020202020204" pitchFamily="34" charset="0"/>
            </a:endParaRPr>
          </a:p>
        </p:txBody>
      </p:sp>
      <p:sp>
        <p:nvSpPr>
          <p:cNvPr id="11" name="矩形 259"/>
          <p:cNvSpPr>
            <a:spLocks noChangeArrowheads="1"/>
          </p:cNvSpPr>
          <p:nvPr/>
        </p:nvSpPr>
        <p:spPr bwMode="auto">
          <a:xfrm>
            <a:off x="5933183" y="4410467"/>
            <a:ext cx="605189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r">
              <a:buNone/>
            </a:pPr>
            <a:r>
              <a:rPr lang="zh-CN" altLang="en-US" sz="2800" dirty="0">
                <a:solidFill>
                  <a:schemeClr val="accent1"/>
                </a:solidFill>
                <a:cs typeface="Arial" panose="020B0604020202020204" pitchFamily="34" charset="0"/>
              </a:rPr>
              <a:t>感谢聆听，批评指导</a:t>
            </a:r>
            <a:endParaRPr lang="zh-CN" altLang="en-US" sz="2800" dirty="0">
              <a:solidFill>
                <a:schemeClr val="accent1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1000">
        <p:random/>
      </p:transition>
    </mc:Choice>
    <mc:Fallback>
      <p:transition spd="slow" advClick="0" advTm="1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399"/>
                            </p:stCondLst>
                            <p:childTnLst>
                              <p:par>
                                <p:cTn id="17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899"/>
                            </p:stCondLst>
                            <p:childTnLst>
                              <p:par>
                                <p:cTn id="2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799"/>
                            </p:stCondLst>
                            <p:childTnLst>
                              <p:par>
                                <p:cTn id="2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/>
      <p:bldP spid="8" grpId="1"/>
      <p:bldP spid="11" grpId="0"/>
      <p:bldP spid="11" grpId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/>
          <p:cNvSpPr/>
          <p:nvPr/>
        </p:nvSpPr>
        <p:spPr>
          <a:xfrm>
            <a:off x="10398" y="-38172"/>
            <a:ext cx="12847999" cy="72708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00"/>
          </a:p>
        </p:txBody>
      </p:sp>
      <p:sp>
        <p:nvSpPr>
          <p:cNvPr id="7" name="矩形 6"/>
          <p:cNvSpPr/>
          <p:nvPr/>
        </p:nvSpPr>
        <p:spPr>
          <a:xfrm>
            <a:off x="1022" y="2728316"/>
            <a:ext cx="12857375" cy="130522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95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10000+套</a:t>
            </a:r>
            <a:r>
              <a:rPr kumimoji="0" lang="zh-CN" altLang="en-US" sz="292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精品</a:t>
            </a:r>
            <a:r>
              <a:rPr kumimoji="0" lang="en-US" altLang="zh-CN" sz="292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PPT</a:t>
            </a:r>
            <a:r>
              <a:rPr kumimoji="0" lang="zh-CN" altLang="en-US" sz="292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模板</a:t>
            </a:r>
            <a:r>
              <a:rPr kumimoji="0" lang="zh-CN" altLang="en-US" sz="2930" b="1" i="0" u="none" strike="noStrike" kern="1200" cap="none" spc="200" normalizeH="0" baseline="0" noProof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全部免费</a:t>
            </a:r>
            <a:r>
              <a:rPr kumimoji="0" lang="zh-CN" altLang="en-US" sz="292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下载</a:t>
            </a:r>
            <a:endParaRPr kumimoji="0" lang="en-US" altLang="zh-CN" sz="2925" b="1" i="0" u="none" strike="noStrike" kern="1200" cap="none" spc="200" normalizeH="0" baseline="0" noProof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" name="图片 3" descr="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08077" y="1476666"/>
            <a:ext cx="2641926" cy="803628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430351" y="4360350"/>
            <a:ext cx="4008094" cy="11309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3375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PPT</a:t>
            </a:r>
            <a:r>
              <a:rPr lang="zh-CN" altLang="en-US" sz="3375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营</a:t>
            </a:r>
            <a:endParaRPr lang="zh-CN" altLang="en-US" sz="3375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  <a:p>
            <a:pPr algn="ctr"/>
            <a:r>
              <a:rPr lang="en-US" altLang="zh-CN" sz="3375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www.pptying.com</a:t>
            </a:r>
            <a:endParaRPr lang="en-US" altLang="zh-CN" sz="3375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</p:txBody>
      </p:sp>
    </p:spTree>
  </p:cSld>
  <p:clrMapOvr>
    <a:masterClrMapping/>
  </p:clrMapOvr>
  <p:transition spd="med" advClick="0" advTm="0">
    <p:push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3"/>
          <p:cNvSpPr>
            <a:spLocks noChangeArrowheads="1"/>
          </p:cNvSpPr>
          <p:nvPr/>
        </p:nvSpPr>
        <p:spPr bwMode="auto">
          <a:xfrm>
            <a:off x="2530139" y="3197126"/>
            <a:ext cx="4801314" cy="1535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 anchor="ctr">
            <a:spAutoFit/>
          </a:bodyPr>
          <a:lstStyle/>
          <a:p>
            <a:pPr algn="r"/>
            <a:r>
              <a:rPr lang="en-US" sz="3375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</a:t>
            </a:r>
            <a:endParaRPr lang="en-US" sz="3375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r"/>
            <a:r>
              <a:rPr lang="zh-CN" altLang="en-US" sz="600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6000" b="1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124" name="矩形 10"/>
          <p:cNvSpPr>
            <a:spLocks noChangeArrowheads="1"/>
          </p:cNvSpPr>
          <p:nvPr/>
        </p:nvSpPr>
        <p:spPr bwMode="auto">
          <a:xfrm>
            <a:off x="3485528" y="2520708"/>
            <a:ext cx="3845925" cy="400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The 2017 annual work summary</a:t>
            </a:r>
            <a:endParaRPr lang="zh-CN" altLang="en-US" sz="20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125" name="直接连接符 11"/>
          <p:cNvSpPr>
            <a:spLocks noChangeShapeType="1"/>
          </p:cNvSpPr>
          <p:nvPr/>
        </p:nvSpPr>
        <p:spPr bwMode="auto">
          <a:xfrm>
            <a:off x="1826905" y="2957655"/>
            <a:ext cx="5504548" cy="1675"/>
          </a:xfrm>
          <a:prstGeom prst="line">
            <a:avLst/>
          </a:prstGeom>
          <a:noFill/>
          <a:ln w="6350" cap="flat" cmpd="sng">
            <a:solidFill>
              <a:schemeClr val="accent1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00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Text Box 3"/>
          <p:cNvSpPr>
            <a:spLocks noChangeArrowheads="1"/>
          </p:cNvSpPr>
          <p:nvPr/>
        </p:nvSpPr>
        <p:spPr bwMode="auto">
          <a:xfrm>
            <a:off x="7422714" y="2022103"/>
            <a:ext cx="3021981" cy="3154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19895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  <a:endParaRPr lang="zh-CN" altLang="en-US" sz="19895" b="1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1000">
        <p:random/>
      </p:transition>
    </mc:Choice>
    <mc:Fallback>
      <p:transition spd="slow" advClick="0" advTm="1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/>
      <p:bldP spid="5124" grpId="0"/>
      <p:bldP spid="5125" grpId="0" animBg="1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Arrow 4"/>
          <p:cNvSpPr/>
          <p:nvPr/>
        </p:nvSpPr>
        <p:spPr bwMode="auto">
          <a:xfrm>
            <a:off x="1427473" y="1941761"/>
            <a:ext cx="9905728" cy="1176918"/>
          </a:xfrm>
          <a:prstGeom prst="rightArrow">
            <a:avLst>
              <a:gd name="adj1" fmla="val 50000"/>
              <a:gd name="adj2" fmla="val 80000"/>
            </a:avLst>
          </a:prstGeom>
          <a:solidFill>
            <a:schemeClr val="accent1"/>
          </a:solidFill>
          <a:ln w="9525">
            <a:noFill/>
            <a:round/>
          </a:ln>
        </p:spPr>
        <p:txBody>
          <a:bodyPr vert="horz" wrap="square" lIns="117692" tIns="58846" rIns="117692" bIns="58846" numCol="1" rtlCol="0" anchor="t" anchorCtr="0" compatLnSpc="1"/>
          <a:lstStyle/>
          <a:p>
            <a:pPr algn="ctr"/>
            <a:endParaRPr lang="en-US" sz="1650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6" name="Right Arrow 5"/>
          <p:cNvSpPr/>
          <p:nvPr/>
        </p:nvSpPr>
        <p:spPr bwMode="auto">
          <a:xfrm>
            <a:off x="3701762" y="2815920"/>
            <a:ext cx="7631440" cy="1176918"/>
          </a:xfrm>
          <a:prstGeom prst="rightArrow">
            <a:avLst>
              <a:gd name="adj1" fmla="val 50000"/>
              <a:gd name="adj2" fmla="val 80000"/>
            </a:avLst>
          </a:prstGeom>
          <a:solidFill>
            <a:schemeClr val="accent2"/>
          </a:solidFill>
          <a:ln w="9525">
            <a:noFill/>
            <a:round/>
          </a:ln>
        </p:spPr>
        <p:txBody>
          <a:bodyPr vert="horz" wrap="square" lIns="117692" tIns="58846" rIns="117692" bIns="58846" numCol="1" rtlCol="0" anchor="t" anchorCtr="0" compatLnSpc="1"/>
          <a:lstStyle/>
          <a:p>
            <a:pPr algn="ctr"/>
            <a:endParaRPr lang="en-US" sz="1650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7" name="Right Arrow 6"/>
          <p:cNvSpPr/>
          <p:nvPr/>
        </p:nvSpPr>
        <p:spPr bwMode="auto">
          <a:xfrm>
            <a:off x="5882093" y="3711401"/>
            <a:ext cx="5451108" cy="1176918"/>
          </a:xfrm>
          <a:prstGeom prst="rightArrow">
            <a:avLst>
              <a:gd name="adj1" fmla="val 50000"/>
              <a:gd name="adj2" fmla="val 80000"/>
            </a:avLst>
          </a:prstGeom>
          <a:solidFill>
            <a:schemeClr val="accent3"/>
          </a:solidFill>
          <a:ln w="9525">
            <a:noFill/>
            <a:round/>
          </a:ln>
        </p:spPr>
        <p:txBody>
          <a:bodyPr vert="horz" wrap="square" lIns="117692" tIns="58846" rIns="117692" bIns="58846" numCol="1" rtlCol="0" anchor="t" anchorCtr="0" compatLnSpc="1"/>
          <a:lstStyle/>
          <a:p>
            <a:pPr algn="ctr"/>
            <a:endParaRPr lang="en-US" sz="1650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8" name="Right Arrow 7"/>
          <p:cNvSpPr/>
          <p:nvPr/>
        </p:nvSpPr>
        <p:spPr bwMode="auto">
          <a:xfrm>
            <a:off x="7998600" y="4581298"/>
            <a:ext cx="3334601" cy="1176918"/>
          </a:xfrm>
          <a:prstGeom prst="rightArrow">
            <a:avLst>
              <a:gd name="adj1" fmla="val 50000"/>
              <a:gd name="adj2" fmla="val 80000"/>
            </a:avLst>
          </a:prstGeom>
          <a:solidFill>
            <a:schemeClr val="accent4"/>
          </a:solidFill>
          <a:ln w="9525">
            <a:noFill/>
            <a:round/>
          </a:ln>
        </p:spPr>
        <p:txBody>
          <a:bodyPr vert="horz" wrap="square" lIns="117692" tIns="58846" rIns="117692" bIns="58846" numCol="1" rtlCol="0" anchor="t" anchorCtr="0" compatLnSpc="1"/>
          <a:lstStyle/>
          <a:p>
            <a:pPr algn="ctr"/>
            <a:endParaRPr lang="en-US" sz="1650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9" name="Text Placeholder 3"/>
          <p:cNvSpPr txBox="1"/>
          <p:nvPr/>
        </p:nvSpPr>
        <p:spPr>
          <a:xfrm>
            <a:off x="2233986" y="2391560"/>
            <a:ext cx="1384995" cy="277320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1176655">
              <a:spcBef>
                <a:spcPct val="20000"/>
              </a:spcBef>
              <a:defRPr/>
            </a:pPr>
            <a:r>
              <a:rPr lang="zh-CN" altLang="en-US" sz="1800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点击输入标题</a:t>
            </a:r>
            <a:endParaRPr lang="zh-CN" altLang="en-US" sz="1800" b="1" dirty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10" name="Text Placeholder 3"/>
          <p:cNvSpPr txBox="1"/>
          <p:nvPr/>
        </p:nvSpPr>
        <p:spPr>
          <a:xfrm>
            <a:off x="4369769" y="3265720"/>
            <a:ext cx="1384995" cy="277320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1176655">
              <a:spcBef>
                <a:spcPct val="20000"/>
              </a:spcBef>
              <a:defRPr/>
            </a:pPr>
            <a:r>
              <a:rPr lang="zh-CN" altLang="en-US" sz="1800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点击输入标题</a:t>
            </a:r>
            <a:endParaRPr lang="zh-CN" altLang="en-US" sz="1800" b="1" dirty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11" name="Text Placeholder 3"/>
          <p:cNvSpPr txBox="1"/>
          <p:nvPr/>
        </p:nvSpPr>
        <p:spPr>
          <a:xfrm>
            <a:off x="6663017" y="4161200"/>
            <a:ext cx="1384995" cy="277320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1176655">
              <a:spcBef>
                <a:spcPct val="20000"/>
              </a:spcBef>
              <a:defRPr/>
            </a:pPr>
            <a:r>
              <a:rPr lang="zh-CN" altLang="en-US" sz="1800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点击输入标题</a:t>
            </a:r>
            <a:endParaRPr lang="zh-CN" altLang="en-US" sz="1800" b="1" dirty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12" name="Text Placeholder 3"/>
          <p:cNvSpPr txBox="1"/>
          <p:nvPr/>
        </p:nvSpPr>
        <p:spPr>
          <a:xfrm>
            <a:off x="8671450" y="5031097"/>
            <a:ext cx="1384995" cy="277320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1176655">
              <a:spcBef>
                <a:spcPct val="20000"/>
              </a:spcBef>
              <a:defRPr/>
            </a:pPr>
            <a:r>
              <a:rPr lang="zh-CN" altLang="en-US" sz="1800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点击输入标题</a:t>
            </a:r>
            <a:endParaRPr lang="zh-CN" altLang="en-US" sz="1800" b="1" dirty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13" name="Footer Text"/>
          <p:cNvSpPr txBox="1"/>
          <p:nvPr/>
        </p:nvSpPr>
        <p:spPr>
          <a:xfrm>
            <a:off x="1427473" y="3004660"/>
            <a:ext cx="2100783" cy="102970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545" b="1" dirty="0">
                <a:solidFill>
                  <a:schemeClr val="accent1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点击输入标题</a:t>
            </a:r>
            <a:endParaRPr lang="zh-CN" altLang="en-US" sz="1545" b="1" dirty="0">
              <a:solidFill>
                <a:schemeClr val="accent1"/>
              </a:solidFill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  <a:p>
            <a:r>
              <a:rPr lang="en-US" sz="1285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There are many variations of the a passages </a:t>
            </a:r>
            <a:r>
              <a:rPr lang="en-US" sz="1285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lorem</a:t>
            </a:r>
            <a:r>
              <a:rPr lang="en-US" sz="1285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en-US" sz="1285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ipsum</a:t>
            </a:r>
            <a:r>
              <a:rPr lang="en-US" sz="1285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 but the majority have suffered  of the alteration in</a:t>
            </a:r>
            <a:endParaRPr lang="en-US" sz="1285" dirty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14" name="Footer Text"/>
          <p:cNvSpPr txBox="1"/>
          <p:nvPr/>
        </p:nvSpPr>
        <p:spPr>
          <a:xfrm>
            <a:off x="3683233" y="3858363"/>
            <a:ext cx="2100783" cy="102970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545" b="1" dirty="0">
                <a:solidFill>
                  <a:schemeClr val="accent2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点击输入标题</a:t>
            </a:r>
            <a:endParaRPr lang="zh-CN" altLang="en-US" sz="1545" b="1" dirty="0">
              <a:solidFill>
                <a:schemeClr val="accent2"/>
              </a:solidFill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  <a:p>
            <a:r>
              <a:rPr lang="en-US" sz="1285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There </a:t>
            </a:r>
            <a:r>
              <a:rPr lang="en-US" sz="1285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are many variations of the a passages lorem ipsum but the majority have suffered  of the alteration in</a:t>
            </a:r>
            <a:endParaRPr lang="en-US" sz="1285" dirty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15" name="Footer Text"/>
          <p:cNvSpPr txBox="1"/>
          <p:nvPr/>
        </p:nvSpPr>
        <p:spPr>
          <a:xfrm>
            <a:off x="5882093" y="4728260"/>
            <a:ext cx="2100783" cy="102970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545" b="1" dirty="0">
                <a:solidFill>
                  <a:schemeClr val="accent3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点击输入标题</a:t>
            </a:r>
            <a:endParaRPr lang="zh-CN" altLang="en-US" sz="1545" b="1" dirty="0">
              <a:solidFill>
                <a:schemeClr val="accent3"/>
              </a:solidFill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  <a:p>
            <a:r>
              <a:rPr lang="en-US" sz="1285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There </a:t>
            </a:r>
            <a:r>
              <a:rPr lang="en-US" sz="1285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are many variations of the a passages lorem ipsum but the majority have suffered  of the alteration in</a:t>
            </a:r>
            <a:endParaRPr lang="en-US" sz="1285" dirty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16" name="Footer Text"/>
          <p:cNvSpPr txBox="1"/>
          <p:nvPr/>
        </p:nvSpPr>
        <p:spPr>
          <a:xfrm>
            <a:off x="8027049" y="5541313"/>
            <a:ext cx="2100783" cy="102970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545" b="1" dirty="0">
                <a:solidFill>
                  <a:schemeClr val="accent4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点击输入标题</a:t>
            </a:r>
            <a:endParaRPr lang="zh-CN" altLang="en-US" sz="1545" b="1" dirty="0">
              <a:solidFill>
                <a:schemeClr val="accent4"/>
              </a:solidFill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  <a:p>
            <a:r>
              <a:rPr lang="en-US" sz="1285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There </a:t>
            </a:r>
            <a:r>
              <a:rPr lang="en-US" sz="1285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are many variations of the a passages lorem ipsum but the majority have suffered  of the alteration in</a:t>
            </a:r>
            <a:endParaRPr lang="en-US" sz="1285" dirty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17" name="Freeform 116"/>
          <p:cNvSpPr>
            <a:spLocks noEditPoints="1"/>
          </p:cNvSpPr>
          <p:nvPr/>
        </p:nvSpPr>
        <p:spPr bwMode="auto">
          <a:xfrm>
            <a:off x="3806895" y="3216756"/>
            <a:ext cx="417909" cy="337023"/>
          </a:xfrm>
          <a:custGeom>
            <a:avLst/>
            <a:gdLst/>
            <a:ahLst/>
            <a:cxnLst>
              <a:cxn ang="0">
                <a:pos x="55" y="27"/>
              </a:cxn>
              <a:cxn ang="0">
                <a:pos x="54" y="27"/>
              </a:cxn>
              <a:cxn ang="0">
                <a:pos x="54" y="27"/>
              </a:cxn>
              <a:cxn ang="0">
                <a:pos x="53" y="27"/>
              </a:cxn>
              <a:cxn ang="0">
                <a:pos x="28" y="6"/>
              </a:cxn>
              <a:cxn ang="0">
                <a:pos x="4" y="27"/>
              </a:cxn>
              <a:cxn ang="0">
                <a:pos x="3" y="27"/>
              </a:cxn>
              <a:cxn ang="0">
                <a:pos x="2" y="27"/>
              </a:cxn>
              <a:cxn ang="0">
                <a:pos x="0" y="24"/>
              </a:cxn>
              <a:cxn ang="0">
                <a:pos x="0" y="23"/>
              </a:cxn>
              <a:cxn ang="0">
                <a:pos x="26" y="1"/>
              </a:cxn>
              <a:cxn ang="0">
                <a:pos x="31" y="1"/>
              </a:cxn>
              <a:cxn ang="0">
                <a:pos x="40" y="8"/>
              </a:cxn>
              <a:cxn ang="0">
                <a:pos x="40" y="1"/>
              </a:cxn>
              <a:cxn ang="0">
                <a:pos x="41" y="0"/>
              </a:cxn>
              <a:cxn ang="0">
                <a:pos x="48" y="0"/>
              </a:cxn>
              <a:cxn ang="0">
                <a:pos x="49" y="1"/>
              </a:cxn>
              <a:cxn ang="0">
                <a:pos x="49" y="16"/>
              </a:cxn>
              <a:cxn ang="0">
                <a:pos x="57" y="23"/>
              </a:cxn>
              <a:cxn ang="0">
                <a:pos x="57" y="24"/>
              </a:cxn>
              <a:cxn ang="0">
                <a:pos x="55" y="27"/>
              </a:cxn>
              <a:cxn ang="0">
                <a:pos x="49" y="44"/>
              </a:cxn>
              <a:cxn ang="0">
                <a:pos x="47" y="46"/>
              </a:cxn>
              <a:cxn ang="0">
                <a:pos x="33" y="46"/>
              </a:cxn>
              <a:cxn ang="0">
                <a:pos x="33" y="32"/>
              </a:cxn>
              <a:cxn ang="0">
                <a:pos x="24" y="32"/>
              </a:cxn>
              <a:cxn ang="0">
                <a:pos x="24" y="46"/>
              </a:cxn>
              <a:cxn ang="0">
                <a:pos x="10" y="46"/>
              </a:cxn>
              <a:cxn ang="0">
                <a:pos x="8" y="44"/>
              </a:cxn>
              <a:cxn ang="0">
                <a:pos x="8" y="27"/>
              </a:cxn>
              <a:cxn ang="0">
                <a:pos x="8" y="26"/>
              </a:cxn>
              <a:cxn ang="0">
                <a:pos x="28" y="9"/>
              </a:cxn>
              <a:cxn ang="0">
                <a:pos x="49" y="26"/>
              </a:cxn>
              <a:cxn ang="0">
                <a:pos x="49" y="27"/>
              </a:cxn>
              <a:cxn ang="0">
                <a:pos x="49" y="44"/>
              </a:cxn>
            </a:cxnLst>
            <a:rect l="0" t="0" r="r" b="b"/>
            <a:pathLst>
              <a:path w="57" h="46">
                <a:moveTo>
                  <a:pt x="55" y="27"/>
                </a:moveTo>
                <a:cubicBezTo>
                  <a:pt x="55" y="27"/>
                  <a:pt x="54" y="27"/>
                  <a:pt x="54" y="27"/>
                </a:cubicBezTo>
                <a:cubicBezTo>
                  <a:pt x="54" y="27"/>
                  <a:pt x="54" y="27"/>
                  <a:pt x="54" y="27"/>
                </a:cubicBezTo>
                <a:cubicBezTo>
                  <a:pt x="54" y="27"/>
                  <a:pt x="53" y="27"/>
                  <a:pt x="53" y="27"/>
                </a:cubicBezTo>
                <a:cubicBezTo>
                  <a:pt x="28" y="6"/>
                  <a:pt x="28" y="6"/>
                  <a:pt x="28" y="6"/>
                </a:cubicBezTo>
                <a:cubicBezTo>
                  <a:pt x="4" y="27"/>
                  <a:pt x="4" y="27"/>
                  <a:pt x="4" y="27"/>
                </a:cubicBezTo>
                <a:cubicBezTo>
                  <a:pt x="4" y="27"/>
                  <a:pt x="3" y="27"/>
                  <a:pt x="3" y="27"/>
                </a:cubicBezTo>
                <a:cubicBezTo>
                  <a:pt x="3" y="27"/>
                  <a:pt x="2" y="27"/>
                  <a:pt x="2" y="27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4"/>
                  <a:pt x="0" y="23"/>
                  <a:pt x="0" y="23"/>
                </a:cubicBezTo>
                <a:cubicBezTo>
                  <a:pt x="26" y="1"/>
                  <a:pt x="26" y="1"/>
                  <a:pt x="26" y="1"/>
                </a:cubicBezTo>
                <a:cubicBezTo>
                  <a:pt x="27" y="0"/>
                  <a:pt x="30" y="0"/>
                  <a:pt x="31" y="1"/>
                </a:cubicBezTo>
                <a:cubicBezTo>
                  <a:pt x="40" y="8"/>
                  <a:pt x="40" y="8"/>
                  <a:pt x="40" y="8"/>
                </a:cubicBezTo>
                <a:cubicBezTo>
                  <a:pt x="40" y="1"/>
                  <a:pt x="40" y="1"/>
                  <a:pt x="40" y="1"/>
                </a:cubicBezTo>
                <a:cubicBezTo>
                  <a:pt x="40" y="1"/>
                  <a:pt x="40" y="0"/>
                  <a:pt x="41" y="0"/>
                </a:cubicBezTo>
                <a:cubicBezTo>
                  <a:pt x="48" y="0"/>
                  <a:pt x="48" y="0"/>
                  <a:pt x="48" y="0"/>
                </a:cubicBezTo>
                <a:cubicBezTo>
                  <a:pt x="49" y="0"/>
                  <a:pt x="49" y="1"/>
                  <a:pt x="49" y="1"/>
                </a:cubicBezTo>
                <a:cubicBezTo>
                  <a:pt x="49" y="16"/>
                  <a:pt x="49" y="16"/>
                  <a:pt x="49" y="16"/>
                </a:cubicBezTo>
                <a:cubicBezTo>
                  <a:pt x="57" y="23"/>
                  <a:pt x="57" y="23"/>
                  <a:pt x="57" y="23"/>
                </a:cubicBezTo>
                <a:cubicBezTo>
                  <a:pt x="57" y="23"/>
                  <a:pt x="57" y="24"/>
                  <a:pt x="57" y="24"/>
                </a:cubicBezTo>
                <a:lnTo>
                  <a:pt x="55" y="27"/>
                </a:lnTo>
                <a:close/>
                <a:moveTo>
                  <a:pt x="49" y="44"/>
                </a:moveTo>
                <a:cubicBezTo>
                  <a:pt x="49" y="45"/>
                  <a:pt x="48" y="46"/>
                  <a:pt x="47" y="46"/>
                </a:cubicBezTo>
                <a:cubicBezTo>
                  <a:pt x="33" y="46"/>
                  <a:pt x="33" y="46"/>
                  <a:pt x="33" y="46"/>
                </a:cubicBezTo>
                <a:cubicBezTo>
                  <a:pt x="33" y="32"/>
                  <a:pt x="33" y="32"/>
                  <a:pt x="33" y="32"/>
                </a:cubicBezTo>
                <a:cubicBezTo>
                  <a:pt x="24" y="32"/>
                  <a:pt x="24" y="32"/>
                  <a:pt x="24" y="32"/>
                </a:cubicBezTo>
                <a:cubicBezTo>
                  <a:pt x="24" y="46"/>
                  <a:pt x="24" y="46"/>
                  <a:pt x="24" y="46"/>
                </a:cubicBezTo>
                <a:cubicBezTo>
                  <a:pt x="10" y="46"/>
                  <a:pt x="10" y="46"/>
                  <a:pt x="10" y="46"/>
                </a:cubicBezTo>
                <a:cubicBezTo>
                  <a:pt x="9" y="46"/>
                  <a:pt x="8" y="45"/>
                  <a:pt x="8" y="44"/>
                </a:cubicBezTo>
                <a:cubicBezTo>
                  <a:pt x="8" y="27"/>
                  <a:pt x="8" y="27"/>
                  <a:pt x="8" y="27"/>
                </a:cubicBezTo>
                <a:cubicBezTo>
                  <a:pt x="8" y="27"/>
                  <a:pt x="8" y="26"/>
                  <a:pt x="8" y="26"/>
                </a:cubicBezTo>
                <a:cubicBezTo>
                  <a:pt x="28" y="9"/>
                  <a:pt x="28" y="9"/>
                  <a:pt x="28" y="9"/>
                </a:cubicBezTo>
                <a:cubicBezTo>
                  <a:pt x="49" y="26"/>
                  <a:pt x="49" y="26"/>
                  <a:pt x="49" y="26"/>
                </a:cubicBezTo>
                <a:cubicBezTo>
                  <a:pt x="49" y="26"/>
                  <a:pt x="49" y="27"/>
                  <a:pt x="49" y="27"/>
                </a:cubicBezTo>
                <a:lnTo>
                  <a:pt x="49" y="4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17692" tIns="58846" rIns="117692" bIns="58846" numCol="1" anchor="t" anchorCtr="0" compatLnSpc="1"/>
          <a:lstStyle/>
          <a:p>
            <a:endParaRPr lang="en-US" sz="1650" dirty="0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18" name="Freeform 57"/>
          <p:cNvSpPr>
            <a:spLocks noEditPoints="1"/>
          </p:cNvSpPr>
          <p:nvPr/>
        </p:nvSpPr>
        <p:spPr bwMode="auto">
          <a:xfrm>
            <a:off x="1569853" y="2298422"/>
            <a:ext cx="457275" cy="457275"/>
          </a:xfrm>
          <a:custGeom>
            <a:avLst/>
            <a:gdLst/>
            <a:ahLst/>
            <a:cxnLst>
              <a:cxn ang="0">
                <a:pos x="55" y="31"/>
              </a:cxn>
              <a:cxn ang="0">
                <a:pos x="54" y="33"/>
              </a:cxn>
              <a:cxn ang="0">
                <a:pos x="47" y="34"/>
              </a:cxn>
              <a:cxn ang="0">
                <a:pos x="46" y="37"/>
              </a:cxn>
              <a:cxn ang="0">
                <a:pos x="49" y="42"/>
              </a:cxn>
              <a:cxn ang="0">
                <a:pos x="50" y="43"/>
              </a:cxn>
              <a:cxn ang="0">
                <a:pos x="49" y="44"/>
              </a:cxn>
              <a:cxn ang="0">
                <a:pos x="43" y="50"/>
              </a:cxn>
              <a:cxn ang="0">
                <a:pos x="42" y="50"/>
              </a:cxn>
              <a:cxn ang="0">
                <a:pos x="37" y="46"/>
              </a:cxn>
              <a:cxn ang="0">
                <a:pos x="33" y="47"/>
              </a:cxn>
              <a:cxn ang="0">
                <a:pos x="32" y="54"/>
              </a:cxn>
              <a:cxn ang="0">
                <a:pos x="31" y="55"/>
              </a:cxn>
              <a:cxn ang="0">
                <a:pos x="23" y="55"/>
              </a:cxn>
              <a:cxn ang="0">
                <a:pos x="22" y="54"/>
              </a:cxn>
              <a:cxn ang="0">
                <a:pos x="21" y="47"/>
              </a:cxn>
              <a:cxn ang="0">
                <a:pos x="18" y="46"/>
              </a:cxn>
              <a:cxn ang="0">
                <a:pos x="13" y="50"/>
              </a:cxn>
              <a:cxn ang="0">
                <a:pos x="12" y="50"/>
              </a:cxn>
              <a:cxn ang="0">
                <a:pos x="11" y="50"/>
              </a:cxn>
              <a:cxn ang="0">
                <a:pos x="5" y="44"/>
              </a:cxn>
              <a:cxn ang="0">
                <a:pos x="5" y="43"/>
              </a:cxn>
              <a:cxn ang="0">
                <a:pos x="5" y="42"/>
              </a:cxn>
              <a:cxn ang="0">
                <a:pos x="9" y="37"/>
              </a:cxn>
              <a:cxn ang="0">
                <a:pos x="7" y="33"/>
              </a:cxn>
              <a:cxn ang="0">
                <a:pos x="1" y="33"/>
              </a:cxn>
              <a:cxn ang="0">
                <a:pos x="0" y="31"/>
              </a:cxn>
              <a:cxn ang="0">
                <a:pos x="0" y="23"/>
              </a:cxn>
              <a:cxn ang="0">
                <a:pos x="1" y="22"/>
              </a:cxn>
              <a:cxn ang="0">
                <a:pos x="7" y="21"/>
              </a:cxn>
              <a:cxn ang="0">
                <a:pos x="9" y="18"/>
              </a:cxn>
              <a:cxn ang="0">
                <a:pos x="5" y="13"/>
              </a:cxn>
              <a:cxn ang="0">
                <a:pos x="5" y="12"/>
              </a:cxn>
              <a:cxn ang="0">
                <a:pos x="5" y="11"/>
              </a:cxn>
              <a:cxn ang="0">
                <a:pos x="12" y="5"/>
              </a:cxn>
              <a:cxn ang="0">
                <a:pos x="13" y="5"/>
              </a:cxn>
              <a:cxn ang="0">
                <a:pos x="18" y="9"/>
              </a:cxn>
              <a:cxn ang="0">
                <a:pos x="21" y="8"/>
              </a:cxn>
              <a:cxn ang="0">
                <a:pos x="22" y="1"/>
              </a:cxn>
              <a:cxn ang="0">
                <a:pos x="23" y="0"/>
              </a:cxn>
              <a:cxn ang="0">
                <a:pos x="31" y="0"/>
              </a:cxn>
              <a:cxn ang="0">
                <a:pos x="32" y="1"/>
              </a:cxn>
              <a:cxn ang="0">
                <a:pos x="33" y="8"/>
              </a:cxn>
              <a:cxn ang="0">
                <a:pos x="37" y="9"/>
              </a:cxn>
              <a:cxn ang="0">
                <a:pos x="42" y="5"/>
              </a:cxn>
              <a:cxn ang="0">
                <a:pos x="43" y="5"/>
              </a:cxn>
              <a:cxn ang="0">
                <a:pos x="43" y="5"/>
              </a:cxn>
              <a:cxn ang="0">
                <a:pos x="49" y="11"/>
              </a:cxn>
              <a:cxn ang="0">
                <a:pos x="50" y="12"/>
              </a:cxn>
              <a:cxn ang="0">
                <a:pos x="49" y="13"/>
              </a:cxn>
              <a:cxn ang="0">
                <a:pos x="46" y="18"/>
              </a:cxn>
              <a:cxn ang="0">
                <a:pos x="47" y="21"/>
              </a:cxn>
              <a:cxn ang="0">
                <a:pos x="54" y="22"/>
              </a:cxn>
              <a:cxn ang="0">
                <a:pos x="55" y="23"/>
              </a:cxn>
              <a:cxn ang="0">
                <a:pos x="55" y="31"/>
              </a:cxn>
              <a:cxn ang="0">
                <a:pos x="27" y="18"/>
              </a:cxn>
              <a:cxn ang="0">
                <a:pos x="18" y="27"/>
              </a:cxn>
              <a:cxn ang="0">
                <a:pos x="27" y="36"/>
              </a:cxn>
              <a:cxn ang="0">
                <a:pos x="36" y="27"/>
              </a:cxn>
              <a:cxn ang="0">
                <a:pos x="27" y="18"/>
              </a:cxn>
            </a:cxnLst>
            <a:rect l="0" t="0" r="r" b="b"/>
            <a:pathLst>
              <a:path w="55" h="55">
                <a:moveTo>
                  <a:pt x="55" y="31"/>
                </a:moveTo>
                <a:cubicBezTo>
                  <a:pt x="55" y="32"/>
                  <a:pt x="54" y="33"/>
                  <a:pt x="54" y="33"/>
                </a:cubicBezTo>
                <a:cubicBezTo>
                  <a:pt x="47" y="34"/>
                  <a:pt x="47" y="34"/>
                  <a:pt x="47" y="34"/>
                </a:cubicBezTo>
                <a:cubicBezTo>
                  <a:pt x="47" y="35"/>
                  <a:pt x="46" y="36"/>
                  <a:pt x="46" y="37"/>
                </a:cubicBezTo>
                <a:cubicBezTo>
                  <a:pt x="47" y="39"/>
                  <a:pt x="48" y="40"/>
                  <a:pt x="49" y="42"/>
                </a:cubicBezTo>
                <a:cubicBezTo>
                  <a:pt x="50" y="42"/>
                  <a:pt x="50" y="42"/>
                  <a:pt x="50" y="43"/>
                </a:cubicBezTo>
                <a:cubicBezTo>
                  <a:pt x="50" y="43"/>
                  <a:pt x="50" y="43"/>
                  <a:pt x="49" y="44"/>
                </a:cubicBezTo>
                <a:cubicBezTo>
                  <a:pt x="49" y="45"/>
                  <a:pt x="44" y="50"/>
                  <a:pt x="43" y="50"/>
                </a:cubicBezTo>
                <a:cubicBezTo>
                  <a:pt x="42" y="50"/>
                  <a:pt x="42" y="50"/>
                  <a:pt x="42" y="50"/>
                </a:cubicBezTo>
                <a:cubicBezTo>
                  <a:pt x="37" y="46"/>
                  <a:pt x="37" y="46"/>
                  <a:pt x="37" y="46"/>
                </a:cubicBezTo>
                <a:cubicBezTo>
                  <a:pt x="36" y="46"/>
                  <a:pt x="35" y="47"/>
                  <a:pt x="33" y="47"/>
                </a:cubicBezTo>
                <a:cubicBezTo>
                  <a:pt x="33" y="49"/>
                  <a:pt x="33" y="52"/>
                  <a:pt x="32" y="54"/>
                </a:cubicBezTo>
                <a:cubicBezTo>
                  <a:pt x="32" y="54"/>
                  <a:pt x="32" y="55"/>
                  <a:pt x="31" y="55"/>
                </a:cubicBezTo>
                <a:cubicBezTo>
                  <a:pt x="23" y="55"/>
                  <a:pt x="23" y="55"/>
                  <a:pt x="23" y="55"/>
                </a:cubicBezTo>
                <a:cubicBezTo>
                  <a:pt x="23" y="55"/>
                  <a:pt x="22" y="54"/>
                  <a:pt x="22" y="54"/>
                </a:cubicBezTo>
                <a:cubicBezTo>
                  <a:pt x="21" y="47"/>
                  <a:pt x="21" y="47"/>
                  <a:pt x="21" y="47"/>
                </a:cubicBezTo>
                <a:cubicBezTo>
                  <a:pt x="20" y="47"/>
                  <a:pt x="19" y="46"/>
                  <a:pt x="18" y="46"/>
                </a:cubicBezTo>
                <a:cubicBezTo>
                  <a:pt x="13" y="50"/>
                  <a:pt x="13" y="50"/>
                  <a:pt x="13" y="50"/>
                </a:cubicBezTo>
                <a:cubicBezTo>
                  <a:pt x="12" y="50"/>
                  <a:pt x="12" y="50"/>
                  <a:pt x="12" y="50"/>
                </a:cubicBezTo>
                <a:cubicBezTo>
                  <a:pt x="11" y="50"/>
                  <a:pt x="11" y="50"/>
                  <a:pt x="11" y="50"/>
                </a:cubicBezTo>
                <a:cubicBezTo>
                  <a:pt x="9" y="48"/>
                  <a:pt x="7" y="46"/>
                  <a:pt x="5" y="44"/>
                </a:cubicBezTo>
                <a:cubicBezTo>
                  <a:pt x="5" y="43"/>
                  <a:pt x="5" y="43"/>
                  <a:pt x="5" y="43"/>
                </a:cubicBezTo>
                <a:cubicBezTo>
                  <a:pt x="5" y="42"/>
                  <a:pt x="5" y="42"/>
                  <a:pt x="5" y="42"/>
                </a:cubicBezTo>
                <a:cubicBezTo>
                  <a:pt x="6" y="40"/>
                  <a:pt x="8" y="39"/>
                  <a:pt x="9" y="37"/>
                </a:cubicBezTo>
                <a:cubicBezTo>
                  <a:pt x="8" y="36"/>
                  <a:pt x="8" y="35"/>
                  <a:pt x="7" y="33"/>
                </a:cubicBezTo>
                <a:cubicBezTo>
                  <a:pt x="1" y="33"/>
                  <a:pt x="1" y="33"/>
                  <a:pt x="1" y="33"/>
                </a:cubicBezTo>
                <a:cubicBezTo>
                  <a:pt x="0" y="32"/>
                  <a:pt x="0" y="32"/>
                  <a:pt x="0" y="31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2"/>
                  <a:pt x="1" y="22"/>
                </a:cubicBezTo>
                <a:cubicBezTo>
                  <a:pt x="7" y="21"/>
                  <a:pt x="7" y="21"/>
                  <a:pt x="7" y="21"/>
                </a:cubicBezTo>
                <a:cubicBezTo>
                  <a:pt x="8" y="20"/>
                  <a:pt x="8" y="19"/>
                  <a:pt x="9" y="18"/>
                </a:cubicBezTo>
                <a:cubicBezTo>
                  <a:pt x="8" y="16"/>
                  <a:pt x="6" y="14"/>
                  <a:pt x="5" y="13"/>
                </a:cubicBezTo>
                <a:cubicBezTo>
                  <a:pt x="5" y="13"/>
                  <a:pt x="5" y="12"/>
                  <a:pt x="5" y="12"/>
                </a:cubicBezTo>
                <a:cubicBezTo>
                  <a:pt x="5" y="12"/>
                  <a:pt x="5" y="11"/>
                  <a:pt x="5" y="11"/>
                </a:cubicBezTo>
                <a:cubicBezTo>
                  <a:pt x="6" y="10"/>
                  <a:pt x="11" y="5"/>
                  <a:pt x="12" y="5"/>
                </a:cubicBezTo>
                <a:cubicBezTo>
                  <a:pt x="12" y="5"/>
                  <a:pt x="12" y="5"/>
                  <a:pt x="13" y="5"/>
                </a:cubicBezTo>
                <a:cubicBezTo>
                  <a:pt x="18" y="9"/>
                  <a:pt x="18" y="9"/>
                  <a:pt x="18" y="9"/>
                </a:cubicBezTo>
                <a:cubicBezTo>
                  <a:pt x="19" y="8"/>
                  <a:pt x="20" y="8"/>
                  <a:pt x="21" y="8"/>
                </a:cubicBezTo>
                <a:cubicBezTo>
                  <a:pt x="21" y="5"/>
                  <a:pt x="21" y="3"/>
                  <a:pt x="22" y="1"/>
                </a:cubicBezTo>
                <a:cubicBezTo>
                  <a:pt x="22" y="0"/>
                  <a:pt x="23" y="0"/>
                  <a:pt x="23" y="0"/>
                </a:cubicBezTo>
                <a:cubicBezTo>
                  <a:pt x="31" y="0"/>
                  <a:pt x="31" y="0"/>
                  <a:pt x="31" y="0"/>
                </a:cubicBezTo>
                <a:cubicBezTo>
                  <a:pt x="32" y="0"/>
                  <a:pt x="32" y="0"/>
                  <a:pt x="32" y="1"/>
                </a:cubicBezTo>
                <a:cubicBezTo>
                  <a:pt x="33" y="8"/>
                  <a:pt x="33" y="8"/>
                  <a:pt x="33" y="8"/>
                </a:cubicBezTo>
                <a:cubicBezTo>
                  <a:pt x="35" y="8"/>
                  <a:pt x="36" y="8"/>
                  <a:pt x="37" y="9"/>
                </a:cubicBezTo>
                <a:cubicBezTo>
                  <a:pt x="42" y="5"/>
                  <a:pt x="42" y="5"/>
                  <a:pt x="42" y="5"/>
                </a:cubicBezTo>
                <a:cubicBezTo>
                  <a:pt x="42" y="5"/>
                  <a:pt x="42" y="5"/>
                  <a:pt x="43" y="5"/>
                </a:cubicBezTo>
                <a:cubicBezTo>
                  <a:pt x="43" y="5"/>
                  <a:pt x="43" y="5"/>
                  <a:pt x="43" y="5"/>
                </a:cubicBezTo>
                <a:cubicBezTo>
                  <a:pt x="45" y="7"/>
                  <a:pt x="48" y="9"/>
                  <a:pt x="49" y="11"/>
                </a:cubicBezTo>
                <a:cubicBezTo>
                  <a:pt x="50" y="11"/>
                  <a:pt x="50" y="12"/>
                  <a:pt x="50" y="12"/>
                </a:cubicBezTo>
                <a:cubicBezTo>
                  <a:pt x="50" y="12"/>
                  <a:pt x="49" y="13"/>
                  <a:pt x="49" y="13"/>
                </a:cubicBezTo>
                <a:cubicBezTo>
                  <a:pt x="48" y="14"/>
                  <a:pt x="47" y="16"/>
                  <a:pt x="46" y="18"/>
                </a:cubicBezTo>
                <a:cubicBezTo>
                  <a:pt x="46" y="19"/>
                  <a:pt x="47" y="20"/>
                  <a:pt x="47" y="21"/>
                </a:cubicBezTo>
                <a:cubicBezTo>
                  <a:pt x="54" y="22"/>
                  <a:pt x="54" y="22"/>
                  <a:pt x="54" y="22"/>
                </a:cubicBezTo>
                <a:cubicBezTo>
                  <a:pt x="54" y="22"/>
                  <a:pt x="55" y="23"/>
                  <a:pt x="55" y="23"/>
                </a:cubicBezTo>
                <a:lnTo>
                  <a:pt x="55" y="31"/>
                </a:lnTo>
                <a:close/>
                <a:moveTo>
                  <a:pt x="27" y="18"/>
                </a:moveTo>
                <a:cubicBezTo>
                  <a:pt x="22" y="18"/>
                  <a:pt x="18" y="22"/>
                  <a:pt x="18" y="27"/>
                </a:cubicBezTo>
                <a:cubicBezTo>
                  <a:pt x="18" y="32"/>
                  <a:pt x="22" y="36"/>
                  <a:pt x="27" y="36"/>
                </a:cubicBezTo>
                <a:cubicBezTo>
                  <a:pt x="32" y="36"/>
                  <a:pt x="36" y="32"/>
                  <a:pt x="36" y="27"/>
                </a:cubicBezTo>
                <a:cubicBezTo>
                  <a:pt x="36" y="22"/>
                  <a:pt x="32" y="18"/>
                  <a:pt x="27" y="18"/>
                </a:cubicBezTo>
                <a:close/>
              </a:path>
            </a:pathLst>
          </a:custGeom>
          <a:solidFill>
            <a:schemeClr val="bg2"/>
          </a:solidFill>
          <a:ln w="9525">
            <a:noFill/>
            <a:round/>
          </a:ln>
        </p:spPr>
        <p:txBody>
          <a:bodyPr vert="horz" wrap="square" lIns="117692" tIns="58846" rIns="117692" bIns="58846" numCol="1" anchor="t" anchorCtr="0" compatLnSpc="1"/>
          <a:lstStyle/>
          <a:p>
            <a:endParaRPr lang="en-US" sz="1650" dirty="0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19" name="Freeform 245"/>
          <p:cNvSpPr/>
          <p:nvPr/>
        </p:nvSpPr>
        <p:spPr bwMode="auto">
          <a:xfrm>
            <a:off x="8078221" y="4926697"/>
            <a:ext cx="471757" cy="471751"/>
          </a:xfrm>
          <a:custGeom>
            <a:avLst/>
            <a:gdLst/>
            <a:ahLst/>
            <a:cxnLst>
              <a:cxn ang="0">
                <a:pos x="68" y="3"/>
              </a:cxn>
              <a:cxn ang="0">
                <a:pos x="58" y="61"/>
              </a:cxn>
              <a:cxn ang="0">
                <a:pos x="57" y="63"/>
              </a:cxn>
              <a:cxn ang="0">
                <a:pos x="56" y="63"/>
              </a:cxn>
              <a:cxn ang="0">
                <a:pos x="55" y="63"/>
              </a:cxn>
              <a:cxn ang="0">
                <a:pos x="38" y="56"/>
              </a:cxn>
              <a:cxn ang="0">
                <a:pos x="28" y="67"/>
              </a:cxn>
              <a:cxn ang="0">
                <a:pos x="26" y="68"/>
              </a:cxn>
              <a:cxn ang="0">
                <a:pos x="26" y="68"/>
              </a:cxn>
              <a:cxn ang="0">
                <a:pos x="24" y="65"/>
              </a:cxn>
              <a:cxn ang="0">
                <a:pos x="24" y="52"/>
              </a:cxn>
              <a:cxn ang="0">
                <a:pos x="57" y="12"/>
              </a:cxn>
              <a:cxn ang="0">
                <a:pos x="16" y="47"/>
              </a:cxn>
              <a:cxn ang="0">
                <a:pos x="1" y="41"/>
              </a:cxn>
              <a:cxn ang="0">
                <a:pos x="0" y="39"/>
              </a:cxn>
              <a:cxn ang="0">
                <a:pos x="1" y="36"/>
              </a:cxn>
              <a:cxn ang="0">
                <a:pos x="64" y="0"/>
              </a:cxn>
              <a:cxn ang="0">
                <a:pos x="65" y="0"/>
              </a:cxn>
              <a:cxn ang="0">
                <a:pos x="67" y="0"/>
              </a:cxn>
              <a:cxn ang="0">
                <a:pos x="68" y="3"/>
              </a:cxn>
            </a:cxnLst>
            <a:rect l="0" t="0" r="r" b="b"/>
            <a:pathLst>
              <a:path w="68" h="68">
                <a:moveTo>
                  <a:pt x="68" y="3"/>
                </a:moveTo>
                <a:cubicBezTo>
                  <a:pt x="58" y="61"/>
                  <a:pt x="58" y="61"/>
                  <a:pt x="58" y="61"/>
                </a:cubicBezTo>
                <a:cubicBezTo>
                  <a:pt x="58" y="62"/>
                  <a:pt x="57" y="62"/>
                  <a:pt x="57" y="63"/>
                </a:cubicBezTo>
                <a:cubicBezTo>
                  <a:pt x="56" y="63"/>
                  <a:pt x="56" y="63"/>
                  <a:pt x="56" y="63"/>
                </a:cubicBezTo>
                <a:cubicBezTo>
                  <a:pt x="55" y="63"/>
                  <a:pt x="55" y="63"/>
                  <a:pt x="55" y="63"/>
                </a:cubicBezTo>
                <a:cubicBezTo>
                  <a:pt x="38" y="56"/>
                  <a:pt x="38" y="56"/>
                  <a:pt x="38" y="56"/>
                </a:cubicBezTo>
                <a:cubicBezTo>
                  <a:pt x="28" y="67"/>
                  <a:pt x="28" y="67"/>
                  <a:pt x="28" y="67"/>
                </a:cubicBezTo>
                <a:cubicBezTo>
                  <a:pt x="28" y="67"/>
                  <a:pt x="27" y="68"/>
                  <a:pt x="26" y="68"/>
                </a:cubicBezTo>
                <a:cubicBezTo>
                  <a:pt x="26" y="68"/>
                  <a:pt x="26" y="68"/>
                  <a:pt x="26" y="68"/>
                </a:cubicBezTo>
                <a:cubicBezTo>
                  <a:pt x="25" y="67"/>
                  <a:pt x="24" y="66"/>
                  <a:pt x="24" y="65"/>
                </a:cubicBezTo>
                <a:cubicBezTo>
                  <a:pt x="24" y="52"/>
                  <a:pt x="24" y="52"/>
                  <a:pt x="24" y="52"/>
                </a:cubicBezTo>
                <a:cubicBezTo>
                  <a:pt x="57" y="12"/>
                  <a:pt x="57" y="12"/>
                  <a:pt x="57" y="12"/>
                </a:cubicBezTo>
                <a:cubicBezTo>
                  <a:pt x="16" y="47"/>
                  <a:pt x="16" y="47"/>
                  <a:pt x="16" y="47"/>
                </a:cubicBezTo>
                <a:cubicBezTo>
                  <a:pt x="1" y="41"/>
                  <a:pt x="1" y="41"/>
                  <a:pt x="1" y="41"/>
                </a:cubicBezTo>
                <a:cubicBezTo>
                  <a:pt x="0" y="40"/>
                  <a:pt x="0" y="40"/>
                  <a:pt x="0" y="39"/>
                </a:cubicBezTo>
                <a:cubicBezTo>
                  <a:pt x="0" y="38"/>
                  <a:pt x="0" y="37"/>
                  <a:pt x="1" y="36"/>
                </a:cubicBezTo>
                <a:cubicBezTo>
                  <a:pt x="64" y="0"/>
                  <a:pt x="64" y="0"/>
                  <a:pt x="64" y="0"/>
                </a:cubicBezTo>
                <a:cubicBezTo>
                  <a:pt x="65" y="0"/>
                  <a:pt x="65" y="0"/>
                  <a:pt x="65" y="0"/>
                </a:cubicBezTo>
                <a:cubicBezTo>
                  <a:pt x="66" y="0"/>
                  <a:pt x="66" y="0"/>
                  <a:pt x="67" y="0"/>
                </a:cubicBezTo>
                <a:cubicBezTo>
                  <a:pt x="68" y="1"/>
                  <a:pt x="68" y="2"/>
                  <a:pt x="68" y="3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17692" tIns="58846" rIns="117692" bIns="58846" numCol="1" anchor="t" anchorCtr="0" compatLnSpc="1"/>
          <a:lstStyle/>
          <a:p>
            <a:endParaRPr lang="en-US" sz="1650" dirty="0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20" name="Freeform 152"/>
          <p:cNvSpPr>
            <a:spLocks noEditPoints="1"/>
          </p:cNvSpPr>
          <p:nvPr/>
        </p:nvSpPr>
        <p:spPr bwMode="auto">
          <a:xfrm>
            <a:off x="6032806" y="4073861"/>
            <a:ext cx="491829" cy="454516"/>
          </a:xfrm>
          <a:custGeom>
            <a:avLst/>
            <a:gdLst/>
            <a:ahLst/>
            <a:cxnLst>
              <a:cxn ang="0">
                <a:pos x="67" y="20"/>
              </a:cxn>
              <a:cxn ang="0">
                <a:pos x="46" y="36"/>
              </a:cxn>
              <a:cxn ang="0">
                <a:pos x="42" y="40"/>
              </a:cxn>
              <a:cxn ang="0">
                <a:pos x="39" y="47"/>
              </a:cxn>
              <a:cxn ang="0">
                <a:pos x="44" y="52"/>
              </a:cxn>
              <a:cxn ang="0">
                <a:pos x="52" y="58"/>
              </a:cxn>
              <a:cxn ang="0">
                <a:pos x="52" y="61"/>
              </a:cxn>
              <a:cxn ang="0">
                <a:pos x="51" y="62"/>
              </a:cxn>
              <a:cxn ang="0">
                <a:pos x="17" y="62"/>
              </a:cxn>
              <a:cxn ang="0">
                <a:pos x="16" y="61"/>
              </a:cxn>
              <a:cxn ang="0">
                <a:pos x="16" y="58"/>
              </a:cxn>
              <a:cxn ang="0">
                <a:pos x="24" y="52"/>
              </a:cxn>
              <a:cxn ang="0">
                <a:pos x="29" y="47"/>
              </a:cxn>
              <a:cxn ang="0">
                <a:pos x="26" y="40"/>
              </a:cxn>
              <a:cxn ang="0">
                <a:pos x="22" y="36"/>
              </a:cxn>
              <a:cxn ang="0">
                <a:pos x="0" y="20"/>
              </a:cxn>
              <a:cxn ang="0">
                <a:pos x="0" y="15"/>
              </a:cxn>
              <a:cxn ang="0">
                <a:pos x="4" y="11"/>
              </a:cxn>
              <a:cxn ang="0">
                <a:pos x="16" y="11"/>
              </a:cxn>
              <a:cxn ang="0">
                <a:pos x="16" y="7"/>
              </a:cxn>
              <a:cxn ang="0">
                <a:pos x="22" y="0"/>
              </a:cxn>
              <a:cxn ang="0">
                <a:pos x="45" y="0"/>
              </a:cxn>
              <a:cxn ang="0">
                <a:pos x="52" y="7"/>
              </a:cxn>
              <a:cxn ang="0">
                <a:pos x="52" y="11"/>
              </a:cxn>
              <a:cxn ang="0">
                <a:pos x="63" y="11"/>
              </a:cxn>
              <a:cxn ang="0">
                <a:pos x="67" y="15"/>
              </a:cxn>
              <a:cxn ang="0">
                <a:pos x="67" y="20"/>
              </a:cxn>
              <a:cxn ang="0">
                <a:pos x="16" y="16"/>
              </a:cxn>
              <a:cxn ang="0">
                <a:pos x="6" y="16"/>
              </a:cxn>
              <a:cxn ang="0">
                <a:pos x="6" y="20"/>
              </a:cxn>
              <a:cxn ang="0">
                <a:pos x="19" y="31"/>
              </a:cxn>
              <a:cxn ang="0">
                <a:pos x="16" y="16"/>
              </a:cxn>
              <a:cxn ang="0">
                <a:pos x="62" y="16"/>
              </a:cxn>
              <a:cxn ang="0">
                <a:pos x="52" y="16"/>
              </a:cxn>
              <a:cxn ang="0">
                <a:pos x="49" y="31"/>
              </a:cxn>
              <a:cxn ang="0">
                <a:pos x="62" y="20"/>
              </a:cxn>
              <a:cxn ang="0">
                <a:pos x="62" y="16"/>
              </a:cxn>
            </a:cxnLst>
            <a:rect l="0" t="0" r="r" b="b"/>
            <a:pathLst>
              <a:path w="67" h="62">
                <a:moveTo>
                  <a:pt x="67" y="20"/>
                </a:moveTo>
                <a:cubicBezTo>
                  <a:pt x="67" y="27"/>
                  <a:pt x="58" y="36"/>
                  <a:pt x="46" y="36"/>
                </a:cubicBezTo>
                <a:cubicBezTo>
                  <a:pt x="44" y="38"/>
                  <a:pt x="42" y="40"/>
                  <a:pt x="42" y="40"/>
                </a:cubicBezTo>
                <a:cubicBezTo>
                  <a:pt x="40" y="42"/>
                  <a:pt x="39" y="44"/>
                  <a:pt x="39" y="47"/>
                </a:cubicBezTo>
                <a:cubicBezTo>
                  <a:pt x="39" y="49"/>
                  <a:pt x="40" y="52"/>
                  <a:pt x="44" y="52"/>
                </a:cubicBezTo>
                <a:cubicBezTo>
                  <a:pt x="48" y="52"/>
                  <a:pt x="52" y="54"/>
                  <a:pt x="52" y="58"/>
                </a:cubicBezTo>
                <a:cubicBezTo>
                  <a:pt x="52" y="61"/>
                  <a:pt x="52" y="61"/>
                  <a:pt x="52" y="61"/>
                </a:cubicBezTo>
                <a:cubicBezTo>
                  <a:pt x="52" y="62"/>
                  <a:pt x="51" y="62"/>
                  <a:pt x="51" y="62"/>
                </a:cubicBezTo>
                <a:cubicBezTo>
                  <a:pt x="17" y="62"/>
                  <a:pt x="17" y="62"/>
                  <a:pt x="17" y="62"/>
                </a:cubicBezTo>
                <a:cubicBezTo>
                  <a:pt x="16" y="62"/>
                  <a:pt x="16" y="62"/>
                  <a:pt x="16" y="61"/>
                </a:cubicBezTo>
                <a:cubicBezTo>
                  <a:pt x="16" y="58"/>
                  <a:pt x="16" y="58"/>
                  <a:pt x="16" y="58"/>
                </a:cubicBezTo>
                <a:cubicBezTo>
                  <a:pt x="16" y="54"/>
                  <a:pt x="20" y="52"/>
                  <a:pt x="24" y="52"/>
                </a:cubicBezTo>
                <a:cubicBezTo>
                  <a:pt x="27" y="52"/>
                  <a:pt x="29" y="49"/>
                  <a:pt x="29" y="47"/>
                </a:cubicBezTo>
                <a:cubicBezTo>
                  <a:pt x="29" y="44"/>
                  <a:pt x="28" y="42"/>
                  <a:pt x="26" y="40"/>
                </a:cubicBezTo>
                <a:cubicBezTo>
                  <a:pt x="25" y="40"/>
                  <a:pt x="24" y="38"/>
                  <a:pt x="22" y="36"/>
                </a:cubicBezTo>
                <a:cubicBezTo>
                  <a:pt x="10" y="36"/>
                  <a:pt x="0" y="27"/>
                  <a:pt x="0" y="20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12"/>
                  <a:pt x="2" y="11"/>
                  <a:pt x="4" y="11"/>
                </a:cubicBezTo>
                <a:cubicBezTo>
                  <a:pt x="16" y="11"/>
                  <a:pt x="16" y="11"/>
                  <a:pt x="16" y="11"/>
                </a:cubicBezTo>
                <a:cubicBezTo>
                  <a:pt x="16" y="7"/>
                  <a:pt x="16" y="7"/>
                  <a:pt x="16" y="7"/>
                </a:cubicBezTo>
                <a:cubicBezTo>
                  <a:pt x="16" y="3"/>
                  <a:pt x="19" y="0"/>
                  <a:pt x="22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49" y="0"/>
                  <a:pt x="52" y="3"/>
                  <a:pt x="52" y="7"/>
                </a:cubicBezTo>
                <a:cubicBezTo>
                  <a:pt x="52" y="11"/>
                  <a:pt x="52" y="11"/>
                  <a:pt x="52" y="11"/>
                </a:cubicBezTo>
                <a:cubicBezTo>
                  <a:pt x="63" y="11"/>
                  <a:pt x="63" y="11"/>
                  <a:pt x="63" y="11"/>
                </a:cubicBezTo>
                <a:cubicBezTo>
                  <a:pt x="66" y="11"/>
                  <a:pt x="67" y="12"/>
                  <a:pt x="67" y="15"/>
                </a:cubicBezTo>
                <a:lnTo>
                  <a:pt x="67" y="20"/>
                </a:lnTo>
                <a:close/>
                <a:moveTo>
                  <a:pt x="16" y="16"/>
                </a:moveTo>
                <a:cubicBezTo>
                  <a:pt x="6" y="16"/>
                  <a:pt x="6" y="16"/>
                  <a:pt x="6" y="16"/>
                </a:cubicBezTo>
                <a:cubicBezTo>
                  <a:pt x="6" y="20"/>
                  <a:pt x="6" y="20"/>
                  <a:pt x="6" y="20"/>
                </a:cubicBezTo>
                <a:cubicBezTo>
                  <a:pt x="6" y="24"/>
                  <a:pt x="11" y="29"/>
                  <a:pt x="19" y="31"/>
                </a:cubicBezTo>
                <a:cubicBezTo>
                  <a:pt x="17" y="27"/>
                  <a:pt x="16" y="22"/>
                  <a:pt x="16" y="16"/>
                </a:cubicBezTo>
                <a:close/>
                <a:moveTo>
                  <a:pt x="62" y="16"/>
                </a:moveTo>
                <a:cubicBezTo>
                  <a:pt x="52" y="16"/>
                  <a:pt x="52" y="16"/>
                  <a:pt x="52" y="16"/>
                </a:cubicBezTo>
                <a:cubicBezTo>
                  <a:pt x="52" y="22"/>
                  <a:pt x="51" y="27"/>
                  <a:pt x="49" y="31"/>
                </a:cubicBezTo>
                <a:cubicBezTo>
                  <a:pt x="57" y="29"/>
                  <a:pt x="62" y="24"/>
                  <a:pt x="62" y="20"/>
                </a:cubicBezTo>
                <a:lnTo>
                  <a:pt x="62" y="16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</a:ln>
        </p:spPr>
        <p:txBody>
          <a:bodyPr vert="horz" wrap="square" lIns="117692" tIns="58846" rIns="117692" bIns="58846" numCol="1" anchor="t" anchorCtr="0" compatLnSpc="1"/>
          <a:lstStyle/>
          <a:p>
            <a:endParaRPr lang="en-US" sz="1650" dirty="0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3477210" y="170898"/>
            <a:ext cx="9380132" cy="5972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1413" y="170898"/>
            <a:ext cx="254097" cy="5972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288981" y="170898"/>
            <a:ext cx="67661" cy="5972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1414" y="6997978"/>
            <a:ext cx="12855928" cy="9029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576093" y="177189"/>
            <a:ext cx="26468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200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年度工作概述</a:t>
            </a:r>
            <a:endParaRPr lang="en-US" altLang="zh-CN" sz="3200" b="1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6" name="Content Placeholder 2"/>
          <p:cNvSpPr txBox="1"/>
          <p:nvPr/>
        </p:nvSpPr>
        <p:spPr>
          <a:xfrm>
            <a:off x="10605610" y="192575"/>
            <a:ext cx="1906380" cy="55354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3595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LOGO</a:t>
            </a:r>
            <a:endParaRPr lang="en-US" sz="3595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498412" y="729609"/>
            <a:ext cx="28022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ANNUAL WORK SUMMARY</a:t>
            </a:r>
            <a:endParaRPr lang="en-US" altLang="zh-CN" sz="16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1000">
        <p:random/>
      </p:transition>
    </mc:Choice>
    <mc:Fallback>
      <p:transition spd="slow" advClick="0" advTm="1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8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" presetClass="entr" presetSubtype="8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00"/>
                            </p:stCondLst>
                            <p:childTnLst>
                              <p:par>
                                <p:cTn id="4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000"/>
                            </p:stCondLst>
                            <p:childTnLst>
                              <p:par>
                                <p:cTn id="62" presetID="2" presetClass="entr" presetSubtype="8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500"/>
                            </p:stCondLst>
                            <p:childTnLst>
                              <p:par>
                                <p:cTn id="6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0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5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 animBg="1"/>
      <p:bldP spid="18" grpId="0" animBg="1"/>
      <p:bldP spid="19" grpId="0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3"/>
          <p:cNvSpPr txBox="1"/>
          <p:nvPr/>
        </p:nvSpPr>
        <p:spPr>
          <a:xfrm>
            <a:off x="1379481" y="5605304"/>
            <a:ext cx="2088213" cy="871457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176655">
              <a:spcBef>
                <a:spcPct val="20000"/>
              </a:spcBef>
              <a:defRPr/>
            </a:pPr>
            <a:r>
              <a:rPr lang="zh-CN" altLang="en-US" sz="1545" b="1" dirty="0">
                <a:solidFill>
                  <a:schemeClr val="accent2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点击输入标题</a:t>
            </a:r>
            <a:endParaRPr lang="zh-CN" altLang="en-US" sz="1545" b="1" dirty="0">
              <a:solidFill>
                <a:schemeClr val="accent2"/>
              </a:solidFill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  <a:p>
            <a:pPr defTabSz="1176655">
              <a:spcBef>
                <a:spcPct val="20000"/>
              </a:spcBef>
              <a:defRPr/>
            </a:pPr>
            <a:r>
              <a:rPr lang="en-US" sz="1285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There </a:t>
            </a:r>
            <a:r>
              <a:rPr lang="en-US" sz="1285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are many variations of passages of lorem ipsum available</a:t>
            </a:r>
            <a:endParaRPr lang="en-US" sz="1285" dirty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6" name="Text Placeholder 3"/>
          <p:cNvSpPr txBox="1"/>
          <p:nvPr/>
        </p:nvSpPr>
        <p:spPr>
          <a:xfrm>
            <a:off x="3432642" y="5605304"/>
            <a:ext cx="2088213" cy="871457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176655">
              <a:spcBef>
                <a:spcPct val="20000"/>
              </a:spcBef>
              <a:defRPr/>
            </a:pPr>
            <a:r>
              <a:rPr lang="zh-CN" altLang="en-US" sz="1545" b="1" dirty="0">
                <a:solidFill>
                  <a:schemeClr val="accent3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点击输入标题</a:t>
            </a:r>
            <a:endParaRPr lang="zh-CN" altLang="en-US" sz="1545" b="1" dirty="0">
              <a:solidFill>
                <a:schemeClr val="accent3"/>
              </a:solidFill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  <a:p>
            <a:pPr defTabSz="1176655">
              <a:spcBef>
                <a:spcPct val="20000"/>
              </a:spcBef>
              <a:defRPr/>
            </a:pPr>
            <a:r>
              <a:rPr lang="en-US" sz="1285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There </a:t>
            </a:r>
            <a:r>
              <a:rPr lang="en-US" sz="1285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are many variations of passages of lorem ipsum available</a:t>
            </a:r>
            <a:endParaRPr lang="en-US" sz="1285" dirty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7" name="Text Placeholder 3"/>
          <p:cNvSpPr txBox="1"/>
          <p:nvPr/>
        </p:nvSpPr>
        <p:spPr>
          <a:xfrm>
            <a:off x="7538964" y="5605304"/>
            <a:ext cx="2088213" cy="871457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176655">
              <a:spcBef>
                <a:spcPct val="20000"/>
              </a:spcBef>
              <a:defRPr/>
            </a:pPr>
            <a:r>
              <a:rPr lang="zh-CN" altLang="en-US" sz="1545" b="1" dirty="0">
                <a:solidFill>
                  <a:schemeClr val="accent4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点击输入标题</a:t>
            </a:r>
            <a:endParaRPr lang="zh-CN" altLang="en-US" sz="1545" b="1" dirty="0">
              <a:solidFill>
                <a:schemeClr val="accent4"/>
              </a:solidFill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  <a:p>
            <a:pPr defTabSz="1176655">
              <a:spcBef>
                <a:spcPct val="20000"/>
              </a:spcBef>
              <a:defRPr/>
            </a:pPr>
            <a:r>
              <a:rPr lang="en-US" sz="1285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There </a:t>
            </a:r>
            <a:r>
              <a:rPr lang="en-US" sz="1285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are many variations of passages of lorem ipsum available</a:t>
            </a:r>
            <a:endParaRPr lang="en-US" sz="1285" dirty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8" name="Text Placeholder 3"/>
          <p:cNvSpPr txBox="1"/>
          <p:nvPr/>
        </p:nvSpPr>
        <p:spPr>
          <a:xfrm>
            <a:off x="9592123" y="5605304"/>
            <a:ext cx="2088213" cy="871457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176655">
              <a:spcBef>
                <a:spcPct val="20000"/>
              </a:spcBef>
              <a:defRPr/>
            </a:pPr>
            <a:r>
              <a:rPr lang="zh-CN" altLang="en-US" sz="1545" b="1" dirty="0">
                <a:solidFill>
                  <a:schemeClr val="accent5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点击输入标题</a:t>
            </a:r>
            <a:endParaRPr lang="zh-CN" altLang="en-US" sz="1545" b="1" dirty="0">
              <a:solidFill>
                <a:schemeClr val="accent5"/>
              </a:solidFill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  <a:p>
            <a:pPr defTabSz="1176655">
              <a:spcBef>
                <a:spcPct val="20000"/>
              </a:spcBef>
              <a:defRPr/>
            </a:pPr>
            <a:r>
              <a:rPr lang="en-US" sz="1285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There </a:t>
            </a:r>
            <a:r>
              <a:rPr lang="en-US" sz="1285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are many variations of passages of lorem ipsum available</a:t>
            </a:r>
            <a:endParaRPr lang="en-US" sz="1285" dirty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9" name="Text Placeholder 3"/>
          <p:cNvSpPr txBox="1"/>
          <p:nvPr/>
        </p:nvSpPr>
        <p:spPr>
          <a:xfrm>
            <a:off x="5485803" y="5605304"/>
            <a:ext cx="2088213" cy="871457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176655">
              <a:spcBef>
                <a:spcPct val="20000"/>
              </a:spcBef>
              <a:defRPr/>
            </a:pPr>
            <a:r>
              <a:rPr lang="zh-CN" altLang="en-US" sz="1545" b="1" dirty="0">
                <a:solidFill>
                  <a:schemeClr val="accent1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点击输入标题</a:t>
            </a:r>
            <a:endParaRPr lang="zh-CN" altLang="en-US" sz="1545" b="1" dirty="0">
              <a:solidFill>
                <a:schemeClr val="accent1"/>
              </a:solidFill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  <a:p>
            <a:pPr defTabSz="1176655">
              <a:spcBef>
                <a:spcPct val="20000"/>
              </a:spcBef>
              <a:defRPr/>
            </a:pPr>
            <a:r>
              <a:rPr lang="en-US" sz="1285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There </a:t>
            </a:r>
            <a:r>
              <a:rPr lang="en-US" sz="1285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are many variations of passages of lorem ipsum available</a:t>
            </a:r>
            <a:endParaRPr lang="en-US" sz="1285" dirty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3920404" y="4292437"/>
            <a:ext cx="1178929" cy="1178929"/>
            <a:chOff x="2080169" y="3460175"/>
            <a:chExt cx="1140222" cy="1140222"/>
          </a:xfrm>
        </p:grpSpPr>
        <p:sp>
          <p:nvSpPr>
            <p:cNvPr id="11" name="Oval 10"/>
            <p:cNvSpPr/>
            <p:nvPr/>
          </p:nvSpPr>
          <p:spPr>
            <a:xfrm>
              <a:off x="2080169" y="3460175"/>
              <a:ext cx="1140222" cy="114022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50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12" name="Freeform 86"/>
            <p:cNvSpPr>
              <a:spLocks noEditPoints="1"/>
            </p:cNvSpPr>
            <p:nvPr/>
          </p:nvSpPr>
          <p:spPr bwMode="auto">
            <a:xfrm>
              <a:off x="2509323" y="3793121"/>
              <a:ext cx="281914" cy="474330"/>
            </a:xfrm>
            <a:custGeom>
              <a:avLst/>
              <a:gdLst/>
              <a:ahLst/>
              <a:cxnLst>
                <a:cxn ang="0">
                  <a:pos x="29" y="44"/>
                </a:cxn>
                <a:cxn ang="0">
                  <a:pos x="24" y="49"/>
                </a:cxn>
                <a:cxn ang="0">
                  <a:pos x="5" y="49"/>
                </a:cxn>
                <a:cxn ang="0">
                  <a:pos x="0" y="44"/>
                </a:cxn>
                <a:cxn ang="0">
                  <a:pos x="0" y="5"/>
                </a:cxn>
                <a:cxn ang="0">
                  <a:pos x="5" y="0"/>
                </a:cxn>
                <a:cxn ang="0">
                  <a:pos x="24" y="0"/>
                </a:cxn>
                <a:cxn ang="0">
                  <a:pos x="29" y="5"/>
                </a:cxn>
                <a:cxn ang="0">
                  <a:pos x="29" y="44"/>
                </a:cxn>
                <a:cxn ang="0">
                  <a:pos x="25" y="11"/>
                </a:cxn>
                <a:cxn ang="0">
                  <a:pos x="24" y="10"/>
                </a:cxn>
                <a:cxn ang="0">
                  <a:pos x="5" y="10"/>
                </a:cxn>
                <a:cxn ang="0">
                  <a:pos x="3" y="11"/>
                </a:cxn>
                <a:cxn ang="0">
                  <a:pos x="3" y="38"/>
                </a:cxn>
                <a:cxn ang="0">
                  <a:pos x="5" y="39"/>
                </a:cxn>
                <a:cxn ang="0">
                  <a:pos x="24" y="39"/>
                </a:cxn>
                <a:cxn ang="0">
                  <a:pos x="25" y="38"/>
                </a:cxn>
                <a:cxn ang="0">
                  <a:pos x="25" y="11"/>
                </a:cxn>
                <a:cxn ang="0">
                  <a:pos x="17" y="5"/>
                </a:cxn>
                <a:cxn ang="0">
                  <a:pos x="11" y="5"/>
                </a:cxn>
                <a:cxn ang="0">
                  <a:pos x="11" y="6"/>
                </a:cxn>
                <a:cxn ang="0">
                  <a:pos x="11" y="6"/>
                </a:cxn>
                <a:cxn ang="0">
                  <a:pos x="17" y="6"/>
                </a:cxn>
                <a:cxn ang="0">
                  <a:pos x="18" y="6"/>
                </a:cxn>
                <a:cxn ang="0">
                  <a:pos x="17" y="5"/>
                </a:cxn>
                <a:cxn ang="0">
                  <a:pos x="14" y="41"/>
                </a:cxn>
                <a:cxn ang="0">
                  <a:pos x="11" y="44"/>
                </a:cxn>
                <a:cxn ang="0">
                  <a:pos x="14" y="47"/>
                </a:cxn>
                <a:cxn ang="0">
                  <a:pos x="17" y="44"/>
                </a:cxn>
                <a:cxn ang="0">
                  <a:pos x="14" y="41"/>
                </a:cxn>
              </a:cxnLst>
              <a:rect l="0" t="0" r="r" b="b"/>
              <a:pathLst>
                <a:path w="29" h="49">
                  <a:moveTo>
                    <a:pt x="29" y="44"/>
                  </a:moveTo>
                  <a:cubicBezTo>
                    <a:pt x="29" y="47"/>
                    <a:pt x="27" y="49"/>
                    <a:pt x="24" y="49"/>
                  </a:cubicBezTo>
                  <a:cubicBezTo>
                    <a:pt x="5" y="49"/>
                    <a:pt x="5" y="49"/>
                    <a:pt x="5" y="49"/>
                  </a:cubicBezTo>
                  <a:cubicBezTo>
                    <a:pt x="2" y="49"/>
                    <a:pt x="0" y="47"/>
                    <a:pt x="0" y="4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7" y="0"/>
                    <a:pt x="29" y="3"/>
                    <a:pt x="29" y="5"/>
                  </a:cubicBezTo>
                  <a:lnTo>
                    <a:pt x="29" y="44"/>
                  </a:lnTo>
                  <a:close/>
                  <a:moveTo>
                    <a:pt x="25" y="11"/>
                  </a:moveTo>
                  <a:cubicBezTo>
                    <a:pt x="25" y="11"/>
                    <a:pt x="25" y="10"/>
                    <a:pt x="24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4" y="10"/>
                    <a:pt x="3" y="11"/>
                    <a:pt x="3" y="11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3" y="39"/>
                    <a:pt x="4" y="39"/>
                    <a:pt x="5" y="39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25" y="39"/>
                    <a:pt x="25" y="39"/>
                    <a:pt x="25" y="38"/>
                  </a:cubicBezTo>
                  <a:lnTo>
                    <a:pt x="25" y="11"/>
                  </a:lnTo>
                  <a:close/>
                  <a:moveTo>
                    <a:pt x="17" y="5"/>
                  </a:moveTo>
                  <a:cubicBezTo>
                    <a:pt x="11" y="5"/>
                    <a:pt x="11" y="5"/>
                    <a:pt x="11" y="5"/>
                  </a:cubicBezTo>
                  <a:cubicBezTo>
                    <a:pt x="11" y="5"/>
                    <a:pt x="11" y="6"/>
                    <a:pt x="11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6"/>
                    <a:pt x="18" y="5"/>
                    <a:pt x="17" y="5"/>
                  </a:cubicBezTo>
                  <a:close/>
                  <a:moveTo>
                    <a:pt x="14" y="41"/>
                  </a:moveTo>
                  <a:cubicBezTo>
                    <a:pt x="13" y="41"/>
                    <a:pt x="11" y="42"/>
                    <a:pt x="11" y="44"/>
                  </a:cubicBezTo>
                  <a:cubicBezTo>
                    <a:pt x="11" y="46"/>
                    <a:pt x="13" y="47"/>
                    <a:pt x="14" y="47"/>
                  </a:cubicBezTo>
                  <a:cubicBezTo>
                    <a:pt x="16" y="47"/>
                    <a:pt x="17" y="46"/>
                    <a:pt x="17" y="44"/>
                  </a:cubicBezTo>
                  <a:cubicBezTo>
                    <a:pt x="17" y="42"/>
                    <a:pt x="16" y="41"/>
                    <a:pt x="14" y="41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17692" tIns="58846" rIns="117692" bIns="58846" numCol="1" anchor="t" anchorCtr="0" compatLnSpc="1"/>
            <a:lstStyle/>
            <a:p>
              <a:endParaRPr lang="en-US" sz="1650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834123" y="4292437"/>
            <a:ext cx="1178929" cy="1178929"/>
            <a:chOff x="1256602" y="1660128"/>
            <a:chExt cx="1140222" cy="1140222"/>
          </a:xfrm>
        </p:grpSpPr>
        <p:sp>
          <p:nvSpPr>
            <p:cNvPr id="14" name="Oval 13"/>
            <p:cNvSpPr/>
            <p:nvPr/>
          </p:nvSpPr>
          <p:spPr>
            <a:xfrm>
              <a:off x="1256602" y="1660128"/>
              <a:ext cx="1140222" cy="114022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50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15" name="Freeform 14"/>
            <p:cNvSpPr>
              <a:spLocks noEditPoints="1"/>
            </p:cNvSpPr>
            <p:nvPr/>
          </p:nvSpPr>
          <p:spPr bwMode="auto">
            <a:xfrm>
              <a:off x="1620882" y="2053067"/>
              <a:ext cx="411662" cy="354344"/>
            </a:xfrm>
            <a:custGeom>
              <a:avLst/>
              <a:gdLst/>
              <a:ahLst/>
              <a:cxnLst>
                <a:cxn ang="0">
                  <a:pos x="73" y="47"/>
                </a:cxn>
                <a:cxn ang="0">
                  <a:pos x="67" y="53"/>
                </a:cxn>
                <a:cxn ang="0">
                  <a:pos x="46" y="53"/>
                </a:cxn>
                <a:cxn ang="0">
                  <a:pos x="48" y="60"/>
                </a:cxn>
                <a:cxn ang="0">
                  <a:pos x="46" y="63"/>
                </a:cxn>
                <a:cxn ang="0">
                  <a:pos x="26" y="63"/>
                </a:cxn>
                <a:cxn ang="0">
                  <a:pos x="24" y="60"/>
                </a:cxn>
                <a:cxn ang="0">
                  <a:pos x="26" y="53"/>
                </a:cxn>
                <a:cxn ang="0">
                  <a:pos x="6" y="53"/>
                </a:cxn>
                <a:cxn ang="0">
                  <a:pos x="0" y="47"/>
                </a:cxn>
                <a:cxn ang="0">
                  <a:pos x="0" y="6"/>
                </a:cxn>
                <a:cxn ang="0">
                  <a:pos x="6" y="0"/>
                </a:cxn>
                <a:cxn ang="0">
                  <a:pos x="67" y="0"/>
                </a:cxn>
                <a:cxn ang="0">
                  <a:pos x="73" y="6"/>
                </a:cxn>
                <a:cxn ang="0">
                  <a:pos x="73" y="47"/>
                </a:cxn>
                <a:cxn ang="0">
                  <a:pos x="68" y="6"/>
                </a:cxn>
                <a:cxn ang="0">
                  <a:pos x="67" y="5"/>
                </a:cxn>
                <a:cxn ang="0">
                  <a:pos x="6" y="5"/>
                </a:cxn>
                <a:cxn ang="0">
                  <a:pos x="5" y="6"/>
                </a:cxn>
                <a:cxn ang="0">
                  <a:pos x="5" y="37"/>
                </a:cxn>
                <a:cxn ang="0">
                  <a:pos x="6" y="39"/>
                </a:cxn>
                <a:cxn ang="0">
                  <a:pos x="67" y="39"/>
                </a:cxn>
                <a:cxn ang="0">
                  <a:pos x="68" y="37"/>
                </a:cxn>
                <a:cxn ang="0">
                  <a:pos x="68" y="6"/>
                </a:cxn>
              </a:cxnLst>
              <a:rect l="0" t="0" r="r" b="b"/>
              <a:pathLst>
                <a:path w="73" h="63">
                  <a:moveTo>
                    <a:pt x="73" y="47"/>
                  </a:moveTo>
                  <a:cubicBezTo>
                    <a:pt x="73" y="50"/>
                    <a:pt x="70" y="53"/>
                    <a:pt x="67" y="53"/>
                  </a:cubicBezTo>
                  <a:cubicBezTo>
                    <a:pt x="46" y="53"/>
                    <a:pt x="46" y="53"/>
                    <a:pt x="46" y="53"/>
                  </a:cubicBezTo>
                  <a:cubicBezTo>
                    <a:pt x="46" y="56"/>
                    <a:pt x="48" y="59"/>
                    <a:pt x="48" y="60"/>
                  </a:cubicBezTo>
                  <a:cubicBezTo>
                    <a:pt x="48" y="62"/>
                    <a:pt x="47" y="63"/>
                    <a:pt x="46" y="63"/>
                  </a:cubicBezTo>
                  <a:cubicBezTo>
                    <a:pt x="26" y="63"/>
                    <a:pt x="26" y="63"/>
                    <a:pt x="26" y="63"/>
                  </a:cubicBezTo>
                  <a:cubicBezTo>
                    <a:pt x="25" y="63"/>
                    <a:pt x="24" y="62"/>
                    <a:pt x="24" y="60"/>
                  </a:cubicBezTo>
                  <a:cubicBezTo>
                    <a:pt x="24" y="59"/>
                    <a:pt x="26" y="56"/>
                    <a:pt x="26" y="53"/>
                  </a:cubicBezTo>
                  <a:cubicBezTo>
                    <a:pt x="6" y="53"/>
                    <a:pt x="6" y="53"/>
                    <a:pt x="6" y="53"/>
                  </a:cubicBezTo>
                  <a:cubicBezTo>
                    <a:pt x="2" y="53"/>
                    <a:pt x="0" y="50"/>
                    <a:pt x="0" y="4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2" y="0"/>
                    <a:pt x="6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70" y="0"/>
                    <a:pt x="73" y="2"/>
                    <a:pt x="73" y="6"/>
                  </a:cubicBezTo>
                  <a:lnTo>
                    <a:pt x="73" y="47"/>
                  </a:lnTo>
                  <a:close/>
                  <a:moveTo>
                    <a:pt x="68" y="6"/>
                  </a:moveTo>
                  <a:cubicBezTo>
                    <a:pt x="68" y="5"/>
                    <a:pt x="67" y="5"/>
                    <a:pt x="67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5" y="5"/>
                    <a:pt x="5" y="5"/>
                    <a:pt x="5" y="6"/>
                  </a:cubicBezTo>
                  <a:cubicBezTo>
                    <a:pt x="5" y="37"/>
                    <a:pt x="5" y="37"/>
                    <a:pt x="5" y="37"/>
                  </a:cubicBezTo>
                  <a:cubicBezTo>
                    <a:pt x="5" y="38"/>
                    <a:pt x="5" y="39"/>
                    <a:pt x="6" y="39"/>
                  </a:cubicBezTo>
                  <a:cubicBezTo>
                    <a:pt x="67" y="39"/>
                    <a:pt x="67" y="39"/>
                    <a:pt x="67" y="39"/>
                  </a:cubicBezTo>
                  <a:cubicBezTo>
                    <a:pt x="67" y="39"/>
                    <a:pt x="68" y="38"/>
                    <a:pt x="68" y="37"/>
                  </a:cubicBezTo>
                  <a:lnTo>
                    <a:pt x="68" y="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17692" tIns="58846" rIns="117692" bIns="58846" numCol="1" anchor="t" anchorCtr="0" compatLnSpc="1"/>
            <a:lstStyle/>
            <a:p>
              <a:endParaRPr lang="en-US" sz="1650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0046765" y="4292437"/>
            <a:ext cx="1178929" cy="1178929"/>
            <a:chOff x="6822500" y="3345875"/>
            <a:chExt cx="997525" cy="997525"/>
          </a:xfrm>
        </p:grpSpPr>
        <p:sp>
          <p:nvSpPr>
            <p:cNvPr id="17" name="Oval 16"/>
            <p:cNvSpPr/>
            <p:nvPr/>
          </p:nvSpPr>
          <p:spPr>
            <a:xfrm>
              <a:off x="6822500" y="3345875"/>
              <a:ext cx="997525" cy="997525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50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18" name="Freeform 176"/>
            <p:cNvSpPr>
              <a:spLocks noEditPoints="1"/>
            </p:cNvSpPr>
            <p:nvPr/>
          </p:nvSpPr>
          <p:spPr bwMode="auto">
            <a:xfrm>
              <a:off x="7087900" y="3658900"/>
              <a:ext cx="466725" cy="371475"/>
            </a:xfrm>
            <a:custGeom>
              <a:avLst/>
              <a:gdLst/>
              <a:ahLst/>
              <a:cxnLst>
                <a:cxn ang="0">
                  <a:pos x="53" y="20"/>
                </a:cxn>
                <a:cxn ang="0">
                  <a:pos x="26" y="39"/>
                </a:cxn>
                <a:cxn ang="0">
                  <a:pos x="20" y="39"/>
                </a:cxn>
                <a:cxn ang="0">
                  <a:pos x="9" y="44"/>
                </a:cxn>
                <a:cxn ang="0">
                  <a:pos x="6" y="44"/>
                </a:cxn>
                <a:cxn ang="0">
                  <a:pos x="6" y="44"/>
                </a:cxn>
                <a:cxn ang="0">
                  <a:pos x="5" y="43"/>
                </a:cxn>
                <a:cxn ang="0">
                  <a:pos x="5" y="41"/>
                </a:cxn>
                <a:cxn ang="0">
                  <a:pos x="10" y="35"/>
                </a:cxn>
                <a:cxn ang="0">
                  <a:pos x="0" y="20"/>
                </a:cxn>
                <a:cxn ang="0">
                  <a:pos x="26" y="0"/>
                </a:cxn>
                <a:cxn ang="0">
                  <a:pos x="53" y="20"/>
                </a:cxn>
                <a:cxn ang="0">
                  <a:pos x="5" y="20"/>
                </a:cxn>
                <a:cxn ang="0">
                  <a:pos x="12" y="31"/>
                </a:cxn>
                <a:cxn ang="0">
                  <a:pos x="16" y="33"/>
                </a:cxn>
                <a:cxn ang="0">
                  <a:pos x="15" y="36"/>
                </a:cxn>
                <a:cxn ang="0">
                  <a:pos x="17" y="35"/>
                </a:cxn>
                <a:cxn ang="0">
                  <a:pos x="19" y="34"/>
                </a:cxn>
                <a:cxn ang="0">
                  <a:pos x="21" y="34"/>
                </a:cxn>
                <a:cxn ang="0">
                  <a:pos x="26" y="34"/>
                </a:cxn>
                <a:cxn ang="0">
                  <a:pos x="48" y="20"/>
                </a:cxn>
                <a:cxn ang="0">
                  <a:pos x="26" y="5"/>
                </a:cxn>
                <a:cxn ang="0">
                  <a:pos x="5" y="20"/>
                </a:cxn>
                <a:cxn ang="0">
                  <a:pos x="62" y="51"/>
                </a:cxn>
                <a:cxn ang="0">
                  <a:pos x="63" y="53"/>
                </a:cxn>
                <a:cxn ang="0">
                  <a:pos x="62" y="54"/>
                </a:cxn>
                <a:cxn ang="0">
                  <a:pos x="58" y="53"/>
                </a:cxn>
                <a:cxn ang="0">
                  <a:pos x="48" y="48"/>
                </a:cxn>
                <a:cxn ang="0">
                  <a:pos x="41" y="49"/>
                </a:cxn>
                <a:cxn ang="0">
                  <a:pos x="23" y="44"/>
                </a:cxn>
                <a:cxn ang="0">
                  <a:pos x="26" y="44"/>
                </a:cxn>
                <a:cxn ang="0">
                  <a:pos x="48" y="38"/>
                </a:cxn>
                <a:cxn ang="0">
                  <a:pos x="58" y="20"/>
                </a:cxn>
                <a:cxn ang="0">
                  <a:pos x="57" y="14"/>
                </a:cxn>
                <a:cxn ang="0">
                  <a:pos x="68" y="30"/>
                </a:cxn>
                <a:cxn ang="0">
                  <a:pos x="58" y="45"/>
                </a:cxn>
                <a:cxn ang="0">
                  <a:pos x="62" y="51"/>
                </a:cxn>
              </a:cxnLst>
              <a:rect l="0" t="0" r="r" b="b"/>
              <a:pathLst>
                <a:path w="68" h="54">
                  <a:moveTo>
                    <a:pt x="53" y="20"/>
                  </a:moveTo>
                  <a:cubicBezTo>
                    <a:pt x="53" y="31"/>
                    <a:pt x="41" y="39"/>
                    <a:pt x="26" y="39"/>
                  </a:cubicBezTo>
                  <a:cubicBezTo>
                    <a:pt x="24" y="39"/>
                    <a:pt x="22" y="39"/>
                    <a:pt x="20" y="39"/>
                  </a:cubicBezTo>
                  <a:cubicBezTo>
                    <a:pt x="17" y="41"/>
                    <a:pt x="13" y="43"/>
                    <a:pt x="9" y="44"/>
                  </a:cubicBezTo>
                  <a:cubicBezTo>
                    <a:pt x="8" y="44"/>
                    <a:pt x="7" y="44"/>
                    <a:pt x="6" y="44"/>
                  </a:cubicBezTo>
                  <a:cubicBezTo>
                    <a:pt x="6" y="44"/>
                    <a:pt x="6" y="44"/>
                    <a:pt x="6" y="44"/>
                  </a:cubicBezTo>
                  <a:cubicBezTo>
                    <a:pt x="5" y="44"/>
                    <a:pt x="5" y="44"/>
                    <a:pt x="5" y="43"/>
                  </a:cubicBezTo>
                  <a:cubicBezTo>
                    <a:pt x="5" y="42"/>
                    <a:pt x="5" y="42"/>
                    <a:pt x="5" y="41"/>
                  </a:cubicBezTo>
                  <a:cubicBezTo>
                    <a:pt x="7" y="40"/>
                    <a:pt x="9" y="38"/>
                    <a:pt x="10" y="35"/>
                  </a:cubicBezTo>
                  <a:cubicBezTo>
                    <a:pt x="4" y="32"/>
                    <a:pt x="0" y="26"/>
                    <a:pt x="0" y="20"/>
                  </a:cubicBezTo>
                  <a:cubicBezTo>
                    <a:pt x="0" y="9"/>
                    <a:pt x="12" y="0"/>
                    <a:pt x="26" y="0"/>
                  </a:cubicBezTo>
                  <a:cubicBezTo>
                    <a:pt x="41" y="0"/>
                    <a:pt x="53" y="9"/>
                    <a:pt x="53" y="20"/>
                  </a:cubicBezTo>
                  <a:close/>
                  <a:moveTo>
                    <a:pt x="5" y="20"/>
                  </a:moveTo>
                  <a:cubicBezTo>
                    <a:pt x="5" y="24"/>
                    <a:pt x="7" y="28"/>
                    <a:pt x="12" y="31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6"/>
                    <a:pt x="15" y="36"/>
                    <a:pt x="15" y="36"/>
                  </a:cubicBezTo>
                  <a:cubicBezTo>
                    <a:pt x="15" y="36"/>
                    <a:pt x="16" y="35"/>
                    <a:pt x="17" y="35"/>
                  </a:cubicBezTo>
                  <a:cubicBezTo>
                    <a:pt x="19" y="34"/>
                    <a:pt x="19" y="34"/>
                    <a:pt x="19" y="34"/>
                  </a:cubicBezTo>
                  <a:cubicBezTo>
                    <a:pt x="21" y="34"/>
                    <a:pt x="21" y="34"/>
                    <a:pt x="21" y="34"/>
                  </a:cubicBezTo>
                  <a:cubicBezTo>
                    <a:pt x="23" y="34"/>
                    <a:pt x="25" y="34"/>
                    <a:pt x="26" y="34"/>
                  </a:cubicBezTo>
                  <a:cubicBezTo>
                    <a:pt x="38" y="34"/>
                    <a:pt x="48" y="28"/>
                    <a:pt x="48" y="20"/>
                  </a:cubicBezTo>
                  <a:cubicBezTo>
                    <a:pt x="48" y="12"/>
                    <a:pt x="38" y="5"/>
                    <a:pt x="26" y="5"/>
                  </a:cubicBezTo>
                  <a:cubicBezTo>
                    <a:pt x="15" y="5"/>
                    <a:pt x="5" y="12"/>
                    <a:pt x="5" y="20"/>
                  </a:cubicBezTo>
                  <a:close/>
                  <a:moveTo>
                    <a:pt x="62" y="51"/>
                  </a:moveTo>
                  <a:cubicBezTo>
                    <a:pt x="63" y="52"/>
                    <a:pt x="63" y="52"/>
                    <a:pt x="63" y="53"/>
                  </a:cubicBezTo>
                  <a:cubicBezTo>
                    <a:pt x="63" y="53"/>
                    <a:pt x="62" y="54"/>
                    <a:pt x="62" y="54"/>
                  </a:cubicBezTo>
                  <a:cubicBezTo>
                    <a:pt x="60" y="54"/>
                    <a:pt x="59" y="54"/>
                    <a:pt x="58" y="53"/>
                  </a:cubicBezTo>
                  <a:cubicBezTo>
                    <a:pt x="54" y="52"/>
                    <a:pt x="51" y="51"/>
                    <a:pt x="48" y="48"/>
                  </a:cubicBezTo>
                  <a:cubicBezTo>
                    <a:pt x="46" y="49"/>
                    <a:pt x="43" y="49"/>
                    <a:pt x="41" y="49"/>
                  </a:cubicBezTo>
                  <a:cubicBezTo>
                    <a:pt x="34" y="49"/>
                    <a:pt x="28" y="47"/>
                    <a:pt x="23" y="44"/>
                  </a:cubicBezTo>
                  <a:cubicBezTo>
                    <a:pt x="24" y="44"/>
                    <a:pt x="25" y="44"/>
                    <a:pt x="26" y="44"/>
                  </a:cubicBezTo>
                  <a:cubicBezTo>
                    <a:pt x="35" y="44"/>
                    <a:pt x="42" y="42"/>
                    <a:pt x="48" y="38"/>
                  </a:cubicBezTo>
                  <a:cubicBezTo>
                    <a:pt x="55" y="33"/>
                    <a:pt x="58" y="27"/>
                    <a:pt x="58" y="20"/>
                  </a:cubicBezTo>
                  <a:cubicBezTo>
                    <a:pt x="58" y="18"/>
                    <a:pt x="58" y="16"/>
                    <a:pt x="57" y="14"/>
                  </a:cubicBezTo>
                  <a:cubicBezTo>
                    <a:pt x="64" y="18"/>
                    <a:pt x="68" y="23"/>
                    <a:pt x="68" y="30"/>
                  </a:cubicBezTo>
                  <a:cubicBezTo>
                    <a:pt x="68" y="36"/>
                    <a:pt x="64" y="41"/>
                    <a:pt x="58" y="45"/>
                  </a:cubicBezTo>
                  <a:cubicBezTo>
                    <a:pt x="59" y="48"/>
                    <a:pt x="61" y="49"/>
                    <a:pt x="62" y="51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17692" tIns="58846" rIns="117692" bIns="58846" numCol="1" anchor="t" anchorCtr="0" compatLnSpc="1"/>
            <a:lstStyle/>
            <a:p>
              <a:endParaRPr lang="en-US" sz="165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8004643" y="4292437"/>
            <a:ext cx="1178929" cy="1178929"/>
            <a:chOff x="6251178" y="1443653"/>
            <a:chExt cx="1140222" cy="1140222"/>
          </a:xfrm>
        </p:grpSpPr>
        <p:sp>
          <p:nvSpPr>
            <p:cNvPr id="20" name="Oval 19"/>
            <p:cNvSpPr/>
            <p:nvPr/>
          </p:nvSpPr>
          <p:spPr>
            <a:xfrm>
              <a:off x="6251178" y="1443653"/>
              <a:ext cx="1140222" cy="114022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50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21" name="Freeform 178"/>
            <p:cNvSpPr>
              <a:spLocks noEditPoints="1"/>
            </p:cNvSpPr>
            <p:nvPr/>
          </p:nvSpPr>
          <p:spPr bwMode="auto">
            <a:xfrm>
              <a:off x="6615458" y="1858739"/>
              <a:ext cx="411662" cy="310050"/>
            </a:xfrm>
            <a:custGeom>
              <a:avLst/>
              <a:gdLst/>
              <a:ahLst/>
              <a:cxnLst>
                <a:cxn ang="0">
                  <a:pos x="158" y="119"/>
                </a:cxn>
                <a:cxn ang="0">
                  <a:pos x="0" y="119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108"/>
                </a:cxn>
                <a:cxn ang="0">
                  <a:pos x="158" y="108"/>
                </a:cxn>
                <a:cxn ang="0">
                  <a:pos x="158" y="119"/>
                </a:cxn>
                <a:cxn ang="0">
                  <a:pos x="50" y="99"/>
                </a:cxn>
                <a:cxn ang="0">
                  <a:pos x="29" y="99"/>
                </a:cxn>
                <a:cxn ang="0">
                  <a:pos x="29" y="60"/>
                </a:cxn>
                <a:cxn ang="0">
                  <a:pos x="50" y="60"/>
                </a:cxn>
                <a:cxn ang="0">
                  <a:pos x="50" y="99"/>
                </a:cxn>
                <a:cxn ang="0">
                  <a:pos x="78" y="99"/>
                </a:cxn>
                <a:cxn ang="0">
                  <a:pos x="59" y="99"/>
                </a:cxn>
                <a:cxn ang="0">
                  <a:pos x="59" y="19"/>
                </a:cxn>
                <a:cxn ang="0">
                  <a:pos x="78" y="19"/>
                </a:cxn>
                <a:cxn ang="0">
                  <a:pos x="78" y="99"/>
                </a:cxn>
                <a:cxn ang="0">
                  <a:pos x="109" y="99"/>
                </a:cxn>
                <a:cxn ang="0">
                  <a:pos x="89" y="99"/>
                </a:cxn>
                <a:cxn ang="0">
                  <a:pos x="89" y="39"/>
                </a:cxn>
                <a:cxn ang="0">
                  <a:pos x="109" y="39"/>
                </a:cxn>
                <a:cxn ang="0">
                  <a:pos x="109" y="99"/>
                </a:cxn>
                <a:cxn ang="0">
                  <a:pos x="139" y="99"/>
                </a:cxn>
                <a:cxn ang="0">
                  <a:pos x="119" y="99"/>
                </a:cxn>
                <a:cxn ang="0">
                  <a:pos x="119" y="11"/>
                </a:cxn>
                <a:cxn ang="0">
                  <a:pos x="139" y="11"/>
                </a:cxn>
                <a:cxn ang="0">
                  <a:pos x="139" y="99"/>
                </a:cxn>
              </a:cxnLst>
              <a:rect l="0" t="0" r="r" b="b"/>
              <a:pathLst>
                <a:path w="158" h="119">
                  <a:moveTo>
                    <a:pt x="158" y="119"/>
                  </a:moveTo>
                  <a:lnTo>
                    <a:pt x="0" y="119"/>
                  </a:lnTo>
                  <a:lnTo>
                    <a:pt x="0" y="0"/>
                  </a:lnTo>
                  <a:lnTo>
                    <a:pt x="9" y="0"/>
                  </a:lnTo>
                  <a:lnTo>
                    <a:pt x="9" y="108"/>
                  </a:lnTo>
                  <a:lnTo>
                    <a:pt x="158" y="108"/>
                  </a:lnTo>
                  <a:lnTo>
                    <a:pt x="158" y="119"/>
                  </a:lnTo>
                  <a:close/>
                  <a:moveTo>
                    <a:pt x="50" y="99"/>
                  </a:moveTo>
                  <a:lnTo>
                    <a:pt x="29" y="99"/>
                  </a:lnTo>
                  <a:lnTo>
                    <a:pt x="29" y="60"/>
                  </a:lnTo>
                  <a:lnTo>
                    <a:pt x="50" y="60"/>
                  </a:lnTo>
                  <a:lnTo>
                    <a:pt x="50" y="99"/>
                  </a:lnTo>
                  <a:close/>
                  <a:moveTo>
                    <a:pt x="78" y="99"/>
                  </a:moveTo>
                  <a:lnTo>
                    <a:pt x="59" y="99"/>
                  </a:lnTo>
                  <a:lnTo>
                    <a:pt x="59" y="19"/>
                  </a:lnTo>
                  <a:lnTo>
                    <a:pt x="78" y="19"/>
                  </a:lnTo>
                  <a:lnTo>
                    <a:pt x="78" y="99"/>
                  </a:lnTo>
                  <a:close/>
                  <a:moveTo>
                    <a:pt x="109" y="99"/>
                  </a:moveTo>
                  <a:lnTo>
                    <a:pt x="89" y="99"/>
                  </a:lnTo>
                  <a:lnTo>
                    <a:pt x="89" y="39"/>
                  </a:lnTo>
                  <a:lnTo>
                    <a:pt x="109" y="39"/>
                  </a:lnTo>
                  <a:lnTo>
                    <a:pt x="109" y="99"/>
                  </a:lnTo>
                  <a:close/>
                  <a:moveTo>
                    <a:pt x="139" y="99"/>
                  </a:moveTo>
                  <a:lnTo>
                    <a:pt x="119" y="99"/>
                  </a:lnTo>
                  <a:lnTo>
                    <a:pt x="119" y="11"/>
                  </a:lnTo>
                  <a:lnTo>
                    <a:pt x="139" y="11"/>
                  </a:lnTo>
                  <a:lnTo>
                    <a:pt x="139" y="9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17692" tIns="58846" rIns="117692" bIns="58846" numCol="1" anchor="t" anchorCtr="0" compatLnSpc="1"/>
            <a:lstStyle/>
            <a:p>
              <a:endParaRPr lang="en-US" sz="1650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5962524" y="4292437"/>
            <a:ext cx="1178929" cy="1178929"/>
            <a:chOff x="4163440" y="2842640"/>
            <a:chExt cx="915962" cy="915962"/>
          </a:xfrm>
        </p:grpSpPr>
        <p:sp>
          <p:nvSpPr>
            <p:cNvPr id="23" name="Oval 22"/>
            <p:cNvSpPr/>
            <p:nvPr/>
          </p:nvSpPr>
          <p:spPr>
            <a:xfrm>
              <a:off x="4163440" y="2842640"/>
              <a:ext cx="915962" cy="91596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50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24" name="Freeform 166"/>
            <p:cNvSpPr>
              <a:spLocks noEditPoints="1"/>
            </p:cNvSpPr>
            <p:nvPr/>
          </p:nvSpPr>
          <p:spPr bwMode="auto">
            <a:xfrm>
              <a:off x="4433049" y="3110863"/>
              <a:ext cx="376745" cy="379516"/>
            </a:xfrm>
            <a:custGeom>
              <a:avLst/>
              <a:gdLst/>
              <a:ahLst/>
              <a:cxnLst>
                <a:cxn ang="0">
                  <a:pos x="1" y="42"/>
                </a:cxn>
                <a:cxn ang="0">
                  <a:pos x="1" y="40"/>
                </a:cxn>
                <a:cxn ang="0">
                  <a:pos x="14" y="41"/>
                </a:cxn>
                <a:cxn ang="0">
                  <a:pos x="30" y="19"/>
                </a:cxn>
                <a:cxn ang="0">
                  <a:pos x="17" y="8"/>
                </a:cxn>
                <a:cxn ang="0">
                  <a:pos x="9" y="14"/>
                </a:cxn>
                <a:cxn ang="0">
                  <a:pos x="9" y="19"/>
                </a:cxn>
                <a:cxn ang="0">
                  <a:pos x="18" y="39"/>
                </a:cxn>
                <a:cxn ang="0">
                  <a:pos x="4" y="24"/>
                </a:cxn>
                <a:cxn ang="0">
                  <a:pos x="4" y="9"/>
                </a:cxn>
                <a:cxn ang="0">
                  <a:pos x="17" y="0"/>
                </a:cxn>
                <a:cxn ang="0">
                  <a:pos x="37" y="16"/>
                </a:cxn>
                <a:cxn ang="0">
                  <a:pos x="30" y="19"/>
                </a:cxn>
                <a:cxn ang="0">
                  <a:pos x="6" y="58"/>
                </a:cxn>
                <a:cxn ang="0">
                  <a:pos x="5" y="56"/>
                </a:cxn>
                <a:cxn ang="0">
                  <a:pos x="16" y="46"/>
                </a:cxn>
                <a:cxn ang="0">
                  <a:pos x="7" y="58"/>
                </a:cxn>
                <a:cxn ang="0">
                  <a:pos x="22" y="63"/>
                </a:cxn>
                <a:cxn ang="0">
                  <a:pos x="20" y="49"/>
                </a:cxn>
                <a:cxn ang="0">
                  <a:pos x="23" y="49"/>
                </a:cxn>
                <a:cxn ang="0">
                  <a:pos x="59" y="54"/>
                </a:cxn>
                <a:cxn ang="0">
                  <a:pos x="46" y="62"/>
                </a:cxn>
                <a:cxn ang="0">
                  <a:pos x="25" y="46"/>
                </a:cxn>
                <a:cxn ang="0">
                  <a:pos x="33" y="43"/>
                </a:cxn>
                <a:cxn ang="0">
                  <a:pos x="48" y="54"/>
                </a:cxn>
                <a:cxn ang="0">
                  <a:pos x="55" y="46"/>
                </a:cxn>
                <a:cxn ang="0">
                  <a:pos x="44" y="33"/>
                </a:cxn>
                <a:cxn ang="0">
                  <a:pos x="46" y="25"/>
                </a:cxn>
                <a:cxn ang="0">
                  <a:pos x="62" y="46"/>
                </a:cxn>
                <a:cxn ang="0">
                  <a:pos x="42" y="13"/>
                </a:cxn>
                <a:cxn ang="0">
                  <a:pos x="40" y="13"/>
                </a:cxn>
                <a:cxn ang="0">
                  <a:pos x="41" y="0"/>
                </a:cxn>
                <a:cxn ang="0">
                  <a:pos x="42" y="13"/>
                </a:cxn>
                <a:cxn ang="0">
                  <a:pos x="47" y="17"/>
                </a:cxn>
                <a:cxn ang="0">
                  <a:pos x="46" y="15"/>
                </a:cxn>
                <a:cxn ang="0">
                  <a:pos x="58" y="5"/>
                </a:cxn>
                <a:cxn ang="0">
                  <a:pos x="48" y="16"/>
                </a:cxn>
                <a:cxn ang="0">
                  <a:pos x="50" y="23"/>
                </a:cxn>
                <a:cxn ang="0">
                  <a:pos x="50" y="20"/>
                </a:cxn>
                <a:cxn ang="0">
                  <a:pos x="63" y="22"/>
                </a:cxn>
              </a:cxnLst>
              <a:rect l="0" t="0" r="r" b="b"/>
              <a:pathLst>
                <a:path w="63" h="63">
                  <a:moveTo>
                    <a:pt x="13" y="42"/>
                  </a:moveTo>
                  <a:cubicBezTo>
                    <a:pt x="1" y="42"/>
                    <a:pt x="1" y="42"/>
                    <a:pt x="1" y="42"/>
                  </a:cubicBezTo>
                  <a:cubicBezTo>
                    <a:pt x="0" y="42"/>
                    <a:pt x="0" y="42"/>
                    <a:pt x="0" y="41"/>
                  </a:cubicBezTo>
                  <a:cubicBezTo>
                    <a:pt x="0" y="40"/>
                    <a:pt x="0" y="40"/>
                    <a:pt x="1" y="40"/>
                  </a:cubicBezTo>
                  <a:cubicBezTo>
                    <a:pt x="13" y="40"/>
                    <a:pt x="13" y="40"/>
                    <a:pt x="13" y="40"/>
                  </a:cubicBezTo>
                  <a:cubicBezTo>
                    <a:pt x="14" y="40"/>
                    <a:pt x="14" y="40"/>
                    <a:pt x="14" y="41"/>
                  </a:cubicBezTo>
                  <a:cubicBezTo>
                    <a:pt x="14" y="42"/>
                    <a:pt x="14" y="42"/>
                    <a:pt x="13" y="42"/>
                  </a:cubicBezTo>
                  <a:close/>
                  <a:moveTo>
                    <a:pt x="30" y="19"/>
                  </a:moveTo>
                  <a:cubicBezTo>
                    <a:pt x="19" y="9"/>
                    <a:pt x="19" y="9"/>
                    <a:pt x="19" y="9"/>
                  </a:cubicBezTo>
                  <a:cubicBezTo>
                    <a:pt x="19" y="8"/>
                    <a:pt x="18" y="8"/>
                    <a:pt x="17" y="8"/>
                  </a:cubicBezTo>
                  <a:cubicBezTo>
                    <a:pt x="16" y="8"/>
                    <a:pt x="15" y="8"/>
                    <a:pt x="14" y="9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8" y="15"/>
                    <a:pt x="8" y="16"/>
                    <a:pt x="8" y="17"/>
                  </a:cubicBezTo>
                  <a:cubicBezTo>
                    <a:pt x="8" y="18"/>
                    <a:pt x="8" y="19"/>
                    <a:pt x="9" y="19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8"/>
                    <a:pt x="17" y="38"/>
                    <a:pt x="16" y="37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2" y="22"/>
                    <a:pt x="0" y="20"/>
                    <a:pt x="0" y="17"/>
                  </a:cubicBezTo>
                  <a:cubicBezTo>
                    <a:pt x="0" y="14"/>
                    <a:pt x="2" y="11"/>
                    <a:pt x="4" y="9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11" y="1"/>
                    <a:pt x="14" y="0"/>
                    <a:pt x="17" y="0"/>
                  </a:cubicBezTo>
                  <a:cubicBezTo>
                    <a:pt x="20" y="0"/>
                    <a:pt x="23" y="1"/>
                    <a:pt x="25" y="4"/>
                  </a:cubicBezTo>
                  <a:cubicBezTo>
                    <a:pt x="37" y="16"/>
                    <a:pt x="37" y="16"/>
                    <a:pt x="37" y="16"/>
                  </a:cubicBezTo>
                  <a:cubicBezTo>
                    <a:pt x="38" y="17"/>
                    <a:pt x="38" y="18"/>
                    <a:pt x="39" y="18"/>
                  </a:cubicBezTo>
                  <a:lnTo>
                    <a:pt x="30" y="19"/>
                  </a:lnTo>
                  <a:close/>
                  <a:moveTo>
                    <a:pt x="7" y="58"/>
                  </a:moveTo>
                  <a:cubicBezTo>
                    <a:pt x="6" y="58"/>
                    <a:pt x="6" y="58"/>
                    <a:pt x="6" y="58"/>
                  </a:cubicBezTo>
                  <a:cubicBezTo>
                    <a:pt x="6" y="58"/>
                    <a:pt x="5" y="58"/>
                    <a:pt x="5" y="58"/>
                  </a:cubicBezTo>
                  <a:cubicBezTo>
                    <a:pt x="5" y="57"/>
                    <a:pt x="5" y="56"/>
                    <a:pt x="5" y="56"/>
                  </a:cubicBezTo>
                  <a:cubicBezTo>
                    <a:pt x="15" y="46"/>
                    <a:pt x="15" y="46"/>
                    <a:pt x="15" y="46"/>
                  </a:cubicBezTo>
                  <a:cubicBezTo>
                    <a:pt x="15" y="46"/>
                    <a:pt x="16" y="46"/>
                    <a:pt x="16" y="46"/>
                  </a:cubicBezTo>
                  <a:cubicBezTo>
                    <a:pt x="17" y="47"/>
                    <a:pt x="17" y="47"/>
                    <a:pt x="16" y="48"/>
                  </a:cubicBezTo>
                  <a:lnTo>
                    <a:pt x="7" y="58"/>
                  </a:lnTo>
                  <a:close/>
                  <a:moveTo>
                    <a:pt x="23" y="62"/>
                  </a:moveTo>
                  <a:cubicBezTo>
                    <a:pt x="23" y="62"/>
                    <a:pt x="22" y="63"/>
                    <a:pt x="22" y="63"/>
                  </a:cubicBezTo>
                  <a:cubicBezTo>
                    <a:pt x="21" y="63"/>
                    <a:pt x="20" y="62"/>
                    <a:pt x="20" y="62"/>
                  </a:cubicBezTo>
                  <a:cubicBezTo>
                    <a:pt x="20" y="49"/>
                    <a:pt x="20" y="49"/>
                    <a:pt x="20" y="49"/>
                  </a:cubicBezTo>
                  <a:cubicBezTo>
                    <a:pt x="20" y="49"/>
                    <a:pt x="21" y="48"/>
                    <a:pt x="22" y="48"/>
                  </a:cubicBezTo>
                  <a:cubicBezTo>
                    <a:pt x="22" y="48"/>
                    <a:pt x="23" y="49"/>
                    <a:pt x="23" y="49"/>
                  </a:cubicBezTo>
                  <a:lnTo>
                    <a:pt x="23" y="62"/>
                  </a:lnTo>
                  <a:close/>
                  <a:moveTo>
                    <a:pt x="59" y="54"/>
                  </a:moveTo>
                  <a:cubicBezTo>
                    <a:pt x="54" y="59"/>
                    <a:pt x="54" y="59"/>
                    <a:pt x="54" y="59"/>
                  </a:cubicBezTo>
                  <a:cubicBezTo>
                    <a:pt x="51" y="61"/>
                    <a:pt x="49" y="62"/>
                    <a:pt x="46" y="62"/>
                  </a:cubicBezTo>
                  <a:cubicBezTo>
                    <a:pt x="43" y="62"/>
                    <a:pt x="40" y="61"/>
                    <a:pt x="38" y="59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5" y="46"/>
                    <a:pt x="24" y="45"/>
                    <a:pt x="24" y="44"/>
                  </a:cubicBezTo>
                  <a:cubicBezTo>
                    <a:pt x="33" y="43"/>
                    <a:pt x="33" y="43"/>
                    <a:pt x="33" y="43"/>
                  </a:cubicBezTo>
                  <a:cubicBezTo>
                    <a:pt x="43" y="54"/>
                    <a:pt x="43" y="54"/>
                    <a:pt x="43" y="54"/>
                  </a:cubicBezTo>
                  <a:cubicBezTo>
                    <a:pt x="45" y="55"/>
                    <a:pt x="47" y="55"/>
                    <a:pt x="48" y="54"/>
                  </a:cubicBezTo>
                  <a:cubicBezTo>
                    <a:pt x="54" y="48"/>
                    <a:pt x="54" y="48"/>
                    <a:pt x="54" y="48"/>
                  </a:cubicBezTo>
                  <a:cubicBezTo>
                    <a:pt x="55" y="48"/>
                    <a:pt x="55" y="47"/>
                    <a:pt x="55" y="46"/>
                  </a:cubicBezTo>
                  <a:cubicBezTo>
                    <a:pt x="55" y="45"/>
                    <a:pt x="55" y="44"/>
                    <a:pt x="54" y="43"/>
                  </a:cubicBezTo>
                  <a:cubicBezTo>
                    <a:pt x="44" y="33"/>
                    <a:pt x="44" y="33"/>
                    <a:pt x="44" y="33"/>
                  </a:cubicBezTo>
                  <a:cubicBezTo>
                    <a:pt x="44" y="24"/>
                    <a:pt x="44" y="24"/>
                    <a:pt x="44" y="24"/>
                  </a:cubicBezTo>
                  <a:cubicBezTo>
                    <a:pt x="45" y="24"/>
                    <a:pt x="46" y="25"/>
                    <a:pt x="46" y="25"/>
                  </a:cubicBezTo>
                  <a:cubicBezTo>
                    <a:pt x="59" y="38"/>
                    <a:pt x="59" y="38"/>
                    <a:pt x="59" y="38"/>
                  </a:cubicBezTo>
                  <a:cubicBezTo>
                    <a:pt x="61" y="40"/>
                    <a:pt x="62" y="43"/>
                    <a:pt x="62" y="46"/>
                  </a:cubicBezTo>
                  <a:cubicBezTo>
                    <a:pt x="62" y="49"/>
                    <a:pt x="61" y="52"/>
                    <a:pt x="59" y="54"/>
                  </a:cubicBezTo>
                  <a:close/>
                  <a:moveTo>
                    <a:pt x="42" y="13"/>
                  </a:moveTo>
                  <a:cubicBezTo>
                    <a:pt x="42" y="14"/>
                    <a:pt x="42" y="14"/>
                    <a:pt x="41" y="14"/>
                  </a:cubicBezTo>
                  <a:cubicBezTo>
                    <a:pt x="40" y="14"/>
                    <a:pt x="40" y="14"/>
                    <a:pt x="40" y="13"/>
                  </a:cubicBezTo>
                  <a:cubicBezTo>
                    <a:pt x="40" y="1"/>
                    <a:pt x="40" y="1"/>
                    <a:pt x="40" y="1"/>
                  </a:cubicBezTo>
                  <a:cubicBezTo>
                    <a:pt x="40" y="0"/>
                    <a:pt x="40" y="0"/>
                    <a:pt x="41" y="0"/>
                  </a:cubicBezTo>
                  <a:cubicBezTo>
                    <a:pt x="42" y="0"/>
                    <a:pt x="42" y="0"/>
                    <a:pt x="42" y="1"/>
                  </a:cubicBezTo>
                  <a:lnTo>
                    <a:pt x="42" y="13"/>
                  </a:lnTo>
                  <a:close/>
                  <a:moveTo>
                    <a:pt x="48" y="16"/>
                  </a:moveTo>
                  <a:cubicBezTo>
                    <a:pt x="48" y="17"/>
                    <a:pt x="47" y="17"/>
                    <a:pt x="47" y="17"/>
                  </a:cubicBezTo>
                  <a:cubicBezTo>
                    <a:pt x="47" y="17"/>
                    <a:pt x="47" y="17"/>
                    <a:pt x="46" y="16"/>
                  </a:cubicBezTo>
                  <a:cubicBezTo>
                    <a:pt x="46" y="16"/>
                    <a:pt x="46" y="15"/>
                    <a:pt x="46" y="15"/>
                  </a:cubicBezTo>
                  <a:cubicBezTo>
                    <a:pt x="56" y="5"/>
                    <a:pt x="56" y="5"/>
                    <a:pt x="56" y="5"/>
                  </a:cubicBezTo>
                  <a:cubicBezTo>
                    <a:pt x="56" y="4"/>
                    <a:pt x="57" y="4"/>
                    <a:pt x="58" y="5"/>
                  </a:cubicBezTo>
                  <a:cubicBezTo>
                    <a:pt x="58" y="5"/>
                    <a:pt x="58" y="6"/>
                    <a:pt x="58" y="7"/>
                  </a:cubicBezTo>
                  <a:lnTo>
                    <a:pt x="48" y="16"/>
                  </a:lnTo>
                  <a:close/>
                  <a:moveTo>
                    <a:pt x="62" y="23"/>
                  </a:moveTo>
                  <a:cubicBezTo>
                    <a:pt x="50" y="23"/>
                    <a:pt x="50" y="23"/>
                    <a:pt x="50" y="23"/>
                  </a:cubicBezTo>
                  <a:cubicBezTo>
                    <a:pt x="49" y="23"/>
                    <a:pt x="48" y="22"/>
                    <a:pt x="48" y="22"/>
                  </a:cubicBezTo>
                  <a:cubicBezTo>
                    <a:pt x="48" y="21"/>
                    <a:pt x="49" y="20"/>
                    <a:pt x="50" y="20"/>
                  </a:cubicBezTo>
                  <a:cubicBezTo>
                    <a:pt x="62" y="20"/>
                    <a:pt x="62" y="20"/>
                    <a:pt x="62" y="20"/>
                  </a:cubicBezTo>
                  <a:cubicBezTo>
                    <a:pt x="62" y="20"/>
                    <a:pt x="63" y="21"/>
                    <a:pt x="63" y="22"/>
                  </a:cubicBezTo>
                  <a:cubicBezTo>
                    <a:pt x="63" y="22"/>
                    <a:pt x="62" y="23"/>
                    <a:pt x="62" y="23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17692" tIns="58846" rIns="117692" bIns="58846" numCol="1" anchor="t" anchorCtr="0" compatLnSpc="1"/>
            <a:lstStyle/>
            <a:p>
              <a:endParaRPr lang="en-US" sz="165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2424609" y="3200668"/>
            <a:ext cx="8212642" cy="1092792"/>
            <a:chOff x="1460518" y="2190751"/>
            <a:chExt cx="6380767" cy="849039"/>
          </a:xfrm>
        </p:grpSpPr>
        <p:cxnSp>
          <p:nvCxnSpPr>
            <p:cNvPr id="26" name="Straight Arrow Connector 25"/>
            <p:cNvCxnSpPr/>
            <p:nvPr/>
          </p:nvCxnSpPr>
          <p:spPr>
            <a:xfrm rot="5400000">
              <a:off x="2868804" y="2824873"/>
              <a:ext cx="425967" cy="2276"/>
            </a:xfrm>
            <a:prstGeom prst="straightConnector1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prstDash val="sysDot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7" name="Group 94"/>
            <p:cNvGrpSpPr/>
            <p:nvPr/>
          </p:nvGrpSpPr>
          <p:grpSpPr>
            <a:xfrm>
              <a:off x="1460518" y="2190751"/>
              <a:ext cx="6380767" cy="849039"/>
              <a:chOff x="1460518" y="2190751"/>
              <a:chExt cx="6380767" cy="849039"/>
            </a:xfrm>
          </p:grpSpPr>
          <p:cxnSp>
            <p:nvCxnSpPr>
              <p:cNvPr id="29" name="Elbow Connector 28"/>
              <p:cNvCxnSpPr/>
              <p:nvPr/>
            </p:nvCxnSpPr>
            <p:spPr>
              <a:xfrm rot="5400000" flipH="1" flipV="1">
                <a:off x="4650108" y="-151388"/>
                <a:ext cx="1588" cy="6380767"/>
              </a:xfrm>
              <a:prstGeom prst="bentConnector3">
                <a:avLst>
                  <a:gd name="adj1" fmla="val 26859517"/>
                </a:avLst>
              </a:prstGeom>
              <a:ln w="19050">
                <a:solidFill>
                  <a:schemeClr val="tx1">
                    <a:lumMod val="50000"/>
                    <a:lumOff val="50000"/>
                  </a:schemeClr>
                </a:solidFill>
                <a:prstDash val="sysDot"/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Arrow Connector 29"/>
              <p:cNvCxnSpPr/>
              <p:nvPr/>
            </p:nvCxnSpPr>
            <p:spPr>
              <a:xfrm rot="5400000">
                <a:off x="4244271" y="2612607"/>
                <a:ext cx="848243" cy="4532"/>
              </a:xfrm>
              <a:prstGeom prst="straightConnector1">
                <a:avLst/>
              </a:prstGeom>
              <a:ln w="19050">
                <a:solidFill>
                  <a:schemeClr val="tx1">
                    <a:lumMod val="50000"/>
                    <a:lumOff val="50000"/>
                  </a:schemeClr>
                </a:solidFill>
                <a:prstDash val="sysDot"/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8" name="Straight Arrow Connector 27"/>
            <p:cNvCxnSpPr/>
            <p:nvPr/>
          </p:nvCxnSpPr>
          <p:spPr>
            <a:xfrm rot="5400000">
              <a:off x="6040894" y="2824875"/>
              <a:ext cx="425967" cy="2276"/>
            </a:xfrm>
            <a:prstGeom prst="straightConnector1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prstDash val="sysDot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/>
          <p:cNvGrpSpPr/>
          <p:nvPr/>
        </p:nvGrpSpPr>
        <p:grpSpPr>
          <a:xfrm>
            <a:off x="5779651" y="1888893"/>
            <a:ext cx="1544672" cy="1544672"/>
            <a:chOff x="4067201" y="1229631"/>
            <a:chExt cx="1200124" cy="1200124"/>
          </a:xfrm>
        </p:grpSpPr>
        <p:sp>
          <p:nvSpPr>
            <p:cNvPr id="32" name="Rectangle 31"/>
            <p:cNvSpPr/>
            <p:nvPr/>
          </p:nvSpPr>
          <p:spPr>
            <a:xfrm>
              <a:off x="4067201" y="1229631"/>
              <a:ext cx="1200124" cy="1200124"/>
            </a:xfrm>
            <a:prstGeom prst="rect">
              <a:avLst/>
            </a:prstGeom>
            <a:solidFill>
              <a:schemeClr val="tx1">
                <a:lumMod val="25000"/>
                <a:lumOff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50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33" name="Freeform 5"/>
            <p:cNvSpPr>
              <a:spLocks noEditPoints="1"/>
            </p:cNvSpPr>
            <p:nvPr/>
          </p:nvSpPr>
          <p:spPr bwMode="auto">
            <a:xfrm>
              <a:off x="4315054" y="1433064"/>
              <a:ext cx="704418" cy="698008"/>
            </a:xfrm>
            <a:custGeom>
              <a:avLst/>
              <a:gdLst/>
              <a:ahLst/>
              <a:cxnLst>
                <a:cxn ang="0">
                  <a:pos x="279" y="0"/>
                </a:cxn>
                <a:cxn ang="0">
                  <a:pos x="279" y="183"/>
                </a:cxn>
                <a:cxn ang="0">
                  <a:pos x="318" y="189"/>
                </a:cxn>
                <a:cxn ang="0">
                  <a:pos x="158" y="223"/>
                </a:cxn>
                <a:cxn ang="0">
                  <a:pos x="281" y="411"/>
                </a:cxn>
                <a:cxn ang="0">
                  <a:pos x="238" y="423"/>
                </a:cxn>
                <a:cxn ang="0">
                  <a:pos x="289" y="431"/>
                </a:cxn>
                <a:cxn ang="0">
                  <a:pos x="435" y="402"/>
                </a:cxn>
                <a:cxn ang="0">
                  <a:pos x="435" y="307"/>
                </a:cxn>
                <a:cxn ang="0">
                  <a:pos x="225" y="423"/>
                </a:cxn>
                <a:cxn ang="0">
                  <a:pos x="53" y="423"/>
                </a:cxn>
                <a:cxn ang="0">
                  <a:pos x="102" y="402"/>
                </a:cxn>
                <a:cxn ang="0">
                  <a:pos x="0" y="231"/>
                </a:cxn>
                <a:cxn ang="0">
                  <a:pos x="268" y="402"/>
                </a:cxn>
                <a:cxn ang="0">
                  <a:pos x="166" y="415"/>
                </a:cxn>
                <a:cxn ang="0">
                  <a:pos x="250" y="388"/>
                </a:cxn>
                <a:cxn ang="0">
                  <a:pos x="18" y="244"/>
                </a:cxn>
                <a:cxn ang="0">
                  <a:pos x="250" y="388"/>
                </a:cxn>
                <a:cxn ang="0">
                  <a:pos x="80" y="376"/>
                </a:cxn>
                <a:cxn ang="0">
                  <a:pos x="64" y="292"/>
                </a:cxn>
                <a:cxn ang="0">
                  <a:pos x="87" y="376"/>
                </a:cxn>
                <a:cxn ang="0">
                  <a:pos x="103" y="310"/>
                </a:cxn>
                <a:cxn ang="0">
                  <a:pos x="87" y="376"/>
                </a:cxn>
                <a:cxn ang="0">
                  <a:pos x="125" y="376"/>
                </a:cxn>
                <a:cxn ang="0">
                  <a:pos x="110" y="269"/>
                </a:cxn>
                <a:cxn ang="0">
                  <a:pos x="179" y="376"/>
                </a:cxn>
                <a:cxn ang="0">
                  <a:pos x="195" y="292"/>
                </a:cxn>
                <a:cxn ang="0">
                  <a:pos x="179" y="376"/>
                </a:cxn>
                <a:cxn ang="0">
                  <a:pos x="172" y="376"/>
                </a:cxn>
                <a:cxn ang="0">
                  <a:pos x="156" y="310"/>
                </a:cxn>
                <a:cxn ang="0">
                  <a:pos x="134" y="376"/>
                </a:cxn>
                <a:cxn ang="0">
                  <a:pos x="149" y="280"/>
                </a:cxn>
                <a:cxn ang="0">
                  <a:pos x="134" y="376"/>
                </a:cxn>
                <a:cxn ang="0">
                  <a:pos x="134" y="376"/>
                </a:cxn>
              </a:cxnLst>
              <a:rect l="0" t="0" r="r" b="b"/>
              <a:pathLst>
                <a:path w="435" h="431">
                  <a:moveTo>
                    <a:pt x="188" y="92"/>
                  </a:moveTo>
                  <a:cubicBezTo>
                    <a:pt x="188" y="41"/>
                    <a:pt x="229" y="0"/>
                    <a:pt x="279" y="0"/>
                  </a:cubicBezTo>
                  <a:cubicBezTo>
                    <a:pt x="330" y="0"/>
                    <a:pt x="371" y="41"/>
                    <a:pt x="371" y="92"/>
                  </a:cubicBezTo>
                  <a:cubicBezTo>
                    <a:pt x="371" y="142"/>
                    <a:pt x="330" y="183"/>
                    <a:pt x="279" y="183"/>
                  </a:cubicBezTo>
                  <a:cubicBezTo>
                    <a:pt x="229" y="183"/>
                    <a:pt x="188" y="142"/>
                    <a:pt x="188" y="92"/>
                  </a:cubicBezTo>
                  <a:close/>
                  <a:moveTo>
                    <a:pt x="318" y="189"/>
                  </a:moveTo>
                  <a:cubicBezTo>
                    <a:pt x="240" y="189"/>
                    <a:pt x="240" y="189"/>
                    <a:pt x="240" y="189"/>
                  </a:cubicBezTo>
                  <a:cubicBezTo>
                    <a:pt x="209" y="189"/>
                    <a:pt x="180" y="202"/>
                    <a:pt x="158" y="223"/>
                  </a:cubicBezTo>
                  <a:cubicBezTo>
                    <a:pt x="281" y="223"/>
                    <a:pt x="281" y="223"/>
                    <a:pt x="281" y="223"/>
                  </a:cubicBezTo>
                  <a:cubicBezTo>
                    <a:pt x="281" y="411"/>
                    <a:pt x="281" y="411"/>
                    <a:pt x="281" y="411"/>
                  </a:cubicBezTo>
                  <a:cubicBezTo>
                    <a:pt x="222" y="411"/>
                    <a:pt x="222" y="411"/>
                    <a:pt x="222" y="411"/>
                  </a:cubicBezTo>
                  <a:cubicBezTo>
                    <a:pt x="238" y="414"/>
                    <a:pt x="238" y="418"/>
                    <a:pt x="238" y="423"/>
                  </a:cubicBezTo>
                  <a:cubicBezTo>
                    <a:pt x="238" y="424"/>
                    <a:pt x="238" y="426"/>
                    <a:pt x="236" y="428"/>
                  </a:cubicBezTo>
                  <a:cubicBezTo>
                    <a:pt x="255" y="430"/>
                    <a:pt x="273" y="431"/>
                    <a:pt x="289" y="431"/>
                  </a:cubicBezTo>
                  <a:cubicBezTo>
                    <a:pt x="376" y="431"/>
                    <a:pt x="426" y="406"/>
                    <a:pt x="429" y="405"/>
                  </a:cubicBezTo>
                  <a:cubicBezTo>
                    <a:pt x="435" y="402"/>
                    <a:pt x="435" y="402"/>
                    <a:pt x="435" y="402"/>
                  </a:cubicBezTo>
                  <a:cubicBezTo>
                    <a:pt x="435" y="402"/>
                    <a:pt x="435" y="402"/>
                    <a:pt x="435" y="402"/>
                  </a:cubicBezTo>
                  <a:cubicBezTo>
                    <a:pt x="435" y="307"/>
                    <a:pt x="435" y="307"/>
                    <a:pt x="435" y="307"/>
                  </a:cubicBezTo>
                  <a:cubicBezTo>
                    <a:pt x="435" y="242"/>
                    <a:pt x="383" y="189"/>
                    <a:pt x="318" y="189"/>
                  </a:cubicBezTo>
                  <a:close/>
                  <a:moveTo>
                    <a:pt x="225" y="423"/>
                  </a:moveTo>
                  <a:cubicBezTo>
                    <a:pt x="225" y="427"/>
                    <a:pt x="186" y="431"/>
                    <a:pt x="139" y="431"/>
                  </a:cubicBezTo>
                  <a:cubicBezTo>
                    <a:pt x="92" y="431"/>
                    <a:pt x="53" y="427"/>
                    <a:pt x="53" y="423"/>
                  </a:cubicBezTo>
                  <a:cubicBezTo>
                    <a:pt x="53" y="419"/>
                    <a:pt x="73" y="416"/>
                    <a:pt x="102" y="415"/>
                  </a:cubicBezTo>
                  <a:cubicBezTo>
                    <a:pt x="102" y="402"/>
                    <a:pt x="102" y="402"/>
                    <a:pt x="102" y="402"/>
                  </a:cubicBezTo>
                  <a:cubicBezTo>
                    <a:pt x="0" y="402"/>
                    <a:pt x="0" y="402"/>
                    <a:pt x="0" y="402"/>
                  </a:cubicBezTo>
                  <a:cubicBezTo>
                    <a:pt x="0" y="231"/>
                    <a:pt x="0" y="231"/>
                    <a:pt x="0" y="231"/>
                  </a:cubicBezTo>
                  <a:cubicBezTo>
                    <a:pt x="268" y="231"/>
                    <a:pt x="268" y="231"/>
                    <a:pt x="268" y="231"/>
                  </a:cubicBezTo>
                  <a:cubicBezTo>
                    <a:pt x="268" y="402"/>
                    <a:pt x="268" y="402"/>
                    <a:pt x="268" y="402"/>
                  </a:cubicBezTo>
                  <a:cubicBezTo>
                    <a:pt x="166" y="402"/>
                    <a:pt x="166" y="402"/>
                    <a:pt x="166" y="402"/>
                  </a:cubicBezTo>
                  <a:cubicBezTo>
                    <a:pt x="166" y="415"/>
                    <a:pt x="166" y="415"/>
                    <a:pt x="166" y="415"/>
                  </a:cubicBezTo>
                  <a:cubicBezTo>
                    <a:pt x="200" y="416"/>
                    <a:pt x="225" y="419"/>
                    <a:pt x="225" y="423"/>
                  </a:cubicBezTo>
                  <a:close/>
                  <a:moveTo>
                    <a:pt x="250" y="388"/>
                  </a:moveTo>
                  <a:cubicBezTo>
                    <a:pt x="250" y="244"/>
                    <a:pt x="250" y="244"/>
                    <a:pt x="250" y="244"/>
                  </a:cubicBezTo>
                  <a:cubicBezTo>
                    <a:pt x="18" y="244"/>
                    <a:pt x="18" y="244"/>
                    <a:pt x="18" y="244"/>
                  </a:cubicBezTo>
                  <a:cubicBezTo>
                    <a:pt x="18" y="388"/>
                    <a:pt x="18" y="388"/>
                    <a:pt x="18" y="388"/>
                  </a:cubicBezTo>
                  <a:lnTo>
                    <a:pt x="250" y="388"/>
                  </a:lnTo>
                  <a:close/>
                  <a:moveTo>
                    <a:pt x="64" y="376"/>
                  </a:moveTo>
                  <a:cubicBezTo>
                    <a:pt x="80" y="376"/>
                    <a:pt x="80" y="376"/>
                    <a:pt x="80" y="376"/>
                  </a:cubicBezTo>
                  <a:cubicBezTo>
                    <a:pt x="80" y="292"/>
                    <a:pt x="80" y="292"/>
                    <a:pt x="80" y="292"/>
                  </a:cubicBezTo>
                  <a:cubicBezTo>
                    <a:pt x="64" y="292"/>
                    <a:pt x="64" y="292"/>
                    <a:pt x="64" y="292"/>
                  </a:cubicBezTo>
                  <a:lnTo>
                    <a:pt x="64" y="376"/>
                  </a:lnTo>
                  <a:close/>
                  <a:moveTo>
                    <a:pt x="87" y="376"/>
                  </a:moveTo>
                  <a:cubicBezTo>
                    <a:pt x="103" y="376"/>
                    <a:pt x="103" y="376"/>
                    <a:pt x="103" y="376"/>
                  </a:cubicBezTo>
                  <a:cubicBezTo>
                    <a:pt x="103" y="310"/>
                    <a:pt x="103" y="310"/>
                    <a:pt x="103" y="310"/>
                  </a:cubicBezTo>
                  <a:cubicBezTo>
                    <a:pt x="87" y="310"/>
                    <a:pt x="87" y="310"/>
                    <a:pt x="87" y="310"/>
                  </a:cubicBezTo>
                  <a:lnTo>
                    <a:pt x="87" y="376"/>
                  </a:lnTo>
                  <a:close/>
                  <a:moveTo>
                    <a:pt x="110" y="376"/>
                  </a:moveTo>
                  <a:cubicBezTo>
                    <a:pt x="125" y="376"/>
                    <a:pt x="125" y="376"/>
                    <a:pt x="125" y="376"/>
                  </a:cubicBezTo>
                  <a:cubicBezTo>
                    <a:pt x="125" y="269"/>
                    <a:pt x="125" y="269"/>
                    <a:pt x="125" y="269"/>
                  </a:cubicBezTo>
                  <a:cubicBezTo>
                    <a:pt x="110" y="269"/>
                    <a:pt x="110" y="269"/>
                    <a:pt x="110" y="269"/>
                  </a:cubicBezTo>
                  <a:lnTo>
                    <a:pt x="110" y="376"/>
                  </a:lnTo>
                  <a:close/>
                  <a:moveTo>
                    <a:pt x="179" y="376"/>
                  </a:moveTo>
                  <a:cubicBezTo>
                    <a:pt x="195" y="376"/>
                    <a:pt x="195" y="376"/>
                    <a:pt x="195" y="376"/>
                  </a:cubicBezTo>
                  <a:cubicBezTo>
                    <a:pt x="195" y="292"/>
                    <a:pt x="195" y="292"/>
                    <a:pt x="195" y="292"/>
                  </a:cubicBezTo>
                  <a:cubicBezTo>
                    <a:pt x="179" y="292"/>
                    <a:pt x="179" y="292"/>
                    <a:pt x="179" y="292"/>
                  </a:cubicBezTo>
                  <a:lnTo>
                    <a:pt x="179" y="376"/>
                  </a:lnTo>
                  <a:close/>
                  <a:moveTo>
                    <a:pt x="156" y="376"/>
                  </a:moveTo>
                  <a:cubicBezTo>
                    <a:pt x="172" y="376"/>
                    <a:pt x="172" y="376"/>
                    <a:pt x="172" y="376"/>
                  </a:cubicBezTo>
                  <a:cubicBezTo>
                    <a:pt x="172" y="310"/>
                    <a:pt x="172" y="310"/>
                    <a:pt x="172" y="310"/>
                  </a:cubicBezTo>
                  <a:cubicBezTo>
                    <a:pt x="156" y="310"/>
                    <a:pt x="156" y="310"/>
                    <a:pt x="156" y="310"/>
                  </a:cubicBezTo>
                  <a:lnTo>
                    <a:pt x="156" y="376"/>
                  </a:lnTo>
                  <a:close/>
                  <a:moveTo>
                    <a:pt x="134" y="376"/>
                  </a:moveTo>
                  <a:cubicBezTo>
                    <a:pt x="149" y="376"/>
                    <a:pt x="149" y="376"/>
                    <a:pt x="149" y="376"/>
                  </a:cubicBezTo>
                  <a:cubicBezTo>
                    <a:pt x="149" y="280"/>
                    <a:pt x="149" y="280"/>
                    <a:pt x="149" y="280"/>
                  </a:cubicBezTo>
                  <a:cubicBezTo>
                    <a:pt x="134" y="280"/>
                    <a:pt x="134" y="280"/>
                    <a:pt x="134" y="280"/>
                  </a:cubicBezTo>
                  <a:lnTo>
                    <a:pt x="134" y="376"/>
                  </a:lnTo>
                  <a:close/>
                  <a:moveTo>
                    <a:pt x="134" y="376"/>
                  </a:moveTo>
                  <a:cubicBezTo>
                    <a:pt x="134" y="376"/>
                    <a:pt x="134" y="376"/>
                    <a:pt x="134" y="376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17692" tIns="58846" rIns="117692" bIns="58846" numCol="1" anchor="t" anchorCtr="0" compatLnSpc="1"/>
            <a:lstStyle/>
            <a:p>
              <a:pPr algn="r" rtl="1"/>
              <a:endParaRPr lang="en-US" sz="1650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sp>
        <p:nvSpPr>
          <p:cNvPr id="31" name="矩形 30"/>
          <p:cNvSpPr/>
          <p:nvPr/>
        </p:nvSpPr>
        <p:spPr>
          <a:xfrm>
            <a:off x="3477210" y="170898"/>
            <a:ext cx="9380132" cy="5972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1413" y="170898"/>
            <a:ext cx="254097" cy="5972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288981" y="170898"/>
            <a:ext cx="67661" cy="5972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1414" y="6997978"/>
            <a:ext cx="12855928" cy="9029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576093" y="177189"/>
            <a:ext cx="26468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200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年度工作概述</a:t>
            </a:r>
            <a:endParaRPr lang="en-US" altLang="zh-CN" sz="3200" b="1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9" name="Content Placeholder 2"/>
          <p:cNvSpPr txBox="1"/>
          <p:nvPr/>
        </p:nvSpPr>
        <p:spPr>
          <a:xfrm>
            <a:off x="10605610" y="192575"/>
            <a:ext cx="1906380" cy="55354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3595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LOGO</a:t>
            </a:r>
            <a:endParaRPr lang="en-US" sz="3595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498412" y="729609"/>
            <a:ext cx="28022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ANNUAL WORK SUMMARY</a:t>
            </a:r>
            <a:endParaRPr lang="en-US" altLang="zh-CN" sz="16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1000">
        <p:random/>
      </p:transition>
    </mc:Choice>
    <mc:Fallback>
      <p:transition spd="slow" advClick="0" advTm="1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" presetClass="entr" presetSubtype="4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2" presetClass="entr" presetSubtype="4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2" presetClass="entr" presetSubtype="4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0"/>
                            </p:stCondLst>
                            <p:childTnLst>
                              <p:par>
                                <p:cTn id="5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500"/>
                            </p:stCondLst>
                            <p:childTnLst>
                              <p:par>
                                <p:cTn id="64" presetID="2" presetClass="entr" presetSubtype="4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55"/>
          <p:cNvSpPr/>
          <p:nvPr/>
        </p:nvSpPr>
        <p:spPr>
          <a:xfrm>
            <a:off x="4470235" y="3252723"/>
            <a:ext cx="8388515" cy="82766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50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grpSp>
        <p:nvGrpSpPr>
          <p:cNvPr id="5" name="Group 77"/>
          <p:cNvGrpSpPr/>
          <p:nvPr/>
        </p:nvGrpSpPr>
        <p:grpSpPr>
          <a:xfrm>
            <a:off x="1674867" y="3824579"/>
            <a:ext cx="986962" cy="992727"/>
            <a:chOff x="3362253" y="2517137"/>
            <a:chExt cx="1112458" cy="771294"/>
          </a:xfrm>
        </p:grpSpPr>
        <p:sp>
          <p:nvSpPr>
            <p:cNvPr id="6" name="Round Diagonal Corner Rectangle 78"/>
            <p:cNvSpPr/>
            <p:nvPr/>
          </p:nvSpPr>
          <p:spPr>
            <a:xfrm rot="10800000" flipH="1" flipV="1">
              <a:off x="3364530" y="2542534"/>
              <a:ext cx="1110181" cy="745897"/>
            </a:xfrm>
            <a:prstGeom prst="teardrop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50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7" name="Round Diagonal Corner Rectangle 79"/>
            <p:cNvSpPr/>
            <p:nvPr/>
          </p:nvSpPr>
          <p:spPr>
            <a:xfrm rot="10800000" flipH="1" flipV="1">
              <a:off x="3362253" y="2517137"/>
              <a:ext cx="1110181" cy="745897"/>
            </a:xfrm>
            <a:prstGeom prst="teardrop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50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8" name="Group 80"/>
          <p:cNvGrpSpPr/>
          <p:nvPr/>
        </p:nvGrpSpPr>
        <p:grpSpPr>
          <a:xfrm>
            <a:off x="2873285" y="3840342"/>
            <a:ext cx="1174245" cy="1209226"/>
            <a:chOff x="4638997" y="2552242"/>
            <a:chExt cx="1314128" cy="939502"/>
          </a:xfrm>
        </p:grpSpPr>
        <p:sp>
          <p:nvSpPr>
            <p:cNvPr id="9" name="Round Diagonal Corner Rectangle 81"/>
            <p:cNvSpPr/>
            <p:nvPr/>
          </p:nvSpPr>
          <p:spPr>
            <a:xfrm rot="10800000" flipV="1">
              <a:off x="4638997" y="2577119"/>
              <a:ext cx="1314124" cy="914625"/>
            </a:xfrm>
            <a:prstGeom prst="teardrop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50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10" name="Round Diagonal Corner Rectangle 82"/>
            <p:cNvSpPr/>
            <p:nvPr/>
          </p:nvSpPr>
          <p:spPr>
            <a:xfrm rot="10800000" flipV="1">
              <a:off x="4639001" y="2552242"/>
              <a:ext cx="1314124" cy="914625"/>
            </a:xfrm>
            <a:prstGeom prst="teardrop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50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11" name="Group 83"/>
          <p:cNvGrpSpPr/>
          <p:nvPr/>
        </p:nvGrpSpPr>
        <p:grpSpPr>
          <a:xfrm>
            <a:off x="2759911" y="2502268"/>
            <a:ext cx="1287613" cy="1280639"/>
            <a:chOff x="4550915" y="1512632"/>
            <a:chExt cx="1402210" cy="994985"/>
          </a:xfrm>
        </p:grpSpPr>
        <p:sp>
          <p:nvSpPr>
            <p:cNvPr id="12" name="Round Diagonal Corner Rectangle 84"/>
            <p:cNvSpPr/>
            <p:nvPr/>
          </p:nvSpPr>
          <p:spPr>
            <a:xfrm rot="10800000">
              <a:off x="4550915" y="1531687"/>
              <a:ext cx="1402206" cy="975930"/>
            </a:xfrm>
            <a:prstGeom prst="teardrop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50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13" name="Round Diagonal Corner Rectangle 85"/>
            <p:cNvSpPr/>
            <p:nvPr/>
          </p:nvSpPr>
          <p:spPr>
            <a:xfrm rot="10800000">
              <a:off x="4550919" y="1512632"/>
              <a:ext cx="1402206" cy="975930"/>
            </a:xfrm>
            <a:prstGeom prst="teardrop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50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14" name="Group 86"/>
          <p:cNvGrpSpPr/>
          <p:nvPr/>
        </p:nvGrpSpPr>
        <p:grpSpPr>
          <a:xfrm>
            <a:off x="786712" y="1920833"/>
            <a:ext cx="1841538" cy="1750256"/>
            <a:chOff x="2607467" y="1060892"/>
            <a:chExt cx="1841153" cy="1359852"/>
          </a:xfrm>
        </p:grpSpPr>
        <p:sp>
          <p:nvSpPr>
            <p:cNvPr id="15" name="Round Diagonal Corner Rectangle 87"/>
            <p:cNvSpPr/>
            <p:nvPr/>
          </p:nvSpPr>
          <p:spPr>
            <a:xfrm rot="10800000" flipH="1">
              <a:off x="2609055" y="1082809"/>
              <a:ext cx="1839565" cy="1337935"/>
            </a:xfrm>
            <a:prstGeom prst="teardrop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50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16" name="Round Diagonal Corner Rectangle 88"/>
            <p:cNvSpPr/>
            <p:nvPr/>
          </p:nvSpPr>
          <p:spPr>
            <a:xfrm rot="10800000" flipH="1">
              <a:off x="2607467" y="1060892"/>
              <a:ext cx="1839565" cy="1337935"/>
            </a:xfrm>
            <a:prstGeom prst="teardrop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50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sp>
        <p:nvSpPr>
          <p:cNvPr id="17" name="Oval 16"/>
          <p:cNvSpPr/>
          <p:nvPr/>
        </p:nvSpPr>
        <p:spPr>
          <a:xfrm>
            <a:off x="2197446" y="3206703"/>
            <a:ext cx="1124940" cy="1124933"/>
          </a:xfrm>
          <a:prstGeom prst="ellipse">
            <a:avLst/>
          </a:pr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50" dirty="0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18" name="Freeform 5"/>
          <p:cNvSpPr/>
          <p:nvPr/>
        </p:nvSpPr>
        <p:spPr bwMode="auto">
          <a:xfrm>
            <a:off x="2251716" y="3758378"/>
            <a:ext cx="1070668" cy="2593720"/>
          </a:xfrm>
          <a:custGeom>
            <a:avLst/>
            <a:gdLst/>
            <a:ahLst/>
            <a:cxnLst>
              <a:cxn ang="0">
                <a:pos x="109" y="0"/>
              </a:cxn>
              <a:cxn ang="0">
                <a:pos x="110" y="585"/>
              </a:cxn>
              <a:cxn ang="0">
                <a:pos x="110" y="586"/>
              </a:cxn>
              <a:cxn ang="0">
                <a:pos x="116" y="619"/>
              </a:cxn>
              <a:cxn ang="0">
                <a:pos x="121" y="629"/>
              </a:cxn>
              <a:cxn ang="0">
                <a:pos x="147" y="656"/>
              </a:cxn>
              <a:cxn ang="0">
                <a:pos x="203" y="676"/>
              </a:cxn>
              <a:cxn ang="0">
                <a:pos x="0" y="676"/>
              </a:cxn>
              <a:cxn ang="0">
                <a:pos x="62" y="650"/>
              </a:cxn>
              <a:cxn ang="0">
                <a:pos x="78" y="629"/>
              </a:cxn>
              <a:cxn ang="0">
                <a:pos x="82" y="619"/>
              </a:cxn>
              <a:cxn ang="0">
                <a:pos x="88" y="586"/>
              </a:cxn>
              <a:cxn ang="0">
                <a:pos x="88" y="585"/>
              </a:cxn>
              <a:cxn ang="0">
                <a:pos x="88" y="0"/>
              </a:cxn>
              <a:cxn ang="0">
                <a:pos x="109" y="0"/>
              </a:cxn>
            </a:cxnLst>
            <a:rect l="0" t="0" r="r" b="b"/>
            <a:pathLst>
              <a:path w="203" h="676">
                <a:moveTo>
                  <a:pt x="109" y="0"/>
                </a:moveTo>
                <a:cubicBezTo>
                  <a:pt x="110" y="585"/>
                  <a:pt x="110" y="585"/>
                  <a:pt x="110" y="585"/>
                </a:cubicBezTo>
                <a:cubicBezTo>
                  <a:pt x="110" y="586"/>
                  <a:pt x="110" y="586"/>
                  <a:pt x="110" y="586"/>
                </a:cubicBezTo>
                <a:cubicBezTo>
                  <a:pt x="110" y="598"/>
                  <a:pt x="112" y="609"/>
                  <a:pt x="116" y="619"/>
                </a:cubicBezTo>
                <a:cubicBezTo>
                  <a:pt x="117" y="622"/>
                  <a:pt x="119" y="626"/>
                  <a:pt x="121" y="629"/>
                </a:cubicBezTo>
                <a:cubicBezTo>
                  <a:pt x="127" y="637"/>
                  <a:pt x="136" y="646"/>
                  <a:pt x="147" y="656"/>
                </a:cubicBezTo>
                <a:cubicBezTo>
                  <a:pt x="164" y="669"/>
                  <a:pt x="182" y="676"/>
                  <a:pt x="203" y="676"/>
                </a:cubicBezTo>
                <a:cubicBezTo>
                  <a:pt x="0" y="676"/>
                  <a:pt x="0" y="676"/>
                  <a:pt x="0" y="676"/>
                </a:cubicBezTo>
                <a:cubicBezTo>
                  <a:pt x="24" y="676"/>
                  <a:pt x="45" y="667"/>
                  <a:pt x="62" y="650"/>
                </a:cubicBezTo>
                <a:cubicBezTo>
                  <a:pt x="68" y="643"/>
                  <a:pt x="74" y="636"/>
                  <a:pt x="78" y="629"/>
                </a:cubicBezTo>
                <a:cubicBezTo>
                  <a:pt x="79" y="626"/>
                  <a:pt x="81" y="622"/>
                  <a:pt x="82" y="619"/>
                </a:cubicBezTo>
                <a:cubicBezTo>
                  <a:pt x="86" y="609"/>
                  <a:pt x="88" y="598"/>
                  <a:pt x="88" y="586"/>
                </a:cubicBezTo>
                <a:cubicBezTo>
                  <a:pt x="88" y="586"/>
                  <a:pt x="88" y="586"/>
                  <a:pt x="88" y="585"/>
                </a:cubicBezTo>
                <a:cubicBezTo>
                  <a:pt x="88" y="0"/>
                  <a:pt x="88" y="0"/>
                  <a:pt x="88" y="0"/>
                </a:cubicBezTo>
                <a:lnTo>
                  <a:pt x="109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9525">
            <a:noFill/>
            <a:round/>
          </a:ln>
        </p:spPr>
        <p:txBody>
          <a:bodyPr vert="horz" wrap="square" lIns="117692" tIns="58846" rIns="117692" bIns="58846" numCol="1" anchor="t" anchorCtr="0" compatLnSpc="1"/>
          <a:lstStyle/>
          <a:p>
            <a:endParaRPr lang="en-US" sz="1650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2585347" y="3573017"/>
            <a:ext cx="370728" cy="370728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50" dirty="0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" y="6352100"/>
            <a:ext cx="12858749" cy="10870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50" dirty="0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grpSp>
        <p:nvGrpSpPr>
          <p:cNvPr id="21" name="Group 89"/>
          <p:cNvGrpSpPr/>
          <p:nvPr/>
        </p:nvGrpSpPr>
        <p:grpSpPr>
          <a:xfrm>
            <a:off x="1897307" y="4977636"/>
            <a:ext cx="773789" cy="758972"/>
            <a:chOff x="3360240" y="2517137"/>
            <a:chExt cx="1112194" cy="774844"/>
          </a:xfrm>
        </p:grpSpPr>
        <p:sp>
          <p:nvSpPr>
            <p:cNvPr id="22" name="Round Diagonal Corner Rectangle 90"/>
            <p:cNvSpPr/>
            <p:nvPr/>
          </p:nvSpPr>
          <p:spPr>
            <a:xfrm rot="10800000" flipH="1" flipV="1">
              <a:off x="3360240" y="2546083"/>
              <a:ext cx="1110180" cy="745898"/>
            </a:xfrm>
            <a:prstGeom prst="teardrop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50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23" name="Round Diagonal Corner Rectangle 91"/>
            <p:cNvSpPr/>
            <p:nvPr/>
          </p:nvSpPr>
          <p:spPr>
            <a:xfrm rot="10800000" flipH="1" flipV="1">
              <a:off x="3362253" y="2517137"/>
              <a:ext cx="1110181" cy="745897"/>
            </a:xfrm>
            <a:prstGeom prst="teardrop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50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sp>
        <p:nvSpPr>
          <p:cNvPr id="24" name="Oval 23"/>
          <p:cNvSpPr/>
          <p:nvPr/>
        </p:nvSpPr>
        <p:spPr>
          <a:xfrm>
            <a:off x="2654661" y="4893324"/>
            <a:ext cx="232086" cy="232083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50" dirty="0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214724" y="4303945"/>
            <a:ext cx="1728006" cy="23768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zh-CN" altLang="en-US" sz="1545" b="1" dirty="0">
                <a:solidFill>
                  <a:schemeClr val="accent1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点击输入标题</a:t>
            </a:r>
            <a:endParaRPr lang="zh-CN" altLang="en-US" sz="1545" b="1" dirty="0">
              <a:solidFill>
                <a:schemeClr val="accent1"/>
              </a:solidFill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996077" y="4318678"/>
            <a:ext cx="1408767" cy="23768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zh-CN" altLang="en-US" sz="1545" b="1" dirty="0">
                <a:solidFill>
                  <a:schemeClr val="accent2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点击输入标题</a:t>
            </a:r>
            <a:endParaRPr lang="zh-CN" altLang="en-US" sz="1545" b="1" dirty="0">
              <a:solidFill>
                <a:schemeClr val="accent2"/>
              </a:solidFill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521542" y="4303945"/>
            <a:ext cx="1462241" cy="23762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zh-CN" altLang="en-US" sz="1545" b="1" dirty="0">
                <a:solidFill>
                  <a:schemeClr val="accent3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点击输入标题</a:t>
            </a:r>
            <a:endParaRPr lang="zh-CN" altLang="en-US" sz="1545" b="1" dirty="0">
              <a:solidFill>
                <a:schemeClr val="accent3"/>
              </a:solidFill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9231971" y="4318678"/>
            <a:ext cx="1334621" cy="23768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zh-CN" altLang="en-US" sz="1545" b="1" dirty="0">
                <a:solidFill>
                  <a:schemeClr val="accent4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点击输入标题</a:t>
            </a:r>
            <a:endParaRPr lang="zh-CN" altLang="en-US" sz="1545" b="1" dirty="0">
              <a:solidFill>
                <a:schemeClr val="accent4"/>
              </a:solidFill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0701761" y="4303945"/>
            <a:ext cx="1497117" cy="23762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zh-CN" altLang="en-US" sz="1545" b="1" dirty="0">
                <a:solidFill>
                  <a:schemeClr val="accent6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点击输入标题</a:t>
            </a:r>
            <a:endParaRPr lang="zh-CN" altLang="en-US" sz="1545" b="1" dirty="0">
              <a:solidFill>
                <a:schemeClr val="accent6"/>
              </a:solidFill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11196715" y="3378146"/>
            <a:ext cx="603674" cy="586391"/>
            <a:chOff x="7924284" y="2223917"/>
            <a:chExt cx="469021" cy="455593"/>
          </a:xfrm>
        </p:grpSpPr>
        <p:sp>
          <p:nvSpPr>
            <p:cNvPr id="32" name="Oval 31"/>
            <p:cNvSpPr>
              <a:spLocks noChangeAspect="1"/>
            </p:cNvSpPr>
            <p:nvPr/>
          </p:nvSpPr>
          <p:spPr>
            <a:xfrm>
              <a:off x="7924284" y="2223917"/>
              <a:ext cx="469021" cy="455593"/>
            </a:xfrm>
            <a:prstGeom prst="ellipse">
              <a:avLst/>
            </a:prstGeom>
            <a:noFill/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15" dirty="0">
                <a:solidFill>
                  <a:schemeClr val="accent5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33" name="Freeform 13"/>
            <p:cNvSpPr>
              <a:spLocks noEditPoints="1"/>
            </p:cNvSpPr>
            <p:nvPr/>
          </p:nvSpPr>
          <p:spPr bwMode="auto">
            <a:xfrm>
              <a:off x="8034808" y="2338100"/>
              <a:ext cx="250825" cy="188913"/>
            </a:xfrm>
            <a:custGeom>
              <a:avLst/>
              <a:gdLst/>
              <a:ahLst/>
              <a:cxnLst>
                <a:cxn ang="0">
                  <a:pos x="158" y="119"/>
                </a:cxn>
                <a:cxn ang="0">
                  <a:pos x="0" y="119"/>
                </a:cxn>
                <a:cxn ang="0">
                  <a:pos x="0" y="0"/>
                </a:cxn>
                <a:cxn ang="0">
                  <a:pos x="8" y="0"/>
                </a:cxn>
                <a:cxn ang="0">
                  <a:pos x="8" y="108"/>
                </a:cxn>
                <a:cxn ang="0">
                  <a:pos x="158" y="108"/>
                </a:cxn>
                <a:cxn ang="0">
                  <a:pos x="158" y="119"/>
                </a:cxn>
                <a:cxn ang="0">
                  <a:pos x="147" y="98"/>
                </a:cxn>
                <a:cxn ang="0">
                  <a:pos x="19" y="98"/>
                </a:cxn>
                <a:cxn ang="0">
                  <a:pos x="19" y="54"/>
                </a:cxn>
                <a:cxn ang="0">
                  <a:pos x="54" y="9"/>
                </a:cxn>
                <a:cxn ang="0">
                  <a:pos x="97" y="54"/>
                </a:cxn>
                <a:cxn ang="0">
                  <a:pos x="127" y="28"/>
                </a:cxn>
                <a:cxn ang="0">
                  <a:pos x="147" y="98"/>
                </a:cxn>
              </a:cxnLst>
              <a:rect l="0" t="0" r="r" b="b"/>
              <a:pathLst>
                <a:path w="158" h="119">
                  <a:moveTo>
                    <a:pt x="158" y="119"/>
                  </a:moveTo>
                  <a:lnTo>
                    <a:pt x="0" y="119"/>
                  </a:lnTo>
                  <a:lnTo>
                    <a:pt x="0" y="0"/>
                  </a:lnTo>
                  <a:lnTo>
                    <a:pt x="8" y="0"/>
                  </a:lnTo>
                  <a:lnTo>
                    <a:pt x="8" y="108"/>
                  </a:lnTo>
                  <a:lnTo>
                    <a:pt x="158" y="108"/>
                  </a:lnTo>
                  <a:lnTo>
                    <a:pt x="158" y="119"/>
                  </a:lnTo>
                  <a:close/>
                  <a:moveTo>
                    <a:pt x="147" y="98"/>
                  </a:moveTo>
                  <a:lnTo>
                    <a:pt x="19" y="98"/>
                  </a:lnTo>
                  <a:lnTo>
                    <a:pt x="19" y="54"/>
                  </a:lnTo>
                  <a:lnTo>
                    <a:pt x="54" y="9"/>
                  </a:lnTo>
                  <a:lnTo>
                    <a:pt x="97" y="54"/>
                  </a:lnTo>
                  <a:lnTo>
                    <a:pt x="127" y="28"/>
                  </a:lnTo>
                  <a:lnTo>
                    <a:pt x="147" y="98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</a:ln>
          </p:spPr>
          <p:txBody>
            <a:bodyPr vert="horz" wrap="square" lIns="117692" tIns="58846" rIns="117692" bIns="58846" numCol="1" anchor="t" anchorCtr="0" compatLnSpc="1"/>
            <a:lstStyle/>
            <a:p>
              <a:endParaRPr lang="en-US" sz="165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9593164" y="3378146"/>
            <a:ext cx="603674" cy="586391"/>
            <a:chOff x="6890529" y="2162362"/>
            <a:chExt cx="469021" cy="455593"/>
          </a:xfrm>
        </p:grpSpPr>
        <p:sp>
          <p:nvSpPr>
            <p:cNvPr id="35" name="Oval 34"/>
            <p:cNvSpPr>
              <a:spLocks noChangeAspect="1"/>
            </p:cNvSpPr>
            <p:nvPr/>
          </p:nvSpPr>
          <p:spPr>
            <a:xfrm>
              <a:off x="6890529" y="2162362"/>
              <a:ext cx="469021" cy="455593"/>
            </a:xfrm>
            <a:prstGeom prst="ellipse">
              <a:avLst/>
            </a:prstGeom>
            <a:no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50" dirty="0">
                <a:solidFill>
                  <a:schemeClr val="accent4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36" name="Freeform 103"/>
            <p:cNvSpPr>
              <a:spLocks noEditPoints="1"/>
            </p:cNvSpPr>
            <p:nvPr/>
          </p:nvSpPr>
          <p:spPr bwMode="auto">
            <a:xfrm>
              <a:off x="7030053" y="2231059"/>
              <a:ext cx="196634" cy="289547"/>
            </a:xfrm>
            <a:custGeom>
              <a:avLst/>
              <a:gdLst/>
              <a:ahLst/>
              <a:cxnLst>
                <a:cxn ang="0">
                  <a:pos x="37" y="29"/>
                </a:cxn>
                <a:cxn ang="0">
                  <a:pos x="31" y="41"/>
                </a:cxn>
                <a:cxn ang="0">
                  <a:pos x="33" y="44"/>
                </a:cxn>
                <a:cxn ang="0">
                  <a:pos x="32" y="47"/>
                </a:cxn>
                <a:cxn ang="0">
                  <a:pos x="33" y="49"/>
                </a:cxn>
                <a:cxn ang="0">
                  <a:pos x="31" y="53"/>
                </a:cxn>
                <a:cxn ang="0">
                  <a:pos x="31" y="54"/>
                </a:cxn>
                <a:cxn ang="0">
                  <a:pos x="27" y="58"/>
                </a:cxn>
                <a:cxn ang="0">
                  <a:pos x="21" y="62"/>
                </a:cxn>
                <a:cxn ang="0">
                  <a:pos x="15" y="58"/>
                </a:cxn>
                <a:cxn ang="0">
                  <a:pos x="11" y="54"/>
                </a:cxn>
                <a:cxn ang="0">
                  <a:pos x="11" y="53"/>
                </a:cxn>
                <a:cxn ang="0">
                  <a:pos x="9" y="49"/>
                </a:cxn>
                <a:cxn ang="0">
                  <a:pos x="10" y="47"/>
                </a:cxn>
                <a:cxn ang="0">
                  <a:pos x="9" y="44"/>
                </a:cxn>
                <a:cxn ang="0">
                  <a:pos x="11" y="41"/>
                </a:cxn>
                <a:cxn ang="0">
                  <a:pos x="5" y="29"/>
                </a:cxn>
                <a:cxn ang="0">
                  <a:pos x="0" y="18"/>
                </a:cxn>
                <a:cxn ang="0">
                  <a:pos x="21" y="0"/>
                </a:cxn>
                <a:cxn ang="0">
                  <a:pos x="42" y="18"/>
                </a:cxn>
                <a:cxn ang="0">
                  <a:pos x="37" y="29"/>
                </a:cxn>
                <a:cxn ang="0">
                  <a:pos x="21" y="6"/>
                </a:cxn>
                <a:cxn ang="0">
                  <a:pos x="6" y="18"/>
                </a:cxn>
                <a:cxn ang="0">
                  <a:pos x="8" y="26"/>
                </a:cxn>
                <a:cxn ang="0">
                  <a:pos x="11" y="28"/>
                </a:cxn>
                <a:cxn ang="0">
                  <a:pos x="16" y="40"/>
                </a:cxn>
                <a:cxn ang="0">
                  <a:pos x="26" y="40"/>
                </a:cxn>
                <a:cxn ang="0">
                  <a:pos x="31" y="28"/>
                </a:cxn>
                <a:cxn ang="0">
                  <a:pos x="34" y="26"/>
                </a:cxn>
                <a:cxn ang="0">
                  <a:pos x="36" y="18"/>
                </a:cxn>
                <a:cxn ang="0">
                  <a:pos x="21" y="6"/>
                </a:cxn>
                <a:cxn ang="0">
                  <a:pos x="29" y="20"/>
                </a:cxn>
                <a:cxn ang="0">
                  <a:pos x="27" y="18"/>
                </a:cxn>
                <a:cxn ang="0">
                  <a:pos x="21" y="15"/>
                </a:cxn>
                <a:cxn ang="0">
                  <a:pos x="20" y="13"/>
                </a:cxn>
                <a:cxn ang="0">
                  <a:pos x="21" y="12"/>
                </a:cxn>
                <a:cxn ang="0">
                  <a:pos x="30" y="18"/>
                </a:cxn>
                <a:cxn ang="0">
                  <a:pos x="29" y="20"/>
                </a:cxn>
              </a:cxnLst>
              <a:rect l="0" t="0" r="r" b="b"/>
              <a:pathLst>
                <a:path w="42" h="62">
                  <a:moveTo>
                    <a:pt x="37" y="29"/>
                  </a:moveTo>
                  <a:cubicBezTo>
                    <a:pt x="35" y="32"/>
                    <a:pt x="31" y="37"/>
                    <a:pt x="31" y="41"/>
                  </a:cubicBezTo>
                  <a:cubicBezTo>
                    <a:pt x="32" y="42"/>
                    <a:pt x="33" y="43"/>
                    <a:pt x="33" y="44"/>
                  </a:cubicBezTo>
                  <a:cubicBezTo>
                    <a:pt x="33" y="45"/>
                    <a:pt x="32" y="46"/>
                    <a:pt x="32" y="47"/>
                  </a:cubicBezTo>
                  <a:cubicBezTo>
                    <a:pt x="32" y="47"/>
                    <a:pt x="33" y="48"/>
                    <a:pt x="33" y="49"/>
                  </a:cubicBezTo>
                  <a:cubicBezTo>
                    <a:pt x="33" y="51"/>
                    <a:pt x="32" y="52"/>
                    <a:pt x="31" y="53"/>
                  </a:cubicBezTo>
                  <a:cubicBezTo>
                    <a:pt x="31" y="53"/>
                    <a:pt x="31" y="54"/>
                    <a:pt x="31" y="54"/>
                  </a:cubicBezTo>
                  <a:cubicBezTo>
                    <a:pt x="31" y="57"/>
                    <a:pt x="29" y="58"/>
                    <a:pt x="27" y="58"/>
                  </a:cubicBezTo>
                  <a:cubicBezTo>
                    <a:pt x="26" y="61"/>
                    <a:pt x="24" y="62"/>
                    <a:pt x="21" y="62"/>
                  </a:cubicBezTo>
                  <a:cubicBezTo>
                    <a:pt x="19" y="62"/>
                    <a:pt x="16" y="61"/>
                    <a:pt x="15" y="58"/>
                  </a:cubicBezTo>
                  <a:cubicBezTo>
                    <a:pt x="13" y="58"/>
                    <a:pt x="11" y="57"/>
                    <a:pt x="11" y="54"/>
                  </a:cubicBezTo>
                  <a:cubicBezTo>
                    <a:pt x="11" y="54"/>
                    <a:pt x="11" y="53"/>
                    <a:pt x="11" y="53"/>
                  </a:cubicBezTo>
                  <a:cubicBezTo>
                    <a:pt x="10" y="52"/>
                    <a:pt x="9" y="51"/>
                    <a:pt x="9" y="49"/>
                  </a:cubicBezTo>
                  <a:cubicBezTo>
                    <a:pt x="9" y="48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3"/>
                    <a:pt x="10" y="42"/>
                    <a:pt x="11" y="41"/>
                  </a:cubicBezTo>
                  <a:cubicBezTo>
                    <a:pt x="11" y="37"/>
                    <a:pt x="7" y="32"/>
                    <a:pt x="5" y="29"/>
                  </a:cubicBezTo>
                  <a:cubicBezTo>
                    <a:pt x="2" y="26"/>
                    <a:pt x="0" y="23"/>
                    <a:pt x="0" y="18"/>
                  </a:cubicBezTo>
                  <a:cubicBezTo>
                    <a:pt x="0" y="8"/>
                    <a:pt x="11" y="0"/>
                    <a:pt x="21" y="0"/>
                  </a:cubicBezTo>
                  <a:cubicBezTo>
                    <a:pt x="31" y="0"/>
                    <a:pt x="42" y="8"/>
                    <a:pt x="42" y="18"/>
                  </a:cubicBezTo>
                  <a:cubicBezTo>
                    <a:pt x="42" y="23"/>
                    <a:pt x="40" y="26"/>
                    <a:pt x="37" y="29"/>
                  </a:cubicBezTo>
                  <a:close/>
                  <a:moveTo>
                    <a:pt x="21" y="6"/>
                  </a:moveTo>
                  <a:cubicBezTo>
                    <a:pt x="14" y="6"/>
                    <a:pt x="6" y="10"/>
                    <a:pt x="6" y="18"/>
                  </a:cubicBezTo>
                  <a:cubicBezTo>
                    <a:pt x="6" y="21"/>
                    <a:pt x="7" y="24"/>
                    <a:pt x="8" y="26"/>
                  </a:cubicBezTo>
                  <a:cubicBezTo>
                    <a:pt x="9" y="27"/>
                    <a:pt x="10" y="27"/>
                    <a:pt x="11" y="28"/>
                  </a:cubicBezTo>
                  <a:cubicBezTo>
                    <a:pt x="14" y="32"/>
                    <a:pt x="16" y="36"/>
                    <a:pt x="16" y="40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6" y="36"/>
                    <a:pt x="28" y="32"/>
                    <a:pt x="31" y="28"/>
                  </a:cubicBezTo>
                  <a:cubicBezTo>
                    <a:pt x="32" y="27"/>
                    <a:pt x="33" y="27"/>
                    <a:pt x="34" y="26"/>
                  </a:cubicBezTo>
                  <a:cubicBezTo>
                    <a:pt x="35" y="24"/>
                    <a:pt x="36" y="21"/>
                    <a:pt x="36" y="18"/>
                  </a:cubicBezTo>
                  <a:cubicBezTo>
                    <a:pt x="36" y="10"/>
                    <a:pt x="28" y="6"/>
                    <a:pt x="21" y="6"/>
                  </a:cubicBezTo>
                  <a:close/>
                  <a:moveTo>
                    <a:pt x="29" y="20"/>
                  </a:moveTo>
                  <a:cubicBezTo>
                    <a:pt x="28" y="20"/>
                    <a:pt x="27" y="19"/>
                    <a:pt x="27" y="18"/>
                  </a:cubicBezTo>
                  <a:cubicBezTo>
                    <a:pt x="27" y="16"/>
                    <a:pt x="23" y="15"/>
                    <a:pt x="21" y="15"/>
                  </a:cubicBezTo>
                  <a:cubicBezTo>
                    <a:pt x="20" y="15"/>
                    <a:pt x="20" y="14"/>
                    <a:pt x="20" y="13"/>
                  </a:cubicBezTo>
                  <a:cubicBezTo>
                    <a:pt x="20" y="13"/>
                    <a:pt x="20" y="12"/>
                    <a:pt x="21" y="12"/>
                  </a:cubicBezTo>
                  <a:cubicBezTo>
                    <a:pt x="25" y="12"/>
                    <a:pt x="30" y="14"/>
                    <a:pt x="30" y="18"/>
                  </a:cubicBezTo>
                  <a:cubicBezTo>
                    <a:pt x="30" y="19"/>
                    <a:pt x="29" y="20"/>
                    <a:pt x="29" y="20"/>
                  </a:cubicBez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</a:ln>
          </p:spPr>
          <p:txBody>
            <a:bodyPr vert="horz" wrap="square" lIns="117692" tIns="58846" rIns="117692" bIns="58846" numCol="1" anchor="t" anchorCtr="0" compatLnSpc="1"/>
            <a:lstStyle/>
            <a:p>
              <a:endParaRPr lang="en-US" sz="165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6386063" y="3378146"/>
            <a:ext cx="603674" cy="586391"/>
            <a:chOff x="4823118" y="2223917"/>
            <a:chExt cx="469021" cy="455593"/>
          </a:xfrm>
        </p:grpSpPr>
        <p:sp>
          <p:nvSpPr>
            <p:cNvPr id="38" name="Oval 37"/>
            <p:cNvSpPr>
              <a:spLocks noChangeAspect="1"/>
            </p:cNvSpPr>
            <p:nvPr/>
          </p:nvSpPr>
          <p:spPr>
            <a:xfrm>
              <a:off x="4823118" y="2223917"/>
              <a:ext cx="469021" cy="455593"/>
            </a:xfrm>
            <a:prstGeom prst="ellipse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50" dirty="0">
                <a:solidFill>
                  <a:schemeClr val="accent2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39" name="Freeform 5"/>
            <p:cNvSpPr>
              <a:spLocks noEditPoints="1"/>
            </p:cNvSpPr>
            <p:nvPr/>
          </p:nvSpPr>
          <p:spPr bwMode="auto">
            <a:xfrm>
              <a:off x="4949420" y="2334408"/>
              <a:ext cx="235936" cy="235936"/>
            </a:xfrm>
            <a:custGeom>
              <a:avLst/>
              <a:gdLst/>
              <a:ahLst/>
              <a:cxnLst>
                <a:cxn ang="0">
                  <a:pos x="0" y="192"/>
                </a:cxn>
                <a:cxn ang="0">
                  <a:pos x="255" y="135"/>
                </a:cxn>
                <a:cxn ang="0">
                  <a:pos x="277" y="122"/>
                </a:cxn>
                <a:cxn ang="0">
                  <a:pos x="303" y="116"/>
                </a:cxn>
                <a:cxn ang="0">
                  <a:pos x="296" y="105"/>
                </a:cxn>
                <a:cxn ang="0">
                  <a:pos x="278" y="89"/>
                </a:cxn>
                <a:cxn ang="0">
                  <a:pos x="265" y="90"/>
                </a:cxn>
                <a:cxn ang="0">
                  <a:pos x="256" y="82"/>
                </a:cxn>
                <a:cxn ang="0">
                  <a:pos x="231" y="73"/>
                </a:cxn>
                <a:cxn ang="0">
                  <a:pos x="234" y="98"/>
                </a:cxn>
                <a:cxn ang="0">
                  <a:pos x="224" y="118"/>
                </a:cxn>
                <a:cxn ang="0">
                  <a:pos x="205" y="103"/>
                </a:cxn>
                <a:cxn ang="0">
                  <a:pos x="175" y="89"/>
                </a:cxn>
                <a:cxn ang="0">
                  <a:pos x="183" y="68"/>
                </a:cxn>
                <a:cxn ang="0">
                  <a:pos x="212" y="58"/>
                </a:cxn>
                <a:cxn ang="0">
                  <a:pos x="207" y="47"/>
                </a:cxn>
                <a:cxn ang="0">
                  <a:pos x="188" y="50"/>
                </a:cxn>
                <a:cxn ang="0">
                  <a:pos x="168" y="37"/>
                </a:cxn>
                <a:cxn ang="0">
                  <a:pos x="171" y="52"/>
                </a:cxn>
                <a:cxn ang="0">
                  <a:pos x="157" y="52"/>
                </a:cxn>
                <a:cxn ang="0">
                  <a:pos x="141" y="40"/>
                </a:cxn>
                <a:cxn ang="0">
                  <a:pos x="126" y="47"/>
                </a:cxn>
                <a:cxn ang="0">
                  <a:pos x="143" y="51"/>
                </a:cxn>
                <a:cxn ang="0">
                  <a:pos x="131" y="58"/>
                </a:cxn>
                <a:cxn ang="0">
                  <a:pos x="56" y="107"/>
                </a:cxn>
                <a:cxn ang="0">
                  <a:pos x="65" y="118"/>
                </a:cxn>
                <a:cxn ang="0">
                  <a:pos x="79" y="135"/>
                </a:cxn>
                <a:cxn ang="0">
                  <a:pos x="74" y="158"/>
                </a:cxn>
                <a:cxn ang="0">
                  <a:pos x="88" y="185"/>
                </a:cxn>
                <a:cxn ang="0">
                  <a:pos x="108" y="214"/>
                </a:cxn>
                <a:cxn ang="0">
                  <a:pos x="118" y="227"/>
                </a:cxn>
                <a:cxn ang="0">
                  <a:pos x="105" y="197"/>
                </a:cxn>
                <a:cxn ang="0">
                  <a:pos x="125" y="225"/>
                </a:cxn>
                <a:cxn ang="0">
                  <a:pos x="150" y="255"/>
                </a:cxn>
                <a:cxn ang="0">
                  <a:pos x="184" y="269"/>
                </a:cxn>
                <a:cxn ang="0">
                  <a:pos x="213" y="290"/>
                </a:cxn>
                <a:cxn ang="0">
                  <a:pos x="224" y="288"/>
                </a:cxn>
                <a:cxn ang="0">
                  <a:pos x="212" y="268"/>
                </a:cxn>
                <a:cxn ang="0">
                  <a:pos x="197" y="262"/>
                </a:cxn>
                <a:cxn ang="0">
                  <a:pos x="194" y="239"/>
                </a:cxn>
                <a:cxn ang="0">
                  <a:pos x="171" y="250"/>
                </a:cxn>
                <a:cxn ang="0">
                  <a:pos x="168" y="210"/>
                </a:cxn>
                <a:cxn ang="0">
                  <a:pos x="184" y="206"/>
                </a:cxn>
                <a:cxn ang="0">
                  <a:pos x="196" y="202"/>
                </a:cxn>
                <a:cxn ang="0">
                  <a:pos x="214" y="211"/>
                </a:cxn>
                <a:cxn ang="0">
                  <a:pos x="221" y="205"/>
                </a:cxn>
                <a:cxn ang="0">
                  <a:pos x="234" y="179"/>
                </a:cxn>
                <a:cxn ang="0">
                  <a:pos x="233" y="171"/>
                </a:cxn>
                <a:cxn ang="0">
                  <a:pos x="252" y="157"/>
                </a:cxn>
                <a:cxn ang="0">
                  <a:pos x="266" y="143"/>
                </a:cxn>
                <a:cxn ang="0">
                  <a:pos x="273" y="131"/>
                </a:cxn>
                <a:cxn ang="0">
                  <a:pos x="255" y="135"/>
                </a:cxn>
                <a:cxn ang="0">
                  <a:pos x="295" y="298"/>
                </a:cxn>
                <a:cxn ang="0">
                  <a:pos x="272" y="288"/>
                </a:cxn>
                <a:cxn ang="0">
                  <a:pos x="251" y="288"/>
                </a:cxn>
                <a:cxn ang="0">
                  <a:pos x="236" y="286"/>
                </a:cxn>
                <a:cxn ang="0">
                  <a:pos x="230" y="307"/>
                </a:cxn>
                <a:cxn ang="0">
                  <a:pos x="223" y="335"/>
                </a:cxn>
                <a:cxn ang="0">
                  <a:pos x="308" y="302"/>
                </a:cxn>
              </a:cxnLst>
              <a:rect l="0" t="0" r="r" b="b"/>
              <a:pathLst>
                <a:path w="384" h="384">
                  <a:moveTo>
                    <a:pt x="384" y="192"/>
                  </a:moveTo>
                  <a:cubicBezTo>
                    <a:pt x="384" y="298"/>
                    <a:pt x="298" y="384"/>
                    <a:pt x="192" y="384"/>
                  </a:cubicBezTo>
                  <a:cubicBezTo>
                    <a:pt x="86" y="384"/>
                    <a:pt x="0" y="298"/>
                    <a:pt x="0" y="192"/>
                  </a:cubicBezTo>
                  <a:cubicBezTo>
                    <a:pt x="0" y="86"/>
                    <a:pt x="86" y="0"/>
                    <a:pt x="192" y="0"/>
                  </a:cubicBezTo>
                  <a:cubicBezTo>
                    <a:pt x="298" y="0"/>
                    <a:pt x="384" y="86"/>
                    <a:pt x="384" y="192"/>
                  </a:cubicBezTo>
                  <a:close/>
                  <a:moveTo>
                    <a:pt x="255" y="135"/>
                  </a:moveTo>
                  <a:cubicBezTo>
                    <a:pt x="256" y="135"/>
                    <a:pt x="257" y="130"/>
                    <a:pt x="258" y="129"/>
                  </a:cubicBezTo>
                  <a:cubicBezTo>
                    <a:pt x="260" y="127"/>
                    <a:pt x="262" y="126"/>
                    <a:pt x="264" y="125"/>
                  </a:cubicBezTo>
                  <a:cubicBezTo>
                    <a:pt x="268" y="124"/>
                    <a:pt x="272" y="123"/>
                    <a:pt x="277" y="122"/>
                  </a:cubicBezTo>
                  <a:cubicBezTo>
                    <a:pt x="281" y="121"/>
                    <a:pt x="286" y="121"/>
                    <a:pt x="289" y="125"/>
                  </a:cubicBezTo>
                  <a:cubicBezTo>
                    <a:pt x="289" y="124"/>
                    <a:pt x="295" y="119"/>
                    <a:pt x="295" y="119"/>
                  </a:cubicBezTo>
                  <a:cubicBezTo>
                    <a:pt x="298" y="118"/>
                    <a:pt x="301" y="118"/>
                    <a:pt x="303" y="116"/>
                  </a:cubicBezTo>
                  <a:cubicBezTo>
                    <a:pt x="303" y="115"/>
                    <a:pt x="303" y="110"/>
                    <a:pt x="303" y="110"/>
                  </a:cubicBezTo>
                  <a:cubicBezTo>
                    <a:pt x="299" y="111"/>
                    <a:pt x="298" y="107"/>
                    <a:pt x="297" y="103"/>
                  </a:cubicBezTo>
                  <a:cubicBezTo>
                    <a:pt x="297" y="104"/>
                    <a:pt x="297" y="104"/>
                    <a:pt x="296" y="105"/>
                  </a:cubicBezTo>
                  <a:cubicBezTo>
                    <a:pt x="296" y="102"/>
                    <a:pt x="291" y="104"/>
                    <a:pt x="290" y="104"/>
                  </a:cubicBezTo>
                  <a:cubicBezTo>
                    <a:pt x="284" y="102"/>
                    <a:pt x="285" y="98"/>
                    <a:pt x="283" y="94"/>
                  </a:cubicBezTo>
                  <a:cubicBezTo>
                    <a:pt x="282" y="92"/>
                    <a:pt x="279" y="91"/>
                    <a:pt x="278" y="89"/>
                  </a:cubicBezTo>
                  <a:cubicBezTo>
                    <a:pt x="277" y="87"/>
                    <a:pt x="277" y="84"/>
                    <a:pt x="274" y="84"/>
                  </a:cubicBezTo>
                  <a:cubicBezTo>
                    <a:pt x="273" y="84"/>
                    <a:pt x="270" y="89"/>
                    <a:pt x="270" y="89"/>
                  </a:cubicBezTo>
                  <a:cubicBezTo>
                    <a:pt x="267" y="88"/>
                    <a:pt x="266" y="89"/>
                    <a:pt x="265" y="90"/>
                  </a:cubicBezTo>
                  <a:cubicBezTo>
                    <a:pt x="263" y="91"/>
                    <a:pt x="262" y="91"/>
                    <a:pt x="260" y="92"/>
                  </a:cubicBezTo>
                  <a:cubicBezTo>
                    <a:pt x="265" y="90"/>
                    <a:pt x="258" y="88"/>
                    <a:pt x="256" y="88"/>
                  </a:cubicBezTo>
                  <a:cubicBezTo>
                    <a:pt x="260" y="87"/>
                    <a:pt x="258" y="83"/>
                    <a:pt x="256" y="82"/>
                  </a:cubicBezTo>
                  <a:cubicBezTo>
                    <a:pt x="256" y="82"/>
                    <a:pt x="257" y="82"/>
                    <a:pt x="257" y="82"/>
                  </a:cubicBezTo>
                  <a:cubicBezTo>
                    <a:pt x="257" y="79"/>
                    <a:pt x="250" y="77"/>
                    <a:pt x="247" y="76"/>
                  </a:cubicBezTo>
                  <a:cubicBezTo>
                    <a:pt x="245" y="74"/>
                    <a:pt x="233" y="72"/>
                    <a:pt x="231" y="73"/>
                  </a:cubicBezTo>
                  <a:cubicBezTo>
                    <a:pt x="228" y="75"/>
                    <a:pt x="231" y="80"/>
                    <a:pt x="231" y="83"/>
                  </a:cubicBezTo>
                  <a:cubicBezTo>
                    <a:pt x="232" y="86"/>
                    <a:pt x="228" y="86"/>
                    <a:pt x="228" y="89"/>
                  </a:cubicBezTo>
                  <a:cubicBezTo>
                    <a:pt x="228" y="93"/>
                    <a:pt x="236" y="92"/>
                    <a:pt x="234" y="98"/>
                  </a:cubicBezTo>
                  <a:cubicBezTo>
                    <a:pt x="233" y="102"/>
                    <a:pt x="228" y="102"/>
                    <a:pt x="226" y="105"/>
                  </a:cubicBezTo>
                  <a:cubicBezTo>
                    <a:pt x="224" y="108"/>
                    <a:pt x="227" y="112"/>
                    <a:pt x="229" y="114"/>
                  </a:cubicBezTo>
                  <a:cubicBezTo>
                    <a:pt x="231" y="115"/>
                    <a:pt x="225" y="118"/>
                    <a:pt x="224" y="118"/>
                  </a:cubicBezTo>
                  <a:cubicBezTo>
                    <a:pt x="220" y="120"/>
                    <a:pt x="217" y="114"/>
                    <a:pt x="216" y="110"/>
                  </a:cubicBezTo>
                  <a:cubicBezTo>
                    <a:pt x="215" y="108"/>
                    <a:pt x="215" y="104"/>
                    <a:pt x="212" y="103"/>
                  </a:cubicBezTo>
                  <a:cubicBezTo>
                    <a:pt x="210" y="102"/>
                    <a:pt x="206" y="102"/>
                    <a:pt x="205" y="103"/>
                  </a:cubicBezTo>
                  <a:cubicBezTo>
                    <a:pt x="203" y="99"/>
                    <a:pt x="198" y="98"/>
                    <a:pt x="194" y="97"/>
                  </a:cubicBezTo>
                  <a:cubicBezTo>
                    <a:pt x="189" y="95"/>
                    <a:pt x="185" y="95"/>
                    <a:pt x="180" y="96"/>
                  </a:cubicBezTo>
                  <a:cubicBezTo>
                    <a:pt x="181" y="95"/>
                    <a:pt x="179" y="88"/>
                    <a:pt x="175" y="89"/>
                  </a:cubicBezTo>
                  <a:cubicBezTo>
                    <a:pt x="176" y="86"/>
                    <a:pt x="176" y="84"/>
                    <a:pt x="176" y="81"/>
                  </a:cubicBezTo>
                  <a:cubicBezTo>
                    <a:pt x="177" y="79"/>
                    <a:pt x="178" y="77"/>
                    <a:pt x="179" y="75"/>
                  </a:cubicBezTo>
                  <a:cubicBezTo>
                    <a:pt x="180" y="74"/>
                    <a:pt x="185" y="69"/>
                    <a:pt x="183" y="68"/>
                  </a:cubicBezTo>
                  <a:cubicBezTo>
                    <a:pt x="188" y="69"/>
                    <a:pt x="193" y="69"/>
                    <a:pt x="196" y="66"/>
                  </a:cubicBezTo>
                  <a:cubicBezTo>
                    <a:pt x="198" y="63"/>
                    <a:pt x="199" y="60"/>
                    <a:pt x="202" y="57"/>
                  </a:cubicBezTo>
                  <a:cubicBezTo>
                    <a:pt x="205" y="53"/>
                    <a:pt x="209" y="58"/>
                    <a:pt x="212" y="58"/>
                  </a:cubicBezTo>
                  <a:cubicBezTo>
                    <a:pt x="217" y="59"/>
                    <a:pt x="217" y="53"/>
                    <a:pt x="214" y="51"/>
                  </a:cubicBezTo>
                  <a:cubicBezTo>
                    <a:pt x="218" y="51"/>
                    <a:pt x="215" y="45"/>
                    <a:pt x="213" y="44"/>
                  </a:cubicBezTo>
                  <a:cubicBezTo>
                    <a:pt x="211" y="43"/>
                    <a:pt x="202" y="46"/>
                    <a:pt x="207" y="47"/>
                  </a:cubicBezTo>
                  <a:cubicBezTo>
                    <a:pt x="206" y="47"/>
                    <a:pt x="200" y="59"/>
                    <a:pt x="196" y="53"/>
                  </a:cubicBezTo>
                  <a:cubicBezTo>
                    <a:pt x="195" y="52"/>
                    <a:pt x="195" y="47"/>
                    <a:pt x="193" y="46"/>
                  </a:cubicBezTo>
                  <a:cubicBezTo>
                    <a:pt x="190" y="46"/>
                    <a:pt x="189" y="49"/>
                    <a:pt x="188" y="50"/>
                  </a:cubicBezTo>
                  <a:cubicBezTo>
                    <a:pt x="190" y="47"/>
                    <a:pt x="181" y="45"/>
                    <a:pt x="180" y="44"/>
                  </a:cubicBezTo>
                  <a:cubicBezTo>
                    <a:pt x="183" y="42"/>
                    <a:pt x="180" y="39"/>
                    <a:pt x="178" y="38"/>
                  </a:cubicBezTo>
                  <a:cubicBezTo>
                    <a:pt x="176" y="36"/>
                    <a:pt x="169" y="35"/>
                    <a:pt x="168" y="37"/>
                  </a:cubicBezTo>
                  <a:cubicBezTo>
                    <a:pt x="163" y="43"/>
                    <a:pt x="173" y="44"/>
                    <a:pt x="175" y="45"/>
                  </a:cubicBezTo>
                  <a:cubicBezTo>
                    <a:pt x="176" y="46"/>
                    <a:pt x="179" y="48"/>
                    <a:pt x="177" y="49"/>
                  </a:cubicBezTo>
                  <a:cubicBezTo>
                    <a:pt x="176" y="50"/>
                    <a:pt x="171" y="51"/>
                    <a:pt x="171" y="52"/>
                  </a:cubicBezTo>
                  <a:cubicBezTo>
                    <a:pt x="169" y="54"/>
                    <a:pt x="172" y="57"/>
                    <a:pt x="170" y="59"/>
                  </a:cubicBezTo>
                  <a:cubicBezTo>
                    <a:pt x="168" y="57"/>
                    <a:pt x="168" y="53"/>
                    <a:pt x="166" y="50"/>
                  </a:cubicBezTo>
                  <a:cubicBezTo>
                    <a:pt x="168" y="53"/>
                    <a:pt x="157" y="52"/>
                    <a:pt x="157" y="52"/>
                  </a:cubicBezTo>
                  <a:cubicBezTo>
                    <a:pt x="154" y="52"/>
                    <a:pt x="148" y="54"/>
                    <a:pt x="145" y="50"/>
                  </a:cubicBezTo>
                  <a:cubicBezTo>
                    <a:pt x="144" y="49"/>
                    <a:pt x="144" y="44"/>
                    <a:pt x="146" y="45"/>
                  </a:cubicBezTo>
                  <a:cubicBezTo>
                    <a:pt x="144" y="43"/>
                    <a:pt x="142" y="41"/>
                    <a:pt x="141" y="40"/>
                  </a:cubicBezTo>
                  <a:cubicBezTo>
                    <a:pt x="132" y="43"/>
                    <a:pt x="125" y="47"/>
                    <a:pt x="117" y="51"/>
                  </a:cubicBezTo>
                  <a:cubicBezTo>
                    <a:pt x="118" y="51"/>
                    <a:pt x="119" y="51"/>
                    <a:pt x="120" y="50"/>
                  </a:cubicBezTo>
                  <a:cubicBezTo>
                    <a:pt x="122" y="50"/>
                    <a:pt x="124" y="48"/>
                    <a:pt x="126" y="47"/>
                  </a:cubicBezTo>
                  <a:cubicBezTo>
                    <a:pt x="128" y="46"/>
                    <a:pt x="134" y="43"/>
                    <a:pt x="136" y="46"/>
                  </a:cubicBezTo>
                  <a:cubicBezTo>
                    <a:pt x="137" y="45"/>
                    <a:pt x="137" y="45"/>
                    <a:pt x="138" y="44"/>
                  </a:cubicBezTo>
                  <a:cubicBezTo>
                    <a:pt x="139" y="46"/>
                    <a:pt x="141" y="48"/>
                    <a:pt x="143" y="51"/>
                  </a:cubicBezTo>
                  <a:cubicBezTo>
                    <a:pt x="141" y="50"/>
                    <a:pt x="137" y="50"/>
                    <a:pt x="135" y="50"/>
                  </a:cubicBezTo>
                  <a:cubicBezTo>
                    <a:pt x="133" y="51"/>
                    <a:pt x="130" y="51"/>
                    <a:pt x="130" y="53"/>
                  </a:cubicBezTo>
                  <a:cubicBezTo>
                    <a:pt x="130" y="55"/>
                    <a:pt x="131" y="57"/>
                    <a:pt x="131" y="58"/>
                  </a:cubicBezTo>
                  <a:cubicBezTo>
                    <a:pt x="128" y="56"/>
                    <a:pt x="125" y="52"/>
                    <a:pt x="121" y="51"/>
                  </a:cubicBezTo>
                  <a:cubicBezTo>
                    <a:pt x="119" y="51"/>
                    <a:pt x="117" y="51"/>
                    <a:pt x="115" y="52"/>
                  </a:cubicBezTo>
                  <a:cubicBezTo>
                    <a:pt x="91" y="65"/>
                    <a:pt x="71" y="84"/>
                    <a:pt x="56" y="107"/>
                  </a:cubicBezTo>
                  <a:cubicBezTo>
                    <a:pt x="57" y="108"/>
                    <a:pt x="58" y="109"/>
                    <a:pt x="59" y="109"/>
                  </a:cubicBezTo>
                  <a:cubicBezTo>
                    <a:pt x="62" y="110"/>
                    <a:pt x="59" y="117"/>
                    <a:pt x="64" y="113"/>
                  </a:cubicBezTo>
                  <a:cubicBezTo>
                    <a:pt x="66" y="115"/>
                    <a:pt x="66" y="116"/>
                    <a:pt x="65" y="118"/>
                  </a:cubicBezTo>
                  <a:cubicBezTo>
                    <a:pt x="65" y="118"/>
                    <a:pt x="75" y="124"/>
                    <a:pt x="76" y="125"/>
                  </a:cubicBezTo>
                  <a:cubicBezTo>
                    <a:pt x="78" y="126"/>
                    <a:pt x="80" y="128"/>
                    <a:pt x="81" y="130"/>
                  </a:cubicBezTo>
                  <a:cubicBezTo>
                    <a:pt x="82" y="132"/>
                    <a:pt x="80" y="134"/>
                    <a:pt x="79" y="135"/>
                  </a:cubicBezTo>
                  <a:cubicBezTo>
                    <a:pt x="78" y="134"/>
                    <a:pt x="75" y="130"/>
                    <a:pt x="74" y="131"/>
                  </a:cubicBezTo>
                  <a:cubicBezTo>
                    <a:pt x="73" y="133"/>
                    <a:pt x="74" y="139"/>
                    <a:pt x="77" y="139"/>
                  </a:cubicBezTo>
                  <a:cubicBezTo>
                    <a:pt x="73" y="139"/>
                    <a:pt x="75" y="155"/>
                    <a:pt x="74" y="158"/>
                  </a:cubicBezTo>
                  <a:cubicBezTo>
                    <a:pt x="74" y="158"/>
                    <a:pt x="74" y="158"/>
                    <a:pt x="74" y="158"/>
                  </a:cubicBezTo>
                  <a:cubicBezTo>
                    <a:pt x="73" y="161"/>
                    <a:pt x="76" y="173"/>
                    <a:pt x="81" y="172"/>
                  </a:cubicBezTo>
                  <a:cubicBezTo>
                    <a:pt x="78" y="172"/>
                    <a:pt x="87" y="184"/>
                    <a:pt x="88" y="185"/>
                  </a:cubicBezTo>
                  <a:cubicBezTo>
                    <a:pt x="91" y="187"/>
                    <a:pt x="95" y="188"/>
                    <a:pt x="97" y="192"/>
                  </a:cubicBezTo>
                  <a:cubicBezTo>
                    <a:pt x="100" y="195"/>
                    <a:pt x="100" y="201"/>
                    <a:pt x="103" y="203"/>
                  </a:cubicBezTo>
                  <a:cubicBezTo>
                    <a:pt x="102" y="206"/>
                    <a:pt x="108" y="210"/>
                    <a:pt x="108" y="214"/>
                  </a:cubicBezTo>
                  <a:cubicBezTo>
                    <a:pt x="108" y="214"/>
                    <a:pt x="107" y="214"/>
                    <a:pt x="107" y="215"/>
                  </a:cubicBezTo>
                  <a:cubicBezTo>
                    <a:pt x="108" y="218"/>
                    <a:pt x="113" y="218"/>
                    <a:pt x="115" y="221"/>
                  </a:cubicBezTo>
                  <a:cubicBezTo>
                    <a:pt x="116" y="223"/>
                    <a:pt x="115" y="228"/>
                    <a:pt x="118" y="227"/>
                  </a:cubicBezTo>
                  <a:cubicBezTo>
                    <a:pt x="118" y="222"/>
                    <a:pt x="115" y="216"/>
                    <a:pt x="112" y="212"/>
                  </a:cubicBezTo>
                  <a:cubicBezTo>
                    <a:pt x="110" y="209"/>
                    <a:pt x="109" y="207"/>
                    <a:pt x="108" y="204"/>
                  </a:cubicBezTo>
                  <a:cubicBezTo>
                    <a:pt x="106" y="202"/>
                    <a:pt x="106" y="199"/>
                    <a:pt x="105" y="197"/>
                  </a:cubicBezTo>
                  <a:cubicBezTo>
                    <a:pt x="106" y="197"/>
                    <a:pt x="112" y="199"/>
                    <a:pt x="111" y="200"/>
                  </a:cubicBezTo>
                  <a:cubicBezTo>
                    <a:pt x="109" y="205"/>
                    <a:pt x="119" y="214"/>
                    <a:pt x="122" y="217"/>
                  </a:cubicBezTo>
                  <a:cubicBezTo>
                    <a:pt x="123" y="218"/>
                    <a:pt x="128" y="225"/>
                    <a:pt x="125" y="225"/>
                  </a:cubicBezTo>
                  <a:cubicBezTo>
                    <a:pt x="129" y="225"/>
                    <a:pt x="133" y="230"/>
                    <a:pt x="135" y="233"/>
                  </a:cubicBezTo>
                  <a:cubicBezTo>
                    <a:pt x="137" y="236"/>
                    <a:pt x="136" y="241"/>
                    <a:pt x="138" y="245"/>
                  </a:cubicBezTo>
                  <a:cubicBezTo>
                    <a:pt x="139" y="250"/>
                    <a:pt x="146" y="252"/>
                    <a:pt x="150" y="255"/>
                  </a:cubicBezTo>
                  <a:cubicBezTo>
                    <a:pt x="154" y="256"/>
                    <a:pt x="157" y="259"/>
                    <a:pt x="160" y="260"/>
                  </a:cubicBezTo>
                  <a:cubicBezTo>
                    <a:pt x="166" y="262"/>
                    <a:pt x="167" y="260"/>
                    <a:pt x="171" y="260"/>
                  </a:cubicBezTo>
                  <a:cubicBezTo>
                    <a:pt x="178" y="259"/>
                    <a:pt x="179" y="266"/>
                    <a:pt x="184" y="269"/>
                  </a:cubicBezTo>
                  <a:cubicBezTo>
                    <a:pt x="187" y="270"/>
                    <a:pt x="194" y="273"/>
                    <a:pt x="198" y="271"/>
                  </a:cubicBezTo>
                  <a:cubicBezTo>
                    <a:pt x="196" y="272"/>
                    <a:pt x="203" y="282"/>
                    <a:pt x="204" y="283"/>
                  </a:cubicBezTo>
                  <a:cubicBezTo>
                    <a:pt x="206" y="286"/>
                    <a:pt x="210" y="287"/>
                    <a:pt x="213" y="290"/>
                  </a:cubicBezTo>
                  <a:cubicBezTo>
                    <a:pt x="213" y="290"/>
                    <a:pt x="214" y="289"/>
                    <a:pt x="214" y="288"/>
                  </a:cubicBezTo>
                  <a:cubicBezTo>
                    <a:pt x="213" y="291"/>
                    <a:pt x="218" y="296"/>
                    <a:pt x="221" y="296"/>
                  </a:cubicBezTo>
                  <a:cubicBezTo>
                    <a:pt x="223" y="295"/>
                    <a:pt x="224" y="290"/>
                    <a:pt x="224" y="288"/>
                  </a:cubicBezTo>
                  <a:cubicBezTo>
                    <a:pt x="219" y="290"/>
                    <a:pt x="215" y="288"/>
                    <a:pt x="212" y="283"/>
                  </a:cubicBezTo>
                  <a:cubicBezTo>
                    <a:pt x="211" y="282"/>
                    <a:pt x="207" y="275"/>
                    <a:pt x="211" y="275"/>
                  </a:cubicBezTo>
                  <a:cubicBezTo>
                    <a:pt x="216" y="275"/>
                    <a:pt x="212" y="271"/>
                    <a:pt x="212" y="268"/>
                  </a:cubicBezTo>
                  <a:cubicBezTo>
                    <a:pt x="211" y="264"/>
                    <a:pt x="208" y="262"/>
                    <a:pt x="206" y="259"/>
                  </a:cubicBezTo>
                  <a:cubicBezTo>
                    <a:pt x="205" y="262"/>
                    <a:pt x="200" y="261"/>
                    <a:pt x="198" y="259"/>
                  </a:cubicBezTo>
                  <a:cubicBezTo>
                    <a:pt x="198" y="259"/>
                    <a:pt x="197" y="261"/>
                    <a:pt x="197" y="262"/>
                  </a:cubicBezTo>
                  <a:cubicBezTo>
                    <a:pt x="196" y="262"/>
                    <a:pt x="195" y="262"/>
                    <a:pt x="194" y="261"/>
                  </a:cubicBezTo>
                  <a:cubicBezTo>
                    <a:pt x="194" y="258"/>
                    <a:pt x="194" y="255"/>
                    <a:pt x="195" y="251"/>
                  </a:cubicBezTo>
                  <a:cubicBezTo>
                    <a:pt x="196" y="247"/>
                    <a:pt x="205" y="238"/>
                    <a:pt x="194" y="239"/>
                  </a:cubicBezTo>
                  <a:cubicBezTo>
                    <a:pt x="190" y="239"/>
                    <a:pt x="188" y="240"/>
                    <a:pt x="187" y="244"/>
                  </a:cubicBezTo>
                  <a:cubicBezTo>
                    <a:pt x="186" y="247"/>
                    <a:pt x="186" y="249"/>
                    <a:pt x="183" y="251"/>
                  </a:cubicBezTo>
                  <a:cubicBezTo>
                    <a:pt x="181" y="252"/>
                    <a:pt x="173" y="251"/>
                    <a:pt x="171" y="250"/>
                  </a:cubicBezTo>
                  <a:cubicBezTo>
                    <a:pt x="166" y="247"/>
                    <a:pt x="163" y="239"/>
                    <a:pt x="163" y="234"/>
                  </a:cubicBezTo>
                  <a:cubicBezTo>
                    <a:pt x="163" y="227"/>
                    <a:pt x="166" y="221"/>
                    <a:pt x="163" y="215"/>
                  </a:cubicBezTo>
                  <a:cubicBezTo>
                    <a:pt x="164" y="213"/>
                    <a:pt x="166" y="211"/>
                    <a:pt x="168" y="210"/>
                  </a:cubicBezTo>
                  <a:cubicBezTo>
                    <a:pt x="169" y="209"/>
                    <a:pt x="171" y="210"/>
                    <a:pt x="172" y="207"/>
                  </a:cubicBezTo>
                  <a:cubicBezTo>
                    <a:pt x="171" y="207"/>
                    <a:pt x="170" y="206"/>
                    <a:pt x="170" y="206"/>
                  </a:cubicBezTo>
                  <a:cubicBezTo>
                    <a:pt x="173" y="208"/>
                    <a:pt x="180" y="203"/>
                    <a:pt x="184" y="206"/>
                  </a:cubicBezTo>
                  <a:cubicBezTo>
                    <a:pt x="186" y="207"/>
                    <a:pt x="188" y="208"/>
                    <a:pt x="189" y="205"/>
                  </a:cubicBezTo>
                  <a:cubicBezTo>
                    <a:pt x="189" y="205"/>
                    <a:pt x="187" y="202"/>
                    <a:pt x="188" y="200"/>
                  </a:cubicBezTo>
                  <a:cubicBezTo>
                    <a:pt x="189" y="204"/>
                    <a:pt x="192" y="205"/>
                    <a:pt x="196" y="202"/>
                  </a:cubicBezTo>
                  <a:cubicBezTo>
                    <a:pt x="197" y="203"/>
                    <a:pt x="201" y="203"/>
                    <a:pt x="204" y="204"/>
                  </a:cubicBezTo>
                  <a:cubicBezTo>
                    <a:pt x="207" y="206"/>
                    <a:pt x="207" y="209"/>
                    <a:pt x="211" y="205"/>
                  </a:cubicBezTo>
                  <a:cubicBezTo>
                    <a:pt x="213" y="208"/>
                    <a:pt x="213" y="208"/>
                    <a:pt x="214" y="211"/>
                  </a:cubicBezTo>
                  <a:cubicBezTo>
                    <a:pt x="214" y="214"/>
                    <a:pt x="216" y="221"/>
                    <a:pt x="218" y="222"/>
                  </a:cubicBezTo>
                  <a:cubicBezTo>
                    <a:pt x="224" y="225"/>
                    <a:pt x="222" y="217"/>
                    <a:pt x="222" y="214"/>
                  </a:cubicBezTo>
                  <a:cubicBezTo>
                    <a:pt x="222" y="213"/>
                    <a:pt x="222" y="205"/>
                    <a:pt x="221" y="205"/>
                  </a:cubicBezTo>
                  <a:cubicBezTo>
                    <a:pt x="213" y="203"/>
                    <a:pt x="216" y="197"/>
                    <a:pt x="221" y="193"/>
                  </a:cubicBezTo>
                  <a:cubicBezTo>
                    <a:pt x="222" y="192"/>
                    <a:pt x="227" y="190"/>
                    <a:pt x="230" y="188"/>
                  </a:cubicBezTo>
                  <a:cubicBezTo>
                    <a:pt x="232" y="186"/>
                    <a:pt x="235" y="183"/>
                    <a:pt x="234" y="179"/>
                  </a:cubicBezTo>
                  <a:cubicBezTo>
                    <a:pt x="235" y="179"/>
                    <a:pt x="236" y="178"/>
                    <a:pt x="236" y="177"/>
                  </a:cubicBezTo>
                  <a:cubicBezTo>
                    <a:pt x="236" y="177"/>
                    <a:pt x="233" y="174"/>
                    <a:pt x="232" y="175"/>
                  </a:cubicBezTo>
                  <a:cubicBezTo>
                    <a:pt x="234" y="174"/>
                    <a:pt x="234" y="172"/>
                    <a:pt x="233" y="171"/>
                  </a:cubicBezTo>
                  <a:cubicBezTo>
                    <a:pt x="235" y="169"/>
                    <a:pt x="234" y="166"/>
                    <a:pt x="236" y="165"/>
                  </a:cubicBezTo>
                  <a:cubicBezTo>
                    <a:pt x="239" y="169"/>
                    <a:pt x="245" y="165"/>
                    <a:pt x="242" y="162"/>
                  </a:cubicBezTo>
                  <a:cubicBezTo>
                    <a:pt x="244" y="158"/>
                    <a:pt x="250" y="160"/>
                    <a:pt x="252" y="157"/>
                  </a:cubicBezTo>
                  <a:cubicBezTo>
                    <a:pt x="255" y="158"/>
                    <a:pt x="253" y="153"/>
                    <a:pt x="255" y="150"/>
                  </a:cubicBezTo>
                  <a:cubicBezTo>
                    <a:pt x="256" y="148"/>
                    <a:pt x="259" y="148"/>
                    <a:pt x="262" y="147"/>
                  </a:cubicBezTo>
                  <a:cubicBezTo>
                    <a:pt x="262" y="147"/>
                    <a:pt x="268" y="143"/>
                    <a:pt x="266" y="143"/>
                  </a:cubicBezTo>
                  <a:cubicBezTo>
                    <a:pt x="270" y="144"/>
                    <a:pt x="279" y="139"/>
                    <a:pt x="272" y="135"/>
                  </a:cubicBezTo>
                  <a:cubicBezTo>
                    <a:pt x="273" y="133"/>
                    <a:pt x="270" y="132"/>
                    <a:pt x="268" y="132"/>
                  </a:cubicBezTo>
                  <a:cubicBezTo>
                    <a:pt x="269" y="131"/>
                    <a:pt x="272" y="132"/>
                    <a:pt x="273" y="131"/>
                  </a:cubicBezTo>
                  <a:cubicBezTo>
                    <a:pt x="276" y="129"/>
                    <a:pt x="274" y="128"/>
                    <a:pt x="271" y="127"/>
                  </a:cubicBezTo>
                  <a:cubicBezTo>
                    <a:pt x="268" y="126"/>
                    <a:pt x="263" y="128"/>
                    <a:pt x="261" y="130"/>
                  </a:cubicBezTo>
                  <a:cubicBezTo>
                    <a:pt x="259" y="132"/>
                    <a:pt x="257" y="134"/>
                    <a:pt x="255" y="135"/>
                  </a:cubicBezTo>
                  <a:close/>
                  <a:moveTo>
                    <a:pt x="308" y="302"/>
                  </a:moveTo>
                  <a:cubicBezTo>
                    <a:pt x="306" y="301"/>
                    <a:pt x="303" y="301"/>
                    <a:pt x="301" y="300"/>
                  </a:cubicBezTo>
                  <a:cubicBezTo>
                    <a:pt x="299" y="300"/>
                    <a:pt x="298" y="299"/>
                    <a:pt x="295" y="298"/>
                  </a:cubicBezTo>
                  <a:cubicBezTo>
                    <a:pt x="296" y="293"/>
                    <a:pt x="290" y="292"/>
                    <a:pt x="287" y="289"/>
                  </a:cubicBezTo>
                  <a:cubicBezTo>
                    <a:pt x="284" y="287"/>
                    <a:pt x="282" y="284"/>
                    <a:pt x="277" y="285"/>
                  </a:cubicBezTo>
                  <a:cubicBezTo>
                    <a:pt x="276" y="285"/>
                    <a:pt x="271" y="287"/>
                    <a:pt x="272" y="288"/>
                  </a:cubicBezTo>
                  <a:cubicBezTo>
                    <a:pt x="269" y="285"/>
                    <a:pt x="268" y="284"/>
                    <a:pt x="263" y="282"/>
                  </a:cubicBezTo>
                  <a:cubicBezTo>
                    <a:pt x="259" y="281"/>
                    <a:pt x="257" y="276"/>
                    <a:pt x="253" y="281"/>
                  </a:cubicBezTo>
                  <a:cubicBezTo>
                    <a:pt x="251" y="283"/>
                    <a:pt x="252" y="286"/>
                    <a:pt x="251" y="288"/>
                  </a:cubicBezTo>
                  <a:cubicBezTo>
                    <a:pt x="247" y="285"/>
                    <a:pt x="254" y="282"/>
                    <a:pt x="251" y="279"/>
                  </a:cubicBezTo>
                  <a:cubicBezTo>
                    <a:pt x="248" y="275"/>
                    <a:pt x="243" y="281"/>
                    <a:pt x="240" y="282"/>
                  </a:cubicBezTo>
                  <a:cubicBezTo>
                    <a:pt x="239" y="284"/>
                    <a:pt x="237" y="284"/>
                    <a:pt x="236" y="286"/>
                  </a:cubicBezTo>
                  <a:cubicBezTo>
                    <a:pt x="235" y="287"/>
                    <a:pt x="234" y="290"/>
                    <a:pt x="233" y="291"/>
                  </a:cubicBezTo>
                  <a:cubicBezTo>
                    <a:pt x="233" y="289"/>
                    <a:pt x="228" y="290"/>
                    <a:pt x="228" y="288"/>
                  </a:cubicBezTo>
                  <a:cubicBezTo>
                    <a:pt x="229" y="294"/>
                    <a:pt x="229" y="301"/>
                    <a:pt x="230" y="307"/>
                  </a:cubicBezTo>
                  <a:cubicBezTo>
                    <a:pt x="231" y="310"/>
                    <a:pt x="230" y="316"/>
                    <a:pt x="227" y="319"/>
                  </a:cubicBezTo>
                  <a:cubicBezTo>
                    <a:pt x="224" y="321"/>
                    <a:pt x="221" y="324"/>
                    <a:pt x="220" y="329"/>
                  </a:cubicBezTo>
                  <a:cubicBezTo>
                    <a:pt x="220" y="332"/>
                    <a:pt x="220" y="334"/>
                    <a:pt x="223" y="335"/>
                  </a:cubicBezTo>
                  <a:cubicBezTo>
                    <a:pt x="223" y="339"/>
                    <a:pt x="219" y="342"/>
                    <a:pt x="219" y="346"/>
                  </a:cubicBezTo>
                  <a:cubicBezTo>
                    <a:pt x="219" y="346"/>
                    <a:pt x="220" y="348"/>
                    <a:pt x="220" y="350"/>
                  </a:cubicBezTo>
                  <a:cubicBezTo>
                    <a:pt x="254" y="344"/>
                    <a:pt x="285" y="327"/>
                    <a:pt x="308" y="302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</a:ln>
          </p:spPr>
          <p:txBody>
            <a:bodyPr vert="horz" wrap="square" lIns="117692" tIns="58846" rIns="117692" bIns="58846" numCol="1" anchor="t" anchorCtr="0" compatLnSpc="1"/>
            <a:lstStyle/>
            <a:p>
              <a:endParaRPr lang="en-US" sz="1650" dirty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7989613" y="3378146"/>
            <a:ext cx="603674" cy="586391"/>
            <a:chOff x="5924943" y="2223917"/>
            <a:chExt cx="469021" cy="455593"/>
          </a:xfrm>
        </p:grpSpPr>
        <p:sp>
          <p:nvSpPr>
            <p:cNvPr id="41" name="Oval 40"/>
            <p:cNvSpPr>
              <a:spLocks noChangeAspect="1"/>
            </p:cNvSpPr>
            <p:nvPr/>
          </p:nvSpPr>
          <p:spPr>
            <a:xfrm>
              <a:off x="5924943" y="2223917"/>
              <a:ext cx="469021" cy="455593"/>
            </a:xfrm>
            <a:prstGeom prst="ellipse">
              <a:avLst/>
            </a:pr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50" dirty="0">
                <a:solidFill>
                  <a:schemeClr val="accent3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42" name="Freeform 36"/>
            <p:cNvSpPr>
              <a:spLocks noEditPoints="1"/>
            </p:cNvSpPr>
            <p:nvPr/>
          </p:nvSpPr>
          <p:spPr bwMode="auto">
            <a:xfrm>
              <a:off x="6069782" y="2334408"/>
              <a:ext cx="203200" cy="220663"/>
            </a:xfrm>
            <a:custGeom>
              <a:avLst/>
              <a:gdLst/>
              <a:ahLst/>
              <a:cxnLst>
                <a:cxn ang="0">
                  <a:pos x="55" y="64"/>
                </a:cxn>
                <a:cxn ang="0">
                  <a:pos x="0" y="59"/>
                </a:cxn>
                <a:cxn ang="0">
                  <a:pos x="4" y="9"/>
                </a:cxn>
                <a:cxn ang="0">
                  <a:pos x="9" y="5"/>
                </a:cxn>
                <a:cxn ang="0">
                  <a:pos x="17" y="0"/>
                </a:cxn>
                <a:cxn ang="0">
                  <a:pos x="23" y="9"/>
                </a:cxn>
                <a:cxn ang="0">
                  <a:pos x="36" y="5"/>
                </a:cxn>
                <a:cxn ang="0">
                  <a:pos x="44" y="0"/>
                </a:cxn>
                <a:cxn ang="0">
                  <a:pos x="50" y="9"/>
                </a:cxn>
                <a:cxn ang="0">
                  <a:pos x="59" y="13"/>
                </a:cxn>
                <a:cxn ang="0">
                  <a:pos x="15" y="33"/>
                </a:cxn>
                <a:cxn ang="0">
                  <a:pos x="4" y="23"/>
                </a:cxn>
                <a:cxn ang="0">
                  <a:pos x="15" y="33"/>
                </a:cxn>
                <a:cxn ang="0">
                  <a:pos x="15" y="35"/>
                </a:cxn>
                <a:cxn ang="0">
                  <a:pos x="4" y="47"/>
                </a:cxn>
                <a:cxn ang="0">
                  <a:pos x="15" y="59"/>
                </a:cxn>
                <a:cxn ang="0">
                  <a:pos x="4" y="49"/>
                </a:cxn>
                <a:cxn ang="0">
                  <a:pos x="15" y="59"/>
                </a:cxn>
                <a:cxn ang="0">
                  <a:pos x="17" y="4"/>
                </a:cxn>
                <a:cxn ang="0">
                  <a:pos x="13" y="5"/>
                </a:cxn>
                <a:cxn ang="0">
                  <a:pos x="15" y="17"/>
                </a:cxn>
                <a:cxn ang="0">
                  <a:pos x="18" y="16"/>
                </a:cxn>
                <a:cxn ang="0">
                  <a:pos x="28" y="33"/>
                </a:cxn>
                <a:cxn ang="0">
                  <a:pos x="17" y="23"/>
                </a:cxn>
                <a:cxn ang="0">
                  <a:pos x="28" y="33"/>
                </a:cxn>
                <a:cxn ang="0">
                  <a:pos x="28" y="35"/>
                </a:cxn>
                <a:cxn ang="0">
                  <a:pos x="17" y="47"/>
                </a:cxn>
                <a:cxn ang="0">
                  <a:pos x="28" y="59"/>
                </a:cxn>
                <a:cxn ang="0">
                  <a:pos x="17" y="49"/>
                </a:cxn>
                <a:cxn ang="0">
                  <a:pos x="28" y="59"/>
                </a:cxn>
                <a:cxn ang="0">
                  <a:pos x="42" y="23"/>
                </a:cxn>
                <a:cxn ang="0">
                  <a:pos x="31" y="33"/>
                </a:cxn>
                <a:cxn ang="0">
                  <a:pos x="42" y="47"/>
                </a:cxn>
                <a:cxn ang="0">
                  <a:pos x="31" y="35"/>
                </a:cxn>
                <a:cxn ang="0">
                  <a:pos x="42" y="47"/>
                </a:cxn>
                <a:cxn ang="0">
                  <a:pos x="42" y="49"/>
                </a:cxn>
                <a:cxn ang="0">
                  <a:pos x="31" y="59"/>
                </a:cxn>
                <a:cxn ang="0">
                  <a:pos x="45" y="5"/>
                </a:cxn>
                <a:cxn ang="0">
                  <a:pos x="42" y="4"/>
                </a:cxn>
                <a:cxn ang="0">
                  <a:pos x="41" y="16"/>
                </a:cxn>
                <a:cxn ang="0">
                  <a:pos x="44" y="17"/>
                </a:cxn>
                <a:cxn ang="0">
                  <a:pos x="45" y="5"/>
                </a:cxn>
                <a:cxn ang="0">
                  <a:pos x="55" y="23"/>
                </a:cxn>
                <a:cxn ang="0">
                  <a:pos x="44" y="33"/>
                </a:cxn>
                <a:cxn ang="0">
                  <a:pos x="55" y="47"/>
                </a:cxn>
                <a:cxn ang="0">
                  <a:pos x="44" y="35"/>
                </a:cxn>
                <a:cxn ang="0">
                  <a:pos x="55" y="47"/>
                </a:cxn>
                <a:cxn ang="0">
                  <a:pos x="55" y="49"/>
                </a:cxn>
                <a:cxn ang="0">
                  <a:pos x="44" y="59"/>
                </a:cxn>
              </a:cxnLst>
              <a:rect l="0" t="0" r="r" b="b"/>
              <a:pathLst>
                <a:path w="59" h="64">
                  <a:moveTo>
                    <a:pt x="59" y="59"/>
                  </a:moveTo>
                  <a:cubicBezTo>
                    <a:pt x="59" y="62"/>
                    <a:pt x="57" y="64"/>
                    <a:pt x="55" y="64"/>
                  </a:cubicBezTo>
                  <a:cubicBezTo>
                    <a:pt x="4" y="64"/>
                    <a:pt x="4" y="64"/>
                    <a:pt x="4" y="64"/>
                  </a:cubicBezTo>
                  <a:cubicBezTo>
                    <a:pt x="2" y="64"/>
                    <a:pt x="0" y="62"/>
                    <a:pt x="0" y="59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2" y="9"/>
                    <a:pt x="4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2"/>
                    <a:pt x="11" y="0"/>
                    <a:pt x="15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20" y="0"/>
                    <a:pt x="23" y="2"/>
                    <a:pt x="23" y="5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36" y="2"/>
                    <a:pt x="39" y="0"/>
                    <a:pt x="42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7" y="0"/>
                    <a:pt x="50" y="2"/>
                    <a:pt x="50" y="5"/>
                  </a:cubicBezTo>
                  <a:cubicBezTo>
                    <a:pt x="50" y="9"/>
                    <a:pt x="50" y="9"/>
                    <a:pt x="50" y="9"/>
                  </a:cubicBezTo>
                  <a:cubicBezTo>
                    <a:pt x="55" y="9"/>
                    <a:pt x="55" y="9"/>
                    <a:pt x="55" y="9"/>
                  </a:cubicBezTo>
                  <a:cubicBezTo>
                    <a:pt x="57" y="9"/>
                    <a:pt x="59" y="11"/>
                    <a:pt x="59" y="13"/>
                  </a:cubicBezTo>
                  <a:lnTo>
                    <a:pt x="59" y="59"/>
                  </a:lnTo>
                  <a:close/>
                  <a:moveTo>
                    <a:pt x="15" y="33"/>
                  </a:moveTo>
                  <a:cubicBezTo>
                    <a:pt x="15" y="23"/>
                    <a:pt x="15" y="23"/>
                    <a:pt x="15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33"/>
                    <a:pt x="4" y="33"/>
                    <a:pt x="4" y="33"/>
                  </a:cubicBezTo>
                  <a:lnTo>
                    <a:pt x="15" y="33"/>
                  </a:lnTo>
                  <a:close/>
                  <a:moveTo>
                    <a:pt x="15" y="47"/>
                  </a:moveTo>
                  <a:cubicBezTo>
                    <a:pt x="15" y="35"/>
                    <a:pt x="15" y="35"/>
                    <a:pt x="15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4" y="47"/>
                    <a:pt x="4" y="47"/>
                    <a:pt x="4" y="47"/>
                  </a:cubicBezTo>
                  <a:lnTo>
                    <a:pt x="15" y="47"/>
                  </a:lnTo>
                  <a:close/>
                  <a:moveTo>
                    <a:pt x="15" y="59"/>
                  </a:moveTo>
                  <a:cubicBezTo>
                    <a:pt x="15" y="49"/>
                    <a:pt x="15" y="49"/>
                    <a:pt x="15" y="49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4" y="59"/>
                    <a:pt x="4" y="59"/>
                    <a:pt x="4" y="59"/>
                  </a:cubicBezTo>
                  <a:lnTo>
                    <a:pt x="15" y="59"/>
                  </a:lnTo>
                  <a:close/>
                  <a:moveTo>
                    <a:pt x="18" y="5"/>
                  </a:moveTo>
                  <a:cubicBezTo>
                    <a:pt x="18" y="5"/>
                    <a:pt x="18" y="4"/>
                    <a:pt x="17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4" y="4"/>
                    <a:pt x="13" y="5"/>
                    <a:pt x="13" y="5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4" y="17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8" y="17"/>
                    <a:pt x="18" y="16"/>
                    <a:pt x="18" y="16"/>
                  </a:cubicBezTo>
                  <a:lnTo>
                    <a:pt x="18" y="5"/>
                  </a:lnTo>
                  <a:close/>
                  <a:moveTo>
                    <a:pt x="28" y="33"/>
                  </a:moveTo>
                  <a:cubicBezTo>
                    <a:pt x="28" y="23"/>
                    <a:pt x="28" y="23"/>
                    <a:pt x="28" y="23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7" y="33"/>
                    <a:pt x="17" y="33"/>
                    <a:pt x="17" y="33"/>
                  </a:cubicBezTo>
                  <a:lnTo>
                    <a:pt x="28" y="33"/>
                  </a:lnTo>
                  <a:close/>
                  <a:moveTo>
                    <a:pt x="28" y="47"/>
                  </a:moveTo>
                  <a:cubicBezTo>
                    <a:pt x="28" y="35"/>
                    <a:pt x="28" y="35"/>
                    <a:pt x="28" y="35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7" y="47"/>
                    <a:pt x="17" y="47"/>
                    <a:pt x="17" y="47"/>
                  </a:cubicBezTo>
                  <a:lnTo>
                    <a:pt x="28" y="47"/>
                  </a:lnTo>
                  <a:close/>
                  <a:moveTo>
                    <a:pt x="28" y="59"/>
                  </a:moveTo>
                  <a:cubicBezTo>
                    <a:pt x="28" y="49"/>
                    <a:pt x="28" y="49"/>
                    <a:pt x="28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59"/>
                    <a:pt x="17" y="59"/>
                    <a:pt x="17" y="59"/>
                  </a:cubicBezTo>
                  <a:lnTo>
                    <a:pt x="28" y="59"/>
                  </a:lnTo>
                  <a:close/>
                  <a:moveTo>
                    <a:pt x="42" y="33"/>
                  </a:moveTo>
                  <a:cubicBezTo>
                    <a:pt x="42" y="23"/>
                    <a:pt x="42" y="23"/>
                    <a:pt x="42" y="23"/>
                  </a:cubicBezTo>
                  <a:cubicBezTo>
                    <a:pt x="31" y="23"/>
                    <a:pt x="31" y="23"/>
                    <a:pt x="31" y="23"/>
                  </a:cubicBezTo>
                  <a:cubicBezTo>
                    <a:pt x="31" y="33"/>
                    <a:pt x="31" y="33"/>
                    <a:pt x="31" y="33"/>
                  </a:cubicBezTo>
                  <a:lnTo>
                    <a:pt x="42" y="33"/>
                  </a:lnTo>
                  <a:close/>
                  <a:moveTo>
                    <a:pt x="42" y="47"/>
                  </a:moveTo>
                  <a:cubicBezTo>
                    <a:pt x="42" y="35"/>
                    <a:pt x="42" y="35"/>
                    <a:pt x="42" y="35"/>
                  </a:cubicBezTo>
                  <a:cubicBezTo>
                    <a:pt x="31" y="35"/>
                    <a:pt x="31" y="35"/>
                    <a:pt x="31" y="35"/>
                  </a:cubicBezTo>
                  <a:cubicBezTo>
                    <a:pt x="31" y="47"/>
                    <a:pt x="31" y="47"/>
                    <a:pt x="31" y="47"/>
                  </a:cubicBezTo>
                  <a:lnTo>
                    <a:pt x="42" y="47"/>
                  </a:lnTo>
                  <a:close/>
                  <a:moveTo>
                    <a:pt x="42" y="59"/>
                  </a:moveTo>
                  <a:cubicBezTo>
                    <a:pt x="42" y="49"/>
                    <a:pt x="42" y="49"/>
                    <a:pt x="42" y="49"/>
                  </a:cubicBezTo>
                  <a:cubicBezTo>
                    <a:pt x="31" y="49"/>
                    <a:pt x="31" y="49"/>
                    <a:pt x="31" y="49"/>
                  </a:cubicBezTo>
                  <a:cubicBezTo>
                    <a:pt x="31" y="59"/>
                    <a:pt x="31" y="59"/>
                    <a:pt x="31" y="59"/>
                  </a:cubicBezTo>
                  <a:lnTo>
                    <a:pt x="42" y="59"/>
                  </a:lnTo>
                  <a:close/>
                  <a:moveTo>
                    <a:pt x="45" y="5"/>
                  </a:moveTo>
                  <a:cubicBezTo>
                    <a:pt x="45" y="5"/>
                    <a:pt x="45" y="4"/>
                    <a:pt x="44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1" y="4"/>
                    <a:pt x="41" y="5"/>
                    <a:pt x="41" y="5"/>
                  </a:cubicBezTo>
                  <a:cubicBezTo>
                    <a:pt x="41" y="16"/>
                    <a:pt x="41" y="16"/>
                    <a:pt x="41" y="16"/>
                  </a:cubicBezTo>
                  <a:cubicBezTo>
                    <a:pt x="41" y="16"/>
                    <a:pt x="41" y="17"/>
                    <a:pt x="42" y="17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45" y="17"/>
                    <a:pt x="45" y="16"/>
                    <a:pt x="45" y="16"/>
                  </a:cubicBezTo>
                  <a:lnTo>
                    <a:pt x="45" y="5"/>
                  </a:lnTo>
                  <a:close/>
                  <a:moveTo>
                    <a:pt x="55" y="33"/>
                  </a:moveTo>
                  <a:cubicBezTo>
                    <a:pt x="55" y="23"/>
                    <a:pt x="55" y="23"/>
                    <a:pt x="55" y="23"/>
                  </a:cubicBezTo>
                  <a:cubicBezTo>
                    <a:pt x="44" y="23"/>
                    <a:pt x="44" y="23"/>
                    <a:pt x="44" y="23"/>
                  </a:cubicBezTo>
                  <a:cubicBezTo>
                    <a:pt x="44" y="33"/>
                    <a:pt x="44" y="33"/>
                    <a:pt x="44" y="33"/>
                  </a:cubicBezTo>
                  <a:lnTo>
                    <a:pt x="55" y="33"/>
                  </a:lnTo>
                  <a:close/>
                  <a:moveTo>
                    <a:pt x="55" y="47"/>
                  </a:moveTo>
                  <a:cubicBezTo>
                    <a:pt x="55" y="35"/>
                    <a:pt x="55" y="35"/>
                    <a:pt x="55" y="35"/>
                  </a:cubicBezTo>
                  <a:cubicBezTo>
                    <a:pt x="44" y="35"/>
                    <a:pt x="44" y="35"/>
                    <a:pt x="44" y="35"/>
                  </a:cubicBezTo>
                  <a:cubicBezTo>
                    <a:pt x="44" y="47"/>
                    <a:pt x="44" y="47"/>
                    <a:pt x="44" y="47"/>
                  </a:cubicBezTo>
                  <a:lnTo>
                    <a:pt x="55" y="47"/>
                  </a:lnTo>
                  <a:close/>
                  <a:moveTo>
                    <a:pt x="55" y="59"/>
                  </a:moveTo>
                  <a:cubicBezTo>
                    <a:pt x="55" y="49"/>
                    <a:pt x="55" y="49"/>
                    <a:pt x="55" y="49"/>
                  </a:cubicBezTo>
                  <a:cubicBezTo>
                    <a:pt x="44" y="49"/>
                    <a:pt x="44" y="49"/>
                    <a:pt x="44" y="49"/>
                  </a:cubicBezTo>
                  <a:cubicBezTo>
                    <a:pt x="44" y="59"/>
                    <a:pt x="44" y="59"/>
                    <a:pt x="44" y="59"/>
                  </a:cubicBezTo>
                  <a:lnTo>
                    <a:pt x="55" y="59"/>
                  </a:ln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</a:ln>
          </p:spPr>
          <p:txBody>
            <a:bodyPr vert="horz" wrap="square" lIns="117692" tIns="58846" rIns="117692" bIns="58846" numCol="1" anchor="t" anchorCtr="0" compatLnSpc="1"/>
            <a:lstStyle/>
            <a:p>
              <a:endParaRPr lang="en-US" sz="165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4782511" y="3378146"/>
            <a:ext cx="603674" cy="586391"/>
            <a:chOff x="3699782" y="2223917"/>
            <a:chExt cx="469021" cy="455593"/>
          </a:xfrm>
        </p:grpSpPr>
        <p:sp>
          <p:nvSpPr>
            <p:cNvPr id="44" name="Oval 43"/>
            <p:cNvSpPr>
              <a:spLocks noChangeAspect="1"/>
            </p:cNvSpPr>
            <p:nvPr/>
          </p:nvSpPr>
          <p:spPr>
            <a:xfrm>
              <a:off x="3699782" y="2223917"/>
              <a:ext cx="469021" cy="45559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50" dirty="0">
                <a:solidFill>
                  <a:schemeClr val="accent1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45" name="Freeform 117"/>
            <p:cNvSpPr/>
            <p:nvPr/>
          </p:nvSpPr>
          <p:spPr bwMode="auto">
            <a:xfrm>
              <a:off x="3850236" y="2359808"/>
              <a:ext cx="195263" cy="195263"/>
            </a:xfrm>
            <a:custGeom>
              <a:avLst/>
              <a:gdLst/>
              <a:ahLst/>
              <a:cxnLst>
                <a:cxn ang="0">
                  <a:pos x="56" y="51"/>
                </a:cxn>
                <a:cxn ang="0">
                  <a:pos x="51" y="55"/>
                </a:cxn>
                <a:cxn ang="0">
                  <a:pos x="43" y="57"/>
                </a:cxn>
                <a:cxn ang="0">
                  <a:pos x="33" y="54"/>
                </a:cxn>
                <a:cxn ang="0">
                  <a:pos x="26" y="51"/>
                </a:cxn>
                <a:cxn ang="0">
                  <a:pos x="7" y="32"/>
                </a:cxn>
                <a:cxn ang="0">
                  <a:pos x="3" y="25"/>
                </a:cxn>
                <a:cxn ang="0">
                  <a:pos x="0" y="14"/>
                </a:cxn>
                <a:cxn ang="0">
                  <a:pos x="3" y="7"/>
                </a:cxn>
                <a:cxn ang="0">
                  <a:pos x="7" y="2"/>
                </a:cxn>
                <a:cxn ang="0">
                  <a:pos x="12" y="0"/>
                </a:cxn>
                <a:cxn ang="0">
                  <a:pos x="13" y="1"/>
                </a:cxn>
                <a:cxn ang="0">
                  <a:pos x="15" y="4"/>
                </a:cxn>
                <a:cxn ang="0">
                  <a:pos x="19" y="10"/>
                </a:cxn>
                <a:cxn ang="0">
                  <a:pos x="21" y="14"/>
                </a:cxn>
                <a:cxn ang="0">
                  <a:pos x="14" y="22"/>
                </a:cxn>
                <a:cxn ang="0">
                  <a:pos x="15" y="26"/>
                </a:cxn>
                <a:cxn ang="0">
                  <a:pos x="32" y="42"/>
                </a:cxn>
                <a:cxn ang="0">
                  <a:pos x="35" y="44"/>
                </a:cxn>
                <a:cxn ang="0">
                  <a:pos x="43" y="36"/>
                </a:cxn>
                <a:cxn ang="0">
                  <a:pos x="47" y="38"/>
                </a:cxn>
                <a:cxn ang="0">
                  <a:pos x="54" y="42"/>
                </a:cxn>
                <a:cxn ang="0">
                  <a:pos x="57" y="44"/>
                </a:cxn>
                <a:cxn ang="0">
                  <a:pos x="57" y="45"/>
                </a:cxn>
                <a:cxn ang="0">
                  <a:pos x="56" y="51"/>
                </a:cxn>
              </a:cxnLst>
              <a:rect l="0" t="0" r="r" b="b"/>
              <a:pathLst>
                <a:path w="57" h="57">
                  <a:moveTo>
                    <a:pt x="56" y="51"/>
                  </a:moveTo>
                  <a:cubicBezTo>
                    <a:pt x="55" y="53"/>
                    <a:pt x="53" y="54"/>
                    <a:pt x="51" y="55"/>
                  </a:cubicBezTo>
                  <a:cubicBezTo>
                    <a:pt x="49" y="56"/>
                    <a:pt x="46" y="57"/>
                    <a:pt x="43" y="57"/>
                  </a:cubicBezTo>
                  <a:cubicBezTo>
                    <a:pt x="40" y="57"/>
                    <a:pt x="36" y="55"/>
                    <a:pt x="33" y="54"/>
                  </a:cubicBezTo>
                  <a:cubicBezTo>
                    <a:pt x="30" y="53"/>
                    <a:pt x="28" y="52"/>
                    <a:pt x="26" y="51"/>
                  </a:cubicBezTo>
                  <a:cubicBezTo>
                    <a:pt x="19" y="47"/>
                    <a:pt x="11" y="38"/>
                    <a:pt x="7" y="32"/>
                  </a:cubicBezTo>
                  <a:cubicBezTo>
                    <a:pt x="5" y="29"/>
                    <a:pt x="4" y="27"/>
                    <a:pt x="3" y="25"/>
                  </a:cubicBezTo>
                  <a:cubicBezTo>
                    <a:pt x="2" y="21"/>
                    <a:pt x="0" y="18"/>
                    <a:pt x="0" y="14"/>
                  </a:cubicBezTo>
                  <a:cubicBezTo>
                    <a:pt x="0" y="11"/>
                    <a:pt x="1" y="9"/>
                    <a:pt x="3" y="7"/>
                  </a:cubicBezTo>
                  <a:cubicBezTo>
                    <a:pt x="4" y="5"/>
                    <a:pt x="5" y="3"/>
                    <a:pt x="7" y="2"/>
                  </a:cubicBezTo>
                  <a:cubicBezTo>
                    <a:pt x="8" y="1"/>
                    <a:pt x="11" y="0"/>
                    <a:pt x="12" y="0"/>
                  </a:cubicBezTo>
                  <a:cubicBezTo>
                    <a:pt x="13" y="0"/>
                    <a:pt x="13" y="0"/>
                    <a:pt x="13" y="1"/>
                  </a:cubicBezTo>
                  <a:cubicBezTo>
                    <a:pt x="14" y="1"/>
                    <a:pt x="15" y="3"/>
                    <a:pt x="15" y="4"/>
                  </a:cubicBezTo>
                  <a:cubicBezTo>
                    <a:pt x="17" y="6"/>
                    <a:pt x="18" y="8"/>
                    <a:pt x="19" y="10"/>
                  </a:cubicBezTo>
                  <a:cubicBezTo>
                    <a:pt x="20" y="12"/>
                    <a:pt x="21" y="13"/>
                    <a:pt x="21" y="14"/>
                  </a:cubicBezTo>
                  <a:cubicBezTo>
                    <a:pt x="21" y="17"/>
                    <a:pt x="14" y="20"/>
                    <a:pt x="14" y="22"/>
                  </a:cubicBezTo>
                  <a:cubicBezTo>
                    <a:pt x="14" y="23"/>
                    <a:pt x="15" y="25"/>
                    <a:pt x="15" y="26"/>
                  </a:cubicBezTo>
                  <a:cubicBezTo>
                    <a:pt x="19" y="33"/>
                    <a:pt x="24" y="38"/>
                    <a:pt x="32" y="42"/>
                  </a:cubicBezTo>
                  <a:cubicBezTo>
                    <a:pt x="33" y="43"/>
                    <a:pt x="34" y="44"/>
                    <a:pt x="35" y="44"/>
                  </a:cubicBezTo>
                  <a:cubicBezTo>
                    <a:pt x="37" y="44"/>
                    <a:pt x="41" y="36"/>
                    <a:pt x="43" y="36"/>
                  </a:cubicBezTo>
                  <a:cubicBezTo>
                    <a:pt x="45" y="36"/>
                    <a:pt x="46" y="38"/>
                    <a:pt x="47" y="38"/>
                  </a:cubicBezTo>
                  <a:cubicBezTo>
                    <a:pt x="49" y="40"/>
                    <a:pt x="52" y="41"/>
                    <a:pt x="54" y="42"/>
                  </a:cubicBezTo>
                  <a:cubicBezTo>
                    <a:pt x="55" y="43"/>
                    <a:pt x="57" y="43"/>
                    <a:pt x="57" y="44"/>
                  </a:cubicBezTo>
                  <a:cubicBezTo>
                    <a:pt x="57" y="45"/>
                    <a:pt x="57" y="45"/>
                    <a:pt x="57" y="45"/>
                  </a:cubicBezTo>
                  <a:cubicBezTo>
                    <a:pt x="57" y="47"/>
                    <a:pt x="56" y="49"/>
                    <a:pt x="56" y="51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 vert="horz" wrap="square" lIns="117692" tIns="58846" rIns="117692" bIns="58846" numCol="1" anchor="t" anchorCtr="0" compatLnSpc="1"/>
            <a:lstStyle/>
            <a:p>
              <a:endParaRPr lang="en-US" sz="165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sp>
        <p:nvSpPr>
          <p:cNvPr id="46" name="Freeform 5"/>
          <p:cNvSpPr>
            <a:spLocks noEditPoints="1"/>
          </p:cNvSpPr>
          <p:nvPr/>
        </p:nvSpPr>
        <p:spPr bwMode="auto">
          <a:xfrm>
            <a:off x="3094136" y="2790536"/>
            <a:ext cx="641156" cy="641156"/>
          </a:xfrm>
          <a:custGeom>
            <a:avLst/>
            <a:gdLst/>
            <a:ahLst/>
            <a:cxnLst>
              <a:cxn ang="0">
                <a:pos x="0" y="192"/>
              </a:cxn>
              <a:cxn ang="0">
                <a:pos x="255" y="135"/>
              </a:cxn>
              <a:cxn ang="0">
                <a:pos x="277" y="122"/>
              </a:cxn>
              <a:cxn ang="0">
                <a:pos x="303" y="116"/>
              </a:cxn>
              <a:cxn ang="0">
                <a:pos x="296" y="105"/>
              </a:cxn>
              <a:cxn ang="0">
                <a:pos x="278" y="89"/>
              </a:cxn>
              <a:cxn ang="0">
                <a:pos x="265" y="90"/>
              </a:cxn>
              <a:cxn ang="0">
                <a:pos x="256" y="82"/>
              </a:cxn>
              <a:cxn ang="0">
                <a:pos x="231" y="73"/>
              </a:cxn>
              <a:cxn ang="0">
                <a:pos x="234" y="98"/>
              </a:cxn>
              <a:cxn ang="0">
                <a:pos x="224" y="118"/>
              </a:cxn>
              <a:cxn ang="0">
                <a:pos x="205" y="103"/>
              </a:cxn>
              <a:cxn ang="0">
                <a:pos x="175" y="89"/>
              </a:cxn>
              <a:cxn ang="0">
                <a:pos x="183" y="68"/>
              </a:cxn>
              <a:cxn ang="0">
                <a:pos x="212" y="58"/>
              </a:cxn>
              <a:cxn ang="0">
                <a:pos x="207" y="47"/>
              </a:cxn>
              <a:cxn ang="0">
                <a:pos x="188" y="50"/>
              </a:cxn>
              <a:cxn ang="0">
                <a:pos x="168" y="37"/>
              </a:cxn>
              <a:cxn ang="0">
                <a:pos x="171" y="52"/>
              </a:cxn>
              <a:cxn ang="0">
                <a:pos x="157" y="52"/>
              </a:cxn>
              <a:cxn ang="0">
                <a:pos x="141" y="40"/>
              </a:cxn>
              <a:cxn ang="0">
                <a:pos x="126" y="47"/>
              </a:cxn>
              <a:cxn ang="0">
                <a:pos x="143" y="51"/>
              </a:cxn>
              <a:cxn ang="0">
                <a:pos x="131" y="58"/>
              </a:cxn>
              <a:cxn ang="0">
                <a:pos x="56" y="107"/>
              </a:cxn>
              <a:cxn ang="0">
                <a:pos x="65" y="118"/>
              </a:cxn>
              <a:cxn ang="0">
                <a:pos x="79" y="135"/>
              </a:cxn>
              <a:cxn ang="0">
                <a:pos x="74" y="158"/>
              </a:cxn>
              <a:cxn ang="0">
                <a:pos x="88" y="185"/>
              </a:cxn>
              <a:cxn ang="0">
                <a:pos x="108" y="214"/>
              </a:cxn>
              <a:cxn ang="0">
                <a:pos x="118" y="227"/>
              </a:cxn>
              <a:cxn ang="0">
                <a:pos x="105" y="197"/>
              </a:cxn>
              <a:cxn ang="0">
                <a:pos x="125" y="225"/>
              </a:cxn>
              <a:cxn ang="0">
                <a:pos x="150" y="255"/>
              </a:cxn>
              <a:cxn ang="0">
                <a:pos x="184" y="269"/>
              </a:cxn>
              <a:cxn ang="0">
                <a:pos x="213" y="290"/>
              </a:cxn>
              <a:cxn ang="0">
                <a:pos x="224" y="288"/>
              </a:cxn>
              <a:cxn ang="0">
                <a:pos x="212" y="268"/>
              </a:cxn>
              <a:cxn ang="0">
                <a:pos x="197" y="262"/>
              </a:cxn>
              <a:cxn ang="0">
                <a:pos x="194" y="239"/>
              </a:cxn>
              <a:cxn ang="0">
                <a:pos x="171" y="250"/>
              </a:cxn>
              <a:cxn ang="0">
                <a:pos x="168" y="210"/>
              </a:cxn>
              <a:cxn ang="0">
                <a:pos x="184" y="206"/>
              </a:cxn>
              <a:cxn ang="0">
                <a:pos x="196" y="202"/>
              </a:cxn>
              <a:cxn ang="0">
                <a:pos x="214" y="211"/>
              </a:cxn>
              <a:cxn ang="0">
                <a:pos x="221" y="205"/>
              </a:cxn>
              <a:cxn ang="0">
                <a:pos x="234" y="179"/>
              </a:cxn>
              <a:cxn ang="0">
                <a:pos x="233" y="171"/>
              </a:cxn>
              <a:cxn ang="0">
                <a:pos x="252" y="157"/>
              </a:cxn>
              <a:cxn ang="0">
                <a:pos x="266" y="143"/>
              </a:cxn>
              <a:cxn ang="0">
                <a:pos x="273" y="131"/>
              </a:cxn>
              <a:cxn ang="0">
                <a:pos x="255" y="135"/>
              </a:cxn>
              <a:cxn ang="0">
                <a:pos x="295" y="298"/>
              </a:cxn>
              <a:cxn ang="0">
                <a:pos x="272" y="288"/>
              </a:cxn>
              <a:cxn ang="0">
                <a:pos x="251" y="288"/>
              </a:cxn>
              <a:cxn ang="0">
                <a:pos x="236" y="286"/>
              </a:cxn>
              <a:cxn ang="0">
                <a:pos x="230" y="307"/>
              </a:cxn>
              <a:cxn ang="0">
                <a:pos x="223" y="335"/>
              </a:cxn>
              <a:cxn ang="0">
                <a:pos x="308" y="302"/>
              </a:cxn>
            </a:cxnLst>
            <a:rect l="0" t="0" r="r" b="b"/>
            <a:pathLst>
              <a:path w="384" h="384">
                <a:moveTo>
                  <a:pt x="384" y="192"/>
                </a:moveTo>
                <a:cubicBezTo>
                  <a:pt x="384" y="298"/>
                  <a:pt x="298" y="384"/>
                  <a:pt x="192" y="384"/>
                </a:cubicBezTo>
                <a:cubicBezTo>
                  <a:pt x="86" y="384"/>
                  <a:pt x="0" y="298"/>
                  <a:pt x="0" y="192"/>
                </a:cubicBezTo>
                <a:cubicBezTo>
                  <a:pt x="0" y="86"/>
                  <a:pt x="86" y="0"/>
                  <a:pt x="192" y="0"/>
                </a:cubicBezTo>
                <a:cubicBezTo>
                  <a:pt x="298" y="0"/>
                  <a:pt x="384" y="86"/>
                  <a:pt x="384" y="192"/>
                </a:cubicBezTo>
                <a:close/>
                <a:moveTo>
                  <a:pt x="255" y="135"/>
                </a:moveTo>
                <a:cubicBezTo>
                  <a:pt x="256" y="135"/>
                  <a:pt x="257" y="130"/>
                  <a:pt x="258" y="129"/>
                </a:cubicBezTo>
                <a:cubicBezTo>
                  <a:pt x="260" y="127"/>
                  <a:pt x="262" y="126"/>
                  <a:pt x="264" y="125"/>
                </a:cubicBezTo>
                <a:cubicBezTo>
                  <a:pt x="268" y="124"/>
                  <a:pt x="272" y="123"/>
                  <a:pt x="277" y="122"/>
                </a:cubicBezTo>
                <a:cubicBezTo>
                  <a:pt x="281" y="121"/>
                  <a:pt x="286" y="121"/>
                  <a:pt x="289" y="125"/>
                </a:cubicBezTo>
                <a:cubicBezTo>
                  <a:pt x="289" y="124"/>
                  <a:pt x="295" y="119"/>
                  <a:pt x="295" y="119"/>
                </a:cubicBezTo>
                <a:cubicBezTo>
                  <a:pt x="298" y="118"/>
                  <a:pt x="301" y="118"/>
                  <a:pt x="303" y="116"/>
                </a:cubicBezTo>
                <a:cubicBezTo>
                  <a:pt x="303" y="115"/>
                  <a:pt x="303" y="110"/>
                  <a:pt x="303" y="110"/>
                </a:cubicBezTo>
                <a:cubicBezTo>
                  <a:pt x="299" y="111"/>
                  <a:pt x="298" y="107"/>
                  <a:pt x="297" y="103"/>
                </a:cubicBezTo>
                <a:cubicBezTo>
                  <a:pt x="297" y="104"/>
                  <a:pt x="297" y="104"/>
                  <a:pt x="296" y="105"/>
                </a:cubicBezTo>
                <a:cubicBezTo>
                  <a:pt x="296" y="102"/>
                  <a:pt x="291" y="104"/>
                  <a:pt x="290" y="104"/>
                </a:cubicBezTo>
                <a:cubicBezTo>
                  <a:pt x="284" y="102"/>
                  <a:pt x="285" y="98"/>
                  <a:pt x="283" y="94"/>
                </a:cubicBezTo>
                <a:cubicBezTo>
                  <a:pt x="282" y="92"/>
                  <a:pt x="279" y="91"/>
                  <a:pt x="278" y="89"/>
                </a:cubicBezTo>
                <a:cubicBezTo>
                  <a:pt x="277" y="87"/>
                  <a:pt x="277" y="84"/>
                  <a:pt x="274" y="84"/>
                </a:cubicBezTo>
                <a:cubicBezTo>
                  <a:pt x="273" y="84"/>
                  <a:pt x="270" y="89"/>
                  <a:pt x="270" y="89"/>
                </a:cubicBezTo>
                <a:cubicBezTo>
                  <a:pt x="267" y="88"/>
                  <a:pt x="266" y="89"/>
                  <a:pt x="265" y="90"/>
                </a:cubicBezTo>
                <a:cubicBezTo>
                  <a:pt x="263" y="91"/>
                  <a:pt x="262" y="91"/>
                  <a:pt x="260" y="92"/>
                </a:cubicBezTo>
                <a:cubicBezTo>
                  <a:pt x="265" y="90"/>
                  <a:pt x="258" y="88"/>
                  <a:pt x="256" y="88"/>
                </a:cubicBezTo>
                <a:cubicBezTo>
                  <a:pt x="260" y="87"/>
                  <a:pt x="258" y="83"/>
                  <a:pt x="256" y="82"/>
                </a:cubicBezTo>
                <a:cubicBezTo>
                  <a:pt x="256" y="82"/>
                  <a:pt x="257" y="82"/>
                  <a:pt x="257" y="82"/>
                </a:cubicBezTo>
                <a:cubicBezTo>
                  <a:pt x="257" y="79"/>
                  <a:pt x="250" y="77"/>
                  <a:pt x="247" y="76"/>
                </a:cubicBezTo>
                <a:cubicBezTo>
                  <a:pt x="245" y="74"/>
                  <a:pt x="233" y="72"/>
                  <a:pt x="231" y="73"/>
                </a:cubicBezTo>
                <a:cubicBezTo>
                  <a:pt x="228" y="75"/>
                  <a:pt x="231" y="80"/>
                  <a:pt x="231" y="83"/>
                </a:cubicBezTo>
                <a:cubicBezTo>
                  <a:pt x="232" y="86"/>
                  <a:pt x="228" y="86"/>
                  <a:pt x="228" y="89"/>
                </a:cubicBezTo>
                <a:cubicBezTo>
                  <a:pt x="228" y="93"/>
                  <a:pt x="236" y="92"/>
                  <a:pt x="234" y="98"/>
                </a:cubicBezTo>
                <a:cubicBezTo>
                  <a:pt x="233" y="102"/>
                  <a:pt x="228" y="102"/>
                  <a:pt x="226" y="105"/>
                </a:cubicBezTo>
                <a:cubicBezTo>
                  <a:pt x="224" y="108"/>
                  <a:pt x="227" y="112"/>
                  <a:pt x="229" y="114"/>
                </a:cubicBezTo>
                <a:cubicBezTo>
                  <a:pt x="231" y="115"/>
                  <a:pt x="225" y="118"/>
                  <a:pt x="224" y="118"/>
                </a:cubicBezTo>
                <a:cubicBezTo>
                  <a:pt x="220" y="120"/>
                  <a:pt x="217" y="114"/>
                  <a:pt x="216" y="110"/>
                </a:cubicBezTo>
                <a:cubicBezTo>
                  <a:pt x="215" y="108"/>
                  <a:pt x="215" y="104"/>
                  <a:pt x="212" y="103"/>
                </a:cubicBezTo>
                <a:cubicBezTo>
                  <a:pt x="210" y="102"/>
                  <a:pt x="206" y="102"/>
                  <a:pt x="205" y="103"/>
                </a:cubicBezTo>
                <a:cubicBezTo>
                  <a:pt x="203" y="99"/>
                  <a:pt x="198" y="98"/>
                  <a:pt x="194" y="97"/>
                </a:cubicBezTo>
                <a:cubicBezTo>
                  <a:pt x="189" y="95"/>
                  <a:pt x="185" y="95"/>
                  <a:pt x="180" y="96"/>
                </a:cubicBezTo>
                <a:cubicBezTo>
                  <a:pt x="181" y="95"/>
                  <a:pt x="179" y="88"/>
                  <a:pt x="175" y="89"/>
                </a:cubicBezTo>
                <a:cubicBezTo>
                  <a:pt x="176" y="86"/>
                  <a:pt x="176" y="84"/>
                  <a:pt x="176" y="81"/>
                </a:cubicBezTo>
                <a:cubicBezTo>
                  <a:pt x="177" y="79"/>
                  <a:pt x="178" y="77"/>
                  <a:pt x="179" y="75"/>
                </a:cubicBezTo>
                <a:cubicBezTo>
                  <a:pt x="180" y="74"/>
                  <a:pt x="185" y="69"/>
                  <a:pt x="183" y="68"/>
                </a:cubicBezTo>
                <a:cubicBezTo>
                  <a:pt x="188" y="69"/>
                  <a:pt x="193" y="69"/>
                  <a:pt x="196" y="66"/>
                </a:cubicBezTo>
                <a:cubicBezTo>
                  <a:pt x="198" y="63"/>
                  <a:pt x="199" y="60"/>
                  <a:pt x="202" y="57"/>
                </a:cubicBezTo>
                <a:cubicBezTo>
                  <a:pt x="205" y="53"/>
                  <a:pt x="209" y="58"/>
                  <a:pt x="212" y="58"/>
                </a:cubicBezTo>
                <a:cubicBezTo>
                  <a:pt x="217" y="59"/>
                  <a:pt x="217" y="53"/>
                  <a:pt x="214" y="51"/>
                </a:cubicBezTo>
                <a:cubicBezTo>
                  <a:pt x="218" y="51"/>
                  <a:pt x="215" y="45"/>
                  <a:pt x="213" y="44"/>
                </a:cubicBezTo>
                <a:cubicBezTo>
                  <a:pt x="211" y="43"/>
                  <a:pt x="202" y="46"/>
                  <a:pt x="207" y="47"/>
                </a:cubicBezTo>
                <a:cubicBezTo>
                  <a:pt x="206" y="47"/>
                  <a:pt x="200" y="59"/>
                  <a:pt x="196" y="53"/>
                </a:cubicBezTo>
                <a:cubicBezTo>
                  <a:pt x="195" y="52"/>
                  <a:pt x="195" y="47"/>
                  <a:pt x="193" y="46"/>
                </a:cubicBezTo>
                <a:cubicBezTo>
                  <a:pt x="190" y="46"/>
                  <a:pt x="189" y="49"/>
                  <a:pt x="188" y="50"/>
                </a:cubicBezTo>
                <a:cubicBezTo>
                  <a:pt x="190" y="47"/>
                  <a:pt x="181" y="45"/>
                  <a:pt x="180" y="44"/>
                </a:cubicBezTo>
                <a:cubicBezTo>
                  <a:pt x="183" y="42"/>
                  <a:pt x="180" y="39"/>
                  <a:pt x="178" y="38"/>
                </a:cubicBezTo>
                <a:cubicBezTo>
                  <a:pt x="176" y="36"/>
                  <a:pt x="169" y="35"/>
                  <a:pt x="168" y="37"/>
                </a:cubicBezTo>
                <a:cubicBezTo>
                  <a:pt x="163" y="43"/>
                  <a:pt x="173" y="44"/>
                  <a:pt x="175" y="45"/>
                </a:cubicBezTo>
                <a:cubicBezTo>
                  <a:pt x="176" y="46"/>
                  <a:pt x="179" y="48"/>
                  <a:pt x="177" y="49"/>
                </a:cubicBezTo>
                <a:cubicBezTo>
                  <a:pt x="176" y="50"/>
                  <a:pt x="171" y="51"/>
                  <a:pt x="171" y="52"/>
                </a:cubicBezTo>
                <a:cubicBezTo>
                  <a:pt x="169" y="54"/>
                  <a:pt x="172" y="57"/>
                  <a:pt x="170" y="59"/>
                </a:cubicBezTo>
                <a:cubicBezTo>
                  <a:pt x="168" y="57"/>
                  <a:pt x="168" y="53"/>
                  <a:pt x="166" y="50"/>
                </a:cubicBezTo>
                <a:cubicBezTo>
                  <a:pt x="168" y="53"/>
                  <a:pt x="157" y="52"/>
                  <a:pt x="157" y="52"/>
                </a:cubicBezTo>
                <a:cubicBezTo>
                  <a:pt x="154" y="52"/>
                  <a:pt x="148" y="54"/>
                  <a:pt x="145" y="50"/>
                </a:cubicBezTo>
                <a:cubicBezTo>
                  <a:pt x="144" y="49"/>
                  <a:pt x="144" y="44"/>
                  <a:pt x="146" y="45"/>
                </a:cubicBezTo>
                <a:cubicBezTo>
                  <a:pt x="144" y="43"/>
                  <a:pt x="142" y="41"/>
                  <a:pt x="141" y="40"/>
                </a:cubicBezTo>
                <a:cubicBezTo>
                  <a:pt x="132" y="43"/>
                  <a:pt x="125" y="47"/>
                  <a:pt x="117" y="51"/>
                </a:cubicBezTo>
                <a:cubicBezTo>
                  <a:pt x="118" y="51"/>
                  <a:pt x="119" y="51"/>
                  <a:pt x="120" y="50"/>
                </a:cubicBezTo>
                <a:cubicBezTo>
                  <a:pt x="122" y="50"/>
                  <a:pt x="124" y="48"/>
                  <a:pt x="126" y="47"/>
                </a:cubicBezTo>
                <a:cubicBezTo>
                  <a:pt x="128" y="46"/>
                  <a:pt x="134" y="43"/>
                  <a:pt x="136" y="46"/>
                </a:cubicBezTo>
                <a:cubicBezTo>
                  <a:pt x="137" y="45"/>
                  <a:pt x="137" y="45"/>
                  <a:pt x="138" y="44"/>
                </a:cubicBezTo>
                <a:cubicBezTo>
                  <a:pt x="139" y="46"/>
                  <a:pt x="141" y="48"/>
                  <a:pt x="143" y="51"/>
                </a:cubicBezTo>
                <a:cubicBezTo>
                  <a:pt x="141" y="50"/>
                  <a:pt x="137" y="50"/>
                  <a:pt x="135" y="50"/>
                </a:cubicBezTo>
                <a:cubicBezTo>
                  <a:pt x="133" y="51"/>
                  <a:pt x="130" y="51"/>
                  <a:pt x="130" y="53"/>
                </a:cubicBezTo>
                <a:cubicBezTo>
                  <a:pt x="130" y="55"/>
                  <a:pt x="131" y="57"/>
                  <a:pt x="131" y="58"/>
                </a:cubicBezTo>
                <a:cubicBezTo>
                  <a:pt x="128" y="56"/>
                  <a:pt x="125" y="52"/>
                  <a:pt x="121" y="51"/>
                </a:cubicBezTo>
                <a:cubicBezTo>
                  <a:pt x="119" y="51"/>
                  <a:pt x="117" y="51"/>
                  <a:pt x="115" y="52"/>
                </a:cubicBezTo>
                <a:cubicBezTo>
                  <a:pt x="91" y="65"/>
                  <a:pt x="71" y="84"/>
                  <a:pt x="56" y="107"/>
                </a:cubicBezTo>
                <a:cubicBezTo>
                  <a:pt x="57" y="108"/>
                  <a:pt x="58" y="109"/>
                  <a:pt x="59" y="109"/>
                </a:cubicBezTo>
                <a:cubicBezTo>
                  <a:pt x="62" y="110"/>
                  <a:pt x="59" y="117"/>
                  <a:pt x="64" y="113"/>
                </a:cubicBezTo>
                <a:cubicBezTo>
                  <a:pt x="66" y="115"/>
                  <a:pt x="66" y="116"/>
                  <a:pt x="65" y="118"/>
                </a:cubicBezTo>
                <a:cubicBezTo>
                  <a:pt x="65" y="118"/>
                  <a:pt x="75" y="124"/>
                  <a:pt x="76" y="125"/>
                </a:cubicBezTo>
                <a:cubicBezTo>
                  <a:pt x="78" y="126"/>
                  <a:pt x="80" y="128"/>
                  <a:pt x="81" y="130"/>
                </a:cubicBezTo>
                <a:cubicBezTo>
                  <a:pt x="82" y="132"/>
                  <a:pt x="80" y="134"/>
                  <a:pt x="79" y="135"/>
                </a:cubicBezTo>
                <a:cubicBezTo>
                  <a:pt x="78" y="134"/>
                  <a:pt x="75" y="130"/>
                  <a:pt x="74" y="131"/>
                </a:cubicBezTo>
                <a:cubicBezTo>
                  <a:pt x="73" y="133"/>
                  <a:pt x="74" y="139"/>
                  <a:pt x="77" y="139"/>
                </a:cubicBezTo>
                <a:cubicBezTo>
                  <a:pt x="73" y="139"/>
                  <a:pt x="75" y="155"/>
                  <a:pt x="74" y="158"/>
                </a:cubicBezTo>
                <a:cubicBezTo>
                  <a:pt x="74" y="158"/>
                  <a:pt x="74" y="158"/>
                  <a:pt x="74" y="158"/>
                </a:cubicBezTo>
                <a:cubicBezTo>
                  <a:pt x="73" y="161"/>
                  <a:pt x="76" y="173"/>
                  <a:pt x="81" y="172"/>
                </a:cubicBezTo>
                <a:cubicBezTo>
                  <a:pt x="78" y="172"/>
                  <a:pt x="87" y="184"/>
                  <a:pt x="88" y="185"/>
                </a:cubicBezTo>
                <a:cubicBezTo>
                  <a:pt x="91" y="187"/>
                  <a:pt x="95" y="188"/>
                  <a:pt x="97" y="192"/>
                </a:cubicBezTo>
                <a:cubicBezTo>
                  <a:pt x="100" y="195"/>
                  <a:pt x="100" y="201"/>
                  <a:pt x="103" y="203"/>
                </a:cubicBezTo>
                <a:cubicBezTo>
                  <a:pt x="102" y="206"/>
                  <a:pt x="108" y="210"/>
                  <a:pt x="108" y="214"/>
                </a:cubicBezTo>
                <a:cubicBezTo>
                  <a:pt x="108" y="214"/>
                  <a:pt x="107" y="214"/>
                  <a:pt x="107" y="215"/>
                </a:cubicBezTo>
                <a:cubicBezTo>
                  <a:pt x="108" y="218"/>
                  <a:pt x="113" y="218"/>
                  <a:pt x="115" y="221"/>
                </a:cubicBezTo>
                <a:cubicBezTo>
                  <a:pt x="116" y="223"/>
                  <a:pt x="115" y="228"/>
                  <a:pt x="118" y="227"/>
                </a:cubicBezTo>
                <a:cubicBezTo>
                  <a:pt x="118" y="222"/>
                  <a:pt x="115" y="216"/>
                  <a:pt x="112" y="212"/>
                </a:cubicBezTo>
                <a:cubicBezTo>
                  <a:pt x="110" y="209"/>
                  <a:pt x="109" y="207"/>
                  <a:pt x="108" y="204"/>
                </a:cubicBezTo>
                <a:cubicBezTo>
                  <a:pt x="106" y="202"/>
                  <a:pt x="106" y="199"/>
                  <a:pt x="105" y="197"/>
                </a:cubicBezTo>
                <a:cubicBezTo>
                  <a:pt x="106" y="197"/>
                  <a:pt x="112" y="199"/>
                  <a:pt x="111" y="200"/>
                </a:cubicBezTo>
                <a:cubicBezTo>
                  <a:pt x="109" y="205"/>
                  <a:pt x="119" y="214"/>
                  <a:pt x="122" y="217"/>
                </a:cubicBezTo>
                <a:cubicBezTo>
                  <a:pt x="123" y="218"/>
                  <a:pt x="128" y="225"/>
                  <a:pt x="125" y="225"/>
                </a:cubicBezTo>
                <a:cubicBezTo>
                  <a:pt x="129" y="225"/>
                  <a:pt x="133" y="230"/>
                  <a:pt x="135" y="233"/>
                </a:cubicBezTo>
                <a:cubicBezTo>
                  <a:pt x="137" y="236"/>
                  <a:pt x="136" y="241"/>
                  <a:pt x="138" y="245"/>
                </a:cubicBezTo>
                <a:cubicBezTo>
                  <a:pt x="139" y="250"/>
                  <a:pt x="146" y="252"/>
                  <a:pt x="150" y="255"/>
                </a:cubicBezTo>
                <a:cubicBezTo>
                  <a:pt x="154" y="256"/>
                  <a:pt x="157" y="259"/>
                  <a:pt x="160" y="260"/>
                </a:cubicBezTo>
                <a:cubicBezTo>
                  <a:pt x="166" y="262"/>
                  <a:pt x="167" y="260"/>
                  <a:pt x="171" y="260"/>
                </a:cubicBezTo>
                <a:cubicBezTo>
                  <a:pt x="178" y="259"/>
                  <a:pt x="179" y="266"/>
                  <a:pt x="184" y="269"/>
                </a:cubicBezTo>
                <a:cubicBezTo>
                  <a:pt x="187" y="270"/>
                  <a:pt x="194" y="273"/>
                  <a:pt x="198" y="271"/>
                </a:cubicBezTo>
                <a:cubicBezTo>
                  <a:pt x="196" y="272"/>
                  <a:pt x="203" y="282"/>
                  <a:pt x="204" y="283"/>
                </a:cubicBezTo>
                <a:cubicBezTo>
                  <a:pt x="206" y="286"/>
                  <a:pt x="210" y="287"/>
                  <a:pt x="213" y="290"/>
                </a:cubicBezTo>
                <a:cubicBezTo>
                  <a:pt x="213" y="290"/>
                  <a:pt x="214" y="289"/>
                  <a:pt x="214" y="288"/>
                </a:cubicBezTo>
                <a:cubicBezTo>
                  <a:pt x="213" y="291"/>
                  <a:pt x="218" y="296"/>
                  <a:pt x="221" y="296"/>
                </a:cubicBezTo>
                <a:cubicBezTo>
                  <a:pt x="223" y="295"/>
                  <a:pt x="224" y="290"/>
                  <a:pt x="224" y="288"/>
                </a:cubicBezTo>
                <a:cubicBezTo>
                  <a:pt x="219" y="290"/>
                  <a:pt x="215" y="288"/>
                  <a:pt x="212" y="283"/>
                </a:cubicBezTo>
                <a:cubicBezTo>
                  <a:pt x="211" y="282"/>
                  <a:pt x="207" y="275"/>
                  <a:pt x="211" y="275"/>
                </a:cubicBezTo>
                <a:cubicBezTo>
                  <a:pt x="216" y="275"/>
                  <a:pt x="212" y="271"/>
                  <a:pt x="212" y="268"/>
                </a:cubicBezTo>
                <a:cubicBezTo>
                  <a:pt x="211" y="264"/>
                  <a:pt x="208" y="262"/>
                  <a:pt x="206" y="259"/>
                </a:cubicBezTo>
                <a:cubicBezTo>
                  <a:pt x="205" y="262"/>
                  <a:pt x="200" y="261"/>
                  <a:pt x="198" y="259"/>
                </a:cubicBezTo>
                <a:cubicBezTo>
                  <a:pt x="198" y="259"/>
                  <a:pt x="197" y="261"/>
                  <a:pt x="197" y="262"/>
                </a:cubicBezTo>
                <a:cubicBezTo>
                  <a:pt x="196" y="262"/>
                  <a:pt x="195" y="262"/>
                  <a:pt x="194" y="261"/>
                </a:cubicBezTo>
                <a:cubicBezTo>
                  <a:pt x="194" y="258"/>
                  <a:pt x="194" y="255"/>
                  <a:pt x="195" y="251"/>
                </a:cubicBezTo>
                <a:cubicBezTo>
                  <a:pt x="196" y="247"/>
                  <a:pt x="205" y="238"/>
                  <a:pt x="194" y="239"/>
                </a:cubicBezTo>
                <a:cubicBezTo>
                  <a:pt x="190" y="239"/>
                  <a:pt x="188" y="240"/>
                  <a:pt x="187" y="244"/>
                </a:cubicBezTo>
                <a:cubicBezTo>
                  <a:pt x="186" y="247"/>
                  <a:pt x="186" y="249"/>
                  <a:pt x="183" y="251"/>
                </a:cubicBezTo>
                <a:cubicBezTo>
                  <a:pt x="181" y="252"/>
                  <a:pt x="173" y="251"/>
                  <a:pt x="171" y="250"/>
                </a:cubicBezTo>
                <a:cubicBezTo>
                  <a:pt x="166" y="247"/>
                  <a:pt x="163" y="239"/>
                  <a:pt x="163" y="234"/>
                </a:cubicBezTo>
                <a:cubicBezTo>
                  <a:pt x="163" y="227"/>
                  <a:pt x="166" y="221"/>
                  <a:pt x="163" y="215"/>
                </a:cubicBezTo>
                <a:cubicBezTo>
                  <a:pt x="164" y="213"/>
                  <a:pt x="166" y="211"/>
                  <a:pt x="168" y="210"/>
                </a:cubicBezTo>
                <a:cubicBezTo>
                  <a:pt x="169" y="209"/>
                  <a:pt x="171" y="210"/>
                  <a:pt x="172" y="207"/>
                </a:cubicBezTo>
                <a:cubicBezTo>
                  <a:pt x="171" y="207"/>
                  <a:pt x="170" y="206"/>
                  <a:pt x="170" y="206"/>
                </a:cubicBezTo>
                <a:cubicBezTo>
                  <a:pt x="173" y="208"/>
                  <a:pt x="180" y="203"/>
                  <a:pt x="184" y="206"/>
                </a:cubicBezTo>
                <a:cubicBezTo>
                  <a:pt x="186" y="207"/>
                  <a:pt x="188" y="208"/>
                  <a:pt x="189" y="205"/>
                </a:cubicBezTo>
                <a:cubicBezTo>
                  <a:pt x="189" y="205"/>
                  <a:pt x="187" y="202"/>
                  <a:pt x="188" y="200"/>
                </a:cubicBezTo>
                <a:cubicBezTo>
                  <a:pt x="189" y="204"/>
                  <a:pt x="192" y="205"/>
                  <a:pt x="196" y="202"/>
                </a:cubicBezTo>
                <a:cubicBezTo>
                  <a:pt x="197" y="203"/>
                  <a:pt x="201" y="203"/>
                  <a:pt x="204" y="204"/>
                </a:cubicBezTo>
                <a:cubicBezTo>
                  <a:pt x="207" y="206"/>
                  <a:pt x="207" y="209"/>
                  <a:pt x="211" y="205"/>
                </a:cubicBezTo>
                <a:cubicBezTo>
                  <a:pt x="213" y="208"/>
                  <a:pt x="213" y="208"/>
                  <a:pt x="214" y="211"/>
                </a:cubicBezTo>
                <a:cubicBezTo>
                  <a:pt x="214" y="214"/>
                  <a:pt x="216" y="221"/>
                  <a:pt x="218" y="222"/>
                </a:cubicBezTo>
                <a:cubicBezTo>
                  <a:pt x="224" y="225"/>
                  <a:pt x="222" y="217"/>
                  <a:pt x="222" y="214"/>
                </a:cubicBezTo>
                <a:cubicBezTo>
                  <a:pt x="222" y="213"/>
                  <a:pt x="222" y="205"/>
                  <a:pt x="221" y="205"/>
                </a:cubicBezTo>
                <a:cubicBezTo>
                  <a:pt x="213" y="203"/>
                  <a:pt x="216" y="197"/>
                  <a:pt x="221" y="193"/>
                </a:cubicBezTo>
                <a:cubicBezTo>
                  <a:pt x="222" y="192"/>
                  <a:pt x="227" y="190"/>
                  <a:pt x="230" y="188"/>
                </a:cubicBezTo>
                <a:cubicBezTo>
                  <a:pt x="232" y="186"/>
                  <a:pt x="235" y="183"/>
                  <a:pt x="234" y="179"/>
                </a:cubicBezTo>
                <a:cubicBezTo>
                  <a:pt x="235" y="179"/>
                  <a:pt x="236" y="178"/>
                  <a:pt x="236" y="177"/>
                </a:cubicBezTo>
                <a:cubicBezTo>
                  <a:pt x="236" y="177"/>
                  <a:pt x="233" y="174"/>
                  <a:pt x="232" y="175"/>
                </a:cubicBezTo>
                <a:cubicBezTo>
                  <a:pt x="234" y="174"/>
                  <a:pt x="234" y="172"/>
                  <a:pt x="233" y="171"/>
                </a:cubicBezTo>
                <a:cubicBezTo>
                  <a:pt x="235" y="169"/>
                  <a:pt x="234" y="166"/>
                  <a:pt x="236" y="165"/>
                </a:cubicBezTo>
                <a:cubicBezTo>
                  <a:pt x="239" y="169"/>
                  <a:pt x="245" y="165"/>
                  <a:pt x="242" y="162"/>
                </a:cubicBezTo>
                <a:cubicBezTo>
                  <a:pt x="244" y="158"/>
                  <a:pt x="250" y="160"/>
                  <a:pt x="252" y="157"/>
                </a:cubicBezTo>
                <a:cubicBezTo>
                  <a:pt x="255" y="158"/>
                  <a:pt x="253" y="153"/>
                  <a:pt x="255" y="150"/>
                </a:cubicBezTo>
                <a:cubicBezTo>
                  <a:pt x="256" y="148"/>
                  <a:pt x="259" y="148"/>
                  <a:pt x="262" y="147"/>
                </a:cubicBezTo>
                <a:cubicBezTo>
                  <a:pt x="262" y="147"/>
                  <a:pt x="268" y="143"/>
                  <a:pt x="266" y="143"/>
                </a:cubicBezTo>
                <a:cubicBezTo>
                  <a:pt x="270" y="144"/>
                  <a:pt x="279" y="139"/>
                  <a:pt x="272" y="135"/>
                </a:cubicBezTo>
                <a:cubicBezTo>
                  <a:pt x="273" y="133"/>
                  <a:pt x="270" y="132"/>
                  <a:pt x="268" y="132"/>
                </a:cubicBezTo>
                <a:cubicBezTo>
                  <a:pt x="269" y="131"/>
                  <a:pt x="272" y="132"/>
                  <a:pt x="273" y="131"/>
                </a:cubicBezTo>
                <a:cubicBezTo>
                  <a:pt x="276" y="129"/>
                  <a:pt x="274" y="128"/>
                  <a:pt x="271" y="127"/>
                </a:cubicBezTo>
                <a:cubicBezTo>
                  <a:pt x="268" y="126"/>
                  <a:pt x="263" y="128"/>
                  <a:pt x="261" y="130"/>
                </a:cubicBezTo>
                <a:cubicBezTo>
                  <a:pt x="259" y="132"/>
                  <a:pt x="257" y="134"/>
                  <a:pt x="255" y="135"/>
                </a:cubicBezTo>
                <a:close/>
                <a:moveTo>
                  <a:pt x="308" y="302"/>
                </a:moveTo>
                <a:cubicBezTo>
                  <a:pt x="306" y="301"/>
                  <a:pt x="303" y="301"/>
                  <a:pt x="301" y="300"/>
                </a:cubicBezTo>
                <a:cubicBezTo>
                  <a:pt x="299" y="300"/>
                  <a:pt x="298" y="299"/>
                  <a:pt x="295" y="298"/>
                </a:cubicBezTo>
                <a:cubicBezTo>
                  <a:pt x="296" y="293"/>
                  <a:pt x="290" y="292"/>
                  <a:pt x="287" y="289"/>
                </a:cubicBezTo>
                <a:cubicBezTo>
                  <a:pt x="284" y="287"/>
                  <a:pt x="282" y="284"/>
                  <a:pt x="277" y="285"/>
                </a:cubicBezTo>
                <a:cubicBezTo>
                  <a:pt x="276" y="285"/>
                  <a:pt x="271" y="287"/>
                  <a:pt x="272" y="288"/>
                </a:cubicBezTo>
                <a:cubicBezTo>
                  <a:pt x="269" y="285"/>
                  <a:pt x="268" y="284"/>
                  <a:pt x="263" y="282"/>
                </a:cubicBezTo>
                <a:cubicBezTo>
                  <a:pt x="259" y="281"/>
                  <a:pt x="257" y="276"/>
                  <a:pt x="253" y="281"/>
                </a:cubicBezTo>
                <a:cubicBezTo>
                  <a:pt x="251" y="283"/>
                  <a:pt x="252" y="286"/>
                  <a:pt x="251" y="288"/>
                </a:cubicBezTo>
                <a:cubicBezTo>
                  <a:pt x="247" y="285"/>
                  <a:pt x="254" y="282"/>
                  <a:pt x="251" y="279"/>
                </a:cubicBezTo>
                <a:cubicBezTo>
                  <a:pt x="248" y="275"/>
                  <a:pt x="243" y="281"/>
                  <a:pt x="240" y="282"/>
                </a:cubicBezTo>
                <a:cubicBezTo>
                  <a:pt x="239" y="284"/>
                  <a:pt x="237" y="284"/>
                  <a:pt x="236" y="286"/>
                </a:cubicBezTo>
                <a:cubicBezTo>
                  <a:pt x="235" y="287"/>
                  <a:pt x="234" y="290"/>
                  <a:pt x="233" y="291"/>
                </a:cubicBezTo>
                <a:cubicBezTo>
                  <a:pt x="233" y="289"/>
                  <a:pt x="228" y="290"/>
                  <a:pt x="228" y="288"/>
                </a:cubicBezTo>
                <a:cubicBezTo>
                  <a:pt x="229" y="294"/>
                  <a:pt x="229" y="301"/>
                  <a:pt x="230" y="307"/>
                </a:cubicBezTo>
                <a:cubicBezTo>
                  <a:pt x="231" y="310"/>
                  <a:pt x="230" y="316"/>
                  <a:pt x="227" y="319"/>
                </a:cubicBezTo>
                <a:cubicBezTo>
                  <a:pt x="224" y="321"/>
                  <a:pt x="221" y="324"/>
                  <a:pt x="220" y="329"/>
                </a:cubicBezTo>
                <a:cubicBezTo>
                  <a:pt x="220" y="332"/>
                  <a:pt x="220" y="334"/>
                  <a:pt x="223" y="335"/>
                </a:cubicBezTo>
                <a:cubicBezTo>
                  <a:pt x="223" y="339"/>
                  <a:pt x="219" y="342"/>
                  <a:pt x="219" y="346"/>
                </a:cubicBezTo>
                <a:cubicBezTo>
                  <a:pt x="219" y="346"/>
                  <a:pt x="220" y="348"/>
                  <a:pt x="220" y="350"/>
                </a:cubicBezTo>
                <a:cubicBezTo>
                  <a:pt x="254" y="344"/>
                  <a:pt x="285" y="327"/>
                  <a:pt x="308" y="302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17692" tIns="58846" rIns="117692" bIns="58846" numCol="1" anchor="t" anchorCtr="0" compatLnSpc="1"/>
          <a:lstStyle/>
          <a:p>
            <a:endParaRPr lang="en-US" sz="1650" dirty="0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47" name="Freeform 36"/>
          <p:cNvSpPr>
            <a:spLocks noEditPoints="1"/>
          </p:cNvSpPr>
          <p:nvPr/>
        </p:nvSpPr>
        <p:spPr bwMode="auto">
          <a:xfrm>
            <a:off x="3236567" y="4204036"/>
            <a:ext cx="412908" cy="448392"/>
          </a:xfrm>
          <a:custGeom>
            <a:avLst/>
            <a:gdLst/>
            <a:ahLst/>
            <a:cxnLst>
              <a:cxn ang="0">
                <a:pos x="55" y="64"/>
              </a:cxn>
              <a:cxn ang="0">
                <a:pos x="0" y="59"/>
              </a:cxn>
              <a:cxn ang="0">
                <a:pos x="4" y="9"/>
              </a:cxn>
              <a:cxn ang="0">
                <a:pos x="9" y="5"/>
              </a:cxn>
              <a:cxn ang="0">
                <a:pos x="17" y="0"/>
              </a:cxn>
              <a:cxn ang="0">
                <a:pos x="23" y="9"/>
              </a:cxn>
              <a:cxn ang="0">
                <a:pos x="36" y="5"/>
              </a:cxn>
              <a:cxn ang="0">
                <a:pos x="44" y="0"/>
              </a:cxn>
              <a:cxn ang="0">
                <a:pos x="50" y="9"/>
              </a:cxn>
              <a:cxn ang="0">
                <a:pos x="59" y="13"/>
              </a:cxn>
              <a:cxn ang="0">
                <a:pos x="15" y="33"/>
              </a:cxn>
              <a:cxn ang="0">
                <a:pos x="4" y="23"/>
              </a:cxn>
              <a:cxn ang="0">
                <a:pos x="15" y="33"/>
              </a:cxn>
              <a:cxn ang="0">
                <a:pos x="15" y="35"/>
              </a:cxn>
              <a:cxn ang="0">
                <a:pos x="4" y="47"/>
              </a:cxn>
              <a:cxn ang="0">
                <a:pos x="15" y="59"/>
              </a:cxn>
              <a:cxn ang="0">
                <a:pos x="4" y="49"/>
              </a:cxn>
              <a:cxn ang="0">
                <a:pos x="15" y="59"/>
              </a:cxn>
              <a:cxn ang="0">
                <a:pos x="17" y="4"/>
              </a:cxn>
              <a:cxn ang="0">
                <a:pos x="13" y="5"/>
              </a:cxn>
              <a:cxn ang="0">
                <a:pos x="15" y="17"/>
              </a:cxn>
              <a:cxn ang="0">
                <a:pos x="18" y="16"/>
              </a:cxn>
              <a:cxn ang="0">
                <a:pos x="28" y="33"/>
              </a:cxn>
              <a:cxn ang="0">
                <a:pos x="17" y="23"/>
              </a:cxn>
              <a:cxn ang="0">
                <a:pos x="28" y="33"/>
              </a:cxn>
              <a:cxn ang="0">
                <a:pos x="28" y="35"/>
              </a:cxn>
              <a:cxn ang="0">
                <a:pos x="17" y="47"/>
              </a:cxn>
              <a:cxn ang="0">
                <a:pos x="28" y="59"/>
              </a:cxn>
              <a:cxn ang="0">
                <a:pos x="17" y="49"/>
              </a:cxn>
              <a:cxn ang="0">
                <a:pos x="28" y="59"/>
              </a:cxn>
              <a:cxn ang="0">
                <a:pos x="42" y="23"/>
              </a:cxn>
              <a:cxn ang="0">
                <a:pos x="31" y="33"/>
              </a:cxn>
              <a:cxn ang="0">
                <a:pos x="42" y="47"/>
              </a:cxn>
              <a:cxn ang="0">
                <a:pos x="31" y="35"/>
              </a:cxn>
              <a:cxn ang="0">
                <a:pos x="42" y="47"/>
              </a:cxn>
              <a:cxn ang="0">
                <a:pos x="42" y="49"/>
              </a:cxn>
              <a:cxn ang="0">
                <a:pos x="31" y="59"/>
              </a:cxn>
              <a:cxn ang="0">
                <a:pos x="45" y="5"/>
              </a:cxn>
              <a:cxn ang="0">
                <a:pos x="42" y="4"/>
              </a:cxn>
              <a:cxn ang="0">
                <a:pos x="41" y="16"/>
              </a:cxn>
              <a:cxn ang="0">
                <a:pos x="44" y="17"/>
              </a:cxn>
              <a:cxn ang="0">
                <a:pos x="45" y="5"/>
              </a:cxn>
              <a:cxn ang="0">
                <a:pos x="55" y="23"/>
              </a:cxn>
              <a:cxn ang="0">
                <a:pos x="44" y="33"/>
              </a:cxn>
              <a:cxn ang="0">
                <a:pos x="55" y="47"/>
              </a:cxn>
              <a:cxn ang="0">
                <a:pos x="44" y="35"/>
              </a:cxn>
              <a:cxn ang="0">
                <a:pos x="55" y="47"/>
              </a:cxn>
              <a:cxn ang="0">
                <a:pos x="55" y="49"/>
              </a:cxn>
              <a:cxn ang="0">
                <a:pos x="44" y="59"/>
              </a:cxn>
            </a:cxnLst>
            <a:rect l="0" t="0" r="r" b="b"/>
            <a:pathLst>
              <a:path w="59" h="64">
                <a:moveTo>
                  <a:pt x="59" y="59"/>
                </a:moveTo>
                <a:cubicBezTo>
                  <a:pt x="59" y="62"/>
                  <a:pt x="57" y="64"/>
                  <a:pt x="55" y="64"/>
                </a:cubicBezTo>
                <a:cubicBezTo>
                  <a:pt x="4" y="64"/>
                  <a:pt x="4" y="64"/>
                  <a:pt x="4" y="64"/>
                </a:cubicBezTo>
                <a:cubicBezTo>
                  <a:pt x="2" y="64"/>
                  <a:pt x="0" y="62"/>
                  <a:pt x="0" y="59"/>
                </a:cubicBezTo>
                <a:cubicBezTo>
                  <a:pt x="0" y="13"/>
                  <a:pt x="0" y="13"/>
                  <a:pt x="0" y="13"/>
                </a:cubicBezTo>
                <a:cubicBezTo>
                  <a:pt x="0" y="11"/>
                  <a:pt x="2" y="9"/>
                  <a:pt x="4" y="9"/>
                </a:cubicBezTo>
                <a:cubicBezTo>
                  <a:pt x="9" y="9"/>
                  <a:pt x="9" y="9"/>
                  <a:pt x="9" y="9"/>
                </a:cubicBezTo>
                <a:cubicBezTo>
                  <a:pt x="9" y="5"/>
                  <a:pt x="9" y="5"/>
                  <a:pt x="9" y="5"/>
                </a:cubicBezTo>
                <a:cubicBezTo>
                  <a:pt x="9" y="2"/>
                  <a:pt x="11" y="0"/>
                  <a:pt x="15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20" y="0"/>
                  <a:pt x="23" y="2"/>
                  <a:pt x="23" y="5"/>
                </a:cubicBezTo>
                <a:cubicBezTo>
                  <a:pt x="23" y="9"/>
                  <a:pt x="23" y="9"/>
                  <a:pt x="23" y="9"/>
                </a:cubicBezTo>
                <a:cubicBezTo>
                  <a:pt x="36" y="9"/>
                  <a:pt x="36" y="9"/>
                  <a:pt x="36" y="9"/>
                </a:cubicBezTo>
                <a:cubicBezTo>
                  <a:pt x="36" y="5"/>
                  <a:pt x="36" y="5"/>
                  <a:pt x="36" y="5"/>
                </a:cubicBezTo>
                <a:cubicBezTo>
                  <a:pt x="36" y="2"/>
                  <a:pt x="39" y="0"/>
                  <a:pt x="42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47" y="0"/>
                  <a:pt x="50" y="2"/>
                  <a:pt x="50" y="5"/>
                </a:cubicBezTo>
                <a:cubicBezTo>
                  <a:pt x="50" y="9"/>
                  <a:pt x="50" y="9"/>
                  <a:pt x="50" y="9"/>
                </a:cubicBezTo>
                <a:cubicBezTo>
                  <a:pt x="55" y="9"/>
                  <a:pt x="55" y="9"/>
                  <a:pt x="55" y="9"/>
                </a:cubicBezTo>
                <a:cubicBezTo>
                  <a:pt x="57" y="9"/>
                  <a:pt x="59" y="11"/>
                  <a:pt x="59" y="13"/>
                </a:cubicBezTo>
                <a:lnTo>
                  <a:pt x="59" y="59"/>
                </a:lnTo>
                <a:close/>
                <a:moveTo>
                  <a:pt x="15" y="33"/>
                </a:moveTo>
                <a:cubicBezTo>
                  <a:pt x="15" y="23"/>
                  <a:pt x="15" y="23"/>
                  <a:pt x="15" y="23"/>
                </a:cubicBezTo>
                <a:cubicBezTo>
                  <a:pt x="4" y="23"/>
                  <a:pt x="4" y="23"/>
                  <a:pt x="4" y="23"/>
                </a:cubicBezTo>
                <a:cubicBezTo>
                  <a:pt x="4" y="33"/>
                  <a:pt x="4" y="33"/>
                  <a:pt x="4" y="33"/>
                </a:cubicBezTo>
                <a:lnTo>
                  <a:pt x="15" y="33"/>
                </a:lnTo>
                <a:close/>
                <a:moveTo>
                  <a:pt x="15" y="47"/>
                </a:moveTo>
                <a:cubicBezTo>
                  <a:pt x="15" y="35"/>
                  <a:pt x="15" y="35"/>
                  <a:pt x="15" y="35"/>
                </a:cubicBezTo>
                <a:cubicBezTo>
                  <a:pt x="4" y="35"/>
                  <a:pt x="4" y="35"/>
                  <a:pt x="4" y="35"/>
                </a:cubicBezTo>
                <a:cubicBezTo>
                  <a:pt x="4" y="47"/>
                  <a:pt x="4" y="47"/>
                  <a:pt x="4" y="47"/>
                </a:cubicBezTo>
                <a:lnTo>
                  <a:pt x="15" y="47"/>
                </a:lnTo>
                <a:close/>
                <a:moveTo>
                  <a:pt x="15" y="59"/>
                </a:moveTo>
                <a:cubicBezTo>
                  <a:pt x="15" y="49"/>
                  <a:pt x="15" y="49"/>
                  <a:pt x="15" y="49"/>
                </a:cubicBezTo>
                <a:cubicBezTo>
                  <a:pt x="4" y="49"/>
                  <a:pt x="4" y="49"/>
                  <a:pt x="4" y="49"/>
                </a:cubicBezTo>
                <a:cubicBezTo>
                  <a:pt x="4" y="59"/>
                  <a:pt x="4" y="59"/>
                  <a:pt x="4" y="59"/>
                </a:cubicBezTo>
                <a:lnTo>
                  <a:pt x="15" y="59"/>
                </a:lnTo>
                <a:close/>
                <a:moveTo>
                  <a:pt x="18" y="5"/>
                </a:moveTo>
                <a:cubicBezTo>
                  <a:pt x="18" y="5"/>
                  <a:pt x="18" y="4"/>
                  <a:pt x="17" y="4"/>
                </a:cubicBezTo>
                <a:cubicBezTo>
                  <a:pt x="15" y="4"/>
                  <a:pt x="15" y="4"/>
                  <a:pt x="15" y="4"/>
                </a:cubicBezTo>
                <a:cubicBezTo>
                  <a:pt x="14" y="4"/>
                  <a:pt x="13" y="5"/>
                  <a:pt x="13" y="5"/>
                </a:cubicBezTo>
                <a:cubicBezTo>
                  <a:pt x="13" y="16"/>
                  <a:pt x="13" y="16"/>
                  <a:pt x="13" y="16"/>
                </a:cubicBezTo>
                <a:cubicBezTo>
                  <a:pt x="13" y="16"/>
                  <a:pt x="14" y="17"/>
                  <a:pt x="15" y="17"/>
                </a:cubicBezTo>
                <a:cubicBezTo>
                  <a:pt x="17" y="17"/>
                  <a:pt x="17" y="17"/>
                  <a:pt x="17" y="17"/>
                </a:cubicBezTo>
                <a:cubicBezTo>
                  <a:pt x="18" y="17"/>
                  <a:pt x="18" y="16"/>
                  <a:pt x="18" y="16"/>
                </a:cubicBezTo>
                <a:lnTo>
                  <a:pt x="18" y="5"/>
                </a:lnTo>
                <a:close/>
                <a:moveTo>
                  <a:pt x="28" y="33"/>
                </a:moveTo>
                <a:cubicBezTo>
                  <a:pt x="28" y="23"/>
                  <a:pt x="28" y="23"/>
                  <a:pt x="28" y="23"/>
                </a:cubicBezTo>
                <a:cubicBezTo>
                  <a:pt x="17" y="23"/>
                  <a:pt x="17" y="23"/>
                  <a:pt x="17" y="23"/>
                </a:cubicBezTo>
                <a:cubicBezTo>
                  <a:pt x="17" y="33"/>
                  <a:pt x="17" y="33"/>
                  <a:pt x="17" y="33"/>
                </a:cubicBezTo>
                <a:lnTo>
                  <a:pt x="28" y="33"/>
                </a:lnTo>
                <a:close/>
                <a:moveTo>
                  <a:pt x="28" y="47"/>
                </a:moveTo>
                <a:cubicBezTo>
                  <a:pt x="28" y="35"/>
                  <a:pt x="28" y="35"/>
                  <a:pt x="28" y="35"/>
                </a:cubicBezTo>
                <a:cubicBezTo>
                  <a:pt x="17" y="35"/>
                  <a:pt x="17" y="35"/>
                  <a:pt x="17" y="35"/>
                </a:cubicBezTo>
                <a:cubicBezTo>
                  <a:pt x="17" y="47"/>
                  <a:pt x="17" y="47"/>
                  <a:pt x="17" y="47"/>
                </a:cubicBezTo>
                <a:lnTo>
                  <a:pt x="28" y="47"/>
                </a:lnTo>
                <a:close/>
                <a:moveTo>
                  <a:pt x="28" y="59"/>
                </a:moveTo>
                <a:cubicBezTo>
                  <a:pt x="28" y="49"/>
                  <a:pt x="28" y="49"/>
                  <a:pt x="28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59"/>
                  <a:pt x="17" y="59"/>
                  <a:pt x="17" y="59"/>
                </a:cubicBezTo>
                <a:lnTo>
                  <a:pt x="28" y="59"/>
                </a:lnTo>
                <a:close/>
                <a:moveTo>
                  <a:pt x="42" y="33"/>
                </a:moveTo>
                <a:cubicBezTo>
                  <a:pt x="42" y="23"/>
                  <a:pt x="42" y="23"/>
                  <a:pt x="42" y="23"/>
                </a:cubicBezTo>
                <a:cubicBezTo>
                  <a:pt x="31" y="23"/>
                  <a:pt x="31" y="23"/>
                  <a:pt x="31" y="23"/>
                </a:cubicBezTo>
                <a:cubicBezTo>
                  <a:pt x="31" y="33"/>
                  <a:pt x="31" y="33"/>
                  <a:pt x="31" y="33"/>
                </a:cubicBezTo>
                <a:lnTo>
                  <a:pt x="42" y="33"/>
                </a:lnTo>
                <a:close/>
                <a:moveTo>
                  <a:pt x="42" y="47"/>
                </a:moveTo>
                <a:cubicBezTo>
                  <a:pt x="42" y="35"/>
                  <a:pt x="42" y="35"/>
                  <a:pt x="42" y="35"/>
                </a:cubicBezTo>
                <a:cubicBezTo>
                  <a:pt x="31" y="35"/>
                  <a:pt x="31" y="35"/>
                  <a:pt x="31" y="35"/>
                </a:cubicBezTo>
                <a:cubicBezTo>
                  <a:pt x="31" y="47"/>
                  <a:pt x="31" y="47"/>
                  <a:pt x="31" y="47"/>
                </a:cubicBezTo>
                <a:lnTo>
                  <a:pt x="42" y="47"/>
                </a:lnTo>
                <a:close/>
                <a:moveTo>
                  <a:pt x="42" y="59"/>
                </a:moveTo>
                <a:cubicBezTo>
                  <a:pt x="42" y="49"/>
                  <a:pt x="42" y="49"/>
                  <a:pt x="42" y="49"/>
                </a:cubicBezTo>
                <a:cubicBezTo>
                  <a:pt x="31" y="49"/>
                  <a:pt x="31" y="49"/>
                  <a:pt x="31" y="49"/>
                </a:cubicBezTo>
                <a:cubicBezTo>
                  <a:pt x="31" y="59"/>
                  <a:pt x="31" y="59"/>
                  <a:pt x="31" y="59"/>
                </a:cubicBezTo>
                <a:lnTo>
                  <a:pt x="42" y="59"/>
                </a:lnTo>
                <a:close/>
                <a:moveTo>
                  <a:pt x="45" y="5"/>
                </a:moveTo>
                <a:cubicBezTo>
                  <a:pt x="45" y="5"/>
                  <a:pt x="45" y="4"/>
                  <a:pt x="44" y="4"/>
                </a:cubicBezTo>
                <a:cubicBezTo>
                  <a:pt x="42" y="4"/>
                  <a:pt x="42" y="4"/>
                  <a:pt x="42" y="4"/>
                </a:cubicBezTo>
                <a:cubicBezTo>
                  <a:pt x="41" y="4"/>
                  <a:pt x="41" y="5"/>
                  <a:pt x="41" y="5"/>
                </a:cubicBezTo>
                <a:cubicBezTo>
                  <a:pt x="41" y="16"/>
                  <a:pt x="41" y="16"/>
                  <a:pt x="41" y="16"/>
                </a:cubicBezTo>
                <a:cubicBezTo>
                  <a:pt x="41" y="16"/>
                  <a:pt x="41" y="17"/>
                  <a:pt x="42" y="17"/>
                </a:cubicBezTo>
                <a:cubicBezTo>
                  <a:pt x="44" y="17"/>
                  <a:pt x="44" y="17"/>
                  <a:pt x="44" y="17"/>
                </a:cubicBezTo>
                <a:cubicBezTo>
                  <a:pt x="45" y="17"/>
                  <a:pt x="45" y="16"/>
                  <a:pt x="45" y="16"/>
                </a:cubicBezTo>
                <a:lnTo>
                  <a:pt x="45" y="5"/>
                </a:lnTo>
                <a:close/>
                <a:moveTo>
                  <a:pt x="55" y="33"/>
                </a:moveTo>
                <a:cubicBezTo>
                  <a:pt x="55" y="23"/>
                  <a:pt x="55" y="23"/>
                  <a:pt x="55" y="23"/>
                </a:cubicBezTo>
                <a:cubicBezTo>
                  <a:pt x="44" y="23"/>
                  <a:pt x="44" y="23"/>
                  <a:pt x="44" y="23"/>
                </a:cubicBezTo>
                <a:cubicBezTo>
                  <a:pt x="44" y="33"/>
                  <a:pt x="44" y="33"/>
                  <a:pt x="44" y="33"/>
                </a:cubicBezTo>
                <a:lnTo>
                  <a:pt x="55" y="33"/>
                </a:lnTo>
                <a:close/>
                <a:moveTo>
                  <a:pt x="55" y="47"/>
                </a:moveTo>
                <a:cubicBezTo>
                  <a:pt x="55" y="35"/>
                  <a:pt x="55" y="35"/>
                  <a:pt x="55" y="35"/>
                </a:cubicBezTo>
                <a:cubicBezTo>
                  <a:pt x="44" y="35"/>
                  <a:pt x="44" y="35"/>
                  <a:pt x="44" y="35"/>
                </a:cubicBezTo>
                <a:cubicBezTo>
                  <a:pt x="44" y="47"/>
                  <a:pt x="44" y="47"/>
                  <a:pt x="44" y="47"/>
                </a:cubicBezTo>
                <a:lnTo>
                  <a:pt x="55" y="47"/>
                </a:lnTo>
                <a:close/>
                <a:moveTo>
                  <a:pt x="55" y="59"/>
                </a:moveTo>
                <a:cubicBezTo>
                  <a:pt x="55" y="49"/>
                  <a:pt x="55" y="49"/>
                  <a:pt x="55" y="49"/>
                </a:cubicBezTo>
                <a:cubicBezTo>
                  <a:pt x="44" y="49"/>
                  <a:pt x="44" y="49"/>
                  <a:pt x="44" y="49"/>
                </a:cubicBezTo>
                <a:cubicBezTo>
                  <a:pt x="44" y="59"/>
                  <a:pt x="44" y="59"/>
                  <a:pt x="44" y="59"/>
                </a:cubicBezTo>
                <a:lnTo>
                  <a:pt x="55" y="5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17692" tIns="58846" rIns="117692" bIns="58846" numCol="1" anchor="t" anchorCtr="0" compatLnSpc="1"/>
          <a:lstStyle/>
          <a:p>
            <a:endParaRPr lang="en-US" sz="1650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48" name="Freeform 103"/>
          <p:cNvSpPr>
            <a:spLocks noEditPoints="1"/>
          </p:cNvSpPr>
          <p:nvPr/>
        </p:nvSpPr>
        <p:spPr bwMode="auto">
          <a:xfrm>
            <a:off x="1992914" y="4100149"/>
            <a:ext cx="313483" cy="461609"/>
          </a:xfrm>
          <a:custGeom>
            <a:avLst/>
            <a:gdLst/>
            <a:ahLst/>
            <a:cxnLst>
              <a:cxn ang="0">
                <a:pos x="37" y="29"/>
              </a:cxn>
              <a:cxn ang="0">
                <a:pos x="31" y="41"/>
              </a:cxn>
              <a:cxn ang="0">
                <a:pos x="33" y="44"/>
              </a:cxn>
              <a:cxn ang="0">
                <a:pos x="32" y="47"/>
              </a:cxn>
              <a:cxn ang="0">
                <a:pos x="33" y="49"/>
              </a:cxn>
              <a:cxn ang="0">
                <a:pos x="31" y="53"/>
              </a:cxn>
              <a:cxn ang="0">
                <a:pos x="31" y="54"/>
              </a:cxn>
              <a:cxn ang="0">
                <a:pos x="27" y="58"/>
              </a:cxn>
              <a:cxn ang="0">
                <a:pos x="21" y="62"/>
              </a:cxn>
              <a:cxn ang="0">
                <a:pos x="15" y="58"/>
              </a:cxn>
              <a:cxn ang="0">
                <a:pos x="11" y="54"/>
              </a:cxn>
              <a:cxn ang="0">
                <a:pos x="11" y="53"/>
              </a:cxn>
              <a:cxn ang="0">
                <a:pos x="9" y="49"/>
              </a:cxn>
              <a:cxn ang="0">
                <a:pos x="10" y="47"/>
              </a:cxn>
              <a:cxn ang="0">
                <a:pos x="9" y="44"/>
              </a:cxn>
              <a:cxn ang="0">
                <a:pos x="11" y="41"/>
              </a:cxn>
              <a:cxn ang="0">
                <a:pos x="5" y="29"/>
              </a:cxn>
              <a:cxn ang="0">
                <a:pos x="0" y="18"/>
              </a:cxn>
              <a:cxn ang="0">
                <a:pos x="21" y="0"/>
              </a:cxn>
              <a:cxn ang="0">
                <a:pos x="42" y="18"/>
              </a:cxn>
              <a:cxn ang="0">
                <a:pos x="37" y="29"/>
              </a:cxn>
              <a:cxn ang="0">
                <a:pos x="21" y="6"/>
              </a:cxn>
              <a:cxn ang="0">
                <a:pos x="6" y="18"/>
              </a:cxn>
              <a:cxn ang="0">
                <a:pos x="8" y="26"/>
              </a:cxn>
              <a:cxn ang="0">
                <a:pos x="11" y="28"/>
              </a:cxn>
              <a:cxn ang="0">
                <a:pos x="16" y="40"/>
              </a:cxn>
              <a:cxn ang="0">
                <a:pos x="26" y="40"/>
              </a:cxn>
              <a:cxn ang="0">
                <a:pos x="31" y="28"/>
              </a:cxn>
              <a:cxn ang="0">
                <a:pos x="34" y="26"/>
              </a:cxn>
              <a:cxn ang="0">
                <a:pos x="36" y="18"/>
              </a:cxn>
              <a:cxn ang="0">
                <a:pos x="21" y="6"/>
              </a:cxn>
              <a:cxn ang="0">
                <a:pos x="29" y="20"/>
              </a:cxn>
              <a:cxn ang="0">
                <a:pos x="27" y="18"/>
              </a:cxn>
              <a:cxn ang="0">
                <a:pos x="21" y="15"/>
              </a:cxn>
              <a:cxn ang="0">
                <a:pos x="20" y="13"/>
              </a:cxn>
              <a:cxn ang="0">
                <a:pos x="21" y="12"/>
              </a:cxn>
              <a:cxn ang="0">
                <a:pos x="30" y="18"/>
              </a:cxn>
              <a:cxn ang="0">
                <a:pos x="29" y="20"/>
              </a:cxn>
            </a:cxnLst>
            <a:rect l="0" t="0" r="r" b="b"/>
            <a:pathLst>
              <a:path w="42" h="62">
                <a:moveTo>
                  <a:pt x="37" y="29"/>
                </a:moveTo>
                <a:cubicBezTo>
                  <a:pt x="35" y="32"/>
                  <a:pt x="31" y="37"/>
                  <a:pt x="31" y="41"/>
                </a:cubicBezTo>
                <a:cubicBezTo>
                  <a:pt x="32" y="42"/>
                  <a:pt x="33" y="43"/>
                  <a:pt x="33" y="44"/>
                </a:cubicBezTo>
                <a:cubicBezTo>
                  <a:pt x="33" y="45"/>
                  <a:pt x="32" y="46"/>
                  <a:pt x="32" y="47"/>
                </a:cubicBezTo>
                <a:cubicBezTo>
                  <a:pt x="32" y="47"/>
                  <a:pt x="33" y="48"/>
                  <a:pt x="33" y="49"/>
                </a:cubicBezTo>
                <a:cubicBezTo>
                  <a:pt x="33" y="51"/>
                  <a:pt x="32" y="52"/>
                  <a:pt x="31" y="53"/>
                </a:cubicBezTo>
                <a:cubicBezTo>
                  <a:pt x="31" y="53"/>
                  <a:pt x="31" y="54"/>
                  <a:pt x="31" y="54"/>
                </a:cubicBezTo>
                <a:cubicBezTo>
                  <a:pt x="31" y="57"/>
                  <a:pt x="29" y="58"/>
                  <a:pt x="27" y="58"/>
                </a:cubicBezTo>
                <a:cubicBezTo>
                  <a:pt x="26" y="61"/>
                  <a:pt x="24" y="62"/>
                  <a:pt x="21" y="62"/>
                </a:cubicBezTo>
                <a:cubicBezTo>
                  <a:pt x="19" y="62"/>
                  <a:pt x="16" y="61"/>
                  <a:pt x="15" y="58"/>
                </a:cubicBezTo>
                <a:cubicBezTo>
                  <a:pt x="13" y="58"/>
                  <a:pt x="11" y="57"/>
                  <a:pt x="11" y="54"/>
                </a:cubicBezTo>
                <a:cubicBezTo>
                  <a:pt x="11" y="54"/>
                  <a:pt x="11" y="53"/>
                  <a:pt x="11" y="53"/>
                </a:cubicBezTo>
                <a:cubicBezTo>
                  <a:pt x="10" y="52"/>
                  <a:pt x="9" y="51"/>
                  <a:pt x="9" y="49"/>
                </a:cubicBezTo>
                <a:cubicBezTo>
                  <a:pt x="9" y="48"/>
                  <a:pt x="10" y="47"/>
                  <a:pt x="10" y="47"/>
                </a:cubicBezTo>
                <a:cubicBezTo>
                  <a:pt x="10" y="46"/>
                  <a:pt x="9" y="45"/>
                  <a:pt x="9" y="44"/>
                </a:cubicBezTo>
                <a:cubicBezTo>
                  <a:pt x="9" y="43"/>
                  <a:pt x="10" y="42"/>
                  <a:pt x="11" y="41"/>
                </a:cubicBezTo>
                <a:cubicBezTo>
                  <a:pt x="11" y="37"/>
                  <a:pt x="7" y="32"/>
                  <a:pt x="5" y="29"/>
                </a:cubicBezTo>
                <a:cubicBezTo>
                  <a:pt x="2" y="26"/>
                  <a:pt x="0" y="23"/>
                  <a:pt x="0" y="18"/>
                </a:cubicBezTo>
                <a:cubicBezTo>
                  <a:pt x="0" y="8"/>
                  <a:pt x="11" y="0"/>
                  <a:pt x="21" y="0"/>
                </a:cubicBezTo>
                <a:cubicBezTo>
                  <a:pt x="31" y="0"/>
                  <a:pt x="42" y="8"/>
                  <a:pt x="42" y="18"/>
                </a:cubicBezTo>
                <a:cubicBezTo>
                  <a:pt x="42" y="23"/>
                  <a:pt x="40" y="26"/>
                  <a:pt x="37" y="29"/>
                </a:cubicBezTo>
                <a:close/>
                <a:moveTo>
                  <a:pt x="21" y="6"/>
                </a:moveTo>
                <a:cubicBezTo>
                  <a:pt x="14" y="6"/>
                  <a:pt x="6" y="10"/>
                  <a:pt x="6" y="18"/>
                </a:cubicBezTo>
                <a:cubicBezTo>
                  <a:pt x="6" y="21"/>
                  <a:pt x="7" y="24"/>
                  <a:pt x="8" y="26"/>
                </a:cubicBezTo>
                <a:cubicBezTo>
                  <a:pt x="9" y="27"/>
                  <a:pt x="10" y="27"/>
                  <a:pt x="11" y="28"/>
                </a:cubicBezTo>
                <a:cubicBezTo>
                  <a:pt x="14" y="32"/>
                  <a:pt x="16" y="36"/>
                  <a:pt x="16" y="40"/>
                </a:cubicBezTo>
                <a:cubicBezTo>
                  <a:pt x="26" y="40"/>
                  <a:pt x="26" y="40"/>
                  <a:pt x="26" y="40"/>
                </a:cubicBezTo>
                <a:cubicBezTo>
                  <a:pt x="26" y="36"/>
                  <a:pt x="28" y="32"/>
                  <a:pt x="31" y="28"/>
                </a:cubicBezTo>
                <a:cubicBezTo>
                  <a:pt x="32" y="27"/>
                  <a:pt x="33" y="27"/>
                  <a:pt x="34" y="26"/>
                </a:cubicBezTo>
                <a:cubicBezTo>
                  <a:pt x="35" y="24"/>
                  <a:pt x="36" y="21"/>
                  <a:pt x="36" y="18"/>
                </a:cubicBezTo>
                <a:cubicBezTo>
                  <a:pt x="36" y="10"/>
                  <a:pt x="28" y="6"/>
                  <a:pt x="21" y="6"/>
                </a:cubicBezTo>
                <a:close/>
                <a:moveTo>
                  <a:pt x="29" y="20"/>
                </a:moveTo>
                <a:cubicBezTo>
                  <a:pt x="28" y="20"/>
                  <a:pt x="27" y="19"/>
                  <a:pt x="27" y="18"/>
                </a:cubicBezTo>
                <a:cubicBezTo>
                  <a:pt x="27" y="16"/>
                  <a:pt x="23" y="15"/>
                  <a:pt x="21" y="15"/>
                </a:cubicBezTo>
                <a:cubicBezTo>
                  <a:pt x="20" y="15"/>
                  <a:pt x="20" y="14"/>
                  <a:pt x="20" y="13"/>
                </a:cubicBezTo>
                <a:cubicBezTo>
                  <a:pt x="20" y="13"/>
                  <a:pt x="20" y="12"/>
                  <a:pt x="21" y="12"/>
                </a:cubicBezTo>
                <a:cubicBezTo>
                  <a:pt x="25" y="12"/>
                  <a:pt x="30" y="14"/>
                  <a:pt x="30" y="18"/>
                </a:cubicBezTo>
                <a:cubicBezTo>
                  <a:pt x="30" y="19"/>
                  <a:pt x="29" y="20"/>
                  <a:pt x="29" y="20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17692" tIns="58846" rIns="117692" bIns="58846" numCol="1" anchor="t" anchorCtr="0" compatLnSpc="1"/>
          <a:lstStyle/>
          <a:p>
            <a:endParaRPr lang="en-US" sz="1650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49" name="Freeform 13"/>
          <p:cNvSpPr>
            <a:spLocks noEditPoints="1"/>
          </p:cNvSpPr>
          <p:nvPr/>
        </p:nvSpPr>
        <p:spPr bwMode="auto">
          <a:xfrm>
            <a:off x="2114696" y="5209878"/>
            <a:ext cx="322835" cy="243149"/>
          </a:xfrm>
          <a:custGeom>
            <a:avLst/>
            <a:gdLst/>
            <a:ahLst/>
            <a:cxnLst>
              <a:cxn ang="0">
                <a:pos x="158" y="119"/>
              </a:cxn>
              <a:cxn ang="0">
                <a:pos x="0" y="119"/>
              </a:cxn>
              <a:cxn ang="0">
                <a:pos x="0" y="0"/>
              </a:cxn>
              <a:cxn ang="0">
                <a:pos x="8" y="0"/>
              </a:cxn>
              <a:cxn ang="0">
                <a:pos x="8" y="108"/>
              </a:cxn>
              <a:cxn ang="0">
                <a:pos x="158" y="108"/>
              </a:cxn>
              <a:cxn ang="0">
                <a:pos x="158" y="119"/>
              </a:cxn>
              <a:cxn ang="0">
                <a:pos x="147" y="98"/>
              </a:cxn>
              <a:cxn ang="0">
                <a:pos x="19" y="98"/>
              </a:cxn>
              <a:cxn ang="0">
                <a:pos x="19" y="54"/>
              </a:cxn>
              <a:cxn ang="0">
                <a:pos x="54" y="9"/>
              </a:cxn>
              <a:cxn ang="0">
                <a:pos x="97" y="54"/>
              </a:cxn>
              <a:cxn ang="0">
                <a:pos x="127" y="28"/>
              </a:cxn>
              <a:cxn ang="0">
                <a:pos x="147" y="98"/>
              </a:cxn>
            </a:cxnLst>
            <a:rect l="0" t="0" r="r" b="b"/>
            <a:pathLst>
              <a:path w="158" h="119">
                <a:moveTo>
                  <a:pt x="158" y="119"/>
                </a:moveTo>
                <a:lnTo>
                  <a:pt x="0" y="119"/>
                </a:lnTo>
                <a:lnTo>
                  <a:pt x="0" y="0"/>
                </a:lnTo>
                <a:lnTo>
                  <a:pt x="8" y="0"/>
                </a:lnTo>
                <a:lnTo>
                  <a:pt x="8" y="108"/>
                </a:lnTo>
                <a:lnTo>
                  <a:pt x="158" y="108"/>
                </a:lnTo>
                <a:lnTo>
                  <a:pt x="158" y="119"/>
                </a:lnTo>
                <a:close/>
                <a:moveTo>
                  <a:pt x="147" y="98"/>
                </a:moveTo>
                <a:lnTo>
                  <a:pt x="19" y="98"/>
                </a:lnTo>
                <a:lnTo>
                  <a:pt x="19" y="54"/>
                </a:lnTo>
                <a:lnTo>
                  <a:pt x="54" y="9"/>
                </a:lnTo>
                <a:lnTo>
                  <a:pt x="97" y="54"/>
                </a:lnTo>
                <a:lnTo>
                  <a:pt x="127" y="28"/>
                </a:lnTo>
                <a:lnTo>
                  <a:pt x="147" y="98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17692" tIns="58846" rIns="117692" bIns="58846" numCol="1" anchor="t" anchorCtr="0" compatLnSpc="1"/>
          <a:lstStyle/>
          <a:p>
            <a:endParaRPr lang="en-US" sz="1650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50" name="Freeform 145"/>
          <p:cNvSpPr/>
          <p:nvPr/>
        </p:nvSpPr>
        <p:spPr bwMode="auto">
          <a:xfrm>
            <a:off x="1444007" y="2539044"/>
            <a:ext cx="644850" cy="556068"/>
          </a:xfrm>
          <a:custGeom>
            <a:avLst/>
            <a:gdLst/>
            <a:ahLst/>
            <a:cxnLst>
              <a:cxn ang="0">
                <a:pos x="64" y="51"/>
              </a:cxn>
              <a:cxn ang="0">
                <a:pos x="60" y="55"/>
              </a:cxn>
              <a:cxn ang="0">
                <a:pos x="49" y="55"/>
              </a:cxn>
              <a:cxn ang="0">
                <a:pos x="45" y="51"/>
              </a:cxn>
              <a:cxn ang="0">
                <a:pos x="45" y="40"/>
              </a:cxn>
              <a:cxn ang="0">
                <a:pos x="49" y="36"/>
              </a:cxn>
              <a:cxn ang="0">
                <a:pos x="52" y="36"/>
              </a:cxn>
              <a:cxn ang="0">
                <a:pos x="52" y="30"/>
              </a:cxn>
              <a:cxn ang="0">
                <a:pos x="34" y="30"/>
              </a:cxn>
              <a:cxn ang="0">
                <a:pos x="34" y="36"/>
              </a:cxn>
              <a:cxn ang="0">
                <a:pos x="37" y="36"/>
              </a:cxn>
              <a:cxn ang="0">
                <a:pos x="41" y="40"/>
              </a:cxn>
              <a:cxn ang="0">
                <a:pos x="41" y="51"/>
              </a:cxn>
              <a:cxn ang="0">
                <a:pos x="37" y="55"/>
              </a:cxn>
              <a:cxn ang="0">
                <a:pos x="26" y="55"/>
              </a:cxn>
              <a:cxn ang="0">
                <a:pos x="23" y="51"/>
              </a:cxn>
              <a:cxn ang="0">
                <a:pos x="23" y="40"/>
              </a:cxn>
              <a:cxn ang="0">
                <a:pos x="26" y="36"/>
              </a:cxn>
              <a:cxn ang="0">
                <a:pos x="29" y="36"/>
              </a:cxn>
              <a:cxn ang="0">
                <a:pos x="29" y="30"/>
              </a:cxn>
              <a:cxn ang="0">
                <a:pos x="11" y="30"/>
              </a:cxn>
              <a:cxn ang="0">
                <a:pos x="11" y="36"/>
              </a:cxn>
              <a:cxn ang="0">
                <a:pos x="15" y="36"/>
              </a:cxn>
              <a:cxn ang="0">
                <a:pos x="18" y="40"/>
              </a:cxn>
              <a:cxn ang="0">
                <a:pos x="18" y="51"/>
              </a:cxn>
              <a:cxn ang="0">
                <a:pos x="15" y="55"/>
              </a:cxn>
              <a:cxn ang="0">
                <a:pos x="3" y="55"/>
              </a:cxn>
              <a:cxn ang="0">
                <a:pos x="0" y="51"/>
              </a:cxn>
              <a:cxn ang="0">
                <a:pos x="0" y="40"/>
              </a:cxn>
              <a:cxn ang="0">
                <a:pos x="3" y="36"/>
              </a:cxn>
              <a:cxn ang="0">
                <a:pos x="7" y="36"/>
              </a:cxn>
              <a:cxn ang="0">
                <a:pos x="7" y="30"/>
              </a:cxn>
              <a:cxn ang="0">
                <a:pos x="11" y="25"/>
              </a:cxn>
              <a:cxn ang="0">
                <a:pos x="29" y="25"/>
              </a:cxn>
              <a:cxn ang="0">
                <a:pos x="29" y="18"/>
              </a:cxn>
              <a:cxn ang="0">
                <a:pos x="26" y="18"/>
              </a:cxn>
              <a:cxn ang="0">
                <a:pos x="23" y="15"/>
              </a:cxn>
              <a:cxn ang="0">
                <a:pos x="23" y="3"/>
              </a:cxn>
              <a:cxn ang="0">
                <a:pos x="26" y="0"/>
              </a:cxn>
              <a:cxn ang="0">
                <a:pos x="37" y="0"/>
              </a:cxn>
              <a:cxn ang="0">
                <a:pos x="41" y="3"/>
              </a:cxn>
              <a:cxn ang="0">
                <a:pos x="41" y="15"/>
              </a:cxn>
              <a:cxn ang="0">
                <a:pos x="37" y="18"/>
              </a:cxn>
              <a:cxn ang="0">
                <a:pos x="34" y="18"/>
              </a:cxn>
              <a:cxn ang="0">
                <a:pos x="34" y="25"/>
              </a:cxn>
              <a:cxn ang="0">
                <a:pos x="52" y="25"/>
              </a:cxn>
              <a:cxn ang="0">
                <a:pos x="57" y="30"/>
              </a:cxn>
              <a:cxn ang="0">
                <a:pos x="57" y="36"/>
              </a:cxn>
              <a:cxn ang="0">
                <a:pos x="60" y="36"/>
              </a:cxn>
              <a:cxn ang="0">
                <a:pos x="64" y="40"/>
              </a:cxn>
              <a:cxn ang="0">
                <a:pos x="64" y="51"/>
              </a:cxn>
            </a:cxnLst>
            <a:rect l="0" t="0" r="r" b="b"/>
            <a:pathLst>
              <a:path w="64" h="55">
                <a:moveTo>
                  <a:pt x="64" y="51"/>
                </a:moveTo>
                <a:cubicBezTo>
                  <a:pt x="64" y="53"/>
                  <a:pt x="62" y="55"/>
                  <a:pt x="60" y="55"/>
                </a:cubicBezTo>
                <a:cubicBezTo>
                  <a:pt x="49" y="55"/>
                  <a:pt x="49" y="55"/>
                  <a:pt x="49" y="55"/>
                </a:cubicBezTo>
                <a:cubicBezTo>
                  <a:pt x="47" y="55"/>
                  <a:pt x="45" y="53"/>
                  <a:pt x="45" y="51"/>
                </a:cubicBezTo>
                <a:cubicBezTo>
                  <a:pt x="45" y="40"/>
                  <a:pt x="45" y="40"/>
                  <a:pt x="45" y="40"/>
                </a:cubicBezTo>
                <a:cubicBezTo>
                  <a:pt x="45" y="38"/>
                  <a:pt x="47" y="36"/>
                  <a:pt x="49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0"/>
                  <a:pt x="52" y="30"/>
                  <a:pt x="52" y="30"/>
                </a:cubicBezTo>
                <a:cubicBezTo>
                  <a:pt x="34" y="30"/>
                  <a:pt x="34" y="30"/>
                  <a:pt x="34" y="30"/>
                </a:cubicBezTo>
                <a:cubicBezTo>
                  <a:pt x="34" y="36"/>
                  <a:pt x="34" y="36"/>
                  <a:pt x="34" y="36"/>
                </a:cubicBezTo>
                <a:cubicBezTo>
                  <a:pt x="37" y="36"/>
                  <a:pt x="37" y="36"/>
                  <a:pt x="37" y="36"/>
                </a:cubicBezTo>
                <a:cubicBezTo>
                  <a:pt x="39" y="36"/>
                  <a:pt x="41" y="38"/>
                  <a:pt x="41" y="40"/>
                </a:cubicBezTo>
                <a:cubicBezTo>
                  <a:pt x="41" y="51"/>
                  <a:pt x="41" y="51"/>
                  <a:pt x="41" y="51"/>
                </a:cubicBezTo>
                <a:cubicBezTo>
                  <a:pt x="41" y="53"/>
                  <a:pt x="39" y="55"/>
                  <a:pt x="37" y="55"/>
                </a:cubicBezTo>
                <a:cubicBezTo>
                  <a:pt x="26" y="55"/>
                  <a:pt x="26" y="55"/>
                  <a:pt x="26" y="55"/>
                </a:cubicBezTo>
                <a:cubicBezTo>
                  <a:pt x="24" y="55"/>
                  <a:pt x="23" y="53"/>
                  <a:pt x="23" y="51"/>
                </a:cubicBezTo>
                <a:cubicBezTo>
                  <a:pt x="23" y="40"/>
                  <a:pt x="23" y="40"/>
                  <a:pt x="23" y="40"/>
                </a:cubicBezTo>
                <a:cubicBezTo>
                  <a:pt x="23" y="38"/>
                  <a:pt x="24" y="36"/>
                  <a:pt x="26" y="36"/>
                </a:cubicBezTo>
                <a:cubicBezTo>
                  <a:pt x="29" y="36"/>
                  <a:pt x="29" y="36"/>
                  <a:pt x="29" y="36"/>
                </a:cubicBezTo>
                <a:cubicBezTo>
                  <a:pt x="29" y="30"/>
                  <a:pt x="29" y="30"/>
                  <a:pt x="29" y="30"/>
                </a:cubicBezTo>
                <a:cubicBezTo>
                  <a:pt x="11" y="30"/>
                  <a:pt x="11" y="30"/>
                  <a:pt x="11" y="30"/>
                </a:cubicBezTo>
                <a:cubicBezTo>
                  <a:pt x="11" y="36"/>
                  <a:pt x="11" y="36"/>
                  <a:pt x="11" y="36"/>
                </a:cubicBezTo>
                <a:cubicBezTo>
                  <a:pt x="15" y="36"/>
                  <a:pt x="15" y="36"/>
                  <a:pt x="15" y="36"/>
                </a:cubicBezTo>
                <a:cubicBezTo>
                  <a:pt x="17" y="36"/>
                  <a:pt x="18" y="38"/>
                  <a:pt x="18" y="40"/>
                </a:cubicBezTo>
                <a:cubicBezTo>
                  <a:pt x="18" y="51"/>
                  <a:pt x="18" y="51"/>
                  <a:pt x="18" y="51"/>
                </a:cubicBezTo>
                <a:cubicBezTo>
                  <a:pt x="18" y="53"/>
                  <a:pt x="17" y="55"/>
                  <a:pt x="15" y="55"/>
                </a:cubicBezTo>
                <a:cubicBezTo>
                  <a:pt x="3" y="55"/>
                  <a:pt x="3" y="55"/>
                  <a:pt x="3" y="55"/>
                </a:cubicBezTo>
                <a:cubicBezTo>
                  <a:pt x="1" y="55"/>
                  <a:pt x="0" y="53"/>
                  <a:pt x="0" y="51"/>
                </a:cubicBezTo>
                <a:cubicBezTo>
                  <a:pt x="0" y="40"/>
                  <a:pt x="0" y="40"/>
                  <a:pt x="0" y="40"/>
                </a:cubicBezTo>
                <a:cubicBezTo>
                  <a:pt x="0" y="38"/>
                  <a:pt x="1" y="36"/>
                  <a:pt x="3" y="36"/>
                </a:cubicBezTo>
                <a:cubicBezTo>
                  <a:pt x="7" y="36"/>
                  <a:pt x="7" y="36"/>
                  <a:pt x="7" y="36"/>
                </a:cubicBezTo>
                <a:cubicBezTo>
                  <a:pt x="7" y="30"/>
                  <a:pt x="7" y="30"/>
                  <a:pt x="7" y="30"/>
                </a:cubicBezTo>
                <a:cubicBezTo>
                  <a:pt x="7" y="27"/>
                  <a:pt x="9" y="25"/>
                  <a:pt x="11" y="25"/>
                </a:cubicBezTo>
                <a:cubicBezTo>
                  <a:pt x="29" y="25"/>
                  <a:pt x="29" y="25"/>
                  <a:pt x="29" y="25"/>
                </a:cubicBezTo>
                <a:cubicBezTo>
                  <a:pt x="29" y="18"/>
                  <a:pt x="29" y="18"/>
                  <a:pt x="29" y="18"/>
                </a:cubicBezTo>
                <a:cubicBezTo>
                  <a:pt x="26" y="18"/>
                  <a:pt x="26" y="18"/>
                  <a:pt x="26" y="18"/>
                </a:cubicBezTo>
                <a:cubicBezTo>
                  <a:pt x="24" y="18"/>
                  <a:pt x="23" y="17"/>
                  <a:pt x="23" y="15"/>
                </a:cubicBezTo>
                <a:cubicBezTo>
                  <a:pt x="23" y="3"/>
                  <a:pt x="23" y="3"/>
                  <a:pt x="23" y="3"/>
                </a:cubicBezTo>
                <a:cubicBezTo>
                  <a:pt x="23" y="1"/>
                  <a:pt x="24" y="0"/>
                  <a:pt x="26" y="0"/>
                </a:cubicBezTo>
                <a:cubicBezTo>
                  <a:pt x="37" y="0"/>
                  <a:pt x="37" y="0"/>
                  <a:pt x="37" y="0"/>
                </a:cubicBezTo>
                <a:cubicBezTo>
                  <a:pt x="39" y="0"/>
                  <a:pt x="41" y="1"/>
                  <a:pt x="41" y="3"/>
                </a:cubicBezTo>
                <a:cubicBezTo>
                  <a:pt x="41" y="15"/>
                  <a:pt x="41" y="15"/>
                  <a:pt x="41" y="15"/>
                </a:cubicBezTo>
                <a:cubicBezTo>
                  <a:pt x="41" y="17"/>
                  <a:pt x="39" y="18"/>
                  <a:pt x="37" y="18"/>
                </a:cubicBezTo>
                <a:cubicBezTo>
                  <a:pt x="34" y="18"/>
                  <a:pt x="34" y="18"/>
                  <a:pt x="34" y="18"/>
                </a:cubicBezTo>
                <a:cubicBezTo>
                  <a:pt x="34" y="25"/>
                  <a:pt x="34" y="25"/>
                  <a:pt x="34" y="25"/>
                </a:cubicBezTo>
                <a:cubicBezTo>
                  <a:pt x="52" y="25"/>
                  <a:pt x="52" y="25"/>
                  <a:pt x="52" y="25"/>
                </a:cubicBezTo>
                <a:cubicBezTo>
                  <a:pt x="55" y="25"/>
                  <a:pt x="57" y="27"/>
                  <a:pt x="57" y="30"/>
                </a:cubicBezTo>
                <a:cubicBezTo>
                  <a:pt x="57" y="36"/>
                  <a:pt x="57" y="36"/>
                  <a:pt x="57" y="36"/>
                </a:cubicBezTo>
                <a:cubicBezTo>
                  <a:pt x="60" y="36"/>
                  <a:pt x="60" y="36"/>
                  <a:pt x="60" y="36"/>
                </a:cubicBezTo>
                <a:cubicBezTo>
                  <a:pt x="62" y="36"/>
                  <a:pt x="64" y="38"/>
                  <a:pt x="64" y="40"/>
                </a:cubicBezTo>
                <a:lnTo>
                  <a:pt x="64" y="51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17692" tIns="58846" rIns="117692" bIns="58846" numCol="1" anchor="t" anchorCtr="0" compatLnSpc="1"/>
          <a:lstStyle/>
          <a:p>
            <a:endParaRPr lang="en-US" sz="1650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268164" y="4524845"/>
            <a:ext cx="1667301" cy="881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1285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There are many variations of there passages of lorem ipsum available.</a:t>
            </a:r>
            <a:endParaRPr lang="en-US" sz="1285" b="1" dirty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5854241" y="4524845"/>
            <a:ext cx="1667301" cy="881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1285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There are many variations of there passages of lorem ipsum available.</a:t>
            </a:r>
            <a:endParaRPr lang="en-US" sz="1285" b="1" dirty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7473147" y="4524845"/>
            <a:ext cx="1667301" cy="881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1285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There are many variations of there passages of lorem ipsum available.</a:t>
            </a:r>
            <a:endParaRPr lang="en-US" sz="1285" b="1" dirty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9065631" y="4524845"/>
            <a:ext cx="1667301" cy="881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1285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There are many variations of there passages of lorem ipsum available.</a:t>
            </a:r>
            <a:endParaRPr lang="en-US" sz="1285" b="1" dirty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0666730" y="4524845"/>
            <a:ext cx="1667301" cy="881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1285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There are many variations of there passages of lorem ipsum available.</a:t>
            </a:r>
            <a:endParaRPr lang="en-US" sz="1285" b="1" dirty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57" name="矩形 56"/>
          <p:cNvSpPr/>
          <p:nvPr/>
        </p:nvSpPr>
        <p:spPr>
          <a:xfrm>
            <a:off x="3477210" y="170898"/>
            <a:ext cx="9380132" cy="5972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8" name="矩形 57"/>
          <p:cNvSpPr/>
          <p:nvPr/>
        </p:nvSpPr>
        <p:spPr>
          <a:xfrm>
            <a:off x="1413" y="170898"/>
            <a:ext cx="254097" cy="5972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9" name="矩形 58"/>
          <p:cNvSpPr/>
          <p:nvPr/>
        </p:nvSpPr>
        <p:spPr>
          <a:xfrm>
            <a:off x="288981" y="170898"/>
            <a:ext cx="67661" cy="5972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0" name="矩形 59"/>
          <p:cNvSpPr/>
          <p:nvPr/>
        </p:nvSpPr>
        <p:spPr>
          <a:xfrm>
            <a:off x="1414" y="6997978"/>
            <a:ext cx="12855928" cy="9029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1" name="文本框 60"/>
          <p:cNvSpPr txBox="1"/>
          <p:nvPr/>
        </p:nvSpPr>
        <p:spPr>
          <a:xfrm>
            <a:off x="576093" y="177189"/>
            <a:ext cx="26468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200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年度工作概述</a:t>
            </a:r>
            <a:endParaRPr lang="en-US" altLang="zh-CN" sz="3200" b="1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2" name="Content Placeholder 2"/>
          <p:cNvSpPr txBox="1"/>
          <p:nvPr/>
        </p:nvSpPr>
        <p:spPr>
          <a:xfrm>
            <a:off x="10605610" y="192575"/>
            <a:ext cx="1906380" cy="55354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3595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LOGO</a:t>
            </a:r>
            <a:endParaRPr lang="en-US" sz="3595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3" name="文本框 62"/>
          <p:cNvSpPr txBox="1"/>
          <p:nvPr/>
        </p:nvSpPr>
        <p:spPr>
          <a:xfrm>
            <a:off x="498412" y="729609"/>
            <a:ext cx="28022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ANNUAL WORK SUMMARY</a:t>
            </a:r>
            <a:endParaRPr lang="en-US" altLang="zh-CN" sz="16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1000">
        <p:random/>
      </p:transition>
    </mc:Choice>
    <mc:Fallback>
      <p:transition spd="slow" advClick="0" advTm="1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0"/>
                            </p:stCondLst>
                            <p:childTnLst>
                              <p:par>
                                <p:cTn id="6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500"/>
                            </p:stCondLst>
                            <p:childTnLst>
                              <p:par>
                                <p:cTn id="6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000"/>
                            </p:stCondLst>
                            <p:childTnLst>
                              <p:par>
                                <p:cTn id="7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6500"/>
                            </p:stCondLst>
                            <p:childTnLst>
                              <p:par>
                                <p:cTn id="7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000"/>
                            </p:stCondLst>
                            <p:childTnLst>
                              <p:par>
                                <p:cTn id="8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7500"/>
                            </p:stCondLst>
                            <p:childTnLst>
                              <p:par>
                                <p:cTn id="9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8000"/>
                            </p:stCondLst>
                            <p:childTnLst>
                              <p:par>
                                <p:cTn id="9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8500"/>
                            </p:stCondLst>
                            <p:childTnLst>
                              <p:par>
                                <p:cTn id="101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9000"/>
                            </p:stCondLst>
                            <p:childTnLst>
                              <p:par>
                                <p:cTn id="10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9500"/>
                            </p:stCondLst>
                            <p:childTnLst>
                              <p:par>
                                <p:cTn id="112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0500"/>
                            </p:stCondLst>
                            <p:childTnLst>
                              <p:par>
                                <p:cTn id="123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1000"/>
                            </p:stCondLst>
                            <p:childTnLst>
                              <p:par>
                                <p:cTn id="1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1500"/>
                            </p:stCondLst>
                            <p:childTnLst>
                              <p:par>
                                <p:cTn id="134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2000"/>
                            </p:stCondLst>
                            <p:childTnLst>
                              <p:par>
                                <p:cTn id="1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2500"/>
                            </p:stCondLst>
                            <p:childTnLst>
                              <p:par>
                                <p:cTn id="14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13000"/>
                            </p:stCondLst>
                            <p:childTnLst>
                              <p:par>
                                <p:cTn id="15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13500"/>
                            </p:stCondLst>
                            <p:childTnLst>
                              <p:par>
                                <p:cTn id="15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4000"/>
                            </p:stCondLst>
                            <p:childTnLst>
                              <p:par>
                                <p:cTn id="15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14500"/>
                            </p:stCondLst>
                            <p:childTnLst>
                              <p:par>
                                <p:cTn id="16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15000"/>
                            </p:stCondLst>
                            <p:childTnLst>
                              <p:par>
                                <p:cTn id="16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17" grpId="0" animBg="1"/>
      <p:bldP spid="18" grpId="0" animBg="1"/>
      <p:bldP spid="19" grpId="0" animBg="1"/>
      <p:bldP spid="20" grpId="0" animBg="1"/>
      <p:bldP spid="24" grpId="0" animBg="1"/>
      <p:bldP spid="25" grpId="0"/>
      <p:bldP spid="26" grpId="0"/>
      <p:bldP spid="27" grpId="0"/>
      <p:bldP spid="28" grpId="0"/>
      <p:bldP spid="29" grpId="0"/>
      <p:bldP spid="46" grpId="0" animBg="1"/>
      <p:bldP spid="47" grpId="0" animBg="1"/>
      <p:bldP spid="48" grpId="0" animBg="1"/>
      <p:bldP spid="49" grpId="0" animBg="1"/>
      <p:bldP spid="50" grpId="0" animBg="1"/>
      <p:bldP spid="51" grpId="0"/>
      <p:bldP spid="52" grpId="0"/>
      <p:bldP spid="53" grpId="0"/>
      <p:bldP spid="54" grpId="0"/>
      <p:bldP spid="5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265646" y="4432680"/>
            <a:ext cx="1661098" cy="416293"/>
            <a:chOff x="4044352" y="4379225"/>
            <a:chExt cx="1575054" cy="394729"/>
          </a:xfrm>
        </p:grpSpPr>
        <p:sp>
          <p:nvSpPr>
            <p:cNvPr id="35" name="Content Placeholder 2"/>
            <p:cNvSpPr txBox="1">
              <a:spLocks noChangeAspect="1"/>
            </p:cNvSpPr>
            <p:nvPr/>
          </p:nvSpPr>
          <p:spPr>
            <a:xfrm>
              <a:off x="4044352" y="4422350"/>
              <a:ext cx="1575054" cy="351604"/>
            </a:xfrm>
            <a:prstGeom prst="roundRect">
              <a:avLst/>
            </a:prstGeom>
            <a:solidFill>
              <a:schemeClr val="accent2"/>
            </a:solidFill>
          </p:spPr>
          <p:txBody>
            <a:bodyPr vert="horz" lIns="128580" tIns="64290" rIns="128580" bIns="6429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endParaRPr lang="en-US" sz="1685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itchFamily="34" charset="0"/>
                <a:sym typeface="Times New Roman" panose="02020603050405020304" pitchFamily="18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4196787" y="4379225"/>
              <a:ext cx="1251238" cy="3724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475" b="1" dirty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" panose="020B0503030202020304" pitchFamily="34" charset="0"/>
                  <a:sym typeface="Times New Roman" panose="02020603050405020304" pitchFamily="18" charset="0"/>
                </a:rPr>
                <a:t>点击输入标题</a:t>
              </a:r>
              <a:endParaRPr lang="zh-CN" altLang="en-US" sz="1475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" panose="020B0503030202020304" pitchFamily="34" charset="0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941892" y="4432680"/>
            <a:ext cx="1661098" cy="416293"/>
            <a:chOff x="6581969" y="4379225"/>
            <a:chExt cx="1575054" cy="394729"/>
          </a:xfrm>
        </p:grpSpPr>
        <p:sp>
          <p:nvSpPr>
            <p:cNvPr id="43" name="Content Placeholder 2"/>
            <p:cNvSpPr txBox="1">
              <a:spLocks noChangeAspect="1"/>
            </p:cNvSpPr>
            <p:nvPr/>
          </p:nvSpPr>
          <p:spPr>
            <a:xfrm>
              <a:off x="6581969" y="4422350"/>
              <a:ext cx="1575054" cy="351604"/>
            </a:xfrm>
            <a:prstGeom prst="roundRect">
              <a:avLst/>
            </a:prstGeom>
            <a:solidFill>
              <a:schemeClr val="accent3"/>
            </a:solidFill>
          </p:spPr>
          <p:txBody>
            <a:bodyPr vert="horz" lIns="128580" tIns="64290" rIns="128580" bIns="6429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endParaRPr lang="en-US" sz="1685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itchFamily="34" charset="0"/>
                <a:sym typeface="Times New Roman" panose="02020603050405020304" pitchFamily="18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6734402" y="4379225"/>
              <a:ext cx="1251238" cy="3724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475" b="1" dirty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" panose="020B0503030202020304" pitchFamily="34" charset="0"/>
                  <a:sym typeface="Times New Roman" panose="02020603050405020304" pitchFamily="18" charset="0"/>
                </a:rPr>
                <a:t>点击输入标题</a:t>
              </a:r>
              <a:endParaRPr lang="zh-CN" altLang="en-US" sz="1475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" panose="020B0503030202020304" pitchFamily="34" charset="0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9587040" y="4432680"/>
            <a:ext cx="1661098" cy="416293"/>
            <a:chOff x="9090100" y="4379225"/>
            <a:chExt cx="1575054" cy="394729"/>
          </a:xfrm>
        </p:grpSpPr>
        <p:sp>
          <p:nvSpPr>
            <p:cNvPr id="47" name="Content Placeholder 2"/>
            <p:cNvSpPr txBox="1">
              <a:spLocks noChangeAspect="1"/>
            </p:cNvSpPr>
            <p:nvPr/>
          </p:nvSpPr>
          <p:spPr>
            <a:xfrm>
              <a:off x="9090100" y="4422350"/>
              <a:ext cx="1575054" cy="351604"/>
            </a:xfrm>
            <a:prstGeom prst="roundRect">
              <a:avLst/>
            </a:prstGeom>
            <a:solidFill>
              <a:schemeClr val="accent4"/>
            </a:solidFill>
          </p:spPr>
          <p:txBody>
            <a:bodyPr vert="horz" lIns="128580" tIns="64290" rIns="128580" bIns="6429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endParaRPr lang="en-US" sz="1685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itchFamily="34" charset="0"/>
                <a:sym typeface="Times New Roman" panose="02020603050405020304" pitchFamily="18" charset="0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9242535" y="4379225"/>
              <a:ext cx="1251238" cy="3724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475" b="1" dirty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" panose="020B0503030202020304" pitchFamily="34" charset="0"/>
                  <a:sym typeface="Times New Roman" panose="02020603050405020304" pitchFamily="18" charset="0"/>
                </a:rPr>
                <a:t>点击输入标题</a:t>
              </a:r>
              <a:endParaRPr lang="zh-CN" altLang="en-US" sz="1475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" panose="020B0503030202020304" pitchFamily="34" charset="0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587576" y="4432680"/>
            <a:ext cx="1661098" cy="416293"/>
            <a:chOff x="1592089" y="4379225"/>
            <a:chExt cx="1575054" cy="394729"/>
          </a:xfrm>
        </p:grpSpPr>
        <p:sp>
          <p:nvSpPr>
            <p:cNvPr id="28" name="Content Placeholder 2"/>
            <p:cNvSpPr txBox="1">
              <a:spLocks noChangeAspect="1"/>
            </p:cNvSpPr>
            <p:nvPr/>
          </p:nvSpPr>
          <p:spPr>
            <a:xfrm>
              <a:off x="1592089" y="4422350"/>
              <a:ext cx="1575054" cy="351604"/>
            </a:xfrm>
            <a:prstGeom prst="roundRect">
              <a:avLst/>
            </a:prstGeom>
            <a:solidFill>
              <a:schemeClr val="accent1"/>
            </a:solidFill>
          </p:spPr>
          <p:txBody>
            <a:bodyPr vert="horz" lIns="128580" tIns="64290" rIns="128580" bIns="6429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endParaRPr lang="en-US" sz="1685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itchFamily="34" charset="0"/>
                <a:sym typeface="Times New Roman" panose="02020603050405020304" pitchFamily="18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748154" y="4379225"/>
              <a:ext cx="1251238" cy="3724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475" b="1" dirty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" panose="020B0503030202020304" pitchFamily="34" charset="0"/>
                  <a:sym typeface="Times New Roman" panose="02020603050405020304" pitchFamily="18" charset="0"/>
                </a:rPr>
                <a:t>点击输入标题</a:t>
              </a:r>
              <a:endParaRPr lang="zh-CN" altLang="en-US" sz="1475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" panose="020B0503030202020304" pitchFamily="34" charset="0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486586" y="2350610"/>
            <a:ext cx="1873704" cy="1873704"/>
            <a:chOff x="637919" y="2492090"/>
            <a:chExt cx="1776646" cy="1776646"/>
          </a:xfrm>
        </p:grpSpPr>
        <p:sp>
          <p:nvSpPr>
            <p:cNvPr id="24" name="Shape 662"/>
            <p:cNvSpPr/>
            <p:nvPr/>
          </p:nvSpPr>
          <p:spPr>
            <a:xfrm>
              <a:off x="732589" y="2588811"/>
              <a:ext cx="1594006" cy="15940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53575" tIns="53575" rIns="53575" bIns="53575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3375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2" name="Oval 1"/>
            <p:cNvSpPr/>
            <p:nvPr/>
          </p:nvSpPr>
          <p:spPr>
            <a:xfrm>
              <a:off x="637919" y="2492090"/>
              <a:ext cx="1776646" cy="1776646"/>
            </a:xfrm>
            <a:prstGeom prst="ellipse">
              <a:avLst/>
            </a:prstGeom>
            <a:noFill/>
            <a:ln w="38100">
              <a:solidFill>
                <a:schemeClr val="accent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4149350" y="2350611"/>
            <a:ext cx="1873704" cy="1873704"/>
            <a:chOff x="637919" y="2492091"/>
            <a:chExt cx="1776646" cy="1776646"/>
          </a:xfrm>
        </p:grpSpPr>
        <p:sp>
          <p:nvSpPr>
            <p:cNvPr id="68" name="Shape 662"/>
            <p:cNvSpPr/>
            <p:nvPr/>
          </p:nvSpPr>
          <p:spPr>
            <a:xfrm>
              <a:off x="732589" y="2588810"/>
              <a:ext cx="1594006" cy="15940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53575" tIns="53575" rIns="53575" bIns="53575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3375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69" name="Oval 68"/>
            <p:cNvSpPr/>
            <p:nvPr/>
          </p:nvSpPr>
          <p:spPr>
            <a:xfrm>
              <a:off x="637919" y="2492091"/>
              <a:ext cx="1776646" cy="1776646"/>
            </a:xfrm>
            <a:prstGeom prst="ellipse">
              <a:avLst/>
            </a:prstGeom>
            <a:noFill/>
            <a:ln w="38100">
              <a:solidFill>
                <a:schemeClr val="accent2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6835590" y="2350611"/>
            <a:ext cx="1873704" cy="1873704"/>
            <a:chOff x="637919" y="2492091"/>
            <a:chExt cx="1776646" cy="1776646"/>
          </a:xfrm>
        </p:grpSpPr>
        <p:sp>
          <p:nvSpPr>
            <p:cNvPr id="71" name="Shape 662"/>
            <p:cNvSpPr/>
            <p:nvPr/>
          </p:nvSpPr>
          <p:spPr>
            <a:xfrm>
              <a:off x="732589" y="2588810"/>
              <a:ext cx="1594006" cy="15940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53575" tIns="53575" rIns="53575" bIns="53575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3375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72" name="Oval 71"/>
            <p:cNvSpPr/>
            <p:nvPr/>
          </p:nvSpPr>
          <p:spPr>
            <a:xfrm>
              <a:off x="637919" y="2492091"/>
              <a:ext cx="1776646" cy="1776646"/>
            </a:xfrm>
            <a:prstGeom prst="ellipse">
              <a:avLst/>
            </a:prstGeom>
            <a:noFill/>
            <a:ln w="38100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9497533" y="2350611"/>
            <a:ext cx="1873704" cy="1873704"/>
            <a:chOff x="637919" y="2492091"/>
            <a:chExt cx="1776646" cy="1776646"/>
          </a:xfrm>
        </p:grpSpPr>
        <p:sp>
          <p:nvSpPr>
            <p:cNvPr id="74" name="Shape 662"/>
            <p:cNvSpPr/>
            <p:nvPr/>
          </p:nvSpPr>
          <p:spPr>
            <a:xfrm>
              <a:off x="732589" y="2588810"/>
              <a:ext cx="1594006" cy="15940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53575" tIns="53575" rIns="53575" bIns="53575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3375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75" name="Oval 74"/>
            <p:cNvSpPr/>
            <p:nvPr/>
          </p:nvSpPr>
          <p:spPr>
            <a:xfrm>
              <a:off x="637919" y="2492091"/>
              <a:ext cx="1776646" cy="1776646"/>
            </a:xfrm>
            <a:prstGeom prst="ellipse">
              <a:avLst/>
            </a:prstGeom>
            <a:noFill/>
            <a:ln w="38100">
              <a:solidFill>
                <a:schemeClr val="accent4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270482" y="5040225"/>
            <a:ext cx="10320394" cy="871521"/>
            <a:chOff x="1204336" y="4779142"/>
            <a:chExt cx="9785799" cy="826376"/>
          </a:xfrm>
        </p:grpSpPr>
        <p:sp>
          <p:nvSpPr>
            <p:cNvPr id="52" name="Rectangle 51"/>
            <p:cNvSpPr/>
            <p:nvPr/>
          </p:nvSpPr>
          <p:spPr>
            <a:xfrm>
              <a:off x="1204336" y="4779142"/>
              <a:ext cx="2193168" cy="8263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Lorem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ipsume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koler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sit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denimaos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tebus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daname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lovera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don are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dimasa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quosam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sant</a:t>
              </a:r>
              <a:endPara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dalam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maka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dolore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.</a:t>
              </a:r>
              <a:endPara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3735295" y="4779142"/>
              <a:ext cx="2193168" cy="8263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Lorem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ipsume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koler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sit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denimaos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tebus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daname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lovera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don are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dimasa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quosam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sant</a:t>
              </a:r>
              <a:endPara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dalam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maka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dolore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.</a:t>
              </a:r>
              <a:endPara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endParaRP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6263436" y="4779142"/>
              <a:ext cx="2193168" cy="8263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Lorem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ipsume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koler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sit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denimaos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tebus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daname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lovera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don are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dimasa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quosam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sant</a:t>
              </a:r>
              <a:endPara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dalam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maka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dolore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.</a:t>
              </a:r>
              <a:endPara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endParaRP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8796967" y="4779142"/>
              <a:ext cx="2193168" cy="8263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Lorem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ipsume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koler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sit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denimaos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tebus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daname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lovera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don are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dimasa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quosam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sant</a:t>
              </a:r>
              <a:endPara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dalam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maka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dolore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.</a:t>
              </a:r>
              <a:endPara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endParaRPr>
            </a:p>
          </p:txBody>
        </p:sp>
      </p:grpSp>
      <p:sp>
        <p:nvSpPr>
          <p:cNvPr id="31" name="矩形 30"/>
          <p:cNvSpPr/>
          <p:nvPr/>
        </p:nvSpPr>
        <p:spPr>
          <a:xfrm>
            <a:off x="3477210" y="170898"/>
            <a:ext cx="9380132" cy="5972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1413" y="170898"/>
            <a:ext cx="254097" cy="5972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288981" y="170898"/>
            <a:ext cx="67661" cy="5972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1414" y="6997978"/>
            <a:ext cx="12855928" cy="9029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576093" y="177189"/>
            <a:ext cx="26468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年度工作概述</a:t>
            </a:r>
            <a:endParaRPr lang="en-US" altLang="zh-CN" sz="32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8" name="Content Placeholder 2"/>
          <p:cNvSpPr txBox="1"/>
          <p:nvPr/>
        </p:nvSpPr>
        <p:spPr>
          <a:xfrm>
            <a:off x="10605610" y="192575"/>
            <a:ext cx="1906380" cy="55354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3595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LOGO</a:t>
            </a:r>
            <a:endParaRPr lang="en-US" sz="3595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498412" y="729609"/>
            <a:ext cx="28022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ANNUAL WORK SUMMARY</a:t>
            </a: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1000">
        <p:random/>
      </p:transition>
    </mc:Choice>
    <mc:Fallback>
      <p:transition spd="slow" advClick="0" advTm="1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4262879" y="4203750"/>
            <a:ext cx="2184692" cy="1677535"/>
            <a:chOff x="4041728" y="3985996"/>
            <a:chExt cx="2071525" cy="1590639"/>
          </a:xfrm>
        </p:grpSpPr>
        <p:sp>
          <p:nvSpPr>
            <p:cNvPr id="16" name="Pie 15"/>
            <p:cNvSpPr/>
            <p:nvPr/>
          </p:nvSpPr>
          <p:spPr>
            <a:xfrm rot="16200000">
              <a:off x="4522614" y="3985996"/>
              <a:ext cx="1590639" cy="1590639"/>
            </a:xfrm>
            <a:prstGeom prst="pieWedg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zh-CN" altLang="en-US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cxnSp>
          <p:nvCxnSpPr>
            <p:cNvPr id="60" name="Straight Connector 59"/>
            <p:cNvCxnSpPr/>
            <p:nvPr/>
          </p:nvCxnSpPr>
          <p:spPr>
            <a:xfrm flipH="1">
              <a:off x="4041728" y="4030813"/>
              <a:ext cx="1012484" cy="0"/>
            </a:xfrm>
            <a:prstGeom prst="line">
              <a:avLst/>
            </a:prstGeom>
            <a:ln w="762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Shape 1713"/>
            <p:cNvSpPr/>
            <p:nvPr/>
          </p:nvSpPr>
          <p:spPr>
            <a:xfrm>
              <a:off x="4714919" y="4073665"/>
              <a:ext cx="379332" cy="4765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5" h="21072" extrusionOk="0">
                  <a:moveTo>
                    <a:pt x="17468" y="6506"/>
                  </a:moveTo>
                  <a:cubicBezTo>
                    <a:pt x="16410" y="7763"/>
                    <a:pt x="15333" y="6878"/>
                    <a:pt x="13824" y="5996"/>
                  </a:cubicBezTo>
                  <a:cubicBezTo>
                    <a:pt x="12317" y="5116"/>
                    <a:pt x="10950" y="4575"/>
                    <a:pt x="12006" y="3318"/>
                  </a:cubicBezTo>
                  <a:cubicBezTo>
                    <a:pt x="13062" y="2059"/>
                    <a:pt x="15140" y="1754"/>
                    <a:pt x="16648" y="2634"/>
                  </a:cubicBezTo>
                  <a:cubicBezTo>
                    <a:pt x="18155" y="3515"/>
                    <a:pt x="18522" y="5248"/>
                    <a:pt x="17468" y="6506"/>
                  </a:cubicBezTo>
                  <a:close/>
                  <a:moveTo>
                    <a:pt x="20868" y="4865"/>
                  </a:moveTo>
                  <a:cubicBezTo>
                    <a:pt x="20191" y="1663"/>
                    <a:pt x="16530" y="-474"/>
                    <a:pt x="12691" y="90"/>
                  </a:cubicBezTo>
                  <a:cubicBezTo>
                    <a:pt x="8853" y="655"/>
                    <a:pt x="5613" y="3118"/>
                    <a:pt x="6290" y="6320"/>
                  </a:cubicBezTo>
                  <a:cubicBezTo>
                    <a:pt x="6436" y="7009"/>
                    <a:pt x="6840" y="8088"/>
                    <a:pt x="7318" y="8862"/>
                  </a:cubicBezTo>
                  <a:lnTo>
                    <a:pt x="346" y="17166"/>
                  </a:lnTo>
                  <a:cubicBezTo>
                    <a:pt x="90" y="17473"/>
                    <a:pt x="-56" y="18024"/>
                    <a:pt x="20" y="18392"/>
                  </a:cubicBezTo>
                  <a:lnTo>
                    <a:pt x="470" y="20511"/>
                  </a:lnTo>
                  <a:cubicBezTo>
                    <a:pt x="547" y="20879"/>
                    <a:pt x="971" y="21126"/>
                    <a:pt x="1412" y="21061"/>
                  </a:cubicBezTo>
                  <a:lnTo>
                    <a:pt x="3454" y="20761"/>
                  </a:lnTo>
                  <a:cubicBezTo>
                    <a:pt x="3895" y="20696"/>
                    <a:pt x="4457" y="20387"/>
                    <a:pt x="4700" y="20072"/>
                  </a:cubicBezTo>
                  <a:lnTo>
                    <a:pt x="7456" y="16513"/>
                  </a:lnTo>
                  <a:lnTo>
                    <a:pt x="7480" y="16490"/>
                  </a:lnTo>
                  <a:lnTo>
                    <a:pt x="9346" y="16216"/>
                  </a:lnTo>
                  <a:lnTo>
                    <a:pt x="12566" y="12046"/>
                  </a:lnTo>
                  <a:cubicBezTo>
                    <a:pt x="13623" y="12195"/>
                    <a:pt x="15142" y="12146"/>
                    <a:pt x="16039" y="12013"/>
                  </a:cubicBezTo>
                  <a:cubicBezTo>
                    <a:pt x="19878" y="11449"/>
                    <a:pt x="21544" y="8068"/>
                    <a:pt x="20868" y="4865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40181" tIns="40181" rIns="40181" bIns="40181" anchor="ctr"/>
            <a:lstStyle/>
            <a:p>
              <a:pPr lvl="0" algn="l">
                <a:defRPr sz="3100" b="1">
                  <a:latin typeface="Kontrapunkt Bob Bold"/>
                  <a:ea typeface="Kontrapunkt Bob Bold"/>
                  <a:cs typeface="Kontrapunkt Bob Bold"/>
                  <a:sym typeface="Kontrapunkt Bob Bold"/>
                </a:defRPr>
              </a:pPr>
              <a:endParaRPr sz="327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8416862" y="2381952"/>
            <a:ext cx="2753151" cy="933002"/>
            <a:chOff x="7966022" y="2026338"/>
            <a:chExt cx="2610538" cy="884673"/>
          </a:xfrm>
        </p:grpSpPr>
        <p:sp>
          <p:nvSpPr>
            <p:cNvPr id="44" name="Text Placeholder 8"/>
            <p:cNvSpPr txBox="1"/>
            <p:nvPr/>
          </p:nvSpPr>
          <p:spPr>
            <a:xfrm>
              <a:off x="7966022" y="2026338"/>
              <a:ext cx="1890842" cy="271292"/>
            </a:xfrm>
            <a:prstGeom prst="rect">
              <a:avLst/>
            </a:prstGeom>
          </p:spPr>
          <p:txBody>
            <a:bodyPr vert="horz" lIns="96435" tIns="48218" rIns="96435" bIns="48218" rtlCol="0" anchor="ctr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zh-CN" altLang="en-US" sz="1475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点击输入标题</a:t>
              </a:r>
              <a:endParaRPr lang="zh-CN" altLang="en-US" sz="1475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endParaRPr>
            </a:p>
          </p:txBody>
        </p:sp>
        <p:sp>
          <p:nvSpPr>
            <p:cNvPr id="45" name="Text Placeholder 1"/>
            <p:cNvSpPr txBox="1"/>
            <p:nvPr/>
          </p:nvSpPr>
          <p:spPr>
            <a:xfrm>
              <a:off x="8061274" y="2297630"/>
              <a:ext cx="2515286" cy="613381"/>
            </a:xfrm>
            <a:prstGeom prst="rect">
              <a:avLst/>
            </a:prstGeom>
          </p:spPr>
          <p:txBody>
            <a:bodyPr vert="horz" lIns="0" tIns="48218" rIns="96435" bIns="48218" rtlCol="0" anchor="ctr">
              <a:normAutofit lnSpcReduction="10000"/>
            </a:bodyPr>
            <a:lstStyle>
              <a:defPPr>
                <a:defRPr lang="en-US"/>
              </a:defPPr>
              <a:lvl1pPr marL="0" algn="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Lorem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ipsum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dolor sit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amet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,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coctet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adipiscing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elita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SedatimLorem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ipsu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dolor sit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amet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.</a:t>
              </a:r>
              <a:endPara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8416862" y="4951647"/>
            <a:ext cx="2753151" cy="933002"/>
            <a:chOff x="7966022" y="2026338"/>
            <a:chExt cx="2610538" cy="884673"/>
          </a:xfrm>
        </p:grpSpPr>
        <p:sp>
          <p:nvSpPr>
            <p:cNvPr id="47" name="Text Placeholder 8"/>
            <p:cNvSpPr txBox="1"/>
            <p:nvPr/>
          </p:nvSpPr>
          <p:spPr>
            <a:xfrm>
              <a:off x="7966022" y="2026338"/>
              <a:ext cx="1890842" cy="271292"/>
            </a:xfrm>
            <a:prstGeom prst="rect">
              <a:avLst/>
            </a:prstGeom>
          </p:spPr>
          <p:txBody>
            <a:bodyPr vert="horz" lIns="96435" tIns="48218" rIns="96435" bIns="48218" rtlCol="0" anchor="ctr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zh-CN" altLang="en-US" sz="1475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点击输入标题</a:t>
              </a:r>
              <a:endParaRPr lang="zh-CN" altLang="en-US" sz="1475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endParaRPr>
            </a:p>
          </p:txBody>
        </p:sp>
        <p:sp>
          <p:nvSpPr>
            <p:cNvPr id="48" name="Text Placeholder 1"/>
            <p:cNvSpPr txBox="1"/>
            <p:nvPr/>
          </p:nvSpPr>
          <p:spPr>
            <a:xfrm>
              <a:off x="8061274" y="2297630"/>
              <a:ext cx="2515286" cy="613381"/>
            </a:xfrm>
            <a:prstGeom prst="rect">
              <a:avLst/>
            </a:prstGeom>
          </p:spPr>
          <p:txBody>
            <a:bodyPr vert="horz" lIns="0" tIns="48218" rIns="96435" bIns="48218" rtlCol="0" anchor="ctr">
              <a:normAutofit lnSpcReduction="10000"/>
            </a:bodyPr>
            <a:lstStyle>
              <a:defPPr>
                <a:defRPr lang="en-US"/>
              </a:defPPr>
              <a:lvl1pPr marL="0" algn="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Lorem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ipsum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dolor sit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amet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,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coctet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adipiscing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elita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SedatimLorem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ipsu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dolor sit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amet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.</a:t>
              </a:r>
              <a:endPara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1762481" y="2381952"/>
            <a:ext cx="2659044" cy="933002"/>
            <a:chOff x="8061274" y="2026338"/>
            <a:chExt cx="2521306" cy="884673"/>
          </a:xfrm>
        </p:grpSpPr>
        <p:sp>
          <p:nvSpPr>
            <p:cNvPr id="50" name="Text Placeholder 8"/>
            <p:cNvSpPr txBox="1"/>
            <p:nvPr/>
          </p:nvSpPr>
          <p:spPr>
            <a:xfrm>
              <a:off x="8691738" y="2026338"/>
              <a:ext cx="1890842" cy="271292"/>
            </a:xfrm>
            <a:prstGeom prst="rect">
              <a:avLst/>
            </a:prstGeom>
          </p:spPr>
          <p:txBody>
            <a:bodyPr vert="horz" lIns="96435" tIns="48218" rIns="96435" bIns="48218" rtlCol="0" anchor="ctr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zh-CN" altLang="en-US" sz="1475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点击输入标题</a:t>
              </a:r>
              <a:endParaRPr lang="zh-CN" altLang="en-US" sz="1475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endParaRPr>
            </a:p>
          </p:txBody>
        </p:sp>
        <p:sp>
          <p:nvSpPr>
            <p:cNvPr id="51" name="Text Placeholder 1"/>
            <p:cNvSpPr txBox="1"/>
            <p:nvPr/>
          </p:nvSpPr>
          <p:spPr>
            <a:xfrm>
              <a:off x="8061274" y="2297630"/>
              <a:ext cx="2515286" cy="613381"/>
            </a:xfrm>
            <a:prstGeom prst="rect">
              <a:avLst/>
            </a:prstGeom>
          </p:spPr>
          <p:txBody>
            <a:bodyPr vert="horz" lIns="0" tIns="48218" rIns="96435" bIns="48218" rtlCol="0" anchor="ctr">
              <a:normAutofit lnSpcReduction="10000"/>
            </a:bodyPr>
            <a:lstStyle>
              <a:defPPr>
                <a:defRPr lang="en-US"/>
              </a:defPPr>
              <a:lvl1pPr marL="0" algn="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Lorem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ipsum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dolor sit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amet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,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coctet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adipiscing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elita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SedatimLorem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ipsu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dolor sit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amet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.</a:t>
              </a:r>
              <a:endPara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1762481" y="4951647"/>
            <a:ext cx="2659044" cy="933002"/>
            <a:chOff x="8061274" y="2026338"/>
            <a:chExt cx="2521306" cy="884673"/>
          </a:xfrm>
        </p:grpSpPr>
        <p:sp>
          <p:nvSpPr>
            <p:cNvPr id="53" name="Text Placeholder 8"/>
            <p:cNvSpPr txBox="1"/>
            <p:nvPr/>
          </p:nvSpPr>
          <p:spPr>
            <a:xfrm>
              <a:off x="8691738" y="2026338"/>
              <a:ext cx="1890842" cy="271292"/>
            </a:xfrm>
            <a:prstGeom prst="rect">
              <a:avLst/>
            </a:prstGeom>
          </p:spPr>
          <p:txBody>
            <a:bodyPr vert="horz" lIns="96435" tIns="48218" rIns="96435" bIns="48218" rtlCol="0" anchor="ctr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zh-CN" altLang="en-US" sz="1475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点击输入标题</a:t>
              </a:r>
              <a:endParaRPr lang="zh-CN" altLang="en-US" sz="1475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endParaRPr>
            </a:p>
          </p:txBody>
        </p:sp>
        <p:sp>
          <p:nvSpPr>
            <p:cNvPr id="54" name="Text Placeholder 1"/>
            <p:cNvSpPr txBox="1"/>
            <p:nvPr/>
          </p:nvSpPr>
          <p:spPr>
            <a:xfrm>
              <a:off x="8061274" y="2297630"/>
              <a:ext cx="2515286" cy="613381"/>
            </a:xfrm>
            <a:prstGeom prst="rect">
              <a:avLst/>
            </a:prstGeom>
          </p:spPr>
          <p:txBody>
            <a:bodyPr vert="horz" lIns="0" tIns="48218" rIns="96435" bIns="48218" rtlCol="0" anchor="ctr">
              <a:normAutofit lnSpcReduction="10000"/>
            </a:bodyPr>
            <a:lstStyle>
              <a:defPPr>
                <a:defRPr lang="en-US"/>
              </a:defPPr>
              <a:lvl1pPr marL="0" algn="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Lorem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ipsum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dolor sit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amet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,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coctet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adipiscing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elita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SedatimLorem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ipsu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 dolor sit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amet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.</a:t>
              </a:r>
              <a:endPara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 Light" panose="020B0303030202020304" pitchFamily="34" charset="0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6437558" y="2529792"/>
            <a:ext cx="2116087" cy="1677535"/>
            <a:chOff x="6103759" y="2398749"/>
            <a:chExt cx="2006474" cy="1590639"/>
          </a:xfrm>
        </p:grpSpPr>
        <p:sp>
          <p:nvSpPr>
            <p:cNvPr id="15" name="Pie 14"/>
            <p:cNvSpPr/>
            <p:nvPr/>
          </p:nvSpPr>
          <p:spPr>
            <a:xfrm rot="5400000">
              <a:off x="6103759" y="2398749"/>
              <a:ext cx="1590639" cy="1590639"/>
            </a:xfrm>
            <a:prstGeom prst="pieWedg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zh-CN" altLang="en-US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cxnSp>
          <p:nvCxnSpPr>
            <p:cNvPr id="58" name="Straight Connector 57"/>
            <p:cNvCxnSpPr/>
            <p:nvPr/>
          </p:nvCxnSpPr>
          <p:spPr>
            <a:xfrm flipH="1">
              <a:off x="7097749" y="3946993"/>
              <a:ext cx="1012484" cy="0"/>
            </a:xfrm>
            <a:prstGeom prst="line">
              <a:avLst/>
            </a:prstGeom>
            <a:ln w="762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8" name="Group 67"/>
            <p:cNvGrpSpPr/>
            <p:nvPr/>
          </p:nvGrpSpPr>
          <p:grpSpPr>
            <a:xfrm>
              <a:off x="7046949" y="3467100"/>
              <a:ext cx="458751" cy="444141"/>
              <a:chOff x="2339975" y="3200401"/>
              <a:chExt cx="249238" cy="241301"/>
            </a:xfrm>
            <a:solidFill>
              <a:schemeClr val="bg1"/>
            </a:solidFill>
          </p:grpSpPr>
          <p:sp>
            <p:nvSpPr>
              <p:cNvPr id="69" name="Rectangle 18"/>
              <p:cNvSpPr>
                <a:spLocks noChangeArrowheads="1"/>
              </p:cNvSpPr>
              <p:nvPr/>
            </p:nvSpPr>
            <p:spPr bwMode="auto">
              <a:xfrm>
                <a:off x="2428875" y="3297238"/>
                <a:ext cx="28575" cy="2540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en-US" sz="2530">
                  <a:latin typeface="Times New Roman" panose="02020603050405020304" pitchFamily="18" charset="0"/>
                  <a:ea typeface="微软雅黑" panose="020B0503020204020204" pitchFamily="34" charset="-122"/>
                  <a:cs typeface="Open Sans" pitchFamily="34" charset="0"/>
                  <a:sym typeface="Times New Roman" panose="02020603050405020304" pitchFamily="18" charset="0"/>
                </a:endParaRPr>
              </a:p>
            </p:txBody>
          </p:sp>
          <p:sp>
            <p:nvSpPr>
              <p:cNvPr id="70" name="Rectangle 19"/>
              <p:cNvSpPr>
                <a:spLocks noChangeArrowheads="1"/>
              </p:cNvSpPr>
              <p:nvPr/>
            </p:nvSpPr>
            <p:spPr bwMode="auto">
              <a:xfrm>
                <a:off x="2473325" y="3297238"/>
                <a:ext cx="28575" cy="2540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en-US" sz="2530">
                  <a:latin typeface="Times New Roman" panose="02020603050405020304" pitchFamily="18" charset="0"/>
                  <a:ea typeface="微软雅黑" panose="020B0503020204020204" pitchFamily="34" charset="-122"/>
                  <a:cs typeface="Open Sans" pitchFamily="34" charset="0"/>
                  <a:sym typeface="Times New Roman" panose="02020603050405020304" pitchFamily="18" charset="0"/>
                </a:endParaRPr>
              </a:p>
            </p:txBody>
          </p:sp>
          <p:sp>
            <p:nvSpPr>
              <p:cNvPr id="71" name="Rectangle 20"/>
              <p:cNvSpPr>
                <a:spLocks noChangeArrowheads="1"/>
              </p:cNvSpPr>
              <p:nvPr/>
            </p:nvSpPr>
            <p:spPr bwMode="auto">
              <a:xfrm>
                <a:off x="2516188" y="3297238"/>
                <a:ext cx="28575" cy="2540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en-US" sz="2530">
                  <a:latin typeface="Times New Roman" panose="02020603050405020304" pitchFamily="18" charset="0"/>
                  <a:ea typeface="微软雅黑" panose="020B0503020204020204" pitchFamily="34" charset="-122"/>
                  <a:cs typeface="Open Sans" pitchFamily="34" charset="0"/>
                  <a:sym typeface="Times New Roman" panose="02020603050405020304" pitchFamily="18" charset="0"/>
                </a:endParaRPr>
              </a:p>
            </p:txBody>
          </p:sp>
          <p:sp>
            <p:nvSpPr>
              <p:cNvPr id="72" name="Rectangle 21"/>
              <p:cNvSpPr>
                <a:spLocks noChangeArrowheads="1"/>
              </p:cNvSpPr>
              <p:nvPr/>
            </p:nvSpPr>
            <p:spPr bwMode="auto">
              <a:xfrm>
                <a:off x="2428875" y="3338513"/>
                <a:ext cx="28575" cy="238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en-US" sz="2530">
                  <a:latin typeface="Times New Roman" panose="02020603050405020304" pitchFamily="18" charset="0"/>
                  <a:ea typeface="微软雅黑" panose="020B0503020204020204" pitchFamily="34" charset="-122"/>
                  <a:cs typeface="Open Sans" pitchFamily="34" charset="0"/>
                  <a:sym typeface="Times New Roman" panose="02020603050405020304" pitchFamily="18" charset="0"/>
                </a:endParaRPr>
              </a:p>
            </p:txBody>
          </p:sp>
          <p:sp>
            <p:nvSpPr>
              <p:cNvPr id="73" name="Rectangle 22"/>
              <p:cNvSpPr>
                <a:spLocks noChangeArrowheads="1"/>
              </p:cNvSpPr>
              <p:nvPr/>
            </p:nvSpPr>
            <p:spPr bwMode="auto">
              <a:xfrm>
                <a:off x="2473325" y="3338513"/>
                <a:ext cx="28575" cy="238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en-US" sz="2530">
                  <a:latin typeface="Times New Roman" panose="02020603050405020304" pitchFamily="18" charset="0"/>
                  <a:ea typeface="微软雅黑" panose="020B0503020204020204" pitchFamily="34" charset="-122"/>
                  <a:cs typeface="Open Sans" pitchFamily="34" charset="0"/>
                  <a:sym typeface="Times New Roman" panose="02020603050405020304" pitchFamily="18" charset="0"/>
                </a:endParaRPr>
              </a:p>
            </p:txBody>
          </p:sp>
          <p:sp>
            <p:nvSpPr>
              <p:cNvPr id="74" name="Rectangle 23"/>
              <p:cNvSpPr>
                <a:spLocks noChangeArrowheads="1"/>
              </p:cNvSpPr>
              <p:nvPr/>
            </p:nvSpPr>
            <p:spPr bwMode="auto">
              <a:xfrm>
                <a:off x="2516188" y="3338513"/>
                <a:ext cx="28575" cy="238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en-US" sz="2530">
                  <a:latin typeface="Times New Roman" panose="02020603050405020304" pitchFamily="18" charset="0"/>
                  <a:ea typeface="微软雅黑" panose="020B0503020204020204" pitchFamily="34" charset="-122"/>
                  <a:cs typeface="Open Sans" pitchFamily="34" charset="0"/>
                  <a:sym typeface="Times New Roman" panose="02020603050405020304" pitchFamily="18" charset="0"/>
                </a:endParaRPr>
              </a:p>
            </p:txBody>
          </p:sp>
          <p:sp>
            <p:nvSpPr>
              <p:cNvPr id="75" name="Rectangle 24"/>
              <p:cNvSpPr>
                <a:spLocks noChangeArrowheads="1"/>
              </p:cNvSpPr>
              <p:nvPr/>
            </p:nvSpPr>
            <p:spPr bwMode="auto">
              <a:xfrm>
                <a:off x="2428875" y="3378201"/>
                <a:ext cx="28575" cy="238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en-US" sz="2530">
                  <a:latin typeface="Times New Roman" panose="02020603050405020304" pitchFamily="18" charset="0"/>
                  <a:ea typeface="微软雅黑" panose="020B0503020204020204" pitchFamily="34" charset="-122"/>
                  <a:cs typeface="Open Sans" pitchFamily="34" charset="0"/>
                  <a:sym typeface="Times New Roman" panose="02020603050405020304" pitchFamily="18" charset="0"/>
                </a:endParaRPr>
              </a:p>
            </p:txBody>
          </p:sp>
          <p:sp>
            <p:nvSpPr>
              <p:cNvPr id="76" name="Rectangle 25"/>
              <p:cNvSpPr>
                <a:spLocks noChangeArrowheads="1"/>
              </p:cNvSpPr>
              <p:nvPr/>
            </p:nvSpPr>
            <p:spPr bwMode="auto">
              <a:xfrm>
                <a:off x="2386013" y="3338513"/>
                <a:ext cx="25400" cy="238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en-US" sz="2530">
                  <a:latin typeface="Times New Roman" panose="02020603050405020304" pitchFamily="18" charset="0"/>
                  <a:ea typeface="微软雅黑" panose="020B0503020204020204" pitchFamily="34" charset="-122"/>
                  <a:cs typeface="Open Sans" pitchFamily="34" charset="0"/>
                  <a:sym typeface="Times New Roman" panose="02020603050405020304" pitchFamily="18" charset="0"/>
                </a:endParaRPr>
              </a:p>
            </p:txBody>
          </p:sp>
          <p:sp>
            <p:nvSpPr>
              <p:cNvPr id="77" name="Rectangle 26"/>
              <p:cNvSpPr>
                <a:spLocks noChangeArrowheads="1"/>
              </p:cNvSpPr>
              <p:nvPr/>
            </p:nvSpPr>
            <p:spPr bwMode="auto">
              <a:xfrm>
                <a:off x="2386013" y="3378201"/>
                <a:ext cx="28575" cy="238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en-US" sz="2530">
                  <a:latin typeface="Times New Roman" panose="02020603050405020304" pitchFamily="18" charset="0"/>
                  <a:ea typeface="微软雅黑" panose="020B0503020204020204" pitchFamily="34" charset="-122"/>
                  <a:cs typeface="Open Sans" pitchFamily="34" charset="0"/>
                  <a:sym typeface="Times New Roman" panose="02020603050405020304" pitchFamily="18" charset="0"/>
                </a:endParaRPr>
              </a:p>
            </p:txBody>
          </p:sp>
          <p:sp>
            <p:nvSpPr>
              <p:cNvPr id="78" name="Rectangle 27"/>
              <p:cNvSpPr>
                <a:spLocks noChangeArrowheads="1"/>
              </p:cNvSpPr>
              <p:nvPr/>
            </p:nvSpPr>
            <p:spPr bwMode="auto">
              <a:xfrm>
                <a:off x="2473325" y="3378201"/>
                <a:ext cx="28575" cy="238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en-US" sz="2530">
                  <a:latin typeface="Times New Roman" panose="02020603050405020304" pitchFamily="18" charset="0"/>
                  <a:ea typeface="微软雅黑" panose="020B0503020204020204" pitchFamily="34" charset="-122"/>
                  <a:cs typeface="Open Sans" pitchFamily="34" charset="0"/>
                  <a:sym typeface="Times New Roman" panose="02020603050405020304" pitchFamily="18" charset="0"/>
                </a:endParaRPr>
              </a:p>
            </p:txBody>
          </p:sp>
          <p:sp>
            <p:nvSpPr>
              <p:cNvPr id="79" name="Rectangle 28"/>
              <p:cNvSpPr>
                <a:spLocks noChangeArrowheads="1"/>
              </p:cNvSpPr>
              <p:nvPr/>
            </p:nvSpPr>
            <p:spPr bwMode="auto">
              <a:xfrm>
                <a:off x="2516188" y="3378201"/>
                <a:ext cx="28575" cy="238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en-US" sz="2530">
                  <a:latin typeface="Times New Roman" panose="02020603050405020304" pitchFamily="18" charset="0"/>
                  <a:ea typeface="微软雅黑" panose="020B0503020204020204" pitchFamily="34" charset="-122"/>
                  <a:cs typeface="Open Sans" pitchFamily="34" charset="0"/>
                  <a:sym typeface="Times New Roman" panose="02020603050405020304" pitchFamily="18" charset="0"/>
                </a:endParaRPr>
              </a:p>
            </p:txBody>
          </p:sp>
          <p:sp>
            <p:nvSpPr>
              <p:cNvPr id="80" name="Freeform 29"/>
              <p:cNvSpPr>
                <a:spLocks noEditPoints="1"/>
              </p:cNvSpPr>
              <p:nvPr/>
            </p:nvSpPr>
            <p:spPr bwMode="auto">
              <a:xfrm>
                <a:off x="2339975" y="3217864"/>
                <a:ext cx="249238" cy="223838"/>
              </a:xfrm>
              <a:custGeom>
                <a:avLst/>
                <a:gdLst>
                  <a:gd name="T0" fmla="*/ 157 w 157"/>
                  <a:gd name="T1" fmla="*/ 0 h 141"/>
                  <a:gd name="T2" fmla="*/ 135 w 157"/>
                  <a:gd name="T3" fmla="*/ 0 h 141"/>
                  <a:gd name="T4" fmla="*/ 135 w 157"/>
                  <a:gd name="T5" fmla="*/ 15 h 141"/>
                  <a:gd name="T6" fmla="*/ 114 w 157"/>
                  <a:gd name="T7" fmla="*/ 15 h 141"/>
                  <a:gd name="T8" fmla="*/ 114 w 157"/>
                  <a:gd name="T9" fmla="*/ 0 h 141"/>
                  <a:gd name="T10" fmla="*/ 47 w 157"/>
                  <a:gd name="T11" fmla="*/ 0 h 141"/>
                  <a:gd name="T12" fmla="*/ 47 w 157"/>
                  <a:gd name="T13" fmla="*/ 15 h 141"/>
                  <a:gd name="T14" fmla="*/ 25 w 157"/>
                  <a:gd name="T15" fmla="*/ 15 h 141"/>
                  <a:gd name="T16" fmla="*/ 25 w 157"/>
                  <a:gd name="T17" fmla="*/ 0 h 141"/>
                  <a:gd name="T18" fmla="*/ 0 w 157"/>
                  <a:gd name="T19" fmla="*/ 0 h 141"/>
                  <a:gd name="T20" fmla="*/ 0 w 157"/>
                  <a:gd name="T21" fmla="*/ 141 h 141"/>
                  <a:gd name="T22" fmla="*/ 12 w 157"/>
                  <a:gd name="T23" fmla="*/ 141 h 141"/>
                  <a:gd name="T24" fmla="*/ 146 w 157"/>
                  <a:gd name="T25" fmla="*/ 141 h 141"/>
                  <a:gd name="T26" fmla="*/ 157 w 157"/>
                  <a:gd name="T27" fmla="*/ 141 h 141"/>
                  <a:gd name="T28" fmla="*/ 157 w 157"/>
                  <a:gd name="T29" fmla="*/ 0 h 141"/>
                  <a:gd name="T30" fmla="*/ 146 w 157"/>
                  <a:gd name="T31" fmla="*/ 129 h 141"/>
                  <a:gd name="T32" fmla="*/ 12 w 157"/>
                  <a:gd name="T33" fmla="*/ 129 h 141"/>
                  <a:gd name="T34" fmla="*/ 12 w 157"/>
                  <a:gd name="T35" fmla="*/ 40 h 141"/>
                  <a:gd name="T36" fmla="*/ 146 w 157"/>
                  <a:gd name="T37" fmla="*/ 40 h 141"/>
                  <a:gd name="T38" fmla="*/ 146 w 157"/>
                  <a:gd name="T39" fmla="*/ 129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57" h="141">
                    <a:moveTo>
                      <a:pt x="157" y="0"/>
                    </a:moveTo>
                    <a:lnTo>
                      <a:pt x="135" y="0"/>
                    </a:lnTo>
                    <a:lnTo>
                      <a:pt x="135" y="15"/>
                    </a:lnTo>
                    <a:lnTo>
                      <a:pt x="114" y="15"/>
                    </a:lnTo>
                    <a:lnTo>
                      <a:pt x="114" y="0"/>
                    </a:lnTo>
                    <a:lnTo>
                      <a:pt x="47" y="0"/>
                    </a:lnTo>
                    <a:lnTo>
                      <a:pt x="47" y="15"/>
                    </a:lnTo>
                    <a:lnTo>
                      <a:pt x="25" y="15"/>
                    </a:lnTo>
                    <a:lnTo>
                      <a:pt x="25" y="0"/>
                    </a:lnTo>
                    <a:lnTo>
                      <a:pt x="0" y="0"/>
                    </a:lnTo>
                    <a:lnTo>
                      <a:pt x="0" y="141"/>
                    </a:lnTo>
                    <a:lnTo>
                      <a:pt x="12" y="141"/>
                    </a:lnTo>
                    <a:lnTo>
                      <a:pt x="146" y="141"/>
                    </a:lnTo>
                    <a:lnTo>
                      <a:pt x="157" y="141"/>
                    </a:lnTo>
                    <a:lnTo>
                      <a:pt x="157" y="0"/>
                    </a:lnTo>
                    <a:close/>
                    <a:moveTo>
                      <a:pt x="146" y="129"/>
                    </a:moveTo>
                    <a:lnTo>
                      <a:pt x="12" y="129"/>
                    </a:lnTo>
                    <a:lnTo>
                      <a:pt x="12" y="40"/>
                    </a:lnTo>
                    <a:lnTo>
                      <a:pt x="146" y="40"/>
                    </a:lnTo>
                    <a:lnTo>
                      <a:pt x="146" y="12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en-US" sz="2530">
                  <a:latin typeface="Times New Roman" panose="02020603050405020304" pitchFamily="18" charset="0"/>
                  <a:ea typeface="微软雅黑" panose="020B0503020204020204" pitchFamily="34" charset="-122"/>
                  <a:cs typeface="Open Sans" pitchFamily="34" charset="0"/>
                  <a:sym typeface="Times New Roman" panose="02020603050405020304" pitchFamily="18" charset="0"/>
                </a:endParaRPr>
              </a:p>
            </p:txBody>
          </p:sp>
          <p:sp>
            <p:nvSpPr>
              <p:cNvPr id="81" name="Rectangle 30"/>
              <p:cNvSpPr>
                <a:spLocks noChangeArrowheads="1"/>
              </p:cNvSpPr>
              <p:nvPr/>
            </p:nvSpPr>
            <p:spPr bwMode="auto">
              <a:xfrm>
                <a:off x="2387600" y="3200401"/>
                <a:ext cx="20638" cy="349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en-US" sz="2530">
                  <a:latin typeface="Times New Roman" panose="02020603050405020304" pitchFamily="18" charset="0"/>
                  <a:ea typeface="微软雅黑" panose="020B0503020204020204" pitchFamily="34" charset="-122"/>
                  <a:cs typeface="Open Sans" pitchFamily="34" charset="0"/>
                  <a:sym typeface="Times New Roman" panose="02020603050405020304" pitchFamily="18" charset="0"/>
                </a:endParaRPr>
              </a:p>
            </p:txBody>
          </p:sp>
          <p:sp>
            <p:nvSpPr>
              <p:cNvPr id="82" name="Rectangle 31"/>
              <p:cNvSpPr>
                <a:spLocks noChangeArrowheads="1"/>
              </p:cNvSpPr>
              <p:nvPr/>
            </p:nvSpPr>
            <p:spPr bwMode="auto">
              <a:xfrm>
                <a:off x="2525713" y="3200401"/>
                <a:ext cx="23813" cy="349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en-US" sz="2530">
                  <a:latin typeface="Times New Roman" panose="02020603050405020304" pitchFamily="18" charset="0"/>
                  <a:ea typeface="微软雅黑" panose="020B0503020204020204" pitchFamily="34" charset="-122"/>
                  <a:cs typeface="Open Sans" pitchFamily="34" charset="0"/>
                  <a:sym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5" name="Group 4"/>
          <p:cNvGrpSpPr/>
          <p:nvPr/>
        </p:nvGrpSpPr>
        <p:grpSpPr>
          <a:xfrm>
            <a:off x="6437561" y="4203750"/>
            <a:ext cx="1677535" cy="2178115"/>
            <a:chOff x="6103761" y="3985996"/>
            <a:chExt cx="1590639" cy="2065289"/>
          </a:xfrm>
        </p:grpSpPr>
        <p:sp>
          <p:nvSpPr>
            <p:cNvPr id="17" name="Pie 16"/>
            <p:cNvSpPr/>
            <p:nvPr/>
          </p:nvSpPr>
          <p:spPr>
            <a:xfrm rot="10800000">
              <a:off x="6103761" y="3985996"/>
              <a:ext cx="1590639" cy="1590639"/>
            </a:xfrm>
            <a:prstGeom prst="pieWedg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zh-CN" altLang="en-US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cxnSp>
          <p:nvCxnSpPr>
            <p:cNvPr id="57" name="Straight Connector 56"/>
            <p:cNvCxnSpPr/>
            <p:nvPr/>
          </p:nvCxnSpPr>
          <p:spPr>
            <a:xfrm>
              <a:off x="6141741" y="5062716"/>
              <a:ext cx="0" cy="988569"/>
            </a:xfrm>
            <a:prstGeom prst="line">
              <a:avLst/>
            </a:prstGeom>
            <a:ln w="762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1" name="Group 27"/>
            <p:cNvGrpSpPr/>
            <p:nvPr/>
          </p:nvGrpSpPr>
          <p:grpSpPr bwMode="auto">
            <a:xfrm>
              <a:off x="6141741" y="4988003"/>
              <a:ext cx="563609" cy="423704"/>
              <a:chOff x="0" y="0"/>
              <a:chExt cx="772" cy="579"/>
            </a:xfrm>
            <a:solidFill>
              <a:schemeClr val="bg1"/>
            </a:solidFill>
          </p:grpSpPr>
          <p:sp>
            <p:nvSpPr>
              <p:cNvPr id="92" name="Freeform 23"/>
              <p:cNvSpPr/>
              <p:nvPr/>
            </p:nvSpPr>
            <p:spPr bwMode="auto">
              <a:xfrm>
                <a:off x="0" y="0"/>
                <a:ext cx="772" cy="344"/>
              </a:xfrm>
              <a:custGeom>
                <a:avLst/>
                <a:gdLst>
                  <a:gd name="T0" fmla="*/ 653 w 21279"/>
                  <a:gd name="T1" fmla="*/ 344 h 21600"/>
                  <a:gd name="T2" fmla="*/ 707 w 21279"/>
                  <a:gd name="T3" fmla="*/ 301 h 21600"/>
                  <a:gd name="T4" fmla="*/ 771 w 21279"/>
                  <a:gd name="T5" fmla="*/ 43 h 21600"/>
                  <a:gd name="T6" fmla="*/ 739 w 21279"/>
                  <a:gd name="T7" fmla="*/ 0 h 21600"/>
                  <a:gd name="T8" fmla="*/ 30 w 21279"/>
                  <a:gd name="T9" fmla="*/ 0 h 21600"/>
                  <a:gd name="T10" fmla="*/ 3 w 21279"/>
                  <a:gd name="T11" fmla="*/ 27 h 21600"/>
                  <a:gd name="T12" fmla="*/ 57 w 21279"/>
                  <a:gd name="T13" fmla="*/ 54 h 21600"/>
                  <a:gd name="T14" fmla="*/ 159 w 21279"/>
                  <a:gd name="T15" fmla="*/ 65 h 21600"/>
                  <a:gd name="T16" fmla="*/ 213 w 21279"/>
                  <a:gd name="T17" fmla="*/ 108 h 21600"/>
                  <a:gd name="T18" fmla="*/ 256 w 21279"/>
                  <a:gd name="T19" fmla="*/ 301 h 21600"/>
                  <a:gd name="T20" fmla="*/ 309 w 21279"/>
                  <a:gd name="T21" fmla="*/ 344 h 21600"/>
                  <a:gd name="T22" fmla="*/ 653 w 21279"/>
                  <a:gd name="T23" fmla="*/ 344 h 21600"/>
                  <a:gd name="T24" fmla="*/ 653 w 21279"/>
                  <a:gd name="T25" fmla="*/ 344 h 2160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1279" h="21600">
                    <a:moveTo>
                      <a:pt x="17995" y="21600"/>
                    </a:moveTo>
                    <a:cubicBezTo>
                      <a:pt x="18587" y="21600"/>
                      <a:pt x="19327" y="20588"/>
                      <a:pt x="19475" y="18900"/>
                    </a:cubicBezTo>
                    <a:cubicBezTo>
                      <a:pt x="21250" y="2700"/>
                      <a:pt x="21250" y="2700"/>
                      <a:pt x="21250" y="2700"/>
                    </a:cubicBezTo>
                    <a:cubicBezTo>
                      <a:pt x="21398" y="1350"/>
                      <a:pt x="20954" y="0"/>
                      <a:pt x="20362" y="0"/>
                    </a:cubicBezTo>
                    <a:cubicBezTo>
                      <a:pt x="834" y="0"/>
                      <a:pt x="834" y="0"/>
                      <a:pt x="834" y="0"/>
                    </a:cubicBezTo>
                    <a:cubicBezTo>
                      <a:pt x="242" y="0"/>
                      <a:pt x="-202" y="675"/>
                      <a:pt x="94" y="1688"/>
                    </a:cubicBezTo>
                    <a:cubicBezTo>
                      <a:pt x="242" y="2362"/>
                      <a:pt x="982" y="3375"/>
                      <a:pt x="1573" y="3375"/>
                    </a:cubicBezTo>
                    <a:cubicBezTo>
                      <a:pt x="4384" y="4050"/>
                      <a:pt x="4384" y="4050"/>
                      <a:pt x="4384" y="4050"/>
                    </a:cubicBezTo>
                    <a:cubicBezTo>
                      <a:pt x="4976" y="4050"/>
                      <a:pt x="5716" y="5400"/>
                      <a:pt x="5864" y="6750"/>
                    </a:cubicBezTo>
                    <a:cubicBezTo>
                      <a:pt x="7047" y="18900"/>
                      <a:pt x="7047" y="18900"/>
                      <a:pt x="7047" y="18900"/>
                    </a:cubicBezTo>
                    <a:cubicBezTo>
                      <a:pt x="7195" y="20588"/>
                      <a:pt x="7935" y="21600"/>
                      <a:pt x="8527" y="21600"/>
                    </a:cubicBezTo>
                    <a:lnTo>
                      <a:pt x="17995" y="21600"/>
                    </a:lnTo>
                    <a:close/>
                    <a:moveTo>
                      <a:pt x="17995" y="2160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93" name="Oval 24"/>
              <p:cNvSpPr/>
              <p:nvPr/>
            </p:nvSpPr>
            <p:spPr bwMode="auto">
              <a:xfrm>
                <a:off x="304" y="461"/>
                <a:ext cx="122" cy="11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94" name="Oval 25"/>
              <p:cNvSpPr/>
              <p:nvPr/>
            </p:nvSpPr>
            <p:spPr bwMode="auto">
              <a:xfrm>
                <a:off x="520" y="461"/>
                <a:ext cx="122" cy="11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95" name="Freeform 26"/>
              <p:cNvSpPr/>
              <p:nvPr/>
            </p:nvSpPr>
            <p:spPr bwMode="auto">
              <a:xfrm>
                <a:off x="247" y="302"/>
                <a:ext cx="432" cy="127"/>
              </a:xfrm>
              <a:custGeom>
                <a:avLst/>
                <a:gdLst>
                  <a:gd name="T0" fmla="*/ 36 w 21275"/>
                  <a:gd name="T1" fmla="*/ 0 h 21600"/>
                  <a:gd name="T2" fmla="*/ 4 w 21275"/>
                  <a:gd name="T3" fmla="*/ 85 h 21600"/>
                  <a:gd name="T4" fmla="*/ 31 w 21275"/>
                  <a:gd name="T5" fmla="*/ 127 h 21600"/>
                  <a:gd name="T6" fmla="*/ 432 w 21275"/>
                  <a:gd name="T7" fmla="*/ 127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275" h="21600">
                    <a:moveTo>
                      <a:pt x="1782" y="0"/>
                    </a:moveTo>
                    <a:cubicBezTo>
                      <a:pt x="202" y="14400"/>
                      <a:pt x="202" y="14400"/>
                      <a:pt x="202" y="14400"/>
                    </a:cubicBezTo>
                    <a:cubicBezTo>
                      <a:pt x="-325" y="18000"/>
                      <a:pt x="202" y="21600"/>
                      <a:pt x="1519" y="21600"/>
                    </a:cubicBezTo>
                    <a:cubicBezTo>
                      <a:pt x="21275" y="21600"/>
                      <a:pt x="21275" y="21600"/>
                      <a:pt x="21275" y="21600"/>
                    </a:cubicBezTo>
                  </a:path>
                </a:pathLst>
              </a:custGeom>
              <a:grpFill/>
              <a:ln w="12700" cap="flat">
                <a:solidFill>
                  <a:srgbClr val="FFFFFF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3" name="Group 2"/>
          <p:cNvGrpSpPr/>
          <p:nvPr/>
        </p:nvGrpSpPr>
        <p:grpSpPr>
          <a:xfrm>
            <a:off x="4770037" y="2040809"/>
            <a:ext cx="1677534" cy="2166518"/>
            <a:chOff x="4522615" y="1935094"/>
            <a:chExt cx="1590638" cy="2054293"/>
          </a:xfrm>
        </p:grpSpPr>
        <p:grpSp>
          <p:nvGrpSpPr>
            <p:cNvPr id="2" name="Group 1"/>
            <p:cNvGrpSpPr/>
            <p:nvPr/>
          </p:nvGrpSpPr>
          <p:grpSpPr>
            <a:xfrm>
              <a:off x="4522615" y="1935094"/>
              <a:ext cx="1590638" cy="2054293"/>
              <a:chOff x="4522615" y="1935094"/>
              <a:chExt cx="1590638" cy="2054293"/>
            </a:xfrm>
          </p:grpSpPr>
          <p:sp>
            <p:nvSpPr>
              <p:cNvPr id="18" name="Pie 17"/>
              <p:cNvSpPr/>
              <p:nvPr/>
            </p:nvSpPr>
            <p:spPr>
              <a:xfrm>
                <a:off x="4522615" y="2398745"/>
                <a:ext cx="1590638" cy="1590642"/>
              </a:xfrm>
              <a:prstGeom prst="pieWedg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zh-CN" altLang="en-US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cxnSp>
            <p:nvCxnSpPr>
              <p:cNvPr id="56" name="Straight Connector 55"/>
              <p:cNvCxnSpPr/>
              <p:nvPr/>
            </p:nvCxnSpPr>
            <p:spPr>
              <a:xfrm>
                <a:off x="6073161" y="1935094"/>
                <a:ext cx="0" cy="988569"/>
              </a:xfrm>
              <a:prstGeom prst="line">
                <a:avLst/>
              </a:prstGeom>
              <a:ln w="762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6" name="AutoShape 17"/>
            <p:cNvSpPr/>
            <p:nvPr/>
          </p:nvSpPr>
          <p:spPr bwMode="auto">
            <a:xfrm>
              <a:off x="5555077" y="2551710"/>
              <a:ext cx="457103" cy="478939"/>
            </a:xfrm>
            <a:custGeom>
              <a:avLst/>
              <a:gdLst>
                <a:gd name="T0" fmla="*/ 11727 w 21338"/>
                <a:gd name="T1" fmla="*/ 7308 h 21600"/>
                <a:gd name="T2" fmla="*/ 7039 w 21338"/>
                <a:gd name="T3" fmla="*/ 9744 h 21600"/>
                <a:gd name="T4" fmla="*/ 9551 w 21338"/>
                <a:gd name="T5" fmla="*/ 14292 h 21600"/>
                <a:gd name="T6" fmla="*/ 14239 w 21338"/>
                <a:gd name="T7" fmla="*/ 11856 h 21600"/>
                <a:gd name="T8" fmla="*/ 11727 w 21338"/>
                <a:gd name="T9" fmla="*/ 7308 h 21600"/>
                <a:gd name="T10" fmla="*/ 12397 w 21338"/>
                <a:gd name="T11" fmla="*/ 11368 h 21600"/>
                <a:gd name="T12" fmla="*/ 10053 w 21338"/>
                <a:gd name="T13" fmla="*/ 12505 h 21600"/>
                <a:gd name="T14" fmla="*/ 8881 w 21338"/>
                <a:gd name="T15" fmla="*/ 10232 h 21600"/>
                <a:gd name="T16" fmla="*/ 11225 w 21338"/>
                <a:gd name="T17" fmla="*/ 9095 h 21600"/>
                <a:gd name="T18" fmla="*/ 12397 w 21338"/>
                <a:gd name="T19" fmla="*/ 11368 h 21600"/>
                <a:gd name="T20" fmla="*/ 20937 w 21338"/>
                <a:gd name="T21" fmla="*/ 13155 h 21600"/>
                <a:gd name="T22" fmla="*/ 18760 w 21338"/>
                <a:gd name="T23" fmla="*/ 12018 h 21600"/>
                <a:gd name="T24" fmla="*/ 18760 w 21338"/>
                <a:gd name="T25" fmla="*/ 9420 h 21600"/>
                <a:gd name="T26" fmla="*/ 20769 w 21338"/>
                <a:gd name="T27" fmla="*/ 8120 h 21600"/>
                <a:gd name="T28" fmla="*/ 21104 w 21338"/>
                <a:gd name="T29" fmla="*/ 6983 h 21600"/>
                <a:gd name="T30" fmla="*/ 18927 w 21338"/>
                <a:gd name="T31" fmla="*/ 3411 h 21600"/>
                <a:gd name="T32" fmla="*/ 17755 w 21338"/>
                <a:gd name="T33" fmla="*/ 3086 h 21600"/>
                <a:gd name="T34" fmla="*/ 15746 w 21338"/>
                <a:gd name="T35" fmla="*/ 4385 h 21600"/>
                <a:gd name="T36" fmla="*/ 13569 w 21338"/>
                <a:gd name="T37" fmla="*/ 3248 h 21600"/>
                <a:gd name="T38" fmla="*/ 13569 w 21338"/>
                <a:gd name="T39" fmla="*/ 812 h 21600"/>
                <a:gd name="T40" fmla="*/ 12732 w 21338"/>
                <a:gd name="T41" fmla="*/ 0 h 21600"/>
                <a:gd name="T42" fmla="*/ 8546 w 21338"/>
                <a:gd name="T43" fmla="*/ 0 h 21600"/>
                <a:gd name="T44" fmla="*/ 7876 w 21338"/>
                <a:gd name="T45" fmla="*/ 325 h 21600"/>
                <a:gd name="T46" fmla="*/ 7541 w 21338"/>
                <a:gd name="T47" fmla="*/ 974 h 21600"/>
                <a:gd name="T48" fmla="*/ 7541 w 21338"/>
                <a:gd name="T49" fmla="*/ 3248 h 21600"/>
                <a:gd name="T50" fmla="*/ 5532 w 21338"/>
                <a:gd name="T51" fmla="*/ 4385 h 21600"/>
                <a:gd name="T52" fmla="*/ 3355 w 21338"/>
                <a:gd name="T53" fmla="*/ 3248 h 21600"/>
                <a:gd name="T54" fmla="*/ 2686 w 21338"/>
                <a:gd name="T55" fmla="*/ 3248 h 21600"/>
                <a:gd name="T56" fmla="*/ 2183 w 21338"/>
                <a:gd name="T57" fmla="*/ 3735 h 21600"/>
                <a:gd name="T58" fmla="*/ 6 w 21338"/>
                <a:gd name="T59" fmla="*/ 7308 h 21600"/>
                <a:gd name="T60" fmla="*/ 6 w 21338"/>
                <a:gd name="T61" fmla="*/ 7958 h 21600"/>
                <a:gd name="T62" fmla="*/ 509 w 21338"/>
                <a:gd name="T63" fmla="*/ 8445 h 21600"/>
                <a:gd name="T64" fmla="*/ 2518 w 21338"/>
                <a:gd name="T65" fmla="*/ 9582 h 21600"/>
                <a:gd name="T66" fmla="*/ 2518 w 21338"/>
                <a:gd name="T67" fmla="*/ 12018 h 21600"/>
                <a:gd name="T68" fmla="*/ 509 w 21338"/>
                <a:gd name="T69" fmla="*/ 13155 h 21600"/>
                <a:gd name="T70" fmla="*/ 174 w 21338"/>
                <a:gd name="T71" fmla="*/ 14454 h 21600"/>
                <a:gd name="T72" fmla="*/ 2183 w 21338"/>
                <a:gd name="T73" fmla="*/ 18027 h 21600"/>
                <a:gd name="T74" fmla="*/ 3523 w 21338"/>
                <a:gd name="T75" fmla="*/ 18352 h 21600"/>
                <a:gd name="T76" fmla="*/ 5532 w 21338"/>
                <a:gd name="T77" fmla="*/ 17215 h 21600"/>
                <a:gd name="T78" fmla="*/ 7709 w 21338"/>
                <a:gd name="T79" fmla="*/ 18352 h 21600"/>
                <a:gd name="T80" fmla="*/ 7709 w 21338"/>
                <a:gd name="T81" fmla="*/ 20788 h 21600"/>
                <a:gd name="T82" fmla="*/ 8044 w 21338"/>
                <a:gd name="T83" fmla="*/ 21438 h 21600"/>
                <a:gd name="T84" fmla="*/ 8713 w 21338"/>
                <a:gd name="T85" fmla="*/ 21600 h 21600"/>
                <a:gd name="T86" fmla="*/ 12899 w 21338"/>
                <a:gd name="T87" fmla="*/ 21600 h 21600"/>
                <a:gd name="T88" fmla="*/ 13737 w 21338"/>
                <a:gd name="T89" fmla="*/ 20626 h 21600"/>
                <a:gd name="T90" fmla="*/ 13737 w 21338"/>
                <a:gd name="T91" fmla="*/ 18352 h 21600"/>
                <a:gd name="T92" fmla="*/ 15913 w 21338"/>
                <a:gd name="T93" fmla="*/ 17053 h 21600"/>
                <a:gd name="T94" fmla="*/ 17923 w 21338"/>
                <a:gd name="T95" fmla="*/ 18189 h 21600"/>
                <a:gd name="T96" fmla="*/ 18592 w 21338"/>
                <a:gd name="T97" fmla="*/ 18352 h 21600"/>
                <a:gd name="T98" fmla="*/ 19262 w 21338"/>
                <a:gd name="T99" fmla="*/ 17865 h 21600"/>
                <a:gd name="T100" fmla="*/ 21272 w 21338"/>
                <a:gd name="T101" fmla="*/ 14292 h 21600"/>
                <a:gd name="T102" fmla="*/ 20937 w 21338"/>
                <a:gd name="T103" fmla="*/ 13155 h 21600"/>
                <a:gd name="T104" fmla="*/ 15579 w 21338"/>
                <a:gd name="T105" fmla="*/ 12343 h 21600"/>
                <a:gd name="T106" fmla="*/ 9048 w 21338"/>
                <a:gd name="T107" fmla="*/ 15591 h 21600"/>
                <a:gd name="T108" fmla="*/ 5699 w 21338"/>
                <a:gd name="T109" fmla="*/ 9257 h 21600"/>
                <a:gd name="T110" fmla="*/ 12230 w 21338"/>
                <a:gd name="T111" fmla="*/ 6009 h 21600"/>
                <a:gd name="T112" fmla="*/ 15579 w 21338"/>
                <a:gd name="T113" fmla="*/ 12343 h 21600"/>
                <a:gd name="T114" fmla="*/ 15579 w 21338"/>
                <a:gd name="T115" fmla="*/ 12343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338" h="21600">
                  <a:moveTo>
                    <a:pt x="11727" y="7308"/>
                  </a:moveTo>
                  <a:cubicBezTo>
                    <a:pt x="9718" y="6659"/>
                    <a:pt x="7709" y="7795"/>
                    <a:pt x="7039" y="9744"/>
                  </a:cubicBezTo>
                  <a:cubicBezTo>
                    <a:pt x="6537" y="11693"/>
                    <a:pt x="7541" y="13642"/>
                    <a:pt x="9551" y="14292"/>
                  </a:cubicBezTo>
                  <a:cubicBezTo>
                    <a:pt x="11560" y="14941"/>
                    <a:pt x="13569" y="13805"/>
                    <a:pt x="14239" y="11856"/>
                  </a:cubicBezTo>
                  <a:cubicBezTo>
                    <a:pt x="14909" y="9907"/>
                    <a:pt x="13737" y="7958"/>
                    <a:pt x="11727" y="7308"/>
                  </a:cubicBezTo>
                  <a:close/>
                  <a:moveTo>
                    <a:pt x="12397" y="11368"/>
                  </a:moveTo>
                  <a:cubicBezTo>
                    <a:pt x="12062" y="12343"/>
                    <a:pt x="11058" y="12830"/>
                    <a:pt x="10053" y="12505"/>
                  </a:cubicBezTo>
                  <a:cubicBezTo>
                    <a:pt x="9048" y="12180"/>
                    <a:pt x="8546" y="11206"/>
                    <a:pt x="8881" y="10232"/>
                  </a:cubicBezTo>
                  <a:cubicBezTo>
                    <a:pt x="9216" y="9257"/>
                    <a:pt x="10220" y="8770"/>
                    <a:pt x="11225" y="9095"/>
                  </a:cubicBezTo>
                  <a:cubicBezTo>
                    <a:pt x="12230" y="9420"/>
                    <a:pt x="12732" y="10394"/>
                    <a:pt x="12397" y="11368"/>
                  </a:cubicBezTo>
                  <a:close/>
                  <a:moveTo>
                    <a:pt x="20937" y="13155"/>
                  </a:moveTo>
                  <a:cubicBezTo>
                    <a:pt x="18760" y="12018"/>
                    <a:pt x="18760" y="12018"/>
                    <a:pt x="18760" y="12018"/>
                  </a:cubicBezTo>
                  <a:cubicBezTo>
                    <a:pt x="18760" y="9420"/>
                    <a:pt x="18760" y="9420"/>
                    <a:pt x="18760" y="9420"/>
                  </a:cubicBezTo>
                  <a:cubicBezTo>
                    <a:pt x="20769" y="8120"/>
                    <a:pt x="20769" y="8120"/>
                    <a:pt x="20769" y="8120"/>
                  </a:cubicBezTo>
                  <a:cubicBezTo>
                    <a:pt x="21272" y="7958"/>
                    <a:pt x="21439" y="7308"/>
                    <a:pt x="21104" y="6983"/>
                  </a:cubicBezTo>
                  <a:cubicBezTo>
                    <a:pt x="18927" y="3411"/>
                    <a:pt x="18927" y="3411"/>
                    <a:pt x="18927" y="3411"/>
                  </a:cubicBezTo>
                  <a:cubicBezTo>
                    <a:pt x="18592" y="3086"/>
                    <a:pt x="18090" y="2923"/>
                    <a:pt x="17755" y="3086"/>
                  </a:cubicBezTo>
                  <a:cubicBezTo>
                    <a:pt x="15746" y="4385"/>
                    <a:pt x="15746" y="4385"/>
                    <a:pt x="15746" y="4385"/>
                  </a:cubicBezTo>
                  <a:cubicBezTo>
                    <a:pt x="13569" y="3248"/>
                    <a:pt x="13569" y="3248"/>
                    <a:pt x="13569" y="3248"/>
                  </a:cubicBezTo>
                  <a:cubicBezTo>
                    <a:pt x="13569" y="812"/>
                    <a:pt x="13569" y="812"/>
                    <a:pt x="13569" y="812"/>
                  </a:cubicBezTo>
                  <a:cubicBezTo>
                    <a:pt x="13569" y="325"/>
                    <a:pt x="13234" y="0"/>
                    <a:pt x="12732" y="0"/>
                  </a:cubicBezTo>
                  <a:cubicBezTo>
                    <a:pt x="8546" y="0"/>
                    <a:pt x="8546" y="0"/>
                    <a:pt x="8546" y="0"/>
                  </a:cubicBezTo>
                  <a:cubicBezTo>
                    <a:pt x="8211" y="0"/>
                    <a:pt x="8044" y="162"/>
                    <a:pt x="7876" y="325"/>
                  </a:cubicBezTo>
                  <a:cubicBezTo>
                    <a:pt x="7709" y="487"/>
                    <a:pt x="7541" y="650"/>
                    <a:pt x="7541" y="974"/>
                  </a:cubicBezTo>
                  <a:cubicBezTo>
                    <a:pt x="7541" y="3248"/>
                    <a:pt x="7541" y="3248"/>
                    <a:pt x="7541" y="3248"/>
                  </a:cubicBezTo>
                  <a:cubicBezTo>
                    <a:pt x="5532" y="4385"/>
                    <a:pt x="5532" y="4385"/>
                    <a:pt x="5532" y="4385"/>
                  </a:cubicBezTo>
                  <a:cubicBezTo>
                    <a:pt x="3355" y="3248"/>
                    <a:pt x="3355" y="3248"/>
                    <a:pt x="3355" y="3248"/>
                  </a:cubicBezTo>
                  <a:cubicBezTo>
                    <a:pt x="3188" y="3248"/>
                    <a:pt x="3020" y="3248"/>
                    <a:pt x="2686" y="3248"/>
                  </a:cubicBezTo>
                  <a:cubicBezTo>
                    <a:pt x="2518" y="3248"/>
                    <a:pt x="2351" y="3411"/>
                    <a:pt x="2183" y="3735"/>
                  </a:cubicBezTo>
                  <a:cubicBezTo>
                    <a:pt x="6" y="7308"/>
                    <a:pt x="6" y="7308"/>
                    <a:pt x="6" y="7308"/>
                  </a:cubicBezTo>
                  <a:cubicBezTo>
                    <a:pt x="6" y="7471"/>
                    <a:pt x="6" y="7633"/>
                    <a:pt x="6" y="7958"/>
                  </a:cubicBezTo>
                  <a:cubicBezTo>
                    <a:pt x="6" y="8120"/>
                    <a:pt x="174" y="8283"/>
                    <a:pt x="509" y="8445"/>
                  </a:cubicBezTo>
                  <a:cubicBezTo>
                    <a:pt x="2518" y="9582"/>
                    <a:pt x="2518" y="9582"/>
                    <a:pt x="2518" y="9582"/>
                  </a:cubicBezTo>
                  <a:cubicBezTo>
                    <a:pt x="2518" y="12018"/>
                    <a:pt x="2518" y="12018"/>
                    <a:pt x="2518" y="12018"/>
                  </a:cubicBezTo>
                  <a:cubicBezTo>
                    <a:pt x="509" y="13155"/>
                    <a:pt x="509" y="13155"/>
                    <a:pt x="509" y="13155"/>
                  </a:cubicBezTo>
                  <a:cubicBezTo>
                    <a:pt x="6" y="13480"/>
                    <a:pt x="-161" y="13967"/>
                    <a:pt x="174" y="14454"/>
                  </a:cubicBezTo>
                  <a:cubicBezTo>
                    <a:pt x="2183" y="18027"/>
                    <a:pt x="2183" y="18027"/>
                    <a:pt x="2183" y="18027"/>
                  </a:cubicBezTo>
                  <a:cubicBezTo>
                    <a:pt x="2518" y="18514"/>
                    <a:pt x="3020" y="18514"/>
                    <a:pt x="3523" y="18352"/>
                  </a:cubicBezTo>
                  <a:cubicBezTo>
                    <a:pt x="5532" y="17215"/>
                    <a:pt x="5532" y="17215"/>
                    <a:pt x="5532" y="17215"/>
                  </a:cubicBezTo>
                  <a:cubicBezTo>
                    <a:pt x="7709" y="18352"/>
                    <a:pt x="7709" y="18352"/>
                    <a:pt x="7709" y="18352"/>
                  </a:cubicBezTo>
                  <a:cubicBezTo>
                    <a:pt x="7709" y="20788"/>
                    <a:pt x="7709" y="20788"/>
                    <a:pt x="7709" y="20788"/>
                  </a:cubicBezTo>
                  <a:cubicBezTo>
                    <a:pt x="7709" y="20950"/>
                    <a:pt x="7876" y="21275"/>
                    <a:pt x="8044" y="21438"/>
                  </a:cubicBezTo>
                  <a:cubicBezTo>
                    <a:pt x="8211" y="21600"/>
                    <a:pt x="8379" y="21600"/>
                    <a:pt x="8713" y="21600"/>
                  </a:cubicBezTo>
                  <a:cubicBezTo>
                    <a:pt x="12899" y="21600"/>
                    <a:pt x="12899" y="21600"/>
                    <a:pt x="12899" y="21600"/>
                  </a:cubicBezTo>
                  <a:cubicBezTo>
                    <a:pt x="13402" y="21600"/>
                    <a:pt x="13737" y="21113"/>
                    <a:pt x="13737" y="20626"/>
                  </a:cubicBezTo>
                  <a:cubicBezTo>
                    <a:pt x="13737" y="18352"/>
                    <a:pt x="13737" y="18352"/>
                    <a:pt x="13737" y="18352"/>
                  </a:cubicBezTo>
                  <a:cubicBezTo>
                    <a:pt x="15913" y="17053"/>
                    <a:pt x="15913" y="17053"/>
                    <a:pt x="15913" y="17053"/>
                  </a:cubicBezTo>
                  <a:cubicBezTo>
                    <a:pt x="17923" y="18189"/>
                    <a:pt x="17923" y="18189"/>
                    <a:pt x="17923" y="18189"/>
                  </a:cubicBezTo>
                  <a:cubicBezTo>
                    <a:pt x="18090" y="18352"/>
                    <a:pt x="18425" y="18352"/>
                    <a:pt x="18592" y="18352"/>
                  </a:cubicBezTo>
                  <a:cubicBezTo>
                    <a:pt x="18927" y="18189"/>
                    <a:pt x="19095" y="18027"/>
                    <a:pt x="19262" y="17865"/>
                  </a:cubicBezTo>
                  <a:cubicBezTo>
                    <a:pt x="21272" y="14292"/>
                    <a:pt x="21272" y="14292"/>
                    <a:pt x="21272" y="14292"/>
                  </a:cubicBezTo>
                  <a:cubicBezTo>
                    <a:pt x="21439" y="13805"/>
                    <a:pt x="21272" y="13317"/>
                    <a:pt x="20937" y="13155"/>
                  </a:cubicBezTo>
                  <a:close/>
                  <a:moveTo>
                    <a:pt x="15579" y="12343"/>
                  </a:moveTo>
                  <a:cubicBezTo>
                    <a:pt x="14741" y="14941"/>
                    <a:pt x="11895" y="16403"/>
                    <a:pt x="9048" y="15591"/>
                  </a:cubicBezTo>
                  <a:cubicBezTo>
                    <a:pt x="6369" y="14779"/>
                    <a:pt x="4862" y="12018"/>
                    <a:pt x="5699" y="9257"/>
                  </a:cubicBezTo>
                  <a:cubicBezTo>
                    <a:pt x="6537" y="6659"/>
                    <a:pt x="9551" y="5197"/>
                    <a:pt x="12230" y="6009"/>
                  </a:cubicBezTo>
                  <a:cubicBezTo>
                    <a:pt x="14909" y="6821"/>
                    <a:pt x="16416" y="9582"/>
                    <a:pt x="15579" y="12343"/>
                  </a:cubicBezTo>
                  <a:close/>
                  <a:moveTo>
                    <a:pt x="15579" y="12343"/>
                  </a:move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lIns="0" tIns="0" rIns="0" bIns="0"/>
            <a:lstStyle/>
            <a:p>
              <a:endParaRPr lang="en-US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sp>
        <p:nvSpPr>
          <p:cNvPr id="40" name="Freeform 54"/>
          <p:cNvSpPr>
            <a:spLocks noEditPoints="1"/>
          </p:cNvSpPr>
          <p:nvPr/>
        </p:nvSpPr>
        <p:spPr bwMode="auto">
          <a:xfrm>
            <a:off x="5917514" y="3698531"/>
            <a:ext cx="1023723" cy="1056746"/>
          </a:xfrm>
          <a:custGeom>
            <a:avLst/>
            <a:gdLst>
              <a:gd name="T0" fmla="*/ 83 w 130"/>
              <a:gd name="T1" fmla="*/ 92 h 134"/>
              <a:gd name="T2" fmla="*/ 128 w 130"/>
              <a:gd name="T3" fmla="*/ 26 h 134"/>
              <a:gd name="T4" fmla="*/ 128 w 130"/>
              <a:gd name="T5" fmla="*/ 21 h 134"/>
              <a:gd name="T6" fmla="*/ 118 w 130"/>
              <a:gd name="T7" fmla="*/ 10 h 134"/>
              <a:gd name="T8" fmla="*/ 112 w 130"/>
              <a:gd name="T9" fmla="*/ 10 h 134"/>
              <a:gd name="T10" fmla="*/ 107 w 130"/>
              <a:gd name="T11" fmla="*/ 15 h 134"/>
              <a:gd name="T12" fmla="*/ 101 w 130"/>
              <a:gd name="T13" fmla="*/ 16 h 134"/>
              <a:gd name="T14" fmla="*/ 102 w 130"/>
              <a:gd name="T15" fmla="*/ 0 h 134"/>
              <a:gd name="T16" fmla="*/ 28 w 130"/>
              <a:gd name="T17" fmla="*/ 0 h 134"/>
              <a:gd name="T18" fmla="*/ 28 w 130"/>
              <a:gd name="T19" fmla="*/ 16 h 134"/>
              <a:gd name="T20" fmla="*/ 23 w 130"/>
              <a:gd name="T21" fmla="*/ 15 h 134"/>
              <a:gd name="T22" fmla="*/ 18 w 130"/>
              <a:gd name="T23" fmla="*/ 10 h 134"/>
              <a:gd name="T24" fmla="*/ 12 w 130"/>
              <a:gd name="T25" fmla="*/ 10 h 134"/>
              <a:gd name="T26" fmla="*/ 1 w 130"/>
              <a:gd name="T27" fmla="*/ 21 h 134"/>
              <a:gd name="T28" fmla="*/ 1 w 130"/>
              <a:gd name="T29" fmla="*/ 26 h 134"/>
              <a:gd name="T30" fmla="*/ 47 w 130"/>
              <a:gd name="T31" fmla="*/ 92 h 134"/>
              <a:gd name="T32" fmla="*/ 59 w 130"/>
              <a:gd name="T33" fmla="*/ 97 h 134"/>
              <a:gd name="T34" fmla="*/ 59 w 130"/>
              <a:gd name="T35" fmla="*/ 103 h 134"/>
              <a:gd name="T36" fmla="*/ 54 w 130"/>
              <a:gd name="T37" fmla="*/ 105 h 134"/>
              <a:gd name="T38" fmla="*/ 59 w 130"/>
              <a:gd name="T39" fmla="*/ 108 h 134"/>
              <a:gd name="T40" fmla="*/ 59 w 130"/>
              <a:gd name="T41" fmla="*/ 114 h 134"/>
              <a:gd name="T42" fmla="*/ 55 w 130"/>
              <a:gd name="T43" fmla="*/ 119 h 134"/>
              <a:gd name="T44" fmla="*/ 49 w 130"/>
              <a:gd name="T45" fmla="*/ 124 h 134"/>
              <a:gd name="T46" fmla="*/ 44 w 130"/>
              <a:gd name="T47" fmla="*/ 129 h 134"/>
              <a:gd name="T48" fmla="*/ 49 w 130"/>
              <a:gd name="T49" fmla="*/ 134 h 134"/>
              <a:gd name="T50" fmla="*/ 80 w 130"/>
              <a:gd name="T51" fmla="*/ 134 h 134"/>
              <a:gd name="T52" fmla="*/ 86 w 130"/>
              <a:gd name="T53" fmla="*/ 129 h 134"/>
              <a:gd name="T54" fmla="*/ 80 w 130"/>
              <a:gd name="T55" fmla="*/ 124 h 134"/>
              <a:gd name="T56" fmla="*/ 75 w 130"/>
              <a:gd name="T57" fmla="*/ 118 h 134"/>
              <a:gd name="T58" fmla="*/ 70 w 130"/>
              <a:gd name="T59" fmla="*/ 114 h 134"/>
              <a:gd name="T60" fmla="*/ 70 w 130"/>
              <a:gd name="T61" fmla="*/ 108 h 134"/>
              <a:gd name="T62" fmla="*/ 75 w 130"/>
              <a:gd name="T63" fmla="*/ 105 h 134"/>
              <a:gd name="T64" fmla="*/ 70 w 130"/>
              <a:gd name="T65" fmla="*/ 103 h 134"/>
              <a:gd name="T66" fmla="*/ 70 w 130"/>
              <a:gd name="T67" fmla="*/ 97 h 134"/>
              <a:gd name="T68" fmla="*/ 83 w 130"/>
              <a:gd name="T69" fmla="*/ 92 h 134"/>
              <a:gd name="T70" fmla="*/ 102 w 130"/>
              <a:gd name="T71" fmla="*/ 21 h 134"/>
              <a:gd name="T72" fmla="*/ 107 w 130"/>
              <a:gd name="T73" fmla="*/ 21 h 134"/>
              <a:gd name="T74" fmla="*/ 113 w 130"/>
              <a:gd name="T75" fmla="*/ 16 h 134"/>
              <a:gd name="T76" fmla="*/ 118 w 130"/>
              <a:gd name="T77" fmla="*/ 21 h 134"/>
              <a:gd name="T78" fmla="*/ 118 w 130"/>
              <a:gd name="T79" fmla="*/ 26 h 134"/>
              <a:gd name="T80" fmla="*/ 91 w 130"/>
              <a:gd name="T81" fmla="*/ 71 h 134"/>
              <a:gd name="T82" fmla="*/ 102 w 130"/>
              <a:gd name="T83" fmla="*/ 21 h 134"/>
              <a:gd name="T84" fmla="*/ 37 w 130"/>
              <a:gd name="T85" fmla="*/ 72 h 134"/>
              <a:gd name="T86" fmla="*/ 10 w 130"/>
              <a:gd name="T87" fmla="*/ 27 h 134"/>
              <a:gd name="T88" fmla="*/ 10 w 130"/>
              <a:gd name="T89" fmla="*/ 22 h 134"/>
              <a:gd name="T90" fmla="*/ 15 w 130"/>
              <a:gd name="T91" fmla="*/ 16 h 134"/>
              <a:gd name="T92" fmla="*/ 21 w 130"/>
              <a:gd name="T93" fmla="*/ 22 h 134"/>
              <a:gd name="T94" fmla="*/ 26 w 130"/>
              <a:gd name="T95" fmla="*/ 22 h 134"/>
              <a:gd name="T96" fmla="*/ 37 w 130"/>
              <a:gd name="T97" fmla="*/ 72 h 1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30" h="134">
                <a:moveTo>
                  <a:pt x="83" y="92"/>
                </a:moveTo>
                <a:cubicBezTo>
                  <a:pt x="130" y="63"/>
                  <a:pt x="128" y="26"/>
                  <a:pt x="128" y="26"/>
                </a:cubicBezTo>
                <a:cubicBezTo>
                  <a:pt x="128" y="21"/>
                  <a:pt x="128" y="21"/>
                  <a:pt x="128" y="21"/>
                </a:cubicBezTo>
                <a:cubicBezTo>
                  <a:pt x="128" y="21"/>
                  <a:pt x="128" y="10"/>
                  <a:pt x="118" y="10"/>
                </a:cubicBezTo>
                <a:cubicBezTo>
                  <a:pt x="115" y="10"/>
                  <a:pt x="112" y="10"/>
                  <a:pt x="112" y="10"/>
                </a:cubicBezTo>
                <a:cubicBezTo>
                  <a:pt x="107" y="10"/>
                  <a:pt x="107" y="15"/>
                  <a:pt x="107" y="15"/>
                </a:cubicBezTo>
                <a:cubicBezTo>
                  <a:pt x="107" y="15"/>
                  <a:pt x="105" y="16"/>
                  <a:pt x="101" y="16"/>
                </a:cubicBezTo>
                <a:cubicBezTo>
                  <a:pt x="101" y="12"/>
                  <a:pt x="102" y="0"/>
                  <a:pt x="102" y="0"/>
                </a:cubicBezTo>
                <a:cubicBezTo>
                  <a:pt x="56" y="6"/>
                  <a:pt x="28" y="0"/>
                  <a:pt x="28" y="0"/>
                </a:cubicBezTo>
                <a:cubicBezTo>
                  <a:pt x="28" y="16"/>
                  <a:pt x="28" y="16"/>
                  <a:pt x="28" y="16"/>
                </a:cubicBezTo>
                <a:cubicBezTo>
                  <a:pt x="24" y="16"/>
                  <a:pt x="23" y="15"/>
                  <a:pt x="23" y="15"/>
                </a:cubicBezTo>
                <a:cubicBezTo>
                  <a:pt x="23" y="15"/>
                  <a:pt x="22" y="10"/>
                  <a:pt x="18" y="10"/>
                </a:cubicBezTo>
                <a:cubicBezTo>
                  <a:pt x="18" y="10"/>
                  <a:pt x="15" y="10"/>
                  <a:pt x="12" y="10"/>
                </a:cubicBezTo>
                <a:cubicBezTo>
                  <a:pt x="2" y="10"/>
                  <a:pt x="1" y="21"/>
                  <a:pt x="1" y="21"/>
                </a:cubicBezTo>
                <a:cubicBezTo>
                  <a:pt x="1" y="26"/>
                  <a:pt x="1" y="26"/>
                  <a:pt x="1" y="26"/>
                </a:cubicBezTo>
                <a:cubicBezTo>
                  <a:pt x="1" y="26"/>
                  <a:pt x="0" y="63"/>
                  <a:pt x="47" y="92"/>
                </a:cubicBezTo>
                <a:cubicBezTo>
                  <a:pt x="47" y="92"/>
                  <a:pt x="52" y="97"/>
                  <a:pt x="59" y="97"/>
                </a:cubicBezTo>
                <a:cubicBezTo>
                  <a:pt x="59" y="103"/>
                  <a:pt x="59" y="103"/>
                  <a:pt x="59" y="103"/>
                </a:cubicBezTo>
                <a:cubicBezTo>
                  <a:pt x="59" y="103"/>
                  <a:pt x="54" y="102"/>
                  <a:pt x="54" y="105"/>
                </a:cubicBezTo>
                <a:cubicBezTo>
                  <a:pt x="54" y="109"/>
                  <a:pt x="59" y="108"/>
                  <a:pt x="59" y="108"/>
                </a:cubicBezTo>
                <a:cubicBezTo>
                  <a:pt x="59" y="114"/>
                  <a:pt x="59" y="114"/>
                  <a:pt x="59" y="114"/>
                </a:cubicBezTo>
                <a:cubicBezTo>
                  <a:pt x="59" y="114"/>
                  <a:pt x="58" y="119"/>
                  <a:pt x="55" y="119"/>
                </a:cubicBezTo>
                <a:cubicBezTo>
                  <a:pt x="55" y="124"/>
                  <a:pt x="49" y="124"/>
                  <a:pt x="49" y="124"/>
                </a:cubicBezTo>
                <a:cubicBezTo>
                  <a:pt x="49" y="124"/>
                  <a:pt x="44" y="125"/>
                  <a:pt x="44" y="129"/>
                </a:cubicBezTo>
                <a:cubicBezTo>
                  <a:pt x="44" y="129"/>
                  <a:pt x="43" y="134"/>
                  <a:pt x="49" y="134"/>
                </a:cubicBezTo>
                <a:cubicBezTo>
                  <a:pt x="57" y="134"/>
                  <a:pt x="80" y="134"/>
                  <a:pt x="80" y="134"/>
                </a:cubicBezTo>
                <a:cubicBezTo>
                  <a:pt x="85" y="134"/>
                  <a:pt x="86" y="129"/>
                  <a:pt x="86" y="129"/>
                </a:cubicBezTo>
                <a:cubicBezTo>
                  <a:pt x="86" y="129"/>
                  <a:pt x="86" y="124"/>
                  <a:pt x="80" y="124"/>
                </a:cubicBezTo>
                <a:cubicBezTo>
                  <a:pt x="75" y="124"/>
                  <a:pt x="75" y="118"/>
                  <a:pt x="75" y="118"/>
                </a:cubicBezTo>
                <a:cubicBezTo>
                  <a:pt x="75" y="118"/>
                  <a:pt x="70" y="119"/>
                  <a:pt x="70" y="114"/>
                </a:cubicBezTo>
                <a:cubicBezTo>
                  <a:pt x="70" y="108"/>
                  <a:pt x="70" y="108"/>
                  <a:pt x="70" y="108"/>
                </a:cubicBezTo>
                <a:cubicBezTo>
                  <a:pt x="70" y="108"/>
                  <a:pt x="75" y="109"/>
                  <a:pt x="75" y="105"/>
                </a:cubicBezTo>
                <a:cubicBezTo>
                  <a:pt x="75" y="102"/>
                  <a:pt x="70" y="103"/>
                  <a:pt x="70" y="103"/>
                </a:cubicBezTo>
                <a:cubicBezTo>
                  <a:pt x="70" y="97"/>
                  <a:pt x="70" y="97"/>
                  <a:pt x="70" y="97"/>
                </a:cubicBezTo>
                <a:cubicBezTo>
                  <a:pt x="75" y="97"/>
                  <a:pt x="79" y="95"/>
                  <a:pt x="83" y="92"/>
                </a:cubicBezTo>
                <a:close/>
                <a:moveTo>
                  <a:pt x="102" y="21"/>
                </a:moveTo>
                <a:cubicBezTo>
                  <a:pt x="103" y="21"/>
                  <a:pt x="107" y="21"/>
                  <a:pt x="107" y="21"/>
                </a:cubicBezTo>
                <a:cubicBezTo>
                  <a:pt x="112" y="21"/>
                  <a:pt x="113" y="16"/>
                  <a:pt x="113" y="16"/>
                </a:cubicBezTo>
                <a:cubicBezTo>
                  <a:pt x="118" y="16"/>
                  <a:pt x="118" y="21"/>
                  <a:pt x="118" y="21"/>
                </a:cubicBezTo>
                <a:cubicBezTo>
                  <a:pt x="118" y="26"/>
                  <a:pt x="118" y="26"/>
                  <a:pt x="118" y="26"/>
                </a:cubicBezTo>
                <a:cubicBezTo>
                  <a:pt x="118" y="26"/>
                  <a:pt x="116" y="47"/>
                  <a:pt x="91" y="71"/>
                </a:cubicBezTo>
                <a:cubicBezTo>
                  <a:pt x="97" y="61"/>
                  <a:pt x="102" y="38"/>
                  <a:pt x="102" y="21"/>
                </a:cubicBezTo>
                <a:close/>
                <a:moveTo>
                  <a:pt x="37" y="72"/>
                </a:moveTo>
                <a:cubicBezTo>
                  <a:pt x="11" y="48"/>
                  <a:pt x="10" y="27"/>
                  <a:pt x="10" y="27"/>
                </a:cubicBezTo>
                <a:cubicBezTo>
                  <a:pt x="10" y="22"/>
                  <a:pt x="10" y="22"/>
                  <a:pt x="10" y="22"/>
                </a:cubicBezTo>
                <a:cubicBezTo>
                  <a:pt x="10" y="22"/>
                  <a:pt x="10" y="16"/>
                  <a:pt x="15" y="16"/>
                </a:cubicBezTo>
                <a:cubicBezTo>
                  <a:pt x="15" y="16"/>
                  <a:pt x="15" y="22"/>
                  <a:pt x="21" y="22"/>
                </a:cubicBezTo>
                <a:cubicBezTo>
                  <a:pt x="21" y="22"/>
                  <a:pt x="25" y="22"/>
                  <a:pt x="26" y="22"/>
                </a:cubicBezTo>
                <a:cubicBezTo>
                  <a:pt x="26" y="39"/>
                  <a:pt x="31" y="62"/>
                  <a:pt x="37" y="7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en-US" sz="2530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55" name="矩形 54"/>
          <p:cNvSpPr/>
          <p:nvPr/>
        </p:nvSpPr>
        <p:spPr>
          <a:xfrm>
            <a:off x="3477210" y="170898"/>
            <a:ext cx="9380132" cy="5972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9" name="矩形 58"/>
          <p:cNvSpPr/>
          <p:nvPr/>
        </p:nvSpPr>
        <p:spPr>
          <a:xfrm>
            <a:off x="1413" y="170898"/>
            <a:ext cx="254097" cy="5972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1" name="矩形 60"/>
          <p:cNvSpPr/>
          <p:nvPr/>
        </p:nvSpPr>
        <p:spPr>
          <a:xfrm>
            <a:off x="288981" y="170898"/>
            <a:ext cx="67661" cy="5972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2" name="矩形 61"/>
          <p:cNvSpPr/>
          <p:nvPr/>
        </p:nvSpPr>
        <p:spPr>
          <a:xfrm>
            <a:off x="1414" y="6997978"/>
            <a:ext cx="12855928" cy="9029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3" name="文本框 62"/>
          <p:cNvSpPr txBox="1"/>
          <p:nvPr/>
        </p:nvSpPr>
        <p:spPr>
          <a:xfrm>
            <a:off x="576093" y="177189"/>
            <a:ext cx="26468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200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年度工作概述</a:t>
            </a:r>
            <a:endParaRPr lang="en-US" altLang="zh-CN" sz="3200" b="1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4" name="Content Placeholder 2"/>
          <p:cNvSpPr txBox="1"/>
          <p:nvPr/>
        </p:nvSpPr>
        <p:spPr>
          <a:xfrm>
            <a:off x="10605610" y="192575"/>
            <a:ext cx="1906380" cy="55354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3595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LOGO</a:t>
            </a:r>
            <a:endParaRPr lang="en-US" sz="3595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5" name="文本框 64"/>
          <p:cNvSpPr txBox="1"/>
          <p:nvPr/>
        </p:nvSpPr>
        <p:spPr>
          <a:xfrm>
            <a:off x="498412" y="729609"/>
            <a:ext cx="28022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ANNUAL WORK SUMMARY</a:t>
            </a:r>
            <a:endParaRPr lang="en-US" altLang="zh-CN" sz="16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1000">
        <p:random/>
      </p:transition>
    </mc:Choice>
    <mc:Fallback>
      <p:transition spd="slow" advClick="0" advTm="1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3"/>
          <p:cNvSpPr>
            <a:spLocks noChangeArrowheads="1"/>
          </p:cNvSpPr>
          <p:nvPr/>
        </p:nvSpPr>
        <p:spPr bwMode="auto">
          <a:xfrm>
            <a:off x="2530139" y="3197126"/>
            <a:ext cx="4801314" cy="1535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 anchor="ctr">
            <a:spAutoFit/>
          </a:bodyPr>
          <a:lstStyle/>
          <a:p>
            <a:pPr algn="r"/>
            <a:r>
              <a:rPr lang="en-US" sz="3375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</a:t>
            </a:r>
            <a:endParaRPr lang="en-US" sz="3375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r"/>
            <a:r>
              <a:rPr lang="zh-CN" altLang="en-US" sz="600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工作完成情况</a:t>
            </a:r>
            <a:endParaRPr lang="zh-CN" altLang="en-US" sz="6000" b="1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124" name="矩形 10"/>
          <p:cNvSpPr>
            <a:spLocks noChangeArrowheads="1"/>
          </p:cNvSpPr>
          <p:nvPr/>
        </p:nvSpPr>
        <p:spPr bwMode="auto">
          <a:xfrm>
            <a:off x="3485528" y="2520708"/>
            <a:ext cx="3845925" cy="400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The 2017 annual work summary</a:t>
            </a:r>
            <a:endParaRPr lang="zh-CN" altLang="en-US" sz="20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125" name="直接连接符 11"/>
          <p:cNvSpPr>
            <a:spLocks noChangeShapeType="1"/>
          </p:cNvSpPr>
          <p:nvPr/>
        </p:nvSpPr>
        <p:spPr bwMode="auto">
          <a:xfrm>
            <a:off x="1826905" y="2957655"/>
            <a:ext cx="5504548" cy="1675"/>
          </a:xfrm>
          <a:prstGeom prst="line">
            <a:avLst/>
          </a:prstGeom>
          <a:noFill/>
          <a:ln w="6350" cap="flat" cmpd="sng">
            <a:solidFill>
              <a:schemeClr val="accent1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00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Text Box 3"/>
          <p:cNvSpPr>
            <a:spLocks noChangeArrowheads="1"/>
          </p:cNvSpPr>
          <p:nvPr/>
        </p:nvSpPr>
        <p:spPr bwMode="auto">
          <a:xfrm>
            <a:off x="7422714" y="2022103"/>
            <a:ext cx="3021981" cy="3154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19895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  <a:endParaRPr lang="zh-CN" altLang="en-US" sz="19895" b="1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1000">
        <p:random/>
      </p:transition>
    </mc:Choice>
    <mc:Fallback>
      <p:transition spd="slow" advClick="0" advTm="1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/>
      <p:bldP spid="5124" grpId="0"/>
      <p:bldP spid="5125" grpId="0" animBg="1"/>
      <p:bldP spid="7" grpId="0"/>
    </p:bldLst>
  </p:timing>
</p:sld>
</file>

<file path=ppt/tags/tag1.xml><?xml version="1.0" encoding="utf-8"?>
<p:tagLst xmlns:p="http://schemas.openxmlformats.org/presentationml/2006/main">
  <p:tag name="MH" val="20160830110244"/>
  <p:tag name="MH_LIBRARY" val="CONTENTS"/>
  <p:tag name="MH_TYPE" val="OTHERS"/>
  <p:tag name="ID" val="547143"/>
</p:tagLst>
</file>

<file path=ppt/tags/tag10.xml><?xml version="1.0" encoding="utf-8"?>
<p:tagLst xmlns:p="http://schemas.openxmlformats.org/presentationml/2006/main">
  <p:tag name="MH" val="20160830110244"/>
  <p:tag name="MH_LIBRARY" val="CONTENTS"/>
  <p:tag name="MH_TYPE" val="OTHERS"/>
  <p:tag name="ID" val="547143"/>
</p:tagLst>
</file>

<file path=ppt/tags/tag11.xml><?xml version="1.0" encoding="utf-8"?>
<p:tagLst xmlns:p="http://schemas.openxmlformats.org/presentationml/2006/main">
  <p:tag name="MH" val="20160830110244"/>
  <p:tag name="MH_LIBRARY" val="CONTENTS"/>
  <p:tag name="MH_TYPE" val="OTHERS"/>
  <p:tag name="ID" val="547143"/>
</p:tagLst>
</file>

<file path=ppt/tags/tag12.xml><?xml version="1.0" encoding="utf-8"?>
<p:tagLst xmlns:p="http://schemas.openxmlformats.org/presentationml/2006/main">
  <p:tag name="MH" val="20160830110244"/>
  <p:tag name="MH_LIBRARY" val="CONTENTS"/>
  <p:tag name="MH_TYPE" val="OTHERS"/>
  <p:tag name="ID" val="547143"/>
</p:tagLst>
</file>

<file path=ppt/tags/tag13.xml><?xml version="1.0" encoding="utf-8"?>
<p:tagLst xmlns:p="http://schemas.openxmlformats.org/presentationml/2006/main">
  <p:tag name="MH" val="20160830110244"/>
  <p:tag name="MH_LIBRARY" val="CONTENTS"/>
  <p:tag name="MH_TYPE" val="OTHERS"/>
  <p:tag name="ID" val="547143"/>
</p:tagLst>
</file>

<file path=ppt/tags/tag14.xml><?xml version="1.0" encoding="utf-8"?>
<p:tagLst xmlns:p="http://schemas.openxmlformats.org/presentationml/2006/main">
  <p:tag name="MH" val="20160830110244"/>
  <p:tag name="MH_LIBRARY" val="CONTENTS"/>
  <p:tag name="MH_TYPE" val="NUMBER"/>
  <p:tag name="ID" val="547143"/>
  <p:tag name="MH_ORDER" val="4"/>
</p:tagLst>
</file>

<file path=ppt/tags/tag15.xml><?xml version="1.0" encoding="utf-8"?>
<p:tagLst xmlns:p="http://schemas.openxmlformats.org/presentationml/2006/main">
  <p:tag name="MH" val="20160830110244"/>
  <p:tag name="MH_LIBRARY" val="CONTENTS"/>
  <p:tag name="MH_TYPE" val="ENTRY"/>
  <p:tag name="ID" val="547143"/>
  <p:tag name="MH_ORDER" val="4"/>
</p:tagLst>
</file>

<file path=ppt/tags/tag16.xml><?xml version="1.0" encoding="utf-8"?>
<p:tagLst xmlns:p="http://schemas.openxmlformats.org/presentationml/2006/main">
  <p:tag name="MH" val="20160830110244"/>
  <p:tag name="MH_LIBRARY" val="CONTENTS"/>
  <p:tag name="MH_TYPE" val="OTHERS"/>
  <p:tag name="ID" val="547143"/>
</p:tagLst>
</file>

<file path=ppt/tags/tag17.xml><?xml version="1.0" encoding="utf-8"?>
<p:tagLst xmlns:p="http://schemas.openxmlformats.org/presentationml/2006/main">
  <p:tag name="MH" val="20160830110244"/>
  <p:tag name="MH_LIBRARY" val="CONTENTS"/>
  <p:tag name="MH_AUTOCOLOR" val="TRUE"/>
  <p:tag name="MH_TYPE" val="CONTENTS"/>
  <p:tag name="ID" val="547143"/>
</p:tagLst>
</file>

<file path=ppt/tags/tag18.xml><?xml version="1.0" encoding="utf-8"?>
<p:tagLst xmlns:p="http://schemas.openxmlformats.org/presentationml/2006/main">
  <p:tag name="ISPRING_ULTRA_SCORM_COURSE_ID" val="9E7965BD-BA7C-4284-B303-3DF26FF20985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UUID" val="{C1A8F295-47DC-48FB-81BD-666766343352}"/>
  <p:tag name="ISPRING_RESOURCE_FOLDER" val="E:\素材\正版图-卖\PPT\0变色龙\0包图网\bt369\ppt\bt369\"/>
  <p:tag name="ISPRING_PRESENTATION_PATH" val="E:\素材\正版图-卖\PPT\0变色龙\0包图网\bt369\ppt\bt369.pptx"/>
  <p:tag name="ISPRING_PROJECT_FOLDER_UPDATED" val="1"/>
  <p:tag name="ISPRING_SCREEN_RECS_UPDATED" val="E:\素材\正版图-卖\PPT\0变色龙\0包图网\bt369\ppt\bt369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PLAYERS_CUSTOMIZATION" val="UEsDBBQAAgAIAEOUV0c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wQUAAIACABElFdHI7RO+/sCAACwCAAAFAAAAHVuaXZlcnNhbC9wbGF5ZXIueG1srVXfT9swEH4u0v6HyO/YLR0DqgTEkNAexoTUse2tMombeE3izHYI5a/f2c7vpWxIe2iVnO/77nz33cW/es5S74lJxUUeoAWeI4/loYh4Hgfo4evt8Tm6unx35Bcp3TPp8ShAZc4NgKbIi5gKJS80gO+pTgLUM2BgRl4huZBc74H7FLjbSCdL9O5oBi65ClCidbEipKoqzBUg8liJtDQkCociI4VkiuWaSeLSQF6DXem/o+GXiZzofcFUD1notweuSVqOZ8UHJNUSCxmTk/l8QX7cfV6HCcvoMc+VpnnIkAeVnNlSPtJwdyeiMmXK2Ga+S3LNtDZJWNvM1yu+OM89JcMAOYdNxpSiMVM4zWNEHJZMgP1tSlVS86gBreFVO17zWr+Ned80brZzpHMuyseUqwSO+pDOOgn0yTCqn9nrWgU9NAq6NUzIk+xXySWL7Ou3VozzBXIBW8XZPLGqQjiAp1saaiH3NwADFdUdxG3TsGsatqCWA7fR1x0Fam67ZVSXkjWlmvlPPGLiC5WSGllcalkyn4yMNZYMwT5xV66b1DXET3SWnv5Db4zfqDU/1WudsYD/0ZhPQNTWhOcRe77l4KNZBjXVDIptbFgXKTYxu5xU+Zj1dD0wuRzrpsBFPE1lzGAMI6op6ezkEJRJqsAlLOUI2zs4CE54nKTw05MM49ODNBmVu0mG3sFBcCrC3QS0NbdlJOM6jsTUKsgnE+vED0ulRcZfrDwHe0avrA5fG7nm6Lrg7cHZ/I9RHMRoBnOLJlaXeertq+bw3sypVp3PpnCWgVphHpguC+fVzEJZjHwitqVlqm/6OTX7sAcd5Tw1HdNc30HvolrzF+ZVPDJfusXS1CRhRjMB+nC+7DFAP2G7DMJb06GIW5E3dcCY2Df3byvabPm6da7rhzrsQw2fOKscxs3UR1BHLEWZR6Me4qL7iKgUdtq1ZNRL2RZutDgBkYoiQO/hob7zxelFd+WzxUWDtXndu8Aulzes9DrhTkGk1nV7Eb/eDfD4G1BLAwQUAAIACACLU3VKe7TORjorAACsVgAAFwAAAHVuaXZlcnNhbC91bml2ZXJzYWwucG5n7Xx7VJNnui9Ou207RZxO5xy5SWpRqaOAIcpNSGrTQq0KXkEFkrYBUosQIUEI5NLWFjptIF6JFEhKURGQRESBQEis2AQSSEAaIwKJNoRAAsQkhJD7TsBWpuOcdfY6e5+1Zy//YIXv+97nfZ/n99zf7/K3PXGxK/7o/Uc3N7cVO95/d5+b279Furm9kP3ycueZOxXLDzl/lqH3xb7jRhf6TjoPXkRu373dza2J/Kr1o39zHr9y/P3DaDc3jy7X3zIe6kqqm1vC9h3vbj+QD5seRZEblYelj3DrwW4Atw2ob96t+SbsvKyaz/q05u0X17247v2/QBXf/PLFmfdPd3G+jnx/+2tBdefe+eLaOxnVb1+pevn0W0e/C//KMyB0R210gOWEH4Q9zrx3tZzZea+5lIb5RNRrBmWki0bugTvTNa0pgWapkZ1neJDBSOk0qxokbNs06gUnh26VXzYlpXf1ljGnDNWgVQlhLtHcwt8b2hIrgSrzOJZR3TeuM261m4bHDf0mokPjCGQsnDnucT2b3Ue+ujCNcpOPcpitr9KcW/WHhWlPHqtENQQtDAwPKBK+fo74piPePhbPF9yHcByu063IiajtRXTBuBHgPHo4N5M2gdP1BMgevk6b/7J63CPdPYVoriWa18MtDyR89cyPmWC2klo4YzbD52+v4gsAD0gyB45GmK0BBAYLhlHtV89aOjWiJD+BDnc4ci7bg0luVRm9nHO3wY0hGHv/Slu/ON4xG88Bg61jTl7ECHL0icZ28LBzJccjiLVYvT3yJIxg644F59halDQim2VPegQFmPs7S/aY7nswGcH4yZ0Syailv1wzdIjMwUajIHOFYa2dGh7bN5I4FksYMzeVSDSRGPAduUv/Um9jKIbO+8J9PWQOATkR/UOgLA51r5/ppwvJSU9OZk83YibCsV9DNRslPRNJKaGCq9UgGU1dvZlBBmab5qDRs8fDY4Sq6wjPyGVubh9C/I5NkNw3IM51PzR1QaxdEkkJaYO8gLmJQRaUyQUvQeZ/lMj8sOMTbZsYwTJNflkiTPiGzm7kOMyRWA522DObO8zNJOOPrVQ0ekfqC6RUCg8U7RgkmuMlKMHxqlaFYg2FPDx+PXvU+h0yplSgi0iSZkVlbGntuRZJ3d3OOoat0Ia3ziBth/RzlxS2MQVk/iQk30bQ2R0ihwmCMs/njI6kj6B6Pb9ArqgySY+s/E5uSTfN4eJLGE5VkTRNUdzkYJlSbtep86dMNr6Bp9lP3zYTwDXuy4VgC9dJfDTEDaI3GTPbPKKhZcbTvH341ctc1qfeTsBEh3injnnK93FvKza3+G5HD3mu55KF6bjuTL2uDRaU5HFOXoCN4FqEAq93ubloCFaGxUcVsTjAT/z097m5gNtOdImr0sBhUC5H21Q6EOx/MEjAo/4YfPLDIBGDiUsuo+gzgixqjl2tluhzsji4otQgHyNIGistE+jyc4baZtocLFy3jcSLpDffYDFYleSt5LBWUX65sUqQU6V4v0yQM6rNVl5ncbJN0AtbMeP4TZxYfQZbqp/DOcYysRGylfITJl9li/w6q/IjTJQ0m2OKUpyQs3lqOYFrRBBW1luYO5x0bIpsmEnOlmEdTM2Mew+epH/jHiLY5XTmmdyJ3vBTr63RbaoH4kqy1568vZleIQBtTj3gKe86lf2mJIkdyEC+2yeQg3lpTLvnlhyivOD0cKNmY2v0XFP0xcNQ5ZGiO9pdvSSsYAAIdYp+fEuqr7f/h1m06qNW6kpmFAouDTJus/9IG+E5JaZpC2BCw0omTYFo3KTJMOXgdGdpODyrd5iH4AsE2Vu5t9pxw/iKCMy45UTUyRDOeAYEBSfjEKdII6Eon2Bl4SfJwQwlWG9rth7pNn4sBc/4cyP2jop269ruQZHS0BjhmppPZyz9oFTSJabdnOHpChkrV+pq1F5bykRSb2jM8r/dTKZuP0ryR7zVc/+ab1AxC5zVSuAI1MpIwTAdDijFH1NbmPHNRULF/dYWvzW8CxdaA9PW9iq83gfFjBN4buWtykhswpj5hNfNexr/HItCIAeOF7QyaTcV+EbI3AhYl+NkK8OkO9UaCJBDL0Rg0t/wlTWYttJELDzOpsyIrnk479dj3AMTpskLkSPIMcOISFfef3q41HH02jn1ASP67Ei6DV/Z2giBywu6dNdZVIE+R6ppy/Tb6VcoLeO1+8U77fizwbkPibHI5Se1u+pJAUxhzhu9AnmoXKJt0e5idF8Lz3qdKdK2GCwppd7q7WsRfebyFGYUggskZyYb11T+0h9BHWCy4sABXuH6Xb3ZcGwSgYN2YCPkSk9o8ch6ymj6BGvadjVQk2Frkm3BjNslxACkk4SwoJ5Sih5/KtupimnEy8lgC1BnEhp4Bq6gq03WbeTPRyXKiKbIHoXYNpJqw69magwaopDGmu4HrSUjou5F0ZMDyETsNleovhF9v7984A0UQPQN/+vrvr5lXbHLv1K8HEJdETqDIHl6veH0AnYOADHrSRl1sgHOwdLDYIAuoVMOlv1PcdkTvbfOD5NEcG5fFBrUBV/+Y3Kond6XPZocIBEZcqqSy+B68xqoMj99AmhsbrHmU4J5u6HI1J994V1YX69CXi6AP1UNgmtMkYAXCFJwkTC5xSrtFjAzwRomDOZH+clM4NnG0O1Wu4CBjaZpVISsfSuq1BY/hhI4bkfL5EYMS6b15Mn7eGA/URs5G7yQwh7BioSklYjUQ/z8U03+wUqdFlHd5LsSfTjmq+yhnEM93eeWfZwcuvzb7I7sw1k0Y1iQyBbM8PF6n2sbM8uBAMt9Pz6peiOtAuidoMtm0LZH2Al8968QX/pSFIrswyRRZqqnL0p0PFyKMoDLOEjELd8XVJkzyEyTlu60QUKUlIXHwrHR8vF8zqiFuRJEcFBkzSY/gRoxJhjmGd+G+cEdJpiPbBCLYx5zL+/SEUBbxg3Av6DwjkaNcr3YmDuCkTXlFm0CoGYKnVjCpS8tRoy0iTFCn2d7eArB4QqmWaJ+7BfuKZQ+DcR5dGvaKzL+VLX6usnmGt4WDVW+EoJJCf0tSb/o+hVSq19fyOWFRXGu34dTXq6U5PZZ8z8d0Dkd7NAFL9YKwvL/MPl/cMDlwkdfraLDCiYvNVDgBNMHZ3L+99iu7qE9VV7FmzGukmQ/fgZN6ygwiBMBfT5nZk/mhI6RrghLSxemvaDSOOwawG7vM7PjOTEHkLG8/lecp3et25EiHhoALk6wY19i7gmMe5ULtANnfj5YtXo1NMB5sPn82tyDz0n+e5BEktmGRlRKtL4XlKgpkHTQO+WrNW0FlmEZYZ/uAlcuQPQh7oHrf1P8B7Xw5V08AJHluyr+sF9zExrwdJVLg5q/BVDfKr6DPsWj6xmR2yIXbO/Dv1YRaucRqmI+AnIZScPPDeyM/Kq+uQaxaIh3JxNXfK0ca0kbixo/UdC29EKrn4eoL9PbX5mJqi1uXDqfYOD4Bsd1k14EcUwcQaUEs+d/MSDq/BC+D3LGWH3Ts4+XcoWKsAdWHREjSNAj5MpiaRx6qTiyAjffuEYVMCZxa45fzra+hqXLiF/2rE0weCIaKmKE/ZMHnoIbx/n0RdL+hgJS9v4kf+QE5u8A2voHbt3BaO4V1T8japo5dRqEiVzKI8N7mfznej/Epm2YMfequKfampxtiLkVfrOe51kzTKqsHqx7Bn/+oyf+GRHvn9Fo3qndv8QMbPWvbXbBIP0qrlY1NbFQQH9WhzEf9P+w0gkd69VnTp+/KrLq7zRZ8ln2pwfJ2qBnCxelvfO6YnjbM2mAd4GI2meuTRrI5MU9WzpBFuiE6pngH8qbuF/3TMFrVKea9j9Tdu7u3H/GQmML95+wkBJWUvVsgTzqvLfl/h0OqGg3D1GUvrcmg2WItkw1K5wmmUT+HXmrr0M4kHmk9B9OrxANZPr8nsFo+7wc5b1S9J6fBZg29fPfm1stjdDu+5pou1+HkLOUCK9OkrUXTDXx+Gu05xRAZZPa2vAUQ+Xe5V1GtrFT8X3+N7pDJZWWJSjuUC0B+0z7UwbPXKQ/XWFtXcO/GolRksgxixucXax9d1A1yomQBJBBaPSm1EIZtUvtaBQeD7HNiodl9rkwrBNCOgyn/SlWEtmou6CpcT+nyedto1Ox4+WxKCwCC1kIqXChcuwyEIQSKSIbl6jUtrVImOblBnqc9mLUTzPoA7hf/hZA9yNatbGMziZSpwhsmTIIkkQTWzDU9CWWZ68vEs5OxhPN5mlsApLAij4Jl5apycjQcQkLPFZQQ/qC2dd2LPrPQcEC0F8pFLLFm6K0leoK/CRtcQ8KfLEQkyc3TZ1zeAaFrThnSfboVFtSpMr55BJd0xjCm0Juwtyw3v8YB87lLDFdy0Zo0lZMeqVgGHT7PeqoJ/YysqgT+Cew4ef9EiMwCHAyjbrOJHVajfm6dqo/+3DMLWdFn2NhVapLczinLYLcHJPnNmcByfBy7+CdNlZJ9GodfpMzuWRSFOVUpmivlOe5Vn+Im8m19CpqWLRs7EwApQRAFsm9yUAKmQwBFM+0LjFhYtoxn65H+7itWv9Rr3lnLwnyBvmWCmIRrJ3OHs5nv5Rq6RnOkQleAxor1OQ12VHUvfQKYxhfUTOTPaYjlSSl/dyXGSMHBkGkCnmSB2OD/3j+Ljn6JivKSBseI0gAO/mIFM7uPMZSxXsNhfSmfZLEH+btieB2pMlDmdJTPwJRO01b5TDq6AWn1cC9rGWtfbn6DL4CcWAX1tImu4HbVBxVms0J21rUp73Kj5IqLDvlwJK9J0bzk6SJMBiYirsqnxPL68Cc9sKlWvbuGkkQ/4ki0e/qUXy/yuuVWMTm3lw9qWdE1MYwTL9JuZQMhsUxj0VEBQF2GsM9vCIHdbFidIWCd5qL8CYTXdNL8mMmj8TsgypZS63u/ECjz1D9miCEtMC9l5wRu7zTcIHyebBoxlf0dbL9UD6fTCQjD4zroMXCRt5pj9WRejavOVKvbtde0E2JDHIAYD8fcdjuieNn6jx1GdyfDeS7ia0Dow1LnakJisxqtWZrrO2+L6CH8otS+eSz5B+BcgRMZNhXxE4mssAzyHPDjcVC9xrE26zJ7IvO5bYQxvCmtliBpXePF9ZxelihOyfR55ch0pdLtfNoABM3khhzV6GMMS6pX9o5ISFBsXfqScXi3BBh2sNvSXkCZMJ4KLbslzZcxFiae+98WJDAwN1TrmOXMZQEihwRcycZGZWBVmePnRBIWvk2BUEiCt0t4N0gWNWij+hhXFF3GrPvLU0AGURRIBhFB0c7/6VD23OS/88kBSYFBbDb63e9keH2q8HJeGOHDL/l6Pt3V/KHToF++G2ydhHRrk9ksHT8mqPQM3S66MvKFeLy7JcXUrnb8bkFa3e7NQRaCA9uSNHCnG6V0f9JAx6Xzd9exT5u6EMR9CoFBc6+HDb3IIPRaWf2KCdRjjmUQCTPxI2DaEzzqMw22hBAw+lUFKKJwpCahHkzCWD2GgAaPKdC3yYsQjUZMjI5h3e2EewCZ6PJFx1VvgCYfzviZdg3rk1yCe2kCt0FfoIqe/ZScPR305hdPFIVdjlyqz3lh6iOZrNvtv2Jk3upMK06xDTNMqLkizQPGA4zg3JSts4yz4PACPRw1K8ROt6kdaj0HbNTzaIyqOySgNyUSAsWVvwWlZQQh0mHjpqyAXzbv0VSsZetldns3wKJzliVQJN3c0JgK3A4OOEix8xachVGMCl0aF+KnXEV8EszzXbMxJRHeT1JR5zRWblagxUV8rPJgMdyteXjRUuIbGEQDA2Jzi7FepPFmkqSme8ZhuGuggFlIqhblZJswHlnLKQZLIdC6ZAjHHD7ZMH5RmOrWMKxG8LwpWRb7NcERSJBYY5tJ84hiXPft/IsModdLXhT0jF5/YMgET6BskJgZLI5LDaO2Hqe04WxMeW4J3xlJVFzjaV5LLlqGkW0+EQ5szWZrrUtA6IKJR1Sw0SgDGWbs7azyDeTHZO1NDYhgiP9uc3+CYv6efbQbknDsU5OI6xw+qaTE9AfErpgSPfbomhjsmlOYRtXUGAFk+Zpgc7OCzfFEmdjydIjFAEaklRiLN+rF8DtuppW+/cyU5UMawOu9idSJs16HjZkMb2NXiZVei0DYdJf9uU+jij6yRn8k4kjPNcNBvzQ6/FRWvOw7irf+p0ToQq+AujNUGYrDlfXVNDDpLJ9fuqmzse3X0XN+zotSRMU2ynUeTUJ9qKjMePlFTXxeNV+yck00poc90tMe9uxkVjCapRAcTrku9LW4BJkZuneXFa0xr9Tx9+YV5COtAcNKpSl+rQn+rpBKkX0W2drIbaJRplr789r42A1VOksaoSGWxcGgCgRI+y8ALEFRlaAdqPapfhWq9ZA6hJ/n/e1or98IMc2B8SUbgf5K9viUo/3Pr5wT47g9pyDU1AAKFLK003vFAAxpjkcizlqjh1HuVCZH8mWPjGy4lBqXwS3N1fuVe7VHpc24Us+asVXhKUEa9DTQYFEnK0ngLbppU4oaTs6qjDHemg+ZyIZXNFcsF6Rf1nBA881hbE6fSJB1HHFJeCH47GPeJ9FUk3lAo1ul/BS1GCeaSv/V/xXP/D0bTgdEljMv0IvHBwehLpXycsvy22jmE5+ioDMIM410wKLWdCS7aAXkEU/dXe3+UYiDozydp9MD8MkKGyl6rRZ3NecGpDOs55xUPjtk02hfmH2xC4NXlPIgPvVIHM7tRcoM0cIOFsQpMVPsB0k6t5l0s56QZX3QJESiag5hlKDlLawpZlpa+lsWARg0Y3roT7QR2bA/A4s3mqrwkZAP4KBv6pGW0d/kPPuuyA3djqXWAg+gtc0e5zzuu7+WN8qlFKR+aX1n2eP8IrBs9ULWFBE0mRn7dlhwKd/uVtNXGf39PpbAyNRWPyE4dCSps2OEPN1FrU1+KVe4Jul1YEl6oM1CuiKqqMjsXmdlqzoF6X3CiZ8/cc+YeGt0ZVe74BwpcNKXvfg/Gmjdq5N0F9OzrjBkmmvDuJSAhlEEumOegkgoWlWb9EIzqrlMXg91u8k+jnFlYgiQbdAIGkArNAUCT/IOstV1xjUR6OEqoLz2bK8SbroWPLKKiB1azl3GBQaRJsuHw4kBtdzwpp9IlGfJhPVttHch6vB+nLROXhz5UuLvZ44U0C+HBwrAP6RTqyMbozlk0rE3eXUAlWd2nLYI32D4w95UlhP5t18/A1CtMImdaq5TdNxDrkv4QVpNVfGY1o7gKBPSz/KtuWlB8X2n3vturlwq78cOYOI/mLcLLdvlJuxvvLyizUkmnFrDvcl8OPPdRll+g+f1JRdJ2hdskvO8CfdT+jL8XtizgX3Z+SAcWYqNgZlyBVMgp5Uto+SHNC3fYOIyE/+7qxlWmafzrlTY5zJ43RY2xWzT2LY7GMFQFsXE+Wh15KJLOsDxY0nF7bUugxB8XWsiMygBTzpecdn6+Lx9b7a8F4kxDKkU1MGn3j23UrXXmfOLflmZwO+y2QQTD5xhaMwhxZi57lWHjsbXwbnVAb9OpdhBC067+9XrJWrlT/9upGmdiUCNSfLmdVgb4lKoL9WBpOXYXiDuEGEn0Ernm613U0gOoxEOPW/ZCMvc+H+NF5fIWM5ZaPQ7RKHGX5LOFa4TSY3wWT1v1UX9Y12o8MuS3TMkx35BlUDA1zw7cXo85ppHFlZiG94Wt+08EHstdOcmcLOJbTuVXfTUhdQFEoTiuImQxaRQ6I2QmsxXovaaG49X72/nbTI/tAwv39DSswC/cOpzLSJc3EcDU65bSEPigHWHwGsmddp83fErnwcK5kAPZmvweIdybEqgjkzjZs0kJpTNyj2RwD7I9VJgPWheH989EFzp8zSGSsZES6AUdnZOBOCSd9jHYTYBtVN66C7llOs3yGpnf8r7U98RA/jrh/feIjN0OXanHrs/OiOSIKlissFYFNPPLhA3fcr4+KUIqH7d15HytJIPY91CVHN+m/h1l8M/X+dvqS1YQZPMX3f6dBELOji+FxLu9PjOQGbRRPJlNZgx8wt981exz625f1x/PBR+fVDpVuZmySAVgAlbaSnu92ZlKlGm4FB7GRBJkcKzJO1DJ5FAYqQKDKsp5C53r8xQBso/3wdR7rlTurLfYdARbxkCHTsLVHMt8mh9G18Wzqrp//sMlAXMqbKGafIFgEoYj/9rMVbE8woxtAVasspxiMoHfmrhvJcraBmInkl1esN9JBO09tr4JE7lEMX1AC86P0I6lflQGfEHFay9QTutfIcgPzwJeYxViUXNHoR3bcA7LVr4hRXN3YuqiaVujeC2sTEnVCcAqZHdKeSkmHUH9Pdq5g2XeygPkeacB64pTUFnLTFmDdouIR+C84xtUvNAwYt5C9l/sTzC2EwvDBp9TZM+rvJ4P3oLYSrUWk4L8jH7Bs4bnpRJSsQ0Te/d/7cR8jox2PmsJIIJj5GnOZ1oEMbG6nQdQLZ5HqdDcjtV3TD034VkOdR5ZUQsosumAiJKTeQy5Hneo6f/fyG93pno9mC5PaPEA4HCXJjmDRW5oimwJ2PSGYTJ319oOPzRwBp93uNe4K+TUZhTZG/qjTyxETvlQtrQiBx1L0hXFAIDxSqN6JKtevK/D+hVwyTkdUKycgJ93LBAPocElmajSFVyu33/CfaOIrHZ3lHRpW6E0wCfTB6W9x3B9nr9Z1blvcFJiFql8q+ywuhzEk9DDmJjujf9NJP54bJgpDwdKuv6M99uRQiBOntP9a2e6aQFInFul/dQEaQvq8ZUZozmRwFQoi/ytsz+Re+5Cg7tBgXqCxMNUV7hpVU/epduVP9Gya38JvJFIRSV35XsMQFq4iIKdbRsV1LHDHI/1epQzAfUE7/yqNX5CVB969O9X/n7+KdwZ0YA9kZUsiwszd4umiqxrBkd+uB6qYE1mF+IGGfsB0L/pD2++v/Gv1eOwyrON/g0MHtAjHKykUl2+4G2+6KO2S2rIe9isII2aBJKjTmL4ncSXibGs4pUG6TYQ3zcvIL285rtDgG6mk4FycA7I+LBR+9eJ/yu/PUvlcoa2TqpKfR/ubBrV+7WW4cXDL9QcTL1+L/fkjRHYgF6SBVNRBkQ61LVVDvDX0Tej+MrV1xQoUAWA6ZLEJ25tIVxZ5/LhLiQRjY5d+R3e5nooqEgt+t/L5npLGvH1ve8hS6Txs+dX8FqmR7RQYPJizJTAdL1nw0MRIGVaY9WJqG6oFr3ass6ROsXb8T4ctqtMy9inJ0aS6q557ajJmpqNaHPGf6OdP/k5gedpYcK4nzXZJ6QXjmM6hKV0dCzANkGHEUZ5UDgoOVN54h4rb0CSvAIScm21w7MgZGkVD/DNmmL1TrVxG1qxjEvu6jE1Hxz1htRpeH8Y4USf5fZZ1BT1hbHXMyb7Dozj/O1drhXuWKfIwSiZ78F1ufzNrnQ+86+ozpT1Cqz+pvPret50w/Z/q/H9OpE6kcuwniUCo02ywtSy926qs0m1567UO4rpO99Dx+vgsQFPuM885KyXg17j7z911ou31GY59RyRwWItxj7S2swHiCzev4rykE6xFmhsPAuY6+e/3pgNINS8qm+zWyo5OWp/jm7lrA69OUp6LwUl3Kqb33fNDzQf+ig1oRRcLFexVgy5R4MB6Cn/5pFRyH+dvcnn8cyPMrnCqYwNlNSkaxMK9TnUIOGvB76nmqC64sPlwNko+79vInbmqMc60c28DOB9CnMW31WVfJYM7DjJdXUQeYjKe+GrneGQFH0yZ6ZX3lAIQxDzOzJDaU9jjDEs+jCru+9jSa9juxnCVRb7fJdcPDDIdL7M/iKN2urUZSseNmwHpvbpop8X6u9HeTdEz3l38Ocsz3H+GTm8iUXPbvrwsgMRfxCU9DKNDLFcfrcn8nm3vVkcTng54P+p8xKM2V9q0ih3VAc2PW9vxW/3OS5yTPSZ6TPCd5TvKc5DnJc5LnJM9JnpM8J3lO8pzkv4yk3vWy8sC5NTtQQch3n25MBrMe3xa7HiyPPVu01vZ95YoI/6eTWaxKCNHA38iI+i507aTK/HevOf/nP0q/ZEDhcCvHNr3RdfAZOv0/6c1tN6F0L1QZxjH1NUCsXRCW+SbccrPB9Sxkoushu/g4v0Q/uB/SD2XIXuDmQdm2AzeXVX0bZZ+3yRy2pMyDzKwsUBZ81MjslhO7G2fuQZWJbN35BpptiBYImKrjy/vkdLCfizhucBVn/qez+DOjKakNfF4CvncnU8icPl7crZlcA3BkjhZMWLtjwfvAt/ZTeCn4qDzDAJkweyR36IHrwzFw/KNX4fmDww7X12NUPQE01tyPKwmPd1P0x6lEu0kCMdLm7wRIjw/pjOskSbCWc7Lm7E4GfjoD1XaMZeuXSSrYMTNyPEZS6LDIOKZsqVjnuDXKI14sxd9r4TkxOe6nu3jTMq+/W2e+9RJ4D2FkJzMudzi6WzONhwC1TrmY9G7siJiHXuVFIkwUEyYKouqD4IVTTTzpbAvpIrYw5ub8aYDptBoukcg/GkPTPgfR9DRrDw2Hn+q9EE4I/oVHmOJl+dahO6zfDY8XyK/jUlKjetPkCkXmRrGkG88iN6oViD6bMiOCEozKg/uZyx8yNVCPWPILTsVFjb3iGx+lfdeEpEbXgecuqUILz8jkFtx1YWOxULW96luVPCKhqNo9zrS1a29u1SVSqvjl88jHgbxLI5I1Rt6oQs/2XaE/xiVVYLHRy9N/FmoOwoTh0QQRd08kncIo1rrL3IsFSLj98UrH8YgyjzB8ia8FrAOSKK10ChmLi4b83B8hL39YHJUxLF/4Sojp6E2VKLJwP35qpzhzbj1HIuYR3KHK01zyvF/krvS3kkoPhmlJQqyu8Lq9U/DGBbjkBQzMT9TS6xlRxHUvkkcC2X4hb9JpVeWSVgIKZfaOmMOPKXBVJyQ+J5W6TOP0Glpn+Bj+gKawZ2FBvKnDpwGinNpr0AYfbB2qsJoMbDs7DqpcXTJQ135sg+hCEriGfiY7MyrjVHGiTVpSjY42KxSGQ55yc1ebSGUePZU/KOlOkfGqJWo/WcoBGXlldYHMybzfOwY2pX446ksV3gl15XWrp57qgAlvqtDXDoymk3X+U2IeMalIuM27Zn/u0N2CT47w284LSirRBzl5KEX/4VGiZ+TKxE6NUylPZsxS5RGUeXw14IcCmesTOsdEjvm4S2bfTU7GG5yOIwuGvNT60QSrBhh5kLLClD1WQT97GkQM+9iQB9Jd08mVgmysKQ8zPi3nDSKc/wQpzPJYDsJqK8cOtzE+UmsmRszeTLUlfLYAZeg3Va/ET6gWvvjgeoG0htepwjshwr4stsDqs/bnUk6D6o0rnCZeD7ZNxlOILUPNKr1LNJH9l2D7D9YoX1WgT6RkdcFQygGAKGV1CCb9ji+xVnmE26wl33JXL/um+LQIvZyjLTwr+xaYnv5+r2Zn0QQwhvwIxCndfhxbMSLKebu3rY3VV3AsWcWOKcUCTO2sPgS2oUgIN52HM806Csc60WGz2AYAtr3Y0bgFvDFZBZvqCgqdCq5r72tHQF7aKbYsd30AC27iJ162Fi6vvWxOdiHWjFsxllFtTva93Y+N9SrhfoY5ayCvWCmPvSdpt8jtY+gqwAoy8FipICSoVKDbxNfOKSAxW2L6szsVmlHPdfo5a/vWN8eNnQWFTpPOoSGioseajpU05h3EQ2I8rrnePRnIM4sNAjEoEjLXRE6Bl7WibMWMRU2eMZ7lnakXoH5jNBGGVRS8SKcXXlk0lx+sq0vEtAyP0wHfXFXULucpTPoZ3XWrl15CtElks0i6IrdMhxzIBojjpQp2zmFCCvxeHXiVc+5I7CaTJwXlQwYCYmEi3mnJRmYUjcNiWaNiZsJQIlo5pfXwtnE0cEShUW/B/GEl3UwgAdde9v1SnPsm5C57iqmkboy95dR1I4N41rfbyztWIOCq5ZIPFuAl6ZpKdJ4tRS60nfEtbrc9i6sSbSlurwPOKUT5YechqBPGs5COcZ1WecdAG+TGbyh9TRtaL+Lty60QfhIROi4aEbQGOqLYQRSlaOSoSXmXRD2KA7c8MIPsa0ptlsgVVbdONrABeiI5xstYr3YPuwkOdyaPG6yZBwlqdSCxcQGx3d4O5HETs4e4mbx6W8OCHX5gVzHs9VZ9b+ZFIPu95ULFMLefaQWlxvRoXy9CfL9LYDnsE7/rMDgppHW3qXlY115cDw5wAVaDw8kzw1ZUyXX8tt3gGSsT496p3p6HI7SC83jdkhhDxNDHEy/6JRts4dRL5SfzMrp9HLxPzp3cWpxpIPLrnbyx7XcT5DrVE4yuEq1rHMZNgAxfi9PJF6xvnVHLuFpr6A6lppVTGqpBYENdfAoHTyIezbjqI8pJLv0OcSDFUT6zR6xMdQqHHJq/QPaKROD8eAYJrSv/SjUI7uO89G316/nHxUb5W46P6oIAZRB+VYs9+PDCou5JJYIG+MZF5+whvkteHVGzGCYumpt7My9ZDwNPJpGWgeJ9exSCNUHQlKsM0EztpxEzJcjPSyENJWseVxP+zGjfHeDMFggBjxLwx9EtGHoS+TxiZLcA+XVQ9M/9XgscoLscVppDr6qrpbbbvzjEH845nOvzsK9ew9trIJ4syzHN7zwVKzb8sGDoRY1chZhxfiFyRBwQfq+aPr9o32dUopDW3P1ywF0v6Ijnhv3Lb1kvPtKJDsmnvabKykT3fF84SujL3G+UNGXWLWppA7kQN2IKR3lHUgDIqzTSDetpQzKbdWwzxk5Ue3ROBdWTa8+8BoJfJUPs8+JgZxCC2ZwGofKx3g623hbHW+/EJ8N5D1/pVFmyb4DfRYXYEU4PrPlHNt+1y8sdt67SFNjBZvAT03K9OH6eSGWW3MDFKD31RcA7JQEPSAMom3Lg55JcuVepqXlovslg4Owi+CyqMKCEjLCeS4XFy9EgGFxKv27NUN7VaQJWc5VGdrEQl3mAdjawSHgehZP7JDrMcIdaDQTBr4SZXM+dqdVj7czdufBbxoMysnxP52SdJkPOW6bLyMUuxotrYnOB4Im2B70cj94XNIE44waD4YnOx87SrKkmZfnw+0n+wwUTJC2y18BpJ3QfasWlT1QTL3fuMEQcdpLukMsPgf1Bo+kTvo49WfQO33xJfAv2qbmh14nuW+to5rqckatLWBIQD+NMgIoP2JIYsSPa2+kCB0Yvh9g10k+wQ/l465E6qdHp7tBNEKSJvBMGcPxYT4d3opwV4n59BmcuQ0E76nG+Jabl0wlfyAkqd56iQ14dkTxoSyEhcy5DiR9o14uVCBeGgQC9TvSzuhptAnp4hehNPco3dTlZIPCM4fVTfh9P9EreNZicRfgqV7GmBuyAe5QXz2sBDm3DgomKXd82rALpOziWDgnxvWVhgmWJeM5IjMHmKXC8emLwfrmmCTiukDRyHjKfhOWTBSyZSlch9VtAFn1FcZ95tT1rMdT1uSraGgeQ1n2rZWv4uOgmM84edRNXWNTBwluxW4JlqdgOd6J8GvFiVILBdMiJbo/8CBHsTPRYS35oehAA0HWEfla0AwaDDH0yEm+/CpaGgjl5q/HFuMCxjB/MOGev8KoptkiXlxMU29uNmiFaUI7pIzAY3K6HOPSJECMakuhxtJL96Yi8pF5DGb7CBvgXP/J8fb+dsYfNK9LmfU7S2RJGRXsWioaknLbxa/SgneLhRRvP8qdV5IoNizn7m8VYie6THqR96yr7jK5HMBXKX/6EGuo3JVwBUy8RDQy72NDcVuafXqY2bC5rDWScrR20f0vUBksx0ULo1iltjNgoyHRWPFC7RjLfsTfrr4iJ/AJb2dI6AX3FEB5VT09a1L6hmDhfrKBlzl01Ry3kYDJuzF+hfLSnSPiV65GNFS+kH+g6dJVhrIGYaxSGcLz4Gs/noCy4dS8eEqQoP2sCvCwApMVjo+PxkNnYZQt2N75m0SXWZHlH7M+1Pam2Aqj5P1j1fbCDtJMu8c4T02z3AYcBToSLhIIDKwpZew22HB9nKIVeWbDV4j2/VVou/5na6CwXquxsIXo/3qOsfnhK7GozdOjjPk5OVbESfd6jxuImViZ2NaSdIK3/iBxWz4ZnIbjEizqwk6sxV2NTyV7I4ei5K+Z5Z4CeGqiF2CZ1ck4gVHnbGZcYZQ7PAaetAjjgb5wFpcLE+5qgqiWoVsi9lDXec/k1KosiVJd37IDsrHHyFIfXtVggg+wjmD/Wk/FOiaUjShocFY0R5q+/Cw0fG9pNM/Ui6bFVhlNDJopDB4fZ7qFsCRE/ZD+wT4nsU7tr/FCzKHsfZwMHniWvJs6+Yawy7u3UrFtoBXBjAZ80QPRT79nj+Co5jJ9bPzzzHoHcQLYcavWLFOXuhWBW28tppvIG+PxX8Lde6vuAXjF8wPhv1rft9JLiefKBGX0okVy82PT4mXe8iboJbamPhjQb1lAvotXVel9Od5b+b5a7FDbGlpfLVkZrNhT3PQoj6sMYjLPq8VAx3tVDHmdFnUaQEcrqJDGMJ8XtWqldW5W0skq7R/Ruwcu8qI4NXWlOrVi7swgp5ErHjMzWoQZM9qXFuBrRz4rRcdt+XpPVcTDFzCP6xK6oovzijINjYtcLyQ0L9qVrSU4YXfgi6oX/Q0+cx9ZX6f6w2BSfKtFnMjrnjmDXLFyN6OaaWlwvkCq+WvgOmvINH+Uw3U6kihdnqzlWMVkwscvZWzoOwF5b6I7/kjbo2wnGXNYQjB2JDLb5U6z/wtT7T60AJY2vbG83E2debSrxGE6OcZ3f8V7cu/R3Pvzi3wFQSwMEFAACAAgAi1N1StZFKylNAAAAawAAABsAAAB1bml2ZXJzYWwvdW5pdmVyc2FsLnBuZy54bWyzsa/IzVEoSy0qzszPs1Uy1DNQsrfj5bIpKEoty0wtV6gAigEFIUBJodJWycQIwS3PTCnJAKowMDZDCGakZqZnlNgqmZubwwX1gWYCAFBLAQIAABQAAgAIAEOUV0cNwDEewAEAANoDAAAPAAAAAAAAAAEAAAAAAAAAAABub25lL3BsYXllci54bWxQSwECAAAUAAIACABElFdHI7RO+/sCAACwCAAAFAAAAAAAAAABAAAAAADtAQAAdW5pdmVyc2FsL3BsYXllci54bWxQSwECAAAUAAIACACLU3VKe7TORjorAACsVgAAFwAAAAAAAAAAAAAAAAAaBQAAdW5pdmVyc2FsL3VuaXZlcnNhbC5wbmdQSwECAAAUAAIACACLU3VK1kUrKU0AAABrAAAAGwAAAAAAAAABAAAAAACJMAAAdW5pdmVyc2FsL3VuaXZlcnNhbC5wbmcueG1sUEsFBgAAAAAEAAQADQEAAA8xAAAAAA=="/>
  <p:tag name="ISPRING_OUTPUT_FOLDER" val="C:\Users\Administrator\Desktop\4.06视频"/>
  <p:tag name="ISPRING_PRESENTATION_TITLE" val="房地产建筑施工演示PPT模板"/>
  <p:tag name="commondata" val="eyJoZGlkIjoiYTQ3YTc2YjBlNWRhYjQ0NTA0MDBkN2E0YWM4YTZjZGMifQ=="/>
</p:tagLst>
</file>

<file path=ppt/tags/tag2.xml><?xml version="1.0" encoding="utf-8"?>
<p:tagLst xmlns:p="http://schemas.openxmlformats.org/presentationml/2006/main">
  <p:tag name="MH" val="20160830110244"/>
  <p:tag name="MH_LIBRARY" val="CONTENTS"/>
  <p:tag name="MH_TYPE" val="OTHERS"/>
  <p:tag name="ID" val="547143"/>
</p:tagLst>
</file>

<file path=ppt/tags/tag3.xml><?xml version="1.0" encoding="utf-8"?>
<p:tagLst xmlns:p="http://schemas.openxmlformats.org/presentationml/2006/main">
  <p:tag name="MH" val="20160830110244"/>
  <p:tag name="MH_LIBRARY" val="CONTENTS"/>
  <p:tag name="MH_TYPE" val="NUMBER"/>
  <p:tag name="ID" val="547143"/>
  <p:tag name="MH_ORDER" val="1"/>
</p:tagLst>
</file>

<file path=ppt/tags/tag4.xml><?xml version="1.0" encoding="utf-8"?>
<p:tagLst xmlns:p="http://schemas.openxmlformats.org/presentationml/2006/main">
  <p:tag name="MH" val="20160830110244"/>
  <p:tag name="MH_LIBRARY" val="CONTENTS"/>
  <p:tag name="MH_TYPE" val="ENTRY"/>
  <p:tag name="ID" val="547143"/>
  <p:tag name="MH_ORDER" val="1"/>
</p:tagLst>
</file>

<file path=ppt/tags/tag5.xml><?xml version="1.0" encoding="utf-8"?>
<p:tagLst xmlns:p="http://schemas.openxmlformats.org/presentationml/2006/main">
  <p:tag name="MH" val="20160830110244"/>
  <p:tag name="MH_LIBRARY" val="CONTENTS"/>
  <p:tag name="MH_TYPE" val="NUMBER"/>
  <p:tag name="ID" val="547143"/>
  <p:tag name="MH_ORDER" val="2"/>
</p:tagLst>
</file>

<file path=ppt/tags/tag6.xml><?xml version="1.0" encoding="utf-8"?>
<p:tagLst xmlns:p="http://schemas.openxmlformats.org/presentationml/2006/main">
  <p:tag name="MH" val="20160830110244"/>
  <p:tag name="MH_LIBRARY" val="CONTENTS"/>
  <p:tag name="MH_TYPE" val="ENTRY"/>
  <p:tag name="ID" val="547143"/>
  <p:tag name="MH_ORDER" val="2"/>
</p:tagLst>
</file>

<file path=ppt/tags/tag7.xml><?xml version="1.0" encoding="utf-8"?>
<p:tagLst xmlns:p="http://schemas.openxmlformats.org/presentationml/2006/main">
  <p:tag name="MH" val="20160830110244"/>
  <p:tag name="MH_LIBRARY" val="CONTENTS"/>
  <p:tag name="MH_TYPE" val="NUMBER"/>
  <p:tag name="ID" val="547143"/>
  <p:tag name="MH_ORDER" val="3"/>
</p:tagLst>
</file>

<file path=ppt/tags/tag8.xml><?xml version="1.0" encoding="utf-8"?>
<p:tagLst xmlns:p="http://schemas.openxmlformats.org/presentationml/2006/main">
  <p:tag name="MH" val="20160830110244"/>
  <p:tag name="MH_LIBRARY" val="CONTENTS"/>
  <p:tag name="MH_TYPE" val="ENTRY"/>
  <p:tag name="ID" val="547143"/>
  <p:tag name="MH_ORDER" val="3"/>
</p:tagLst>
</file>

<file path=ppt/tags/tag9.xml><?xml version="1.0" encoding="utf-8"?>
<p:tagLst xmlns:p="http://schemas.openxmlformats.org/presentationml/2006/main">
  <p:tag name="MH" val="20160830110244"/>
  <p:tag name="MH_LIBRARY" val="CONTENTS"/>
  <p:tag name="MH_TYPE" val="OTHERS"/>
  <p:tag name="ID" val="547143"/>
</p:tagLst>
</file>

<file path=ppt/theme/theme1.xml><?xml version="1.0" encoding="utf-8"?>
<a:theme xmlns:a="http://schemas.openxmlformats.org/drawingml/2006/main" name="DE">
  <a:themeElements>
    <a:clrScheme name="自定义 342">
      <a:dk1>
        <a:sysClr val="windowText" lastClr="000000"/>
      </a:dk1>
      <a:lt1>
        <a:sysClr val="window" lastClr="FFFFFF"/>
      </a:lt1>
      <a:dk2>
        <a:srgbClr val="424C80"/>
      </a:dk2>
      <a:lt2>
        <a:srgbClr val="E7E6E6"/>
      </a:lt2>
      <a:accent1>
        <a:srgbClr val="424C80"/>
      </a:accent1>
      <a:accent2>
        <a:srgbClr val="595959"/>
      </a:accent2>
      <a:accent3>
        <a:srgbClr val="424C80"/>
      </a:accent3>
      <a:accent4>
        <a:srgbClr val="595959"/>
      </a:accent4>
      <a:accent5>
        <a:srgbClr val="424C80"/>
      </a:accent5>
      <a:accent6>
        <a:srgbClr val="595959"/>
      </a:accent6>
      <a:hlink>
        <a:srgbClr val="424C80"/>
      </a:hlink>
      <a:folHlink>
        <a:srgbClr val="595959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9265</Words>
  <Application>WPS 演示</Application>
  <PresentationFormat>自定义</PresentationFormat>
  <Paragraphs>579</Paragraphs>
  <Slides>27</Slides>
  <Notes>26</Notes>
  <HiddenSlides>0</HiddenSlides>
  <MMClips>0</MMClips>
  <ScaleCrop>false</ScaleCrop>
  <HeadingPairs>
    <vt:vector size="6" baseType="variant">
      <vt:variant>
        <vt:lpstr>已用的字体</vt:lpstr>
      </vt:variant>
      <vt:variant>
        <vt:i4>20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48" baseType="lpstr">
      <vt:lpstr>Arial</vt:lpstr>
      <vt:lpstr>宋体</vt:lpstr>
      <vt:lpstr>Wingdings</vt:lpstr>
      <vt:lpstr>Calibri</vt:lpstr>
      <vt:lpstr>微软雅黑</vt:lpstr>
      <vt:lpstr>Verdana</vt:lpstr>
      <vt:lpstr>Arial Narrow</vt:lpstr>
      <vt:lpstr>Times New Roman</vt:lpstr>
      <vt:lpstr>Arial</vt:lpstr>
      <vt:lpstr>Open Sans</vt:lpstr>
      <vt:lpstr>Clear Sans</vt:lpstr>
      <vt:lpstr>NumberOnly</vt:lpstr>
      <vt:lpstr>Helvetica Light</vt:lpstr>
      <vt:lpstr>Clear Sans Light</vt:lpstr>
      <vt:lpstr>Kontrapunkt Bob Bold</vt:lpstr>
      <vt:lpstr>Yu Gothic UI Light</vt:lpstr>
      <vt:lpstr>Arial Unicode MS</vt:lpstr>
      <vt:lpstr>Calibri Light</vt:lpstr>
      <vt:lpstr>Open Sans Light</vt:lpstr>
      <vt:lpstr>Segoe Print</vt:lpstr>
      <vt:lpstr>DE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房地产建筑施工演示PPT模板</dc:title>
  <dc:creator/>
  <dc:subject>www.33ppt.com</dc:subject>
  <cp:lastModifiedBy>Years later</cp:lastModifiedBy>
  <cp:revision>2</cp:revision>
  <dcterms:created xsi:type="dcterms:W3CDTF">2017-02-20T07:29:00Z</dcterms:created>
  <dcterms:modified xsi:type="dcterms:W3CDTF">2024-04-12T06:02:20Z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79342F927AF5499DB31C2C2E39ACCF33_13</vt:lpwstr>
  </property>
  <property fmtid="{D5CDD505-2E9C-101B-9397-08002B2CF9AE}" pid="3" name="KSOProductBuildVer">
    <vt:lpwstr>2052-12.1.0.16417</vt:lpwstr>
  </property>
</Properties>
</file>