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256" r:id="rId3"/>
    <p:sldId id="257" r:id="rId4"/>
    <p:sldId id="265" r:id="rId5"/>
    <p:sldId id="258" r:id="rId6"/>
    <p:sldId id="269" r:id="rId7"/>
    <p:sldId id="270" r:id="rId8"/>
    <p:sldId id="271" r:id="rId9"/>
    <p:sldId id="266" r:id="rId10"/>
    <p:sldId id="259" r:id="rId11"/>
    <p:sldId id="272" r:id="rId12"/>
    <p:sldId id="273" r:id="rId13"/>
    <p:sldId id="274" r:id="rId15"/>
    <p:sldId id="267" r:id="rId16"/>
    <p:sldId id="260" r:id="rId17"/>
    <p:sldId id="275" r:id="rId18"/>
    <p:sldId id="276" r:id="rId19"/>
    <p:sldId id="280" r:id="rId20"/>
    <p:sldId id="268" r:id="rId21"/>
    <p:sldId id="261" r:id="rId22"/>
    <p:sldId id="277" r:id="rId23"/>
    <p:sldId id="278" r:id="rId24"/>
    <p:sldId id="279" r:id="rId25"/>
    <p:sldId id="288" r:id="rId26"/>
  </p:sldIdLst>
  <p:sldSz cx="12192000" cy="6858000"/>
  <p:notesSz cx="6858000" cy="9144000"/>
  <p:custDataLst>
    <p:tags r:id="rId30"/>
  </p:custDataLst>
  <p:defaultTex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C953"/>
    <a:srgbClr val="113A59"/>
    <a:srgbClr val="4D86B3"/>
    <a:srgbClr val="FBFBFB"/>
    <a:srgbClr val="4C85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314" autoAdjust="0"/>
  </p:normalViewPr>
  <p:slideViewPr>
    <p:cSldViewPr snapToGrid="0" showGuides="1">
      <p:cViewPr varScale="1">
        <p:scale>
          <a:sx n="108" d="100"/>
          <a:sy n="108" d="100"/>
        </p:scale>
        <p:origin x="678" y="150"/>
      </p:cViewPr>
      <p:guideLst>
        <p:guide orient="horz" pos="2160"/>
        <p:guide pos="3840"/>
      </p:guideLst>
    </p:cSldViewPr>
  </p:slideViewPr>
  <p:notesTextViewPr>
    <p:cViewPr>
      <p:scale>
        <a:sx n="1" d="1"/>
        <a:sy n="1" d="1"/>
      </p:scale>
      <p:origin x="0" y="0"/>
    </p:cViewPr>
  </p:notesTextViewPr>
  <p:sorterViewPr>
    <p:cViewPr>
      <p:scale>
        <a:sx n="100" d="100"/>
        <a:sy n="100" d="100"/>
      </p:scale>
      <p:origin x="0" y="-6402"/>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0" Type="http://schemas.openxmlformats.org/officeDocument/2006/relationships/tags" Target="tags/tag1.xml"/><Relationship Id="rId3" Type="http://schemas.openxmlformats.org/officeDocument/2006/relationships/slide" Target="slides/slide1.xml"/><Relationship Id="rId29" Type="http://schemas.openxmlformats.org/officeDocument/2006/relationships/tableStyles" Target="tableStyles.xml"/><Relationship Id="rId28" Type="http://schemas.openxmlformats.org/officeDocument/2006/relationships/viewProps" Target="viewProps.xml"/><Relationship Id="rId27" Type="http://schemas.openxmlformats.org/officeDocument/2006/relationships/presProps" Target="presProps.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notesMaster" Target="notesMasters/notesMaster1.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D8C763-5808-4F96-B008-B5859CB1CD5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6A21A6-DB4D-4A16-B10E-6BB617B33428}"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196A21A6-DB4D-4A16-B10E-6BB617B33428}"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fld id="{42082FB5-5A3F-401C-8D93-45FEF1338AA5}"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AFDFDA62-1391-4CC9-8CF2-D36CB29A5D2A}" type="slidenum">
              <a:rPr lang="zh-CN" altLang="en-US"/>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70D9A55B-60B2-4F1C-9940-39AC3F8065DE}"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02A67BAE-6F06-452B-A2C4-386007EE0210}" type="slidenum">
              <a:rPr lang="zh-CN" altLang="en-US"/>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C1212430-BB47-47C8-A280-3879743BD231}"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70FDF2F1-2FC8-43B7-BC0C-057FF306EA00}" type="slidenum">
              <a:rPr lang="zh-CN" altLang="en-US"/>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4D9240B2-3AB2-4F59-9990-5E221B7BAE6B}"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0C146880-EFB6-4914-90D6-87F983D6DD2A}" type="slidenum">
              <a:rPr lang="zh-CN" altLang="en-US"/>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5"/>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lvl1pPr>
              <a:defRPr/>
            </a:lvl1pPr>
          </a:lstStyle>
          <a:p>
            <a:pPr>
              <a:defRPr/>
            </a:pPr>
            <a:fld id="{F58D8CF7-9CD0-485F-BBBC-2073F394577F}"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3795DDDE-1086-488B-A5BA-15E8CD63CBB3}" type="slidenum">
              <a:rPr lang="zh-CN" altLang="en-US"/>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1"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1"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pPr>
              <a:defRPr/>
            </a:pPr>
            <a:fld id="{5365F513-E0AA-40AC-B282-1BD552AE5046}"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14496845-A335-416E-B4D7-2F9BD4E49B86}" type="slidenum">
              <a:rPr lang="zh-CN" altLang="en-US"/>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9" y="365126"/>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3"/>
          <p:cNvSpPr>
            <a:spLocks noGrp="1"/>
          </p:cNvSpPr>
          <p:nvPr>
            <p:ph type="dt" sz="half" idx="10"/>
          </p:nvPr>
        </p:nvSpPr>
        <p:spPr/>
        <p:txBody>
          <a:bodyPr/>
          <a:lstStyle>
            <a:lvl1pPr>
              <a:defRPr/>
            </a:lvl1pPr>
          </a:lstStyle>
          <a:p>
            <a:pPr>
              <a:defRPr/>
            </a:pPr>
            <a:fld id="{3379B9A1-EC26-46F0-A2D2-C3CCD8F8A18C}" type="datetimeFigureOut">
              <a:rPr lang="zh-CN" altLang="en-US"/>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22BD9C67-7547-4CDE-8E5F-FD347171A013}" type="slidenum">
              <a:rPr lang="zh-CN" altLang="en-US"/>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fld id="{AB27F040-D9C8-4794-94DB-9E1D5C512594}" type="datetimeFigureOut">
              <a:rPr lang="zh-CN" altLang="en-US"/>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C8E28141-EBB6-49B0-AB96-0240A68A718C}" type="slidenum">
              <a:rPr lang="zh-CN" altLang="en-US"/>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椭圆 1"/>
          <p:cNvSpPr/>
          <p:nvPr userDrawn="1"/>
        </p:nvSpPr>
        <p:spPr>
          <a:xfrm>
            <a:off x="855663" y="-1693863"/>
            <a:ext cx="1141412" cy="1139825"/>
          </a:xfrm>
          <a:prstGeom prst="ellips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 name="椭圆 2"/>
          <p:cNvSpPr/>
          <p:nvPr userDrawn="1"/>
        </p:nvSpPr>
        <p:spPr>
          <a:xfrm>
            <a:off x="1903413" y="-1693863"/>
            <a:ext cx="1141412" cy="1139825"/>
          </a:xfrm>
          <a:prstGeom prst="ellipse">
            <a:avLst/>
          </a:pr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4" name="椭圆 3"/>
          <p:cNvSpPr/>
          <p:nvPr userDrawn="1"/>
        </p:nvSpPr>
        <p:spPr>
          <a:xfrm>
            <a:off x="2882900" y="-1693863"/>
            <a:ext cx="1141413" cy="1139825"/>
          </a:xfrm>
          <a:prstGeom prst="ellipse">
            <a:avLst/>
          </a:prstGeom>
          <a:solidFill>
            <a:srgbClr val="F3C95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5" name="日期占位符 1"/>
          <p:cNvSpPr>
            <a:spLocks noGrp="1"/>
          </p:cNvSpPr>
          <p:nvPr>
            <p:ph type="dt" sz="half" idx="10"/>
          </p:nvPr>
        </p:nvSpPr>
        <p:spPr/>
        <p:txBody>
          <a:bodyPr/>
          <a:lstStyle>
            <a:lvl1pPr>
              <a:defRPr/>
            </a:lvl1pPr>
          </a:lstStyle>
          <a:p>
            <a:pPr>
              <a:defRPr/>
            </a:pPr>
            <a:fld id="{D295BB6B-5B17-44AB-9FB6-1075DF34D3F1}" type="datetimeFigureOut">
              <a:rPr lang="zh-CN" altLang="en-US"/>
            </a:fld>
            <a:endParaRPr lang="zh-CN" altLang="en-US"/>
          </a:p>
        </p:txBody>
      </p:sp>
      <p:sp>
        <p:nvSpPr>
          <p:cNvPr id="6" name="页脚占位符 2"/>
          <p:cNvSpPr>
            <a:spLocks noGrp="1"/>
          </p:cNvSpPr>
          <p:nvPr>
            <p:ph type="ftr" sz="quarter" idx="11"/>
          </p:nvPr>
        </p:nvSpPr>
        <p:spPr/>
        <p:txBody>
          <a:bodyPr/>
          <a:lstStyle>
            <a:lvl1pPr>
              <a:defRPr/>
            </a:lvl1pPr>
          </a:lstStyle>
          <a:p>
            <a:pPr>
              <a:defRPr/>
            </a:pPr>
            <a:endParaRPr lang="zh-CN" altLang="en-US"/>
          </a:p>
        </p:txBody>
      </p:sp>
      <p:sp>
        <p:nvSpPr>
          <p:cNvPr id="7" name="灯片编号占位符 3"/>
          <p:cNvSpPr>
            <a:spLocks noGrp="1"/>
          </p:cNvSpPr>
          <p:nvPr>
            <p:ph type="sldNum" sz="quarter" idx="12"/>
          </p:nvPr>
        </p:nvSpPr>
        <p:spPr/>
        <p:txBody>
          <a:bodyPr/>
          <a:lstStyle>
            <a:lvl1pPr>
              <a:defRPr/>
            </a:lvl1pPr>
          </a:lstStyle>
          <a:p>
            <a:pPr>
              <a:defRPr/>
            </a:pPr>
            <a:fld id="{8FCDC3E5-87A0-489D-8279-7F89605BE198}" type="slidenum">
              <a:rPr lang="zh-CN" altLang="en-US"/>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9" y="457200"/>
            <a:ext cx="3932238"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6"/>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9" y="2057400"/>
            <a:ext cx="393223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3"/>
          <p:cNvSpPr>
            <a:spLocks noGrp="1"/>
          </p:cNvSpPr>
          <p:nvPr>
            <p:ph type="dt" sz="half" idx="10"/>
          </p:nvPr>
        </p:nvSpPr>
        <p:spPr/>
        <p:txBody>
          <a:bodyPr/>
          <a:lstStyle>
            <a:lvl1pPr>
              <a:defRPr/>
            </a:lvl1pPr>
          </a:lstStyle>
          <a:p>
            <a:pPr>
              <a:defRPr/>
            </a:pPr>
            <a:fld id="{B6BF3645-26FE-4A27-A4AD-422D18483212}"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D09E02F4-3106-43F2-A8FE-CF753895FFC9}" type="slidenum">
              <a:rPr lang="zh-CN" altLang="en-US"/>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9" y="457200"/>
            <a:ext cx="3932238"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6"/>
            <a:ext cx="6172201"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839789" y="2057400"/>
            <a:ext cx="393223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3"/>
          <p:cNvSpPr>
            <a:spLocks noGrp="1"/>
          </p:cNvSpPr>
          <p:nvPr>
            <p:ph type="dt" sz="half" idx="10"/>
          </p:nvPr>
        </p:nvSpPr>
        <p:spPr/>
        <p:txBody>
          <a:bodyPr/>
          <a:lstStyle>
            <a:lvl1pPr>
              <a:defRPr/>
            </a:lvl1pPr>
          </a:lstStyle>
          <a:p>
            <a:pPr>
              <a:defRPr/>
            </a:pPr>
            <a:fld id="{3C595830-AD7A-4C57-BF25-526622E887A7}"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087B1545-AC2A-4AA7-909D-369CEB8640BF}" type="slidenum">
              <a:rPr lang="zh-CN" altLang="en-US"/>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3C953"/>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838200" y="365125"/>
            <a:ext cx="10515600" cy="1325563"/>
          </a:xfrm>
          <a:prstGeom prst="rect">
            <a:avLst/>
          </a:prstGeom>
          <a:noFill/>
          <a:ln w="9525">
            <a:noFill/>
            <a:miter lim="800000"/>
          </a:ln>
        </p:spPr>
        <p:txBody>
          <a:bodyPr vert="horz" wrap="square" lIns="91440" tIns="45720" rIns="91440" bIns="45720" numCol="1" anchor="ctr" anchorCtr="0" compatLnSpc="1"/>
          <a:lstStyle/>
          <a:p>
            <a:pPr lvl="0"/>
            <a:r>
              <a:rPr lang="zh-CN" altLang="en-US" smtClean="0"/>
              <a:t>单击此处编辑母版标题样式</a:t>
            </a:r>
            <a:endParaRPr lang="zh-CN" altLang="en-US" smtClean="0"/>
          </a:p>
        </p:txBody>
      </p:sp>
      <p:sp>
        <p:nvSpPr>
          <p:cNvPr id="1027" name="文本占位符 2"/>
          <p:cNvSpPr>
            <a:spLocks noGrp="1"/>
          </p:cNvSpPr>
          <p:nvPr>
            <p:ph type="body" idx="1"/>
          </p:nvPr>
        </p:nvSpPr>
        <p:spPr bwMode="auto">
          <a:xfrm>
            <a:off x="838200" y="1825625"/>
            <a:ext cx="10515600" cy="4351338"/>
          </a:xfrm>
          <a:prstGeom prst="rect">
            <a:avLst/>
          </a:prstGeom>
          <a:noFill/>
          <a:ln w="9525">
            <a:noFill/>
            <a:miter lim="800000"/>
          </a:ln>
        </p:spPr>
        <p:txBody>
          <a:bodyPr vert="horz" wrap="square" lIns="91440" tIns="45720" rIns="91440" bIns="45720" numCol="1" anchor="t" anchorCtr="0" compatLnSpc="1"/>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93BBBE82-9300-478C-981B-19B2621792A7}" type="datetimeFigureOut">
              <a:rPr lang="zh-CN" altLang="en-US"/>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defRPr>
            </a:lvl1pPr>
          </a:lstStyle>
          <a:p>
            <a:pPr>
              <a:defRPr/>
            </a:pPr>
            <a:fld id="{3342D33C-38F1-46DB-8C66-F86E8D529DE6}" type="slidenum">
              <a:rPr lang="zh-CN" altLang="en-US"/>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a:ea typeface="宋体" panose="02010600030101010101" pitchFamily="2" charset="-122"/>
        </a:defRPr>
      </a:lvl2pPr>
      <a:lvl3pPr algn="l" rtl="0" fontAlgn="base">
        <a:lnSpc>
          <a:spcPct val="90000"/>
        </a:lnSpc>
        <a:spcBef>
          <a:spcPct val="0"/>
        </a:spcBef>
        <a:spcAft>
          <a:spcPct val="0"/>
        </a:spcAft>
        <a:defRPr sz="4400">
          <a:solidFill>
            <a:schemeClr val="tx1"/>
          </a:solidFill>
          <a:latin typeface="Calibri Light" panose="020F0302020204030204"/>
          <a:ea typeface="宋体" panose="02010600030101010101" pitchFamily="2" charset="-122"/>
        </a:defRPr>
      </a:lvl3pPr>
      <a:lvl4pPr algn="l" rtl="0" fontAlgn="base">
        <a:lnSpc>
          <a:spcPct val="90000"/>
        </a:lnSpc>
        <a:spcBef>
          <a:spcPct val="0"/>
        </a:spcBef>
        <a:spcAft>
          <a:spcPct val="0"/>
        </a:spcAft>
        <a:defRPr sz="4400">
          <a:solidFill>
            <a:schemeClr val="tx1"/>
          </a:solidFill>
          <a:latin typeface="Calibri Light" panose="020F0302020204030204"/>
          <a:ea typeface="宋体" panose="02010600030101010101" pitchFamily="2" charset="-122"/>
        </a:defRPr>
      </a:lvl4pPr>
      <a:lvl5pPr algn="l" rtl="0" fontAlgn="base">
        <a:lnSpc>
          <a:spcPct val="90000"/>
        </a:lnSpc>
        <a:spcBef>
          <a:spcPct val="0"/>
        </a:spcBef>
        <a:spcAft>
          <a:spcPct val="0"/>
        </a:spcAft>
        <a:defRPr sz="4400">
          <a:solidFill>
            <a:schemeClr val="tx1"/>
          </a:solidFill>
          <a:latin typeface="Calibri Light" panose="020F0302020204030204"/>
          <a:ea typeface="宋体" panose="02010600030101010101" pitchFamily="2" charset="-122"/>
        </a:defRPr>
      </a:lvl5pPr>
      <a:lvl6pPr marL="457200" algn="l" rtl="0" fontAlgn="base">
        <a:lnSpc>
          <a:spcPct val="90000"/>
        </a:lnSpc>
        <a:spcBef>
          <a:spcPct val="0"/>
        </a:spcBef>
        <a:spcAft>
          <a:spcPct val="0"/>
        </a:spcAft>
        <a:defRPr sz="4400">
          <a:solidFill>
            <a:schemeClr val="tx1"/>
          </a:solidFill>
          <a:latin typeface="Calibri Light" panose="020F0302020204030204"/>
          <a:ea typeface="宋体" panose="02010600030101010101" pitchFamily="2" charset="-122"/>
        </a:defRPr>
      </a:lvl6pPr>
      <a:lvl7pPr marL="914400" algn="l" rtl="0" fontAlgn="base">
        <a:lnSpc>
          <a:spcPct val="90000"/>
        </a:lnSpc>
        <a:spcBef>
          <a:spcPct val="0"/>
        </a:spcBef>
        <a:spcAft>
          <a:spcPct val="0"/>
        </a:spcAft>
        <a:defRPr sz="4400">
          <a:solidFill>
            <a:schemeClr val="tx1"/>
          </a:solidFill>
          <a:latin typeface="Calibri Light" panose="020F0302020204030204"/>
          <a:ea typeface="宋体" panose="02010600030101010101" pitchFamily="2" charset="-122"/>
        </a:defRPr>
      </a:lvl7pPr>
      <a:lvl8pPr marL="1371600" algn="l" rtl="0" fontAlgn="base">
        <a:lnSpc>
          <a:spcPct val="90000"/>
        </a:lnSpc>
        <a:spcBef>
          <a:spcPct val="0"/>
        </a:spcBef>
        <a:spcAft>
          <a:spcPct val="0"/>
        </a:spcAft>
        <a:defRPr sz="4400">
          <a:solidFill>
            <a:schemeClr val="tx1"/>
          </a:solidFill>
          <a:latin typeface="Calibri Light" panose="020F0302020204030204"/>
          <a:ea typeface="宋体" panose="02010600030101010101" pitchFamily="2" charset="-122"/>
        </a:defRPr>
      </a:lvl8pPr>
      <a:lvl9pPr marL="1828800" algn="l" rtl="0" fontAlgn="base">
        <a:lnSpc>
          <a:spcPct val="90000"/>
        </a:lnSpc>
        <a:spcBef>
          <a:spcPct val="0"/>
        </a:spcBef>
        <a:spcAft>
          <a:spcPct val="0"/>
        </a:spcAft>
        <a:defRPr sz="4400">
          <a:solidFill>
            <a:schemeClr val="tx1"/>
          </a:solidFill>
          <a:latin typeface="Calibri Light" panose="020F0302020204030204"/>
          <a:ea typeface="宋体" panose="02010600030101010101" pitchFamily="2" charset="-122"/>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7.xml"/><Relationship Id="rId2" Type="http://schemas.openxmlformats.org/officeDocument/2006/relationships/hyperlink" Target="https://www.pptying.com" TargetMode="Externa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组合 13"/>
          <p:cNvGrpSpPr/>
          <p:nvPr/>
        </p:nvGrpSpPr>
        <p:grpSpPr bwMode="auto">
          <a:xfrm>
            <a:off x="4956175" y="4443413"/>
            <a:ext cx="4884738" cy="2414587"/>
            <a:chOff x="4956670" y="4443106"/>
            <a:chExt cx="4884016" cy="2414894"/>
          </a:xfrm>
        </p:grpSpPr>
        <p:sp>
          <p:nvSpPr>
            <p:cNvPr id="5" name="等腰三角形 4"/>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3" name="任意多边形 12"/>
            <p:cNvSpPr/>
            <p:nvPr/>
          </p:nvSpPr>
          <p:spPr>
            <a:xfrm>
              <a:off x="4956670" y="4443106"/>
              <a:ext cx="2442802"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3075" name="组合 14"/>
          <p:cNvGrpSpPr/>
          <p:nvPr/>
        </p:nvGrpSpPr>
        <p:grpSpPr bwMode="auto">
          <a:xfrm>
            <a:off x="3492500" y="5410200"/>
            <a:ext cx="2928938" cy="1447800"/>
            <a:chOff x="4956670" y="4443106"/>
            <a:chExt cx="4884016" cy="2414894"/>
          </a:xfrm>
        </p:grpSpPr>
        <p:sp>
          <p:nvSpPr>
            <p:cNvPr id="16" name="等腰三角形 15"/>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7" name="任意多边形 16"/>
            <p:cNvSpPr/>
            <p:nvPr/>
          </p:nvSpPr>
          <p:spPr>
            <a:xfrm>
              <a:off x="4956670" y="4443106"/>
              <a:ext cx="2443332"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3076" name="组合 17"/>
          <p:cNvGrpSpPr/>
          <p:nvPr/>
        </p:nvGrpSpPr>
        <p:grpSpPr bwMode="auto">
          <a:xfrm>
            <a:off x="7721600" y="5048250"/>
            <a:ext cx="3660775" cy="1809750"/>
            <a:chOff x="4956670" y="4443106"/>
            <a:chExt cx="4884016" cy="2414894"/>
          </a:xfrm>
        </p:grpSpPr>
        <p:sp>
          <p:nvSpPr>
            <p:cNvPr id="19" name="等腰三角形 18"/>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0" name="任意多边形 19"/>
            <p:cNvSpPr/>
            <p:nvPr/>
          </p:nvSpPr>
          <p:spPr>
            <a:xfrm>
              <a:off x="4956670" y="4443106"/>
              <a:ext cx="2442009"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3077" name="组合 20"/>
          <p:cNvGrpSpPr/>
          <p:nvPr/>
        </p:nvGrpSpPr>
        <p:grpSpPr bwMode="auto">
          <a:xfrm>
            <a:off x="2028825" y="6343650"/>
            <a:ext cx="1041400" cy="514350"/>
            <a:chOff x="4956670" y="4443106"/>
            <a:chExt cx="4884016" cy="2414894"/>
          </a:xfrm>
        </p:grpSpPr>
        <p:sp>
          <p:nvSpPr>
            <p:cNvPr id="22" name="等腰三角形 21"/>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3" name="任意多边形 22"/>
            <p:cNvSpPr/>
            <p:nvPr/>
          </p:nvSpPr>
          <p:spPr>
            <a:xfrm>
              <a:off x="4956670" y="4443106"/>
              <a:ext cx="2442008"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3078" name="组合 23"/>
          <p:cNvGrpSpPr/>
          <p:nvPr/>
        </p:nvGrpSpPr>
        <p:grpSpPr bwMode="auto">
          <a:xfrm>
            <a:off x="11150600" y="6343650"/>
            <a:ext cx="1041400" cy="514350"/>
            <a:chOff x="4956670" y="4443106"/>
            <a:chExt cx="4884016" cy="2414894"/>
          </a:xfrm>
        </p:grpSpPr>
        <p:sp>
          <p:nvSpPr>
            <p:cNvPr id="25" name="等腰三角形 24"/>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6" name="任意多边形 25"/>
            <p:cNvSpPr/>
            <p:nvPr/>
          </p:nvSpPr>
          <p:spPr>
            <a:xfrm>
              <a:off x="4956670" y="4443106"/>
              <a:ext cx="2442008"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27" name="等腰三角形 26"/>
          <p:cNvSpPr/>
          <p:nvPr/>
        </p:nvSpPr>
        <p:spPr>
          <a:xfrm>
            <a:off x="1427163" y="681038"/>
            <a:ext cx="1736725" cy="1038225"/>
          </a:xfrm>
          <a:custGeom>
            <a:avLst/>
            <a:gdLst>
              <a:gd name="connsiteX0" fmla="*/ 0 w 1203469"/>
              <a:gd name="connsiteY0" fmla="*/ 1037474 h 1037474"/>
              <a:gd name="connsiteX1" fmla="*/ 601735 w 1203469"/>
              <a:gd name="connsiteY1" fmla="*/ 0 h 1037474"/>
              <a:gd name="connsiteX2" fmla="*/ 1203469 w 1203469"/>
              <a:gd name="connsiteY2" fmla="*/ 1037474 h 1037474"/>
              <a:gd name="connsiteX3" fmla="*/ 0 w 1203469"/>
              <a:gd name="connsiteY3" fmla="*/ 1037474 h 1037474"/>
              <a:gd name="connsiteX0-1" fmla="*/ 0 w 1736869"/>
              <a:gd name="connsiteY0-2" fmla="*/ 1037474 h 1037474"/>
              <a:gd name="connsiteX1-3" fmla="*/ 601735 w 1736869"/>
              <a:gd name="connsiteY1-4" fmla="*/ 0 h 1037474"/>
              <a:gd name="connsiteX2-5" fmla="*/ 1736869 w 1736869"/>
              <a:gd name="connsiteY2-6" fmla="*/ 294524 h 1037474"/>
              <a:gd name="connsiteX3-7" fmla="*/ 0 w 1736869"/>
              <a:gd name="connsiteY3-8" fmla="*/ 1037474 h 1037474"/>
            </a:gdLst>
            <a:ahLst/>
            <a:cxnLst>
              <a:cxn ang="0">
                <a:pos x="connsiteX0-1" y="connsiteY0-2"/>
              </a:cxn>
              <a:cxn ang="0">
                <a:pos x="connsiteX1-3" y="connsiteY1-4"/>
              </a:cxn>
              <a:cxn ang="0">
                <a:pos x="connsiteX2-5" y="connsiteY2-6"/>
              </a:cxn>
              <a:cxn ang="0">
                <a:pos x="connsiteX3-7" y="connsiteY3-8"/>
              </a:cxn>
            </a:cxnLst>
            <a:rect l="l" t="t" r="r" b="b"/>
            <a:pathLst>
              <a:path w="1736869" h="1037474">
                <a:moveTo>
                  <a:pt x="0" y="1037474"/>
                </a:moveTo>
                <a:lnTo>
                  <a:pt x="601735" y="0"/>
                </a:lnTo>
                <a:lnTo>
                  <a:pt x="1736869" y="294524"/>
                </a:lnTo>
                <a:lnTo>
                  <a:pt x="0" y="103747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8" name="等腰三角形 26"/>
          <p:cNvSpPr/>
          <p:nvPr/>
        </p:nvSpPr>
        <p:spPr>
          <a:xfrm>
            <a:off x="3163888" y="681038"/>
            <a:ext cx="1184275" cy="1800225"/>
          </a:xfrm>
          <a:custGeom>
            <a:avLst/>
            <a:gdLst>
              <a:gd name="connsiteX0" fmla="*/ 0 w 1203469"/>
              <a:gd name="connsiteY0" fmla="*/ 1037474 h 1037474"/>
              <a:gd name="connsiteX1" fmla="*/ 601735 w 1203469"/>
              <a:gd name="connsiteY1" fmla="*/ 0 h 1037474"/>
              <a:gd name="connsiteX2" fmla="*/ 1203469 w 1203469"/>
              <a:gd name="connsiteY2" fmla="*/ 1037474 h 1037474"/>
              <a:gd name="connsiteX3" fmla="*/ 0 w 1203469"/>
              <a:gd name="connsiteY3" fmla="*/ 1037474 h 1037474"/>
              <a:gd name="connsiteX0-1" fmla="*/ 0 w 1736869"/>
              <a:gd name="connsiteY0-2" fmla="*/ 1037474 h 1037474"/>
              <a:gd name="connsiteX1-3" fmla="*/ 601735 w 1736869"/>
              <a:gd name="connsiteY1-4" fmla="*/ 0 h 1037474"/>
              <a:gd name="connsiteX2-5" fmla="*/ 1736869 w 1736869"/>
              <a:gd name="connsiteY2-6" fmla="*/ 294524 h 1037474"/>
              <a:gd name="connsiteX3-7" fmla="*/ 0 w 1736869"/>
              <a:gd name="connsiteY3-8" fmla="*/ 1037474 h 1037474"/>
              <a:gd name="connsiteX0-9" fmla="*/ 0 w 1184419"/>
              <a:gd name="connsiteY0-10" fmla="*/ 1037474 h 1799474"/>
              <a:gd name="connsiteX1-11" fmla="*/ 601735 w 1184419"/>
              <a:gd name="connsiteY1-12" fmla="*/ 0 h 1799474"/>
              <a:gd name="connsiteX2-13" fmla="*/ 1184419 w 1184419"/>
              <a:gd name="connsiteY2-14" fmla="*/ 1799474 h 1799474"/>
              <a:gd name="connsiteX3-15" fmla="*/ 0 w 1184419"/>
              <a:gd name="connsiteY3-16" fmla="*/ 1037474 h 1799474"/>
            </a:gdLst>
            <a:ahLst/>
            <a:cxnLst>
              <a:cxn ang="0">
                <a:pos x="connsiteX0-1" y="connsiteY0-2"/>
              </a:cxn>
              <a:cxn ang="0">
                <a:pos x="connsiteX1-3" y="connsiteY1-4"/>
              </a:cxn>
              <a:cxn ang="0">
                <a:pos x="connsiteX2-5" y="connsiteY2-6"/>
              </a:cxn>
              <a:cxn ang="0">
                <a:pos x="connsiteX3-7" y="connsiteY3-8"/>
              </a:cxn>
            </a:cxnLst>
            <a:rect l="l" t="t" r="r" b="b"/>
            <a:pathLst>
              <a:path w="1184419" h="1799474">
                <a:moveTo>
                  <a:pt x="0" y="1037474"/>
                </a:moveTo>
                <a:lnTo>
                  <a:pt x="601735" y="0"/>
                </a:lnTo>
                <a:lnTo>
                  <a:pt x="1184419" y="1799474"/>
                </a:lnTo>
                <a:lnTo>
                  <a:pt x="0" y="103747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081" name="文本框 28"/>
          <p:cNvSpPr txBox="1">
            <a:spLocks noChangeArrowheads="1"/>
          </p:cNvSpPr>
          <p:nvPr/>
        </p:nvSpPr>
        <p:spPr bwMode="auto">
          <a:xfrm>
            <a:off x="919163" y="1290638"/>
            <a:ext cx="6480175" cy="2216150"/>
          </a:xfrm>
          <a:prstGeom prst="rect">
            <a:avLst/>
          </a:prstGeom>
          <a:noFill/>
          <a:ln w="9525">
            <a:noFill/>
            <a:miter lim="800000"/>
          </a:ln>
        </p:spPr>
        <p:txBody>
          <a:bodyPr>
            <a:spAutoFit/>
          </a:bodyPr>
          <a:lstStyle/>
          <a:p>
            <a:r>
              <a:rPr lang="en-US" altLang="zh-CN" sz="13800" b="1" dirty="0" smtClean="0">
                <a:solidFill>
                  <a:srgbClr val="113A59"/>
                </a:solidFill>
                <a:latin typeface="微软雅黑" panose="020B0503020204020204" pitchFamily="34" charset="-122"/>
                <a:ea typeface="微软雅黑" panose="020B0503020204020204" pitchFamily="34" charset="-122"/>
              </a:rPr>
              <a:t>2030</a:t>
            </a:r>
            <a:endParaRPr lang="zh-CN" altLang="en-US" sz="13800" b="1" dirty="0">
              <a:solidFill>
                <a:srgbClr val="113A59"/>
              </a:solidFill>
              <a:latin typeface="微软雅黑" panose="020B0503020204020204" pitchFamily="34" charset="-122"/>
              <a:ea typeface="微软雅黑" panose="020B0503020204020204" pitchFamily="34" charset="-122"/>
            </a:endParaRPr>
          </a:p>
        </p:txBody>
      </p:sp>
      <p:sp>
        <p:nvSpPr>
          <p:cNvPr id="3082" name="文本框 29"/>
          <p:cNvSpPr txBox="1">
            <a:spLocks noChangeArrowheads="1"/>
          </p:cNvSpPr>
          <p:nvPr/>
        </p:nvSpPr>
        <p:spPr bwMode="auto">
          <a:xfrm>
            <a:off x="919163" y="3257550"/>
            <a:ext cx="8110537" cy="646113"/>
          </a:xfrm>
          <a:prstGeom prst="rect">
            <a:avLst/>
          </a:prstGeom>
          <a:noFill/>
          <a:ln w="9525">
            <a:noFill/>
            <a:miter lim="800000"/>
          </a:ln>
        </p:spPr>
        <p:txBody>
          <a:bodyPr>
            <a:spAutoFit/>
          </a:bodyPr>
          <a:lstStyle/>
          <a:p>
            <a:r>
              <a:rPr lang="zh-CN" altLang="en-US" sz="3600" b="1">
                <a:solidFill>
                  <a:srgbClr val="113A59"/>
                </a:solidFill>
                <a:latin typeface="微软雅黑" panose="020B0503020204020204" pitchFamily="34" charset="-122"/>
                <a:ea typeface="微软雅黑" panose="020B0503020204020204" pitchFamily="34" charset="-122"/>
              </a:rPr>
              <a:t>年终总结汇报大气实用</a:t>
            </a:r>
            <a:r>
              <a:rPr lang="en-US" altLang="zh-CN" sz="3600" b="1">
                <a:solidFill>
                  <a:srgbClr val="113A59"/>
                </a:solidFill>
                <a:latin typeface="微软雅黑" panose="020B0503020204020204" pitchFamily="34" charset="-122"/>
                <a:ea typeface="微软雅黑" panose="020B0503020204020204" pitchFamily="34" charset="-122"/>
              </a:rPr>
              <a:t>PPT</a:t>
            </a:r>
            <a:r>
              <a:rPr lang="zh-CN" altLang="en-US" sz="3600" b="1">
                <a:solidFill>
                  <a:srgbClr val="113A59"/>
                </a:solidFill>
                <a:latin typeface="微软雅黑" panose="020B0503020204020204" pitchFamily="34" charset="-122"/>
                <a:ea typeface="微软雅黑" panose="020B0503020204020204" pitchFamily="34" charset="-122"/>
              </a:rPr>
              <a:t>模板</a:t>
            </a:r>
            <a:endParaRPr lang="zh-CN" altLang="en-US" sz="3600" b="1">
              <a:solidFill>
                <a:srgbClr val="113A59"/>
              </a:solidFill>
              <a:latin typeface="微软雅黑" panose="020B0503020204020204" pitchFamily="34" charset="-122"/>
              <a:ea typeface="微软雅黑" panose="020B0503020204020204" pitchFamily="34" charset="-122"/>
            </a:endParaRPr>
          </a:p>
        </p:txBody>
      </p:sp>
      <p:sp>
        <p:nvSpPr>
          <p:cNvPr id="31" name="等腰三角形 26"/>
          <p:cNvSpPr/>
          <p:nvPr/>
        </p:nvSpPr>
        <p:spPr>
          <a:xfrm>
            <a:off x="1379538" y="4008438"/>
            <a:ext cx="1135062" cy="676275"/>
          </a:xfrm>
          <a:custGeom>
            <a:avLst/>
            <a:gdLst>
              <a:gd name="connsiteX0" fmla="*/ 0 w 1203469"/>
              <a:gd name="connsiteY0" fmla="*/ 1037474 h 1037474"/>
              <a:gd name="connsiteX1" fmla="*/ 601735 w 1203469"/>
              <a:gd name="connsiteY1" fmla="*/ 0 h 1037474"/>
              <a:gd name="connsiteX2" fmla="*/ 1203469 w 1203469"/>
              <a:gd name="connsiteY2" fmla="*/ 1037474 h 1037474"/>
              <a:gd name="connsiteX3" fmla="*/ 0 w 1203469"/>
              <a:gd name="connsiteY3" fmla="*/ 1037474 h 1037474"/>
              <a:gd name="connsiteX0-1" fmla="*/ 0 w 1736869"/>
              <a:gd name="connsiteY0-2" fmla="*/ 1037474 h 1037474"/>
              <a:gd name="connsiteX1-3" fmla="*/ 601735 w 1736869"/>
              <a:gd name="connsiteY1-4" fmla="*/ 0 h 1037474"/>
              <a:gd name="connsiteX2-5" fmla="*/ 1736869 w 1736869"/>
              <a:gd name="connsiteY2-6" fmla="*/ 294524 h 1037474"/>
              <a:gd name="connsiteX3-7" fmla="*/ 0 w 1736869"/>
              <a:gd name="connsiteY3-8" fmla="*/ 1037474 h 1037474"/>
              <a:gd name="connsiteX0-9" fmla="*/ 369815 w 1135134"/>
              <a:gd name="connsiteY0-10" fmla="*/ 675524 h 675524"/>
              <a:gd name="connsiteX1-11" fmla="*/ 0 w 1135134"/>
              <a:gd name="connsiteY1-12" fmla="*/ 0 h 675524"/>
              <a:gd name="connsiteX2-13" fmla="*/ 1135134 w 1135134"/>
              <a:gd name="connsiteY2-14" fmla="*/ 294524 h 675524"/>
              <a:gd name="connsiteX3-15" fmla="*/ 369815 w 1135134"/>
              <a:gd name="connsiteY3-16" fmla="*/ 675524 h 675524"/>
            </a:gdLst>
            <a:ahLst/>
            <a:cxnLst>
              <a:cxn ang="0">
                <a:pos x="connsiteX0-1" y="connsiteY0-2"/>
              </a:cxn>
              <a:cxn ang="0">
                <a:pos x="connsiteX1-3" y="connsiteY1-4"/>
              </a:cxn>
              <a:cxn ang="0">
                <a:pos x="connsiteX2-5" y="connsiteY2-6"/>
              </a:cxn>
              <a:cxn ang="0">
                <a:pos x="connsiteX3-7" y="connsiteY3-8"/>
              </a:cxn>
            </a:cxnLst>
            <a:rect l="l" t="t" r="r" b="b"/>
            <a:pathLst>
              <a:path w="1135134" h="675524">
                <a:moveTo>
                  <a:pt x="369815" y="675524"/>
                </a:moveTo>
                <a:lnTo>
                  <a:pt x="0" y="0"/>
                </a:lnTo>
                <a:lnTo>
                  <a:pt x="1135134" y="294524"/>
                </a:lnTo>
                <a:lnTo>
                  <a:pt x="369815" y="67552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2" name="等腰三角形 26"/>
          <p:cNvSpPr/>
          <p:nvPr/>
        </p:nvSpPr>
        <p:spPr>
          <a:xfrm>
            <a:off x="661988" y="1287463"/>
            <a:ext cx="765175" cy="1665287"/>
          </a:xfrm>
          <a:custGeom>
            <a:avLst/>
            <a:gdLst>
              <a:gd name="connsiteX0" fmla="*/ 0 w 1203469"/>
              <a:gd name="connsiteY0" fmla="*/ 1037474 h 1037474"/>
              <a:gd name="connsiteX1" fmla="*/ 601735 w 1203469"/>
              <a:gd name="connsiteY1" fmla="*/ 0 h 1037474"/>
              <a:gd name="connsiteX2" fmla="*/ 1203469 w 1203469"/>
              <a:gd name="connsiteY2" fmla="*/ 1037474 h 1037474"/>
              <a:gd name="connsiteX3" fmla="*/ 0 w 1203469"/>
              <a:gd name="connsiteY3" fmla="*/ 1037474 h 1037474"/>
              <a:gd name="connsiteX0-1" fmla="*/ 0 w 1736869"/>
              <a:gd name="connsiteY0-2" fmla="*/ 1037474 h 1037474"/>
              <a:gd name="connsiteX1-3" fmla="*/ 601735 w 1736869"/>
              <a:gd name="connsiteY1-4" fmla="*/ 0 h 1037474"/>
              <a:gd name="connsiteX2-5" fmla="*/ 1736869 w 1736869"/>
              <a:gd name="connsiteY2-6" fmla="*/ 294524 h 1037474"/>
              <a:gd name="connsiteX3-7" fmla="*/ 0 w 1736869"/>
              <a:gd name="connsiteY3-8" fmla="*/ 1037474 h 1037474"/>
              <a:gd name="connsiteX0-9" fmla="*/ 369815 w 1135134"/>
              <a:gd name="connsiteY0-10" fmla="*/ 675524 h 675524"/>
              <a:gd name="connsiteX1-11" fmla="*/ 0 w 1135134"/>
              <a:gd name="connsiteY1-12" fmla="*/ 0 h 675524"/>
              <a:gd name="connsiteX2-13" fmla="*/ 1135134 w 1135134"/>
              <a:gd name="connsiteY2-14" fmla="*/ 294524 h 675524"/>
              <a:gd name="connsiteX3-15" fmla="*/ 369815 w 1135134"/>
              <a:gd name="connsiteY3-16" fmla="*/ 675524 h 675524"/>
              <a:gd name="connsiteX0-17" fmla="*/ 0 w 765319"/>
              <a:gd name="connsiteY0-18" fmla="*/ 1666124 h 1666124"/>
              <a:gd name="connsiteX1-19" fmla="*/ 87385 w 765319"/>
              <a:gd name="connsiteY1-20" fmla="*/ 0 h 1666124"/>
              <a:gd name="connsiteX2-21" fmla="*/ 765319 w 765319"/>
              <a:gd name="connsiteY2-22" fmla="*/ 1285124 h 1666124"/>
              <a:gd name="connsiteX3-23" fmla="*/ 0 w 765319"/>
              <a:gd name="connsiteY3-24" fmla="*/ 1666124 h 1666124"/>
            </a:gdLst>
            <a:ahLst/>
            <a:cxnLst>
              <a:cxn ang="0">
                <a:pos x="connsiteX0-1" y="connsiteY0-2"/>
              </a:cxn>
              <a:cxn ang="0">
                <a:pos x="connsiteX1-3" y="connsiteY1-4"/>
              </a:cxn>
              <a:cxn ang="0">
                <a:pos x="connsiteX2-5" y="connsiteY2-6"/>
              </a:cxn>
              <a:cxn ang="0">
                <a:pos x="connsiteX3-7" y="connsiteY3-8"/>
              </a:cxn>
            </a:cxnLst>
            <a:rect l="l" t="t" r="r" b="b"/>
            <a:pathLst>
              <a:path w="765319" h="1666124">
                <a:moveTo>
                  <a:pt x="0" y="1666124"/>
                </a:moveTo>
                <a:lnTo>
                  <a:pt x="87385" y="0"/>
                </a:lnTo>
                <a:lnTo>
                  <a:pt x="765319" y="1285124"/>
                </a:lnTo>
                <a:lnTo>
                  <a:pt x="0" y="166612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3" name="等腰三角形 26"/>
          <p:cNvSpPr/>
          <p:nvPr/>
        </p:nvSpPr>
        <p:spPr>
          <a:xfrm rot="8497073">
            <a:off x="4579938" y="782638"/>
            <a:ext cx="395287" cy="860425"/>
          </a:xfrm>
          <a:custGeom>
            <a:avLst/>
            <a:gdLst>
              <a:gd name="connsiteX0" fmla="*/ 0 w 1203469"/>
              <a:gd name="connsiteY0" fmla="*/ 1037474 h 1037474"/>
              <a:gd name="connsiteX1" fmla="*/ 601735 w 1203469"/>
              <a:gd name="connsiteY1" fmla="*/ 0 h 1037474"/>
              <a:gd name="connsiteX2" fmla="*/ 1203469 w 1203469"/>
              <a:gd name="connsiteY2" fmla="*/ 1037474 h 1037474"/>
              <a:gd name="connsiteX3" fmla="*/ 0 w 1203469"/>
              <a:gd name="connsiteY3" fmla="*/ 1037474 h 1037474"/>
              <a:gd name="connsiteX0-1" fmla="*/ 0 w 1736869"/>
              <a:gd name="connsiteY0-2" fmla="*/ 1037474 h 1037474"/>
              <a:gd name="connsiteX1-3" fmla="*/ 601735 w 1736869"/>
              <a:gd name="connsiteY1-4" fmla="*/ 0 h 1037474"/>
              <a:gd name="connsiteX2-5" fmla="*/ 1736869 w 1736869"/>
              <a:gd name="connsiteY2-6" fmla="*/ 294524 h 1037474"/>
              <a:gd name="connsiteX3-7" fmla="*/ 0 w 1736869"/>
              <a:gd name="connsiteY3-8" fmla="*/ 1037474 h 1037474"/>
              <a:gd name="connsiteX0-9" fmla="*/ 369815 w 1135134"/>
              <a:gd name="connsiteY0-10" fmla="*/ 675524 h 675524"/>
              <a:gd name="connsiteX1-11" fmla="*/ 0 w 1135134"/>
              <a:gd name="connsiteY1-12" fmla="*/ 0 h 675524"/>
              <a:gd name="connsiteX2-13" fmla="*/ 1135134 w 1135134"/>
              <a:gd name="connsiteY2-14" fmla="*/ 294524 h 675524"/>
              <a:gd name="connsiteX3-15" fmla="*/ 369815 w 1135134"/>
              <a:gd name="connsiteY3-16" fmla="*/ 675524 h 675524"/>
              <a:gd name="connsiteX0-17" fmla="*/ 0 w 765319"/>
              <a:gd name="connsiteY0-18" fmla="*/ 1666124 h 1666124"/>
              <a:gd name="connsiteX1-19" fmla="*/ 87385 w 765319"/>
              <a:gd name="connsiteY1-20" fmla="*/ 0 h 1666124"/>
              <a:gd name="connsiteX2-21" fmla="*/ 765319 w 765319"/>
              <a:gd name="connsiteY2-22" fmla="*/ 1285124 h 1666124"/>
              <a:gd name="connsiteX3-23" fmla="*/ 0 w 765319"/>
              <a:gd name="connsiteY3-24" fmla="*/ 1666124 h 1666124"/>
            </a:gdLst>
            <a:ahLst/>
            <a:cxnLst>
              <a:cxn ang="0">
                <a:pos x="connsiteX0-1" y="connsiteY0-2"/>
              </a:cxn>
              <a:cxn ang="0">
                <a:pos x="connsiteX1-3" y="connsiteY1-4"/>
              </a:cxn>
              <a:cxn ang="0">
                <a:pos x="connsiteX2-5" y="connsiteY2-6"/>
              </a:cxn>
              <a:cxn ang="0">
                <a:pos x="connsiteX3-7" y="connsiteY3-8"/>
              </a:cxn>
            </a:cxnLst>
            <a:rect l="l" t="t" r="r" b="b"/>
            <a:pathLst>
              <a:path w="765319" h="1666124">
                <a:moveTo>
                  <a:pt x="0" y="1666124"/>
                </a:moveTo>
                <a:lnTo>
                  <a:pt x="87385" y="0"/>
                </a:lnTo>
                <a:lnTo>
                  <a:pt x="765319" y="1285124"/>
                </a:lnTo>
                <a:lnTo>
                  <a:pt x="0" y="166612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4" name="椭圆 33"/>
          <p:cNvSpPr/>
          <p:nvPr/>
        </p:nvSpPr>
        <p:spPr>
          <a:xfrm>
            <a:off x="9456738" y="730250"/>
            <a:ext cx="1884362" cy="188277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3600" b="1" dirty="0">
                <a:solidFill>
                  <a:srgbClr val="4D86B3"/>
                </a:solidFill>
              </a:rPr>
              <a:t>LOGO</a:t>
            </a:r>
            <a:endParaRPr lang="zh-CN" altLang="en-US" sz="3600" b="1" dirty="0">
              <a:solidFill>
                <a:srgbClr val="4D86B3"/>
              </a:solidFill>
            </a:endParaRPr>
          </a:p>
        </p:txBody>
      </p:sp>
      <p:sp>
        <p:nvSpPr>
          <p:cNvPr id="35" name="等腰三角形 26"/>
          <p:cNvSpPr/>
          <p:nvPr/>
        </p:nvSpPr>
        <p:spPr>
          <a:xfrm rot="5400000">
            <a:off x="354806" y="4137819"/>
            <a:ext cx="708025" cy="801688"/>
          </a:xfrm>
          <a:custGeom>
            <a:avLst/>
            <a:gdLst>
              <a:gd name="connsiteX0" fmla="*/ 0 w 1203469"/>
              <a:gd name="connsiteY0" fmla="*/ 1037474 h 1037474"/>
              <a:gd name="connsiteX1" fmla="*/ 601735 w 1203469"/>
              <a:gd name="connsiteY1" fmla="*/ 0 h 1037474"/>
              <a:gd name="connsiteX2" fmla="*/ 1203469 w 1203469"/>
              <a:gd name="connsiteY2" fmla="*/ 1037474 h 1037474"/>
              <a:gd name="connsiteX3" fmla="*/ 0 w 1203469"/>
              <a:gd name="connsiteY3" fmla="*/ 1037474 h 1037474"/>
              <a:gd name="connsiteX0-1" fmla="*/ 0 w 1736869"/>
              <a:gd name="connsiteY0-2" fmla="*/ 1037474 h 1037474"/>
              <a:gd name="connsiteX1-3" fmla="*/ 601735 w 1736869"/>
              <a:gd name="connsiteY1-4" fmla="*/ 0 h 1037474"/>
              <a:gd name="connsiteX2-5" fmla="*/ 1736869 w 1736869"/>
              <a:gd name="connsiteY2-6" fmla="*/ 294524 h 1037474"/>
              <a:gd name="connsiteX3-7" fmla="*/ 0 w 1736869"/>
              <a:gd name="connsiteY3-8" fmla="*/ 1037474 h 1037474"/>
              <a:gd name="connsiteX0-9" fmla="*/ 369815 w 1135134"/>
              <a:gd name="connsiteY0-10" fmla="*/ 675524 h 675524"/>
              <a:gd name="connsiteX1-11" fmla="*/ 0 w 1135134"/>
              <a:gd name="connsiteY1-12" fmla="*/ 0 h 675524"/>
              <a:gd name="connsiteX2-13" fmla="*/ 1135134 w 1135134"/>
              <a:gd name="connsiteY2-14" fmla="*/ 294524 h 675524"/>
              <a:gd name="connsiteX3-15" fmla="*/ 369815 w 1135134"/>
              <a:gd name="connsiteY3-16" fmla="*/ 675524 h 675524"/>
              <a:gd name="connsiteX0-17" fmla="*/ 369815 w 1135134"/>
              <a:gd name="connsiteY0-18" fmla="*/ 675524 h 675524"/>
              <a:gd name="connsiteX1-19" fmla="*/ 0 w 1135134"/>
              <a:gd name="connsiteY1-20" fmla="*/ 0 h 675524"/>
              <a:gd name="connsiteX2-21" fmla="*/ 1135134 w 1135134"/>
              <a:gd name="connsiteY2-22" fmla="*/ 391312 h 675524"/>
              <a:gd name="connsiteX3-23" fmla="*/ 369815 w 1135134"/>
              <a:gd name="connsiteY3-24" fmla="*/ 675524 h 675524"/>
              <a:gd name="connsiteX0-25" fmla="*/ 369815 w 1199659"/>
              <a:gd name="connsiteY0-26" fmla="*/ 675524 h 1359189"/>
              <a:gd name="connsiteX1-27" fmla="*/ 0 w 1199659"/>
              <a:gd name="connsiteY1-28" fmla="*/ 0 h 1359189"/>
              <a:gd name="connsiteX2-29" fmla="*/ 1199659 w 1199659"/>
              <a:gd name="connsiteY2-30" fmla="*/ 1359189 h 1359189"/>
              <a:gd name="connsiteX3-31" fmla="*/ 369815 w 1199659"/>
              <a:gd name="connsiteY3-32" fmla="*/ 675524 h 1359189"/>
            </a:gdLst>
            <a:ahLst/>
            <a:cxnLst>
              <a:cxn ang="0">
                <a:pos x="connsiteX0-1" y="connsiteY0-2"/>
              </a:cxn>
              <a:cxn ang="0">
                <a:pos x="connsiteX1-3" y="connsiteY1-4"/>
              </a:cxn>
              <a:cxn ang="0">
                <a:pos x="connsiteX2-5" y="connsiteY2-6"/>
              </a:cxn>
              <a:cxn ang="0">
                <a:pos x="connsiteX3-7" y="connsiteY3-8"/>
              </a:cxn>
            </a:cxnLst>
            <a:rect l="l" t="t" r="r" b="b"/>
            <a:pathLst>
              <a:path w="1199659" h="1359189">
                <a:moveTo>
                  <a:pt x="369815" y="675524"/>
                </a:moveTo>
                <a:lnTo>
                  <a:pt x="0" y="0"/>
                </a:lnTo>
                <a:lnTo>
                  <a:pt x="1199659" y="1359189"/>
                </a:lnTo>
                <a:lnTo>
                  <a:pt x="369815" y="67552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6" name="等腰三角形 26"/>
          <p:cNvSpPr/>
          <p:nvPr/>
        </p:nvSpPr>
        <p:spPr>
          <a:xfrm rot="8958318">
            <a:off x="1751013" y="4916488"/>
            <a:ext cx="277812" cy="165100"/>
          </a:xfrm>
          <a:custGeom>
            <a:avLst/>
            <a:gdLst>
              <a:gd name="connsiteX0" fmla="*/ 0 w 1203469"/>
              <a:gd name="connsiteY0" fmla="*/ 1037474 h 1037474"/>
              <a:gd name="connsiteX1" fmla="*/ 601735 w 1203469"/>
              <a:gd name="connsiteY1" fmla="*/ 0 h 1037474"/>
              <a:gd name="connsiteX2" fmla="*/ 1203469 w 1203469"/>
              <a:gd name="connsiteY2" fmla="*/ 1037474 h 1037474"/>
              <a:gd name="connsiteX3" fmla="*/ 0 w 1203469"/>
              <a:gd name="connsiteY3" fmla="*/ 1037474 h 1037474"/>
              <a:gd name="connsiteX0-1" fmla="*/ 0 w 1736869"/>
              <a:gd name="connsiteY0-2" fmla="*/ 1037474 h 1037474"/>
              <a:gd name="connsiteX1-3" fmla="*/ 601735 w 1736869"/>
              <a:gd name="connsiteY1-4" fmla="*/ 0 h 1037474"/>
              <a:gd name="connsiteX2-5" fmla="*/ 1736869 w 1736869"/>
              <a:gd name="connsiteY2-6" fmla="*/ 294524 h 1037474"/>
              <a:gd name="connsiteX3-7" fmla="*/ 0 w 1736869"/>
              <a:gd name="connsiteY3-8" fmla="*/ 1037474 h 1037474"/>
              <a:gd name="connsiteX0-9" fmla="*/ 369815 w 1135134"/>
              <a:gd name="connsiteY0-10" fmla="*/ 675524 h 675524"/>
              <a:gd name="connsiteX1-11" fmla="*/ 0 w 1135134"/>
              <a:gd name="connsiteY1-12" fmla="*/ 0 h 675524"/>
              <a:gd name="connsiteX2-13" fmla="*/ 1135134 w 1135134"/>
              <a:gd name="connsiteY2-14" fmla="*/ 294524 h 675524"/>
              <a:gd name="connsiteX3-15" fmla="*/ 369815 w 1135134"/>
              <a:gd name="connsiteY3-16" fmla="*/ 675524 h 675524"/>
            </a:gdLst>
            <a:ahLst/>
            <a:cxnLst>
              <a:cxn ang="0">
                <a:pos x="connsiteX0-1" y="connsiteY0-2"/>
              </a:cxn>
              <a:cxn ang="0">
                <a:pos x="connsiteX1-3" y="connsiteY1-4"/>
              </a:cxn>
              <a:cxn ang="0">
                <a:pos x="connsiteX2-5" y="connsiteY2-6"/>
              </a:cxn>
              <a:cxn ang="0">
                <a:pos x="connsiteX3-7" y="connsiteY3-8"/>
              </a:cxn>
            </a:cxnLst>
            <a:rect l="l" t="t" r="r" b="b"/>
            <a:pathLst>
              <a:path w="1135134" h="675524">
                <a:moveTo>
                  <a:pt x="369815" y="675524"/>
                </a:moveTo>
                <a:lnTo>
                  <a:pt x="0" y="0"/>
                </a:lnTo>
                <a:lnTo>
                  <a:pt x="1135134" y="294524"/>
                </a:lnTo>
                <a:lnTo>
                  <a:pt x="369815" y="67552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7" name="等腰三角形 26"/>
          <p:cNvSpPr/>
          <p:nvPr/>
        </p:nvSpPr>
        <p:spPr>
          <a:xfrm flipV="1">
            <a:off x="4016375" y="484188"/>
            <a:ext cx="261938" cy="285750"/>
          </a:xfrm>
          <a:custGeom>
            <a:avLst/>
            <a:gdLst>
              <a:gd name="connsiteX0" fmla="*/ 0 w 1203469"/>
              <a:gd name="connsiteY0" fmla="*/ 1037474 h 1037474"/>
              <a:gd name="connsiteX1" fmla="*/ 601735 w 1203469"/>
              <a:gd name="connsiteY1" fmla="*/ 0 h 1037474"/>
              <a:gd name="connsiteX2" fmla="*/ 1203469 w 1203469"/>
              <a:gd name="connsiteY2" fmla="*/ 1037474 h 1037474"/>
              <a:gd name="connsiteX3" fmla="*/ 0 w 1203469"/>
              <a:gd name="connsiteY3" fmla="*/ 1037474 h 1037474"/>
              <a:gd name="connsiteX0-1" fmla="*/ 0 w 1736869"/>
              <a:gd name="connsiteY0-2" fmla="*/ 1037474 h 1037474"/>
              <a:gd name="connsiteX1-3" fmla="*/ 601735 w 1736869"/>
              <a:gd name="connsiteY1-4" fmla="*/ 0 h 1037474"/>
              <a:gd name="connsiteX2-5" fmla="*/ 1736869 w 1736869"/>
              <a:gd name="connsiteY2-6" fmla="*/ 294524 h 1037474"/>
              <a:gd name="connsiteX3-7" fmla="*/ 0 w 1736869"/>
              <a:gd name="connsiteY3-8" fmla="*/ 1037474 h 1037474"/>
              <a:gd name="connsiteX0-9" fmla="*/ 369815 w 1135134"/>
              <a:gd name="connsiteY0-10" fmla="*/ 675524 h 675524"/>
              <a:gd name="connsiteX1-11" fmla="*/ 0 w 1135134"/>
              <a:gd name="connsiteY1-12" fmla="*/ 0 h 675524"/>
              <a:gd name="connsiteX2-13" fmla="*/ 1135134 w 1135134"/>
              <a:gd name="connsiteY2-14" fmla="*/ 294524 h 675524"/>
              <a:gd name="connsiteX3-15" fmla="*/ 369815 w 1135134"/>
              <a:gd name="connsiteY3-16" fmla="*/ 675524 h 675524"/>
              <a:gd name="connsiteX0-17" fmla="*/ 0 w 765319"/>
              <a:gd name="connsiteY0-18" fmla="*/ 1666124 h 1666124"/>
              <a:gd name="connsiteX1-19" fmla="*/ 87385 w 765319"/>
              <a:gd name="connsiteY1-20" fmla="*/ 0 h 1666124"/>
              <a:gd name="connsiteX2-21" fmla="*/ 765319 w 765319"/>
              <a:gd name="connsiteY2-22" fmla="*/ 1285124 h 1666124"/>
              <a:gd name="connsiteX3-23" fmla="*/ 0 w 765319"/>
              <a:gd name="connsiteY3-24" fmla="*/ 1666124 h 1666124"/>
              <a:gd name="connsiteX0-25" fmla="*/ 0 w 765319"/>
              <a:gd name="connsiteY0-26" fmla="*/ 381000 h 833962"/>
              <a:gd name="connsiteX1-27" fmla="*/ 726014 w 765319"/>
              <a:gd name="connsiteY1-28" fmla="*/ 833962 h 833962"/>
              <a:gd name="connsiteX2-29" fmla="*/ 765319 w 765319"/>
              <a:gd name="connsiteY2-30" fmla="*/ 0 h 833962"/>
              <a:gd name="connsiteX3-31" fmla="*/ 0 w 765319"/>
              <a:gd name="connsiteY3-32" fmla="*/ 381000 h 833962"/>
            </a:gdLst>
            <a:ahLst/>
            <a:cxnLst>
              <a:cxn ang="0">
                <a:pos x="connsiteX0-1" y="connsiteY0-2"/>
              </a:cxn>
              <a:cxn ang="0">
                <a:pos x="connsiteX1-3" y="connsiteY1-4"/>
              </a:cxn>
              <a:cxn ang="0">
                <a:pos x="connsiteX2-5" y="connsiteY2-6"/>
              </a:cxn>
              <a:cxn ang="0">
                <a:pos x="connsiteX3-7" y="connsiteY3-8"/>
              </a:cxn>
            </a:cxnLst>
            <a:rect l="l" t="t" r="r" b="b"/>
            <a:pathLst>
              <a:path w="765319" h="833962">
                <a:moveTo>
                  <a:pt x="0" y="381000"/>
                </a:moveTo>
                <a:lnTo>
                  <a:pt x="726014" y="833962"/>
                </a:lnTo>
                <a:lnTo>
                  <a:pt x="765319" y="0"/>
                </a:lnTo>
                <a:lnTo>
                  <a:pt x="0" y="381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pyright Notice"/>
          <p:cNvSpPr/>
          <p:nvPr/>
        </p:nvSpPr>
        <p:spPr bwMode="auto">
          <a:xfrm>
            <a:off x="3722688" y="601663"/>
            <a:ext cx="4746625" cy="434975"/>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sz="2400" b="1" cap="small" dirty="0" smtClean="0">
                <a:solidFill>
                  <a:srgbClr val="4D86B3"/>
                </a:solidFill>
                <a:latin typeface="微软雅黑" panose="020B0503020204020204" pitchFamily="34" charset="-122"/>
                <a:ea typeface="微软雅黑" panose="020B0503020204020204" pitchFamily="34" charset="-122"/>
              </a:rPr>
              <a:t>MOMODA POWER TEMPLATE</a:t>
            </a:r>
            <a:endParaRPr lang="en-US" sz="2400" b="1" cap="small" dirty="0">
              <a:solidFill>
                <a:srgbClr val="4D86B3"/>
              </a:solidFill>
              <a:latin typeface="微软雅黑" panose="020B0503020204020204" pitchFamily="34" charset="-122"/>
              <a:ea typeface="微软雅黑" panose="020B0503020204020204" pitchFamily="34" charset="-122"/>
            </a:endParaRP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12292" name="组合 19"/>
          <p:cNvGrpSpPr/>
          <p:nvPr/>
        </p:nvGrpSpPr>
        <p:grpSpPr bwMode="auto">
          <a:xfrm>
            <a:off x="8915400" y="704850"/>
            <a:ext cx="2247900" cy="533400"/>
            <a:chOff x="2028559" y="4443106"/>
            <a:chExt cx="10163441" cy="2414894"/>
          </a:xfrm>
        </p:grpSpPr>
        <p:grpSp>
          <p:nvGrpSpPr>
            <p:cNvPr id="12338" name="组合 4"/>
            <p:cNvGrpSpPr/>
            <p:nvPr/>
          </p:nvGrpSpPr>
          <p:grpSpPr bwMode="auto">
            <a:xfrm>
              <a:off x="4956670" y="4443106"/>
              <a:ext cx="4884016" cy="2414894"/>
              <a:chOff x="4956670" y="4443106"/>
              <a:chExt cx="4884016" cy="2414894"/>
            </a:xfrm>
          </p:grpSpPr>
          <p:sp>
            <p:nvSpPr>
              <p:cNvPr id="6" name="等腰三角形 5"/>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7" name="任意多边形 6"/>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2339" name="组合 7"/>
            <p:cNvGrpSpPr/>
            <p:nvPr/>
          </p:nvGrpSpPr>
          <p:grpSpPr bwMode="auto">
            <a:xfrm>
              <a:off x="3492614" y="5410200"/>
              <a:ext cx="2928111" cy="1447800"/>
              <a:chOff x="4956670" y="4443106"/>
              <a:chExt cx="4884016" cy="2414894"/>
            </a:xfrm>
          </p:grpSpPr>
          <p:sp>
            <p:nvSpPr>
              <p:cNvPr id="9" name="等腰三角形 8"/>
              <p:cNvSpPr/>
              <p:nvPr/>
            </p:nvSpPr>
            <p:spPr>
              <a:xfrm>
                <a:off x="4956957"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0" name="任意多边形 9"/>
              <p:cNvSpPr/>
              <p:nvPr/>
            </p:nvSpPr>
            <p:spPr>
              <a:xfrm>
                <a:off x="4956957"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2340" name="组合 10"/>
            <p:cNvGrpSpPr/>
            <p:nvPr/>
          </p:nvGrpSpPr>
          <p:grpSpPr bwMode="auto">
            <a:xfrm>
              <a:off x="7721714" y="5048250"/>
              <a:ext cx="3660139" cy="1809750"/>
              <a:chOff x="4956670" y="4443106"/>
              <a:chExt cx="4884016" cy="2414894"/>
            </a:xfrm>
          </p:grpSpPr>
          <p:sp>
            <p:nvSpPr>
              <p:cNvPr id="12" name="等腰三角形 11"/>
              <p:cNvSpPr/>
              <p:nvPr/>
            </p:nvSpPr>
            <p:spPr>
              <a:xfrm>
                <a:off x="4954884"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3" name="任意多边形 12"/>
              <p:cNvSpPr/>
              <p:nvPr/>
            </p:nvSpPr>
            <p:spPr>
              <a:xfrm>
                <a:off x="4954884" y="4441209"/>
                <a:ext cx="2442286"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2341" name="组合 13"/>
            <p:cNvGrpSpPr/>
            <p:nvPr/>
          </p:nvGrpSpPr>
          <p:grpSpPr bwMode="auto">
            <a:xfrm>
              <a:off x="2028559" y="6342960"/>
              <a:ext cx="1041643" cy="515039"/>
              <a:chOff x="4956670" y="4443106"/>
              <a:chExt cx="4884016" cy="2414894"/>
            </a:xfrm>
          </p:grpSpPr>
          <p:sp>
            <p:nvSpPr>
              <p:cNvPr id="15" name="等腰三角形 14"/>
              <p:cNvSpPr/>
              <p:nvPr/>
            </p:nvSpPr>
            <p:spPr>
              <a:xfrm>
                <a:off x="4956670"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6" name="任意多边形 15"/>
              <p:cNvSpPr/>
              <p:nvPr/>
            </p:nvSpPr>
            <p:spPr>
              <a:xfrm>
                <a:off x="4956670" y="4431685"/>
                <a:ext cx="2456752"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2342" name="组合 16"/>
            <p:cNvGrpSpPr/>
            <p:nvPr/>
          </p:nvGrpSpPr>
          <p:grpSpPr bwMode="auto">
            <a:xfrm>
              <a:off x="11150357" y="6342960"/>
              <a:ext cx="1041643" cy="515039"/>
              <a:chOff x="4956670" y="4443106"/>
              <a:chExt cx="4884016" cy="2414894"/>
            </a:xfrm>
          </p:grpSpPr>
          <p:sp>
            <p:nvSpPr>
              <p:cNvPr id="18" name="等腰三角形 17"/>
              <p:cNvSpPr/>
              <p:nvPr/>
            </p:nvSpPr>
            <p:spPr>
              <a:xfrm>
                <a:off x="4960867"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9" name="任意多边形 18"/>
              <p:cNvSpPr/>
              <p:nvPr/>
            </p:nvSpPr>
            <p:spPr>
              <a:xfrm>
                <a:off x="4960867" y="4431685"/>
                <a:ext cx="2456731"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grpSp>
        <p:nvGrpSpPr>
          <p:cNvPr id="12293" name="组合 20"/>
          <p:cNvGrpSpPr/>
          <p:nvPr/>
        </p:nvGrpSpPr>
        <p:grpSpPr bwMode="auto">
          <a:xfrm flipH="1">
            <a:off x="742950" y="704850"/>
            <a:ext cx="2247900" cy="533400"/>
            <a:chOff x="2028559" y="4443106"/>
            <a:chExt cx="10163441" cy="2414894"/>
          </a:xfrm>
        </p:grpSpPr>
        <p:grpSp>
          <p:nvGrpSpPr>
            <p:cNvPr id="12323" name="组合 21"/>
            <p:cNvGrpSpPr/>
            <p:nvPr/>
          </p:nvGrpSpPr>
          <p:grpSpPr bwMode="auto">
            <a:xfrm>
              <a:off x="4956670" y="4443106"/>
              <a:ext cx="4884016" cy="2414894"/>
              <a:chOff x="4956670" y="4443106"/>
              <a:chExt cx="4884016" cy="2414894"/>
            </a:xfrm>
          </p:grpSpPr>
          <p:sp>
            <p:nvSpPr>
              <p:cNvPr id="35" name="等腰三角形 34"/>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6" name="任意多边形 35"/>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2324" name="组合 22"/>
            <p:cNvGrpSpPr/>
            <p:nvPr/>
          </p:nvGrpSpPr>
          <p:grpSpPr bwMode="auto">
            <a:xfrm>
              <a:off x="3492614" y="5410200"/>
              <a:ext cx="2928111" cy="1447800"/>
              <a:chOff x="4956670" y="4443106"/>
              <a:chExt cx="4884016" cy="2414894"/>
            </a:xfrm>
          </p:grpSpPr>
          <p:sp>
            <p:nvSpPr>
              <p:cNvPr id="33" name="等腰三角形 32"/>
              <p:cNvSpPr/>
              <p:nvPr/>
            </p:nvSpPr>
            <p:spPr>
              <a:xfrm>
                <a:off x="4956949"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4" name="任意多边形 33"/>
              <p:cNvSpPr/>
              <p:nvPr/>
            </p:nvSpPr>
            <p:spPr>
              <a:xfrm>
                <a:off x="4956949"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2325" name="组合 23"/>
            <p:cNvGrpSpPr/>
            <p:nvPr/>
          </p:nvGrpSpPr>
          <p:grpSpPr bwMode="auto">
            <a:xfrm>
              <a:off x="7721714" y="5048250"/>
              <a:ext cx="3660139" cy="1809750"/>
              <a:chOff x="4956670" y="4443106"/>
              <a:chExt cx="4884016" cy="2414894"/>
            </a:xfrm>
          </p:grpSpPr>
          <p:sp>
            <p:nvSpPr>
              <p:cNvPr id="31" name="等腰三角形 30"/>
              <p:cNvSpPr/>
              <p:nvPr/>
            </p:nvSpPr>
            <p:spPr>
              <a:xfrm>
                <a:off x="4954878"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2" name="任意多边形 31"/>
              <p:cNvSpPr/>
              <p:nvPr/>
            </p:nvSpPr>
            <p:spPr>
              <a:xfrm>
                <a:off x="4954878" y="4441209"/>
                <a:ext cx="2442292"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2326" name="组合 24"/>
            <p:cNvGrpSpPr/>
            <p:nvPr/>
          </p:nvGrpSpPr>
          <p:grpSpPr bwMode="auto">
            <a:xfrm>
              <a:off x="2028559" y="6342960"/>
              <a:ext cx="1041643" cy="515039"/>
              <a:chOff x="4956670" y="4443106"/>
              <a:chExt cx="4884016" cy="2414894"/>
            </a:xfrm>
          </p:grpSpPr>
          <p:sp>
            <p:nvSpPr>
              <p:cNvPr id="29" name="等腰三角形 28"/>
              <p:cNvSpPr/>
              <p:nvPr/>
            </p:nvSpPr>
            <p:spPr>
              <a:xfrm>
                <a:off x="4956670"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0" name="任意多边形 29"/>
              <p:cNvSpPr/>
              <p:nvPr/>
            </p:nvSpPr>
            <p:spPr>
              <a:xfrm>
                <a:off x="4956670"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2327" name="组合 25"/>
            <p:cNvGrpSpPr/>
            <p:nvPr/>
          </p:nvGrpSpPr>
          <p:grpSpPr bwMode="auto">
            <a:xfrm>
              <a:off x="11150357" y="6342960"/>
              <a:ext cx="1041643" cy="515039"/>
              <a:chOff x="4956670" y="4443106"/>
              <a:chExt cx="4884016" cy="2414894"/>
            </a:xfrm>
          </p:grpSpPr>
          <p:sp>
            <p:nvSpPr>
              <p:cNvPr id="27" name="等腰三角形 26"/>
              <p:cNvSpPr/>
              <p:nvPr/>
            </p:nvSpPr>
            <p:spPr>
              <a:xfrm>
                <a:off x="4960846"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8" name="任意多边形 27"/>
              <p:cNvSpPr/>
              <p:nvPr/>
            </p:nvSpPr>
            <p:spPr>
              <a:xfrm>
                <a:off x="4960846"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sp>
        <p:nvSpPr>
          <p:cNvPr id="70" name="Freeform 5"/>
          <p:cNvSpPr/>
          <p:nvPr/>
        </p:nvSpPr>
        <p:spPr bwMode="auto">
          <a:xfrm>
            <a:off x="752475" y="2613025"/>
            <a:ext cx="2478088" cy="1957388"/>
          </a:xfrm>
          <a:custGeom>
            <a:avLst/>
            <a:gdLst>
              <a:gd name="T0" fmla="*/ 164 w 233"/>
              <a:gd name="T1" fmla="*/ 30 h 184"/>
              <a:gd name="T2" fmla="*/ 171 w 233"/>
              <a:gd name="T3" fmla="*/ 60 h 184"/>
              <a:gd name="T4" fmla="*/ 109 w 233"/>
              <a:gd name="T5" fmla="*/ 122 h 184"/>
              <a:gd name="T6" fmla="*/ 55 w 233"/>
              <a:gd name="T7" fmla="*/ 89 h 184"/>
              <a:gd name="T8" fmla="*/ 0 w 233"/>
              <a:gd name="T9" fmla="*/ 119 h 184"/>
              <a:gd name="T10" fmla="*/ 109 w 233"/>
              <a:gd name="T11" fmla="*/ 184 h 184"/>
              <a:gd name="T12" fmla="*/ 233 w 233"/>
              <a:gd name="T13" fmla="*/ 60 h 184"/>
              <a:gd name="T14" fmla="*/ 218 w 233"/>
              <a:gd name="T15" fmla="*/ 0 h 184"/>
              <a:gd name="T16" fmla="*/ 164 w 233"/>
              <a:gd name="T17" fmla="*/ 30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3" h="184">
                <a:moveTo>
                  <a:pt x="164" y="30"/>
                </a:moveTo>
                <a:cubicBezTo>
                  <a:pt x="169" y="39"/>
                  <a:pt x="171" y="49"/>
                  <a:pt x="171" y="60"/>
                </a:cubicBezTo>
                <a:cubicBezTo>
                  <a:pt x="171" y="94"/>
                  <a:pt x="144" y="122"/>
                  <a:pt x="109" y="122"/>
                </a:cubicBezTo>
                <a:cubicBezTo>
                  <a:pt x="86" y="122"/>
                  <a:pt x="65" y="109"/>
                  <a:pt x="55" y="89"/>
                </a:cubicBezTo>
                <a:cubicBezTo>
                  <a:pt x="0" y="119"/>
                  <a:pt x="0" y="119"/>
                  <a:pt x="0" y="119"/>
                </a:cubicBezTo>
                <a:cubicBezTo>
                  <a:pt x="22" y="158"/>
                  <a:pt x="62" y="184"/>
                  <a:pt x="109" y="184"/>
                </a:cubicBezTo>
                <a:cubicBezTo>
                  <a:pt x="178" y="184"/>
                  <a:pt x="233" y="128"/>
                  <a:pt x="233" y="60"/>
                </a:cubicBezTo>
                <a:cubicBezTo>
                  <a:pt x="233" y="38"/>
                  <a:pt x="228" y="18"/>
                  <a:pt x="218" y="0"/>
                </a:cubicBezTo>
                <a:lnTo>
                  <a:pt x="164" y="30"/>
                </a:lnTo>
                <a:close/>
              </a:path>
            </a:pathLst>
          </a:custGeom>
          <a:solidFill>
            <a:schemeClr val="tx1">
              <a:lumMod val="65000"/>
              <a:lumOff val="35000"/>
            </a:schemeClr>
          </a:solidFill>
          <a:ln>
            <a:noFill/>
          </a:ln>
        </p:spPr>
        <p:txBody>
          <a:bodyPr/>
          <a:lstStyle/>
          <a:p>
            <a:pPr fontAlgn="auto">
              <a:spcBef>
                <a:spcPts val="0"/>
              </a:spcBef>
              <a:spcAft>
                <a:spcPts val="0"/>
              </a:spcAft>
              <a:defRPr/>
            </a:pPr>
            <a:endParaRPr lang="zh-CN" altLang="en-US" sz="3200">
              <a:latin typeface="+mn-lt"/>
              <a:ea typeface="+mn-ea"/>
            </a:endParaRPr>
          </a:p>
        </p:txBody>
      </p:sp>
      <p:sp>
        <p:nvSpPr>
          <p:cNvPr id="12295" name="Freeform 6"/>
          <p:cNvSpPr/>
          <p:nvPr/>
        </p:nvSpPr>
        <p:spPr bwMode="auto">
          <a:xfrm>
            <a:off x="1912938" y="1933575"/>
            <a:ext cx="1158875" cy="1001713"/>
          </a:xfrm>
          <a:custGeom>
            <a:avLst/>
            <a:gdLst>
              <a:gd name="T0" fmla="*/ 584434 w 109"/>
              <a:gd name="T1" fmla="*/ 1001116 h 94"/>
              <a:gd name="T2" fmla="*/ 1158242 w 109"/>
              <a:gd name="T3" fmla="*/ 681611 h 94"/>
              <a:gd name="T4" fmla="*/ 0 w 109"/>
              <a:gd name="T5" fmla="*/ 0 h 94"/>
              <a:gd name="T6" fmla="*/ 0 w 109"/>
              <a:gd name="T7" fmla="*/ 649660 h 94"/>
              <a:gd name="T8" fmla="*/ 584434 w 109"/>
              <a:gd name="T9" fmla="*/ 1001116 h 94"/>
              <a:gd name="T10" fmla="*/ 0 60000 65536"/>
              <a:gd name="T11" fmla="*/ 0 60000 65536"/>
              <a:gd name="T12" fmla="*/ 0 60000 65536"/>
              <a:gd name="T13" fmla="*/ 0 60000 65536"/>
              <a:gd name="T14" fmla="*/ 0 60000 65536"/>
              <a:gd name="T15" fmla="*/ 0 w 109"/>
              <a:gd name="T16" fmla="*/ 0 h 94"/>
              <a:gd name="T17" fmla="*/ 109 w 109"/>
              <a:gd name="T18" fmla="*/ 94 h 94"/>
            </a:gdLst>
            <a:ahLst/>
            <a:cxnLst>
              <a:cxn ang="T10">
                <a:pos x="T0" y="T1"/>
              </a:cxn>
              <a:cxn ang="T11">
                <a:pos x="T2" y="T3"/>
              </a:cxn>
              <a:cxn ang="T12">
                <a:pos x="T4" y="T5"/>
              </a:cxn>
              <a:cxn ang="T13">
                <a:pos x="T6" y="T7"/>
              </a:cxn>
              <a:cxn ang="T14">
                <a:pos x="T8" y="T9"/>
              </a:cxn>
            </a:cxnLst>
            <a:rect l="T15" t="T16" r="T17" b="T18"/>
            <a:pathLst>
              <a:path w="109" h="94">
                <a:moveTo>
                  <a:pt x="55" y="94"/>
                </a:moveTo>
                <a:cubicBezTo>
                  <a:pt x="109" y="64"/>
                  <a:pt x="109" y="64"/>
                  <a:pt x="109" y="64"/>
                </a:cubicBezTo>
                <a:cubicBezTo>
                  <a:pt x="88" y="26"/>
                  <a:pt x="47" y="0"/>
                  <a:pt x="0" y="0"/>
                </a:cubicBezTo>
                <a:cubicBezTo>
                  <a:pt x="0" y="61"/>
                  <a:pt x="0" y="61"/>
                  <a:pt x="0" y="61"/>
                </a:cubicBezTo>
                <a:cubicBezTo>
                  <a:pt x="24" y="61"/>
                  <a:pt x="44" y="74"/>
                  <a:pt x="55" y="94"/>
                </a:cubicBezTo>
                <a:close/>
              </a:path>
            </a:pathLst>
          </a:custGeom>
          <a:solidFill>
            <a:srgbClr val="4D86B3"/>
          </a:solidFill>
          <a:ln w="9525">
            <a:noFill/>
            <a:miter lim="800000"/>
          </a:ln>
        </p:spPr>
        <p:txBody>
          <a:bodyPr/>
          <a:lstStyle/>
          <a:p>
            <a:endParaRPr lang="zh-CN" altLang="en-US" sz="3200">
              <a:latin typeface="Calibri" panose="020F0502020204030204" pitchFamily="34" charset="0"/>
            </a:endParaRPr>
          </a:p>
        </p:txBody>
      </p:sp>
      <p:sp>
        <p:nvSpPr>
          <p:cNvPr id="12296" name="Freeform 7"/>
          <p:cNvSpPr/>
          <p:nvPr/>
        </p:nvSpPr>
        <p:spPr bwMode="auto">
          <a:xfrm>
            <a:off x="593725" y="1933575"/>
            <a:ext cx="1319213" cy="1946275"/>
          </a:xfrm>
          <a:custGeom>
            <a:avLst/>
            <a:gdLst>
              <a:gd name="T0" fmla="*/ 659929 w 124"/>
              <a:gd name="T1" fmla="*/ 1318680 h 183"/>
              <a:gd name="T2" fmla="*/ 1319857 w 124"/>
              <a:gd name="T3" fmla="*/ 648705 h 183"/>
              <a:gd name="T4" fmla="*/ 1319857 w 124"/>
              <a:gd name="T5" fmla="*/ 0 h 183"/>
              <a:gd name="T6" fmla="*/ 0 w 124"/>
              <a:gd name="T7" fmla="*/ 1318680 h 183"/>
              <a:gd name="T8" fmla="*/ 159660 w 124"/>
              <a:gd name="T9" fmla="*/ 1946116 h 183"/>
              <a:gd name="T10" fmla="*/ 745081 w 124"/>
              <a:gd name="T11" fmla="*/ 1627081 h 183"/>
              <a:gd name="T12" fmla="*/ 659929 w 124"/>
              <a:gd name="T13" fmla="*/ 1318680 h 183"/>
              <a:gd name="T14" fmla="*/ 0 60000 65536"/>
              <a:gd name="T15" fmla="*/ 0 60000 65536"/>
              <a:gd name="T16" fmla="*/ 0 60000 65536"/>
              <a:gd name="T17" fmla="*/ 0 60000 65536"/>
              <a:gd name="T18" fmla="*/ 0 60000 65536"/>
              <a:gd name="T19" fmla="*/ 0 60000 65536"/>
              <a:gd name="T20" fmla="*/ 0 60000 65536"/>
              <a:gd name="T21" fmla="*/ 0 w 124"/>
              <a:gd name="T22" fmla="*/ 0 h 183"/>
              <a:gd name="T23" fmla="*/ 124 w 124"/>
              <a:gd name="T24" fmla="*/ 183 h 18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4" h="183">
                <a:moveTo>
                  <a:pt x="62" y="124"/>
                </a:moveTo>
                <a:cubicBezTo>
                  <a:pt x="62" y="89"/>
                  <a:pt x="90" y="61"/>
                  <a:pt x="124" y="61"/>
                </a:cubicBezTo>
                <a:cubicBezTo>
                  <a:pt x="124" y="0"/>
                  <a:pt x="124" y="0"/>
                  <a:pt x="124" y="0"/>
                </a:cubicBezTo>
                <a:cubicBezTo>
                  <a:pt x="56" y="0"/>
                  <a:pt x="0" y="55"/>
                  <a:pt x="0" y="124"/>
                </a:cubicBezTo>
                <a:cubicBezTo>
                  <a:pt x="0" y="145"/>
                  <a:pt x="6" y="165"/>
                  <a:pt x="15" y="183"/>
                </a:cubicBezTo>
                <a:cubicBezTo>
                  <a:pt x="70" y="153"/>
                  <a:pt x="70" y="153"/>
                  <a:pt x="70" y="153"/>
                </a:cubicBezTo>
                <a:cubicBezTo>
                  <a:pt x="65" y="145"/>
                  <a:pt x="62" y="134"/>
                  <a:pt x="62" y="124"/>
                </a:cubicBezTo>
                <a:close/>
              </a:path>
            </a:pathLst>
          </a:custGeom>
          <a:solidFill>
            <a:srgbClr val="113A59"/>
          </a:solidFill>
          <a:ln w="9525">
            <a:noFill/>
            <a:miter lim="800000"/>
          </a:ln>
        </p:spPr>
        <p:txBody>
          <a:bodyPr/>
          <a:lstStyle/>
          <a:p>
            <a:endParaRPr lang="zh-CN" altLang="en-US" sz="3200">
              <a:latin typeface="Calibri" panose="020F0502020204030204" pitchFamily="34" charset="0"/>
            </a:endParaRPr>
          </a:p>
        </p:txBody>
      </p:sp>
      <p:sp>
        <p:nvSpPr>
          <p:cNvPr id="12297" name="Freeform 8"/>
          <p:cNvSpPr/>
          <p:nvPr/>
        </p:nvSpPr>
        <p:spPr bwMode="auto">
          <a:xfrm>
            <a:off x="4687888" y="1933575"/>
            <a:ext cx="1254125" cy="1117600"/>
          </a:xfrm>
          <a:custGeom>
            <a:avLst/>
            <a:gdLst>
              <a:gd name="T0" fmla="*/ 627382 w 118"/>
              <a:gd name="T1" fmla="*/ 1117838 h 105"/>
              <a:gd name="T2" fmla="*/ 1254763 w 118"/>
              <a:gd name="T3" fmla="*/ 926209 h 105"/>
              <a:gd name="T4" fmla="*/ 0 w 118"/>
              <a:gd name="T5" fmla="*/ 0 h 105"/>
              <a:gd name="T6" fmla="*/ 0 w 118"/>
              <a:gd name="T7" fmla="*/ 649411 h 105"/>
              <a:gd name="T8" fmla="*/ 627382 w 118"/>
              <a:gd name="T9" fmla="*/ 1117838 h 105"/>
              <a:gd name="T10" fmla="*/ 0 60000 65536"/>
              <a:gd name="T11" fmla="*/ 0 60000 65536"/>
              <a:gd name="T12" fmla="*/ 0 60000 65536"/>
              <a:gd name="T13" fmla="*/ 0 60000 65536"/>
              <a:gd name="T14" fmla="*/ 0 60000 65536"/>
              <a:gd name="T15" fmla="*/ 0 w 118"/>
              <a:gd name="T16" fmla="*/ 0 h 105"/>
              <a:gd name="T17" fmla="*/ 118 w 118"/>
              <a:gd name="T18" fmla="*/ 105 h 105"/>
            </a:gdLst>
            <a:ahLst/>
            <a:cxnLst>
              <a:cxn ang="T10">
                <a:pos x="T0" y="T1"/>
              </a:cxn>
              <a:cxn ang="T11">
                <a:pos x="T2" y="T3"/>
              </a:cxn>
              <a:cxn ang="T12">
                <a:pos x="T4" y="T5"/>
              </a:cxn>
              <a:cxn ang="T13">
                <a:pos x="T6" y="T7"/>
              </a:cxn>
              <a:cxn ang="T14">
                <a:pos x="T8" y="T9"/>
              </a:cxn>
            </a:cxnLst>
            <a:rect l="T15" t="T16" r="T17" b="T18"/>
            <a:pathLst>
              <a:path w="118" h="105">
                <a:moveTo>
                  <a:pt x="59" y="105"/>
                </a:moveTo>
                <a:cubicBezTo>
                  <a:pt x="118" y="87"/>
                  <a:pt x="118" y="87"/>
                  <a:pt x="118" y="87"/>
                </a:cubicBezTo>
                <a:cubicBezTo>
                  <a:pt x="103" y="37"/>
                  <a:pt x="56" y="0"/>
                  <a:pt x="0" y="0"/>
                </a:cubicBezTo>
                <a:cubicBezTo>
                  <a:pt x="0" y="61"/>
                  <a:pt x="0" y="61"/>
                  <a:pt x="0" y="61"/>
                </a:cubicBezTo>
                <a:cubicBezTo>
                  <a:pt x="28" y="61"/>
                  <a:pt x="52" y="80"/>
                  <a:pt x="59" y="105"/>
                </a:cubicBezTo>
                <a:close/>
              </a:path>
            </a:pathLst>
          </a:custGeom>
          <a:solidFill>
            <a:srgbClr val="4D86B3"/>
          </a:solidFill>
          <a:ln w="9525">
            <a:noFill/>
            <a:miter lim="800000"/>
          </a:ln>
        </p:spPr>
        <p:txBody>
          <a:bodyPr/>
          <a:lstStyle/>
          <a:p>
            <a:endParaRPr lang="zh-CN" altLang="en-US" sz="3200">
              <a:latin typeface="Calibri" panose="020F0502020204030204" pitchFamily="34" charset="0"/>
            </a:endParaRPr>
          </a:p>
        </p:txBody>
      </p:sp>
      <p:sp>
        <p:nvSpPr>
          <p:cNvPr id="74" name="Freeform 9"/>
          <p:cNvSpPr/>
          <p:nvPr/>
        </p:nvSpPr>
        <p:spPr bwMode="auto">
          <a:xfrm>
            <a:off x="3370263" y="1933575"/>
            <a:ext cx="1317625" cy="2606675"/>
          </a:xfrm>
          <a:custGeom>
            <a:avLst/>
            <a:gdLst>
              <a:gd name="T0" fmla="*/ 62 w 124"/>
              <a:gd name="T1" fmla="*/ 124 h 245"/>
              <a:gd name="T2" fmla="*/ 124 w 124"/>
              <a:gd name="T3" fmla="*/ 61 h 245"/>
              <a:gd name="T4" fmla="*/ 124 w 124"/>
              <a:gd name="T5" fmla="*/ 0 h 245"/>
              <a:gd name="T6" fmla="*/ 0 w 124"/>
              <a:gd name="T7" fmla="*/ 124 h 245"/>
              <a:gd name="T8" fmla="*/ 100 w 124"/>
              <a:gd name="T9" fmla="*/ 245 h 245"/>
              <a:gd name="T10" fmla="*/ 112 w 124"/>
              <a:gd name="T11" fmla="*/ 185 h 245"/>
              <a:gd name="T12" fmla="*/ 62 w 124"/>
              <a:gd name="T13" fmla="*/ 124 h 245"/>
            </a:gdLst>
            <a:ahLst/>
            <a:cxnLst>
              <a:cxn ang="0">
                <a:pos x="T0" y="T1"/>
              </a:cxn>
              <a:cxn ang="0">
                <a:pos x="T2" y="T3"/>
              </a:cxn>
              <a:cxn ang="0">
                <a:pos x="T4" y="T5"/>
              </a:cxn>
              <a:cxn ang="0">
                <a:pos x="T6" y="T7"/>
              </a:cxn>
              <a:cxn ang="0">
                <a:pos x="T8" y="T9"/>
              </a:cxn>
              <a:cxn ang="0">
                <a:pos x="T10" y="T11"/>
              </a:cxn>
              <a:cxn ang="0">
                <a:pos x="T12" y="T13"/>
              </a:cxn>
            </a:cxnLst>
            <a:rect l="0" t="0" r="r" b="b"/>
            <a:pathLst>
              <a:path w="124" h="245">
                <a:moveTo>
                  <a:pt x="62" y="124"/>
                </a:moveTo>
                <a:cubicBezTo>
                  <a:pt x="62" y="89"/>
                  <a:pt x="89" y="61"/>
                  <a:pt x="124" y="61"/>
                </a:cubicBezTo>
                <a:cubicBezTo>
                  <a:pt x="124" y="0"/>
                  <a:pt x="124" y="0"/>
                  <a:pt x="124" y="0"/>
                </a:cubicBezTo>
                <a:cubicBezTo>
                  <a:pt x="55" y="0"/>
                  <a:pt x="0" y="55"/>
                  <a:pt x="0" y="124"/>
                </a:cubicBezTo>
                <a:cubicBezTo>
                  <a:pt x="0" y="184"/>
                  <a:pt x="43" y="234"/>
                  <a:pt x="100" y="245"/>
                </a:cubicBezTo>
                <a:cubicBezTo>
                  <a:pt x="112" y="185"/>
                  <a:pt x="112" y="185"/>
                  <a:pt x="112" y="185"/>
                </a:cubicBezTo>
                <a:cubicBezTo>
                  <a:pt x="83" y="179"/>
                  <a:pt x="62" y="154"/>
                  <a:pt x="62" y="124"/>
                </a:cubicBezTo>
                <a:close/>
              </a:path>
            </a:pathLst>
          </a:custGeom>
          <a:solidFill>
            <a:schemeClr val="bg1">
              <a:lumMod val="65000"/>
            </a:schemeClr>
          </a:solidFill>
          <a:ln>
            <a:noFill/>
          </a:ln>
        </p:spPr>
        <p:txBody>
          <a:bodyPr/>
          <a:lstStyle/>
          <a:p>
            <a:pPr fontAlgn="auto">
              <a:spcBef>
                <a:spcPts val="0"/>
              </a:spcBef>
              <a:spcAft>
                <a:spcPts val="0"/>
              </a:spcAft>
              <a:defRPr/>
            </a:pPr>
            <a:endParaRPr lang="zh-CN" altLang="en-US" sz="3200">
              <a:latin typeface="+mn-lt"/>
              <a:ea typeface="+mn-ea"/>
            </a:endParaRPr>
          </a:p>
        </p:txBody>
      </p:sp>
      <p:sp>
        <p:nvSpPr>
          <p:cNvPr id="75" name="Freeform 10"/>
          <p:cNvSpPr/>
          <p:nvPr/>
        </p:nvSpPr>
        <p:spPr bwMode="auto">
          <a:xfrm>
            <a:off x="4432300" y="2859088"/>
            <a:ext cx="1574800" cy="1711325"/>
          </a:xfrm>
          <a:custGeom>
            <a:avLst/>
            <a:gdLst>
              <a:gd name="T0" fmla="*/ 83 w 148"/>
              <a:gd name="T1" fmla="*/ 18 h 161"/>
              <a:gd name="T2" fmla="*/ 86 w 148"/>
              <a:gd name="T3" fmla="*/ 37 h 161"/>
              <a:gd name="T4" fmla="*/ 24 w 148"/>
              <a:gd name="T5" fmla="*/ 99 h 161"/>
              <a:gd name="T6" fmla="*/ 12 w 148"/>
              <a:gd name="T7" fmla="*/ 98 h 161"/>
              <a:gd name="T8" fmla="*/ 0 w 148"/>
              <a:gd name="T9" fmla="*/ 158 h 161"/>
              <a:gd name="T10" fmla="*/ 24 w 148"/>
              <a:gd name="T11" fmla="*/ 161 h 161"/>
              <a:gd name="T12" fmla="*/ 148 w 148"/>
              <a:gd name="T13" fmla="*/ 37 h 161"/>
              <a:gd name="T14" fmla="*/ 142 w 148"/>
              <a:gd name="T15" fmla="*/ 0 h 161"/>
              <a:gd name="T16" fmla="*/ 83 w 148"/>
              <a:gd name="T17" fmla="*/ 18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8" h="161">
                <a:moveTo>
                  <a:pt x="83" y="18"/>
                </a:moveTo>
                <a:cubicBezTo>
                  <a:pt x="85" y="24"/>
                  <a:pt x="86" y="30"/>
                  <a:pt x="86" y="37"/>
                </a:cubicBezTo>
                <a:cubicBezTo>
                  <a:pt x="86" y="71"/>
                  <a:pt x="58" y="99"/>
                  <a:pt x="24" y="99"/>
                </a:cubicBezTo>
                <a:cubicBezTo>
                  <a:pt x="20" y="99"/>
                  <a:pt x="16" y="98"/>
                  <a:pt x="12" y="98"/>
                </a:cubicBezTo>
                <a:cubicBezTo>
                  <a:pt x="0" y="158"/>
                  <a:pt x="0" y="158"/>
                  <a:pt x="0" y="158"/>
                </a:cubicBezTo>
                <a:cubicBezTo>
                  <a:pt x="8" y="160"/>
                  <a:pt x="16" y="161"/>
                  <a:pt x="24" y="161"/>
                </a:cubicBezTo>
                <a:cubicBezTo>
                  <a:pt x="92" y="161"/>
                  <a:pt x="148" y="105"/>
                  <a:pt x="148" y="37"/>
                </a:cubicBezTo>
                <a:cubicBezTo>
                  <a:pt x="148" y="24"/>
                  <a:pt x="146" y="12"/>
                  <a:pt x="142" y="0"/>
                </a:cubicBezTo>
                <a:lnTo>
                  <a:pt x="83" y="18"/>
                </a:lnTo>
                <a:close/>
              </a:path>
            </a:pathLst>
          </a:custGeom>
          <a:solidFill>
            <a:schemeClr val="tx1">
              <a:lumMod val="65000"/>
              <a:lumOff val="35000"/>
            </a:schemeClr>
          </a:solidFill>
          <a:ln>
            <a:noFill/>
          </a:ln>
        </p:spPr>
        <p:txBody>
          <a:bodyPr/>
          <a:lstStyle/>
          <a:p>
            <a:pPr fontAlgn="auto">
              <a:spcBef>
                <a:spcPts val="0"/>
              </a:spcBef>
              <a:spcAft>
                <a:spcPts val="0"/>
              </a:spcAft>
              <a:defRPr/>
            </a:pPr>
            <a:endParaRPr lang="zh-CN" altLang="en-US" sz="3200">
              <a:latin typeface="+mn-lt"/>
              <a:ea typeface="+mn-ea"/>
            </a:endParaRPr>
          </a:p>
        </p:txBody>
      </p:sp>
      <p:sp>
        <p:nvSpPr>
          <p:cNvPr id="12300" name="Freeform 11"/>
          <p:cNvSpPr/>
          <p:nvPr/>
        </p:nvSpPr>
        <p:spPr bwMode="auto">
          <a:xfrm>
            <a:off x="6261100" y="1933575"/>
            <a:ext cx="1320800" cy="2500313"/>
          </a:xfrm>
          <a:custGeom>
            <a:avLst/>
            <a:gdLst>
              <a:gd name="T0" fmla="*/ 659929 w 124"/>
              <a:gd name="T1" fmla="*/ 1319436 h 235"/>
              <a:gd name="T2" fmla="*/ 1319857 w 124"/>
              <a:gd name="T3" fmla="*/ 649078 h 235"/>
              <a:gd name="T4" fmla="*/ 1319857 w 124"/>
              <a:gd name="T5" fmla="*/ 0 h 235"/>
              <a:gd name="T6" fmla="*/ 0 w 124"/>
              <a:gd name="T7" fmla="*/ 1319436 h 235"/>
              <a:gd name="T8" fmla="*/ 745081 w 124"/>
              <a:gd name="T9" fmla="*/ 2500545 h 235"/>
              <a:gd name="T10" fmla="*/ 1032469 w 124"/>
              <a:gd name="T11" fmla="*/ 1915311 h 235"/>
              <a:gd name="T12" fmla="*/ 659929 w 124"/>
              <a:gd name="T13" fmla="*/ 1319436 h 235"/>
              <a:gd name="T14" fmla="*/ 0 60000 65536"/>
              <a:gd name="T15" fmla="*/ 0 60000 65536"/>
              <a:gd name="T16" fmla="*/ 0 60000 65536"/>
              <a:gd name="T17" fmla="*/ 0 60000 65536"/>
              <a:gd name="T18" fmla="*/ 0 60000 65536"/>
              <a:gd name="T19" fmla="*/ 0 60000 65536"/>
              <a:gd name="T20" fmla="*/ 0 60000 65536"/>
              <a:gd name="T21" fmla="*/ 0 w 124"/>
              <a:gd name="T22" fmla="*/ 0 h 235"/>
              <a:gd name="T23" fmla="*/ 124 w 124"/>
              <a:gd name="T24" fmla="*/ 235 h 23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4" h="235">
                <a:moveTo>
                  <a:pt x="62" y="124"/>
                </a:moveTo>
                <a:cubicBezTo>
                  <a:pt x="62" y="89"/>
                  <a:pt x="89" y="61"/>
                  <a:pt x="124" y="61"/>
                </a:cubicBezTo>
                <a:cubicBezTo>
                  <a:pt x="124" y="0"/>
                  <a:pt x="124" y="0"/>
                  <a:pt x="124" y="0"/>
                </a:cubicBezTo>
                <a:cubicBezTo>
                  <a:pt x="55" y="0"/>
                  <a:pt x="0" y="55"/>
                  <a:pt x="0" y="124"/>
                </a:cubicBezTo>
                <a:cubicBezTo>
                  <a:pt x="0" y="173"/>
                  <a:pt x="28" y="215"/>
                  <a:pt x="70" y="235"/>
                </a:cubicBezTo>
                <a:cubicBezTo>
                  <a:pt x="97" y="180"/>
                  <a:pt x="97" y="180"/>
                  <a:pt x="97" y="180"/>
                </a:cubicBezTo>
                <a:cubicBezTo>
                  <a:pt x="76" y="169"/>
                  <a:pt x="62" y="148"/>
                  <a:pt x="62" y="124"/>
                </a:cubicBezTo>
                <a:close/>
              </a:path>
            </a:pathLst>
          </a:custGeom>
          <a:solidFill>
            <a:srgbClr val="113A59"/>
          </a:solidFill>
          <a:ln w="9525">
            <a:noFill/>
            <a:miter lim="800000"/>
          </a:ln>
        </p:spPr>
        <p:txBody>
          <a:bodyPr/>
          <a:lstStyle/>
          <a:p>
            <a:endParaRPr lang="zh-CN" altLang="en-US" sz="3200">
              <a:latin typeface="Calibri" panose="020F0502020204030204" pitchFamily="34" charset="0"/>
            </a:endParaRPr>
          </a:p>
        </p:txBody>
      </p:sp>
      <p:sp>
        <p:nvSpPr>
          <p:cNvPr id="77" name="Freeform 12"/>
          <p:cNvSpPr/>
          <p:nvPr/>
        </p:nvSpPr>
        <p:spPr bwMode="auto">
          <a:xfrm>
            <a:off x="7581900" y="1933575"/>
            <a:ext cx="1285875" cy="1181100"/>
          </a:xfrm>
          <a:custGeom>
            <a:avLst/>
            <a:gdLst>
              <a:gd name="T0" fmla="*/ 61 w 121"/>
              <a:gd name="T1" fmla="*/ 111 h 111"/>
              <a:gd name="T2" fmla="*/ 121 w 121"/>
              <a:gd name="T3" fmla="*/ 99 h 111"/>
              <a:gd name="T4" fmla="*/ 0 w 121"/>
              <a:gd name="T5" fmla="*/ 0 h 111"/>
              <a:gd name="T6" fmla="*/ 0 w 121"/>
              <a:gd name="T7" fmla="*/ 61 h 111"/>
              <a:gd name="T8" fmla="*/ 61 w 121"/>
              <a:gd name="T9" fmla="*/ 111 h 111"/>
            </a:gdLst>
            <a:ahLst/>
            <a:cxnLst>
              <a:cxn ang="0">
                <a:pos x="T0" y="T1"/>
              </a:cxn>
              <a:cxn ang="0">
                <a:pos x="T2" y="T3"/>
              </a:cxn>
              <a:cxn ang="0">
                <a:pos x="T4" y="T5"/>
              </a:cxn>
              <a:cxn ang="0">
                <a:pos x="T6" y="T7"/>
              </a:cxn>
              <a:cxn ang="0">
                <a:pos x="T8" y="T9"/>
              </a:cxn>
            </a:cxnLst>
            <a:rect l="0" t="0" r="r" b="b"/>
            <a:pathLst>
              <a:path w="121" h="111">
                <a:moveTo>
                  <a:pt x="61" y="111"/>
                </a:moveTo>
                <a:cubicBezTo>
                  <a:pt x="121" y="99"/>
                  <a:pt x="121" y="99"/>
                  <a:pt x="121" y="99"/>
                </a:cubicBezTo>
                <a:cubicBezTo>
                  <a:pt x="110" y="42"/>
                  <a:pt x="60" y="0"/>
                  <a:pt x="0" y="0"/>
                </a:cubicBezTo>
                <a:cubicBezTo>
                  <a:pt x="0" y="61"/>
                  <a:pt x="0" y="61"/>
                  <a:pt x="0" y="61"/>
                </a:cubicBezTo>
                <a:cubicBezTo>
                  <a:pt x="30" y="61"/>
                  <a:pt x="55" y="83"/>
                  <a:pt x="61" y="111"/>
                </a:cubicBezTo>
                <a:close/>
              </a:path>
            </a:pathLst>
          </a:custGeom>
          <a:solidFill>
            <a:schemeClr val="tx1">
              <a:lumMod val="65000"/>
              <a:lumOff val="35000"/>
            </a:schemeClr>
          </a:solidFill>
          <a:ln>
            <a:noFill/>
          </a:ln>
        </p:spPr>
        <p:txBody>
          <a:bodyPr/>
          <a:lstStyle/>
          <a:p>
            <a:pPr fontAlgn="auto">
              <a:spcBef>
                <a:spcPts val="0"/>
              </a:spcBef>
              <a:spcAft>
                <a:spcPts val="0"/>
              </a:spcAft>
              <a:defRPr/>
            </a:pPr>
            <a:endParaRPr lang="zh-CN" altLang="en-US" sz="3200">
              <a:latin typeface="+mn-lt"/>
              <a:ea typeface="+mn-ea"/>
            </a:endParaRPr>
          </a:p>
        </p:txBody>
      </p:sp>
      <p:sp>
        <p:nvSpPr>
          <p:cNvPr id="12302" name="Freeform 13"/>
          <p:cNvSpPr/>
          <p:nvPr/>
        </p:nvSpPr>
        <p:spPr bwMode="auto">
          <a:xfrm>
            <a:off x="7007225" y="2986088"/>
            <a:ext cx="1892300" cy="1584325"/>
          </a:xfrm>
          <a:custGeom>
            <a:avLst/>
            <a:gdLst>
              <a:gd name="T0" fmla="*/ 1222518 w 178"/>
              <a:gd name="T1" fmla="*/ 127629 h 149"/>
              <a:gd name="T2" fmla="*/ 1233148 w 178"/>
              <a:gd name="T3" fmla="*/ 265894 h 149"/>
              <a:gd name="T4" fmla="*/ 574052 w 178"/>
              <a:gd name="T5" fmla="*/ 925310 h 149"/>
              <a:gd name="T6" fmla="*/ 287026 w 178"/>
              <a:gd name="T7" fmla="*/ 861495 h 149"/>
              <a:gd name="T8" fmla="*/ 0 w 178"/>
              <a:gd name="T9" fmla="*/ 1446461 h 149"/>
              <a:gd name="T10" fmla="*/ 574052 w 178"/>
              <a:gd name="T11" fmla="*/ 1584726 h 149"/>
              <a:gd name="T12" fmla="*/ 1892245 w 178"/>
              <a:gd name="T13" fmla="*/ 265894 h 149"/>
              <a:gd name="T14" fmla="*/ 1860353 w 178"/>
              <a:gd name="T15" fmla="*/ 0 h 149"/>
              <a:gd name="T16" fmla="*/ 1222518 w 178"/>
              <a:gd name="T17" fmla="*/ 127629 h 14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78"/>
              <a:gd name="T28" fmla="*/ 0 h 149"/>
              <a:gd name="T29" fmla="*/ 178 w 178"/>
              <a:gd name="T30" fmla="*/ 149 h 14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78" h="149">
                <a:moveTo>
                  <a:pt x="115" y="12"/>
                </a:moveTo>
                <a:cubicBezTo>
                  <a:pt x="116" y="16"/>
                  <a:pt x="116" y="20"/>
                  <a:pt x="116" y="25"/>
                </a:cubicBezTo>
                <a:cubicBezTo>
                  <a:pt x="116" y="59"/>
                  <a:pt x="88" y="87"/>
                  <a:pt x="54" y="87"/>
                </a:cubicBezTo>
                <a:cubicBezTo>
                  <a:pt x="44" y="87"/>
                  <a:pt x="35" y="85"/>
                  <a:pt x="27" y="81"/>
                </a:cubicBezTo>
                <a:cubicBezTo>
                  <a:pt x="0" y="136"/>
                  <a:pt x="0" y="136"/>
                  <a:pt x="0" y="136"/>
                </a:cubicBezTo>
                <a:cubicBezTo>
                  <a:pt x="16" y="144"/>
                  <a:pt x="34" y="149"/>
                  <a:pt x="54" y="149"/>
                </a:cubicBezTo>
                <a:cubicBezTo>
                  <a:pt x="122" y="149"/>
                  <a:pt x="178" y="93"/>
                  <a:pt x="178" y="25"/>
                </a:cubicBezTo>
                <a:cubicBezTo>
                  <a:pt x="178" y="16"/>
                  <a:pt x="177" y="8"/>
                  <a:pt x="175" y="0"/>
                </a:cubicBezTo>
                <a:lnTo>
                  <a:pt x="115" y="12"/>
                </a:lnTo>
                <a:close/>
              </a:path>
            </a:pathLst>
          </a:custGeom>
          <a:solidFill>
            <a:srgbClr val="4D86B3"/>
          </a:solidFill>
          <a:ln w="9525">
            <a:noFill/>
            <a:miter lim="800000"/>
          </a:ln>
        </p:spPr>
        <p:txBody>
          <a:bodyPr/>
          <a:lstStyle/>
          <a:p>
            <a:endParaRPr lang="zh-CN" altLang="en-US" sz="3200">
              <a:latin typeface="Calibri" panose="020F0502020204030204" pitchFamily="34" charset="0"/>
            </a:endParaRPr>
          </a:p>
        </p:txBody>
      </p:sp>
      <p:sp>
        <p:nvSpPr>
          <p:cNvPr id="79" name="Freeform 14"/>
          <p:cNvSpPr/>
          <p:nvPr/>
        </p:nvSpPr>
        <p:spPr bwMode="auto">
          <a:xfrm>
            <a:off x="10037763" y="2519363"/>
            <a:ext cx="1627187" cy="2051050"/>
          </a:xfrm>
          <a:custGeom>
            <a:avLst/>
            <a:gdLst>
              <a:gd name="T0" fmla="*/ 80 w 153"/>
              <a:gd name="T1" fmla="*/ 34 h 193"/>
              <a:gd name="T2" fmla="*/ 91 w 153"/>
              <a:gd name="T3" fmla="*/ 69 h 193"/>
              <a:gd name="T4" fmla="*/ 29 w 153"/>
              <a:gd name="T5" fmla="*/ 131 h 193"/>
              <a:gd name="T6" fmla="*/ 15 w 153"/>
              <a:gd name="T7" fmla="*/ 129 h 193"/>
              <a:gd name="T8" fmla="*/ 0 w 153"/>
              <a:gd name="T9" fmla="*/ 189 h 193"/>
              <a:gd name="T10" fmla="*/ 29 w 153"/>
              <a:gd name="T11" fmla="*/ 193 h 193"/>
              <a:gd name="T12" fmla="*/ 153 w 153"/>
              <a:gd name="T13" fmla="*/ 69 h 193"/>
              <a:gd name="T14" fmla="*/ 132 w 153"/>
              <a:gd name="T15" fmla="*/ 0 h 193"/>
              <a:gd name="T16" fmla="*/ 80 w 153"/>
              <a:gd name="T17" fmla="*/ 34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3" h="193">
                <a:moveTo>
                  <a:pt x="80" y="34"/>
                </a:moveTo>
                <a:cubicBezTo>
                  <a:pt x="87" y="44"/>
                  <a:pt x="91" y="56"/>
                  <a:pt x="91" y="69"/>
                </a:cubicBezTo>
                <a:cubicBezTo>
                  <a:pt x="91" y="103"/>
                  <a:pt x="63" y="131"/>
                  <a:pt x="29" y="131"/>
                </a:cubicBezTo>
                <a:cubicBezTo>
                  <a:pt x="24" y="131"/>
                  <a:pt x="19" y="130"/>
                  <a:pt x="15" y="129"/>
                </a:cubicBezTo>
                <a:cubicBezTo>
                  <a:pt x="0" y="189"/>
                  <a:pt x="0" y="189"/>
                  <a:pt x="0" y="189"/>
                </a:cubicBezTo>
                <a:cubicBezTo>
                  <a:pt x="10" y="191"/>
                  <a:pt x="19" y="193"/>
                  <a:pt x="29" y="193"/>
                </a:cubicBezTo>
                <a:cubicBezTo>
                  <a:pt x="97" y="193"/>
                  <a:pt x="153" y="137"/>
                  <a:pt x="153" y="69"/>
                </a:cubicBezTo>
                <a:cubicBezTo>
                  <a:pt x="153" y="43"/>
                  <a:pt x="145" y="19"/>
                  <a:pt x="132" y="0"/>
                </a:cubicBezTo>
                <a:lnTo>
                  <a:pt x="80" y="34"/>
                </a:lnTo>
                <a:close/>
              </a:path>
            </a:pathLst>
          </a:custGeom>
          <a:solidFill>
            <a:schemeClr val="tx1">
              <a:lumMod val="65000"/>
              <a:lumOff val="35000"/>
            </a:schemeClr>
          </a:solidFill>
          <a:ln>
            <a:noFill/>
          </a:ln>
        </p:spPr>
        <p:txBody>
          <a:bodyPr/>
          <a:lstStyle/>
          <a:p>
            <a:pPr fontAlgn="auto">
              <a:spcBef>
                <a:spcPts val="0"/>
              </a:spcBef>
              <a:spcAft>
                <a:spcPts val="0"/>
              </a:spcAft>
              <a:defRPr/>
            </a:pPr>
            <a:endParaRPr lang="zh-CN" altLang="en-US" sz="3200">
              <a:latin typeface="+mn-lt"/>
              <a:ea typeface="+mn-ea"/>
            </a:endParaRPr>
          </a:p>
        </p:txBody>
      </p:sp>
      <p:sp>
        <p:nvSpPr>
          <p:cNvPr id="12304" name="Freeform 15"/>
          <p:cNvSpPr/>
          <p:nvPr/>
        </p:nvSpPr>
        <p:spPr bwMode="auto">
          <a:xfrm>
            <a:off x="9026525" y="1933575"/>
            <a:ext cx="1320800" cy="2595563"/>
          </a:xfrm>
          <a:custGeom>
            <a:avLst/>
            <a:gdLst>
              <a:gd name="T0" fmla="*/ 649284 w 124"/>
              <a:gd name="T1" fmla="*/ 1318680 h 244"/>
              <a:gd name="T2" fmla="*/ 1319857 w 124"/>
              <a:gd name="T3" fmla="*/ 648705 h 244"/>
              <a:gd name="T4" fmla="*/ 1319857 w 124"/>
              <a:gd name="T5" fmla="*/ 0 h 244"/>
              <a:gd name="T6" fmla="*/ 0 w 124"/>
              <a:gd name="T7" fmla="*/ 1318680 h 244"/>
              <a:gd name="T8" fmla="*/ 1011181 w 124"/>
              <a:gd name="T9" fmla="*/ 2594821 h 244"/>
              <a:gd name="T10" fmla="*/ 1170841 w 124"/>
              <a:gd name="T11" fmla="*/ 1956750 h 244"/>
              <a:gd name="T12" fmla="*/ 649284 w 124"/>
              <a:gd name="T13" fmla="*/ 1318680 h 244"/>
              <a:gd name="T14" fmla="*/ 0 60000 65536"/>
              <a:gd name="T15" fmla="*/ 0 60000 65536"/>
              <a:gd name="T16" fmla="*/ 0 60000 65536"/>
              <a:gd name="T17" fmla="*/ 0 60000 65536"/>
              <a:gd name="T18" fmla="*/ 0 60000 65536"/>
              <a:gd name="T19" fmla="*/ 0 60000 65536"/>
              <a:gd name="T20" fmla="*/ 0 60000 65536"/>
              <a:gd name="T21" fmla="*/ 0 w 124"/>
              <a:gd name="T22" fmla="*/ 0 h 244"/>
              <a:gd name="T23" fmla="*/ 124 w 124"/>
              <a:gd name="T24" fmla="*/ 244 h 2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4" h="244">
                <a:moveTo>
                  <a:pt x="61" y="124"/>
                </a:moveTo>
                <a:cubicBezTo>
                  <a:pt x="61" y="89"/>
                  <a:pt x="89" y="61"/>
                  <a:pt x="124" y="61"/>
                </a:cubicBezTo>
                <a:cubicBezTo>
                  <a:pt x="124" y="0"/>
                  <a:pt x="124" y="0"/>
                  <a:pt x="124" y="0"/>
                </a:cubicBezTo>
                <a:cubicBezTo>
                  <a:pt x="55" y="0"/>
                  <a:pt x="0" y="55"/>
                  <a:pt x="0" y="124"/>
                </a:cubicBezTo>
                <a:cubicBezTo>
                  <a:pt x="0" y="182"/>
                  <a:pt x="41" y="231"/>
                  <a:pt x="95" y="244"/>
                </a:cubicBezTo>
                <a:cubicBezTo>
                  <a:pt x="110" y="184"/>
                  <a:pt x="110" y="184"/>
                  <a:pt x="110" y="184"/>
                </a:cubicBezTo>
                <a:cubicBezTo>
                  <a:pt x="82" y="178"/>
                  <a:pt x="61" y="153"/>
                  <a:pt x="61" y="124"/>
                </a:cubicBezTo>
                <a:close/>
              </a:path>
            </a:pathLst>
          </a:custGeom>
          <a:solidFill>
            <a:srgbClr val="4D86B3"/>
          </a:solidFill>
          <a:ln w="9525">
            <a:noFill/>
            <a:miter lim="800000"/>
          </a:ln>
        </p:spPr>
        <p:txBody>
          <a:bodyPr/>
          <a:lstStyle/>
          <a:p>
            <a:endParaRPr lang="zh-CN" altLang="en-US" sz="3200">
              <a:latin typeface="Calibri" panose="020F0502020204030204" pitchFamily="34" charset="0"/>
            </a:endParaRPr>
          </a:p>
        </p:txBody>
      </p:sp>
      <p:sp>
        <p:nvSpPr>
          <p:cNvPr id="81" name="Freeform 16"/>
          <p:cNvSpPr/>
          <p:nvPr/>
        </p:nvSpPr>
        <p:spPr bwMode="auto">
          <a:xfrm>
            <a:off x="10347325" y="1933575"/>
            <a:ext cx="1095375" cy="947738"/>
          </a:xfrm>
          <a:custGeom>
            <a:avLst/>
            <a:gdLst>
              <a:gd name="T0" fmla="*/ 51 w 103"/>
              <a:gd name="T1" fmla="*/ 89 h 89"/>
              <a:gd name="T2" fmla="*/ 103 w 103"/>
              <a:gd name="T3" fmla="*/ 55 h 89"/>
              <a:gd name="T4" fmla="*/ 0 w 103"/>
              <a:gd name="T5" fmla="*/ 0 h 89"/>
              <a:gd name="T6" fmla="*/ 0 w 103"/>
              <a:gd name="T7" fmla="*/ 61 h 89"/>
              <a:gd name="T8" fmla="*/ 51 w 103"/>
              <a:gd name="T9" fmla="*/ 89 h 89"/>
            </a:gdLst>
            <a:ahLst/>
            <a:cxnLst>
              <a:cxn ang="0">
                <a:pos x="T0" y="T1"/>
              </a:cxn>
              <a:cxn ang="0">
                <a:pos x="T2" y="T3"/>
              </a:cxn>
              <a:cxn ang="0">
                <a:pos x="T4" y="T5"/>
              </a:cxn>
              <a:cxn ang="0">
                <a:pos x="T6" y="T7"/>
              </a:cxn>
              <a:cxn ang="0">
                <a:pos x="T8" y="T9"/>
              </a:cxn>
            </a:cxnLst>
            <a:rect l="0" t="0" r="r" b="b"/>
            <a:pathLst>
              <a:path w="103" h="89">
                <a:moveTo>
                  <a:pt x="51" y="89"/>
                </a:moveTo>
                <a:cubicBezTo>
                  <a:pt x="103" y="55"/>
                  <a:pt x="103" y="55"/>
                  <a:pt x="103" y="55"/>
                </a:cubicBezTo>
                <a:cubicBezTo>
                  <a:pt x="80" y="21"/>
                  <a:pt x="43" y="0"/>
                  <a:pt x="0" y="0"/>
                </a:cubicBezTo>
                <a:cubicBezTo>
                  <a:pt x="0" y="61"/>
                  <a:pt x="0" y="61"/>
                  <a:pt x="0" y="61"/>
                </a:cubicBezTo>
                <a:cubicBezTo>
                  <a:pt x="21" y="61"/>
                  <a:pt x="40" y="72"/>
                  <a:pt x="51" y="89"/>
                </a:cubicBezTo>
                <a:close/>
              </a:path>
            </a:pathLst>
          </a:custGeom>
          <a:solidFill>
            <a:schemeClr val="bg1">
              <a:lumMod val="65000"/>
            </a:schemeClr>
          </a:solidFill>
          <a:ln>
            <a:noFill/>
          </a:ln>
        </p:spPr>
        <p:txBody>
          <a:bodyPr/>
          <a:lstStyle/>
          <a:p>
            <a:pPr fontAlgn="auto">
              <a:spcBef>
                <a:spcPts val="0"/>
              </a:spcBef>
              <a:spcAft>
                <a:spcPts val="0"/>
              </a:spcAft>
              <a:defRPr/>
            </a:pPr>
            <a:endParaRPr lang="zh-CN" altLang="en-US" sz="3200">
              <a:latin typeface="+mn-lt"/>
              <a:ea typeface="+mn-ea"/>
            </a:endParaRPr>
          </a:p>
        </p:txBody>
      </p:sp>
      <p:sp>
        <p:nvSpPr>
          <p:cNvPr id="82" name="TextBox 73"/>
          <p:cNvSpPr txBox="1"/>
          <p:nvPr/>
        </p:nvSpPr>
        <p:spPr bwMode="auto">
          <a:xfrm>
            <a:off x="1162050" y="4899025"/>
            <a:ext cx="1568450" cy="461963"/>
          </a:xfrm>
          <a:prstGeom prst="rect">
            <a:avLst/>
          </a:prstGeom>
          <a:noFill/>
        </p:spPr>
        <p:txBody>
          <a:bodyPr wrap="none">
            <a:spAutoFit/>
          </a:bodyPr>
          <a:lstStyle/>
          <a:p>
            <a:pPr fontAlgn="auto">
              <a:spcBef>
                <a:spcPts val="0"/>
              </a:spcBef>
              <a:spcAft>
                <a:spcPts val="0"/>
              </a:spcAft>
              <a:defRPr/>
            </a:pPr>
            <a:r>
              <a:rPr lang="zh-CN" altLang="en-US" sz="2400" b="1" spc="300" dirty="0">
                <a:solidFill>
                  <a:srgbClr val="113A59"/>
                </a:solidFill>
                <a:latin typeface="微软雅黑" panose="020B0503020204020204" pitchFamily="34" charset="-122"/>
                <a:ea typeface="微软雅黑" panose="020B0503020204020204" pitchFamily="34" charset="-122"/>
                <a:cs typeface="Arial" panose="020B0604020202020204" pitchFamily="34" charset="0"/>
              </a:rPr>
              <a:t>添加标题</a:t>
            </a:r>
            <a:endParaRPr lang="zh-CN" altLang="en-US" sz="2400" b="1" spc="300" dirty="0">
              <a:solidFill>
                <a:srgbClr val="113A59"/>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83" name="TextBox 74"/>
          <p:cNvSpPr txBox="1"/>
          <p:nvPr/>
        </p:nvSpPr>
        <p:spPr bwMode="auto">
          <a:xfrm>
            <a:off x="4029075" y="4899025"/>
            <a:ext cx="1570038" cy="461963"/>
          </a:xfrm>
          <a:prstGeom prst="rect">
            <a:avLst/>
          </a:prstGeom>
          <a:noFill/>
        </p:spPr>
        <p:txBody>
          <a:bodyPr wrap="none">
            <a:spAutoFit/>
          </a:bodyPr>
          <a:lstStyle/>
          <a:p>
            <a:pPr fontAlgn="auto">
              <a:spcBef>
                <a:spcPts val="0"/>
              </a:spcBef>
              <a:spcAft>
                <a:spcPts val="0"/>
              </a:spcAft>
              <a:defRPr/>
            </a:pPr>
            <a:r>
              <a:rPr lang="zh-CN" altLang="en-US" sz="2400" b="1" spc="300" dirty="0">
                <a:solidFill>
                  <a:srgbClr val="113A59"/>
                </a:solidFill>
                <a:latin typeface="微软雅黑" panose="020B0503020204020204" pitchFamily="34" charset="-122"/>
                <a:ea typeface="微软雅黑" panose="020B0503020204020204" pitchFamily="34" charset="-122"/>
                <a:cs typeface="Arial" panose="020B0604020202020204" pitchFamily="34" charset="0"/>
              </a:rPr>
              <a:t>添加标题</a:t>
            </a:r>
            <a:endParaRPr lang="zh-CN" altLang="en-US" sz="2400" b="1" spc="300" dirty="0">
              <a:solidFill>
                <a:srgbClr val="113A59"/>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84" name="TextBox 75"/>
          <p:cNvSpPr txBox="1"/>
          <p:nvPr/>
        </p:nvSpPr>
        <p:spPr bwMode="auto">
          <a:xfrm>
            <a:off x="6921500" y="4899025"/>
            <a:ext cx="1570038" cy="461963"/>
          </a:xfrm>
          <a:prstGeom prst="rect">
            <a:avLst/>
          </a:prstGeom>
          <a:noFill/>
        </p:spPr>
        <p:txBody>
          <a:bodyPr wrap="none">
            <a:spAutoFit/>
          </a:bodyPr>
          <a:lstStyle/>
          <a:p>
            <a:pPr fontAlgn="auto">
              <a:spcBef>
                <a:spcPts val="0"/>
              </a:spcBef>
              <a:spcAft>
                <a:spcPts val="0"/>
              </a:spcAft>
              <a:defRPr/>
            </a:pPr>
            <a:r>
              <a:rPr lang="zh-CN" altLang="en-US" sz="2400" b="1" spc="300" dirty="0">
                <a:solidFill>
                  <a:srgbClr val="113A59"/>
                </a:solidFill>
                <a:latin typeface="微软雅黑" panose="020B0503020204020204" pitchFamily="34" charset="-122"/>
                <a:ea typeface="微软雅黑" panose="020B0503020204020204" pitchFamily="34" charset="-122"/>
                <a:cs typeface="Arial" panose="020B0604020202020204" pitchFamily="34" charset="0"/>
              </a:rPr>
              <a:t>添加标题</a:t>
            </a:r>
            <a:endParaRPr lang="zh-CN" altLang="en-US" sz="2400" b="1" spc="300" dirty="0">
              <a:solidFill>
                <a:srgbClr val="113A59"/>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85" name="TextBox 76"/>
          <p:cNvSpPr txBox="1"/>
          <p:nvPr/>
        </p:nvSpPr>
        <p:spPr bwMode="auto">
          <a:xfrm>
            <a:off x="9599613" y="4899025"/>
            <a:ext cx="1570037" cy="461963"/>
          </a:xfrm>
          <a:prstGeom prst="rect">
            <a:avLst/>
          </a:prstGeom>
          <a:noFill/>
        </p:spPr>
        <p:txBody>
          <a:bodyPr wrap="none">
            <a:spAutoFit/>
          </a:bodyPr>
          <a:lstStyle/>
          <a:p>
            <a:pPr fontAlgn="auto">
              <a:spcBef>
                <a:spcPts val="0"/>
              </a:spcBef>
              <a:spcAft>
                <a:spcPts val="0"/>
              </a:spcAft>
              <a:defRPr/>
            </a:pPr>
            <a:r>
              <a:rPr lang="zh-CN" altLang="en-US" sz="2400" b="1" spc="300" dirty="0">
                <a:solidFill>
                  <a:srgbClr val="113A59"/>
                </a:solidFill>
                <a:latin typeface="微软雅黑" panose="020B0503020204020204" pitchFamily="34" charset="-122"/>
                <a:ea typeface="微软雅黑" panose="020B0503020204020204" pitchFamily="34" charset="-122"/>
                <a:cs typeface="Arial" panose="020B0604020202020204" pitchFamily="34" charset="0"/>
              </a:rPr>
              <a:t>添加标题</a:t>
            </a:r>
            <a:endParaRPr lang="zh-CN" altLang="en-US" sz="2400" b="1" spc="300" dirty="0">
              <a:solidFill>
                <a:srgbClr val="113A59"/>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86" name="TextBox 77"/>
          <p:cNvSpPr txBox="1"/>
          <p:nvPr/>
        </p:nvSpPr>
        <p:spPr>
          <a:xfrm>
            <a:off x="755650" y="2503488"/>
            <a:ext cx="828675" cy="400050"/>
          </a:xfrm>
          <a:prstGeom prst="rect">
            <a:avLst/>
          </a:prstGeom>
          <a:noFill/>
        </p:spPr>
        <p:txBody>
          <a:bodyPr wrap="none">
            <a:spAutoFit/>
          </a:bodyPr>
          <a:lstStyle>
            <a:defPPr>
              <a:defRPr lang="zh-CN"/>
            </a:defPPr>
            <a:lvl1pPr algn="ctr" fontAlgn="auto">
              <a:spcBef>
                <a:spcPts val="0"/>
              </a:spcBef>
              <a:spcAft>
                <a:spcPts val="0"/>
              </a:spcAft>
              <a:defRPr sz="700" spc="30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defRPr>
            </a:lvl1pPr>
          </a:lstStyle>
          <a:p>
            <a:pPr>
              <a:defRPr/>
            </a:pPr>
            <a:r>
              <a:rPr lang="en-US" altLang="zh-CN" sz="2000" dirty="0" smtClean="0">
                <a:solidFill>
                  <a:schemeClr val="bg1"/>
                </a:solidFill>
                <a:latin typeface="方正中等线简体" pitchFamily="65" charset="-122"/>
                <a:ea typeface="方正中等线简体" pitchFamily="65" charset="-122"/>
              </a:rPr>
              <a:t>35%</a:t>
            </a:r>
            <a:endParaRPr lang="zh-CN" altLang="en-US" sz="2000" dirty="0">
              <a:solidFill>
                <a:schemeClr val="bg1"/>
              </a:solidFill>
              <a:latin typeface="方正中等线简体" pitchFamily="65" charset="-122"/>
              <a:ea typeface="方正中等线简体" pitchFamily="65" charset="-122"/>
            </a:endParaRPr>
          </a:p>
        </p:txBody>
      </p:sp>
      <p:sp>
        <p:nvSpPr>
          <p:cNvPr id="87" name="TextBox 78"/>
          <p:cNvSpPr txBox="1"/>
          <p:nvPr/>
        </p:nvSpPr>
        <p:spPr>
          <a:xfrm>
            <a:off x="2024063" y="2206625"/>
            <a:ext cx="828675" cy="400050"/>
          </a:xfrm>
          <a:prstGeom prst="rect">
            <a:avLst/>
          </a:prstGeom>
          <a:noFill/>
        </p:spPr>
        <p:txBody>
          <a:bodyPr wrap="none">
            <a:spAutoFit/>
          </a:bodyPr>
          <a:lstStyle>
            <a:defPPr>
              <a:defRPr lang="zh-CN"/>
            </a:defPPr>
            <a:lvl1pPr algn="ctr" fontAlgn="auto">
              <a:spcBef>
                <a:spcPts val="0"/>
              </a:spcBef>
              <a:spcAft>
                <a:spcPts val="0"/>
              </a:spcAft>
              <a:defRPr sz="700" spc="30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defRPr>
            </a:lvl1pPr>
          </a:lstStyle>
          <a:p>
            <a:pPr>
              <a:defRPr/>
            </a:pPr>
            <a:r>
              <a:rPr lang="en-US" altLang="zh-CN" sz="2000" dirty="0" smtClean="0">
                <a:solidFill>
                  <a:schemeClr val="bg1"/>
                </a:solidFill>
                <a:latin typeface="方正中等线简体" pitchFamily="65" charset="-122"/>
                <a:ea typeface="方正中等线简体" pitchFamily="65" charset="-122"/>
              </a:rPr>
              <a:t>13%</a:t>
            </a:r>
            <a:endParaRPr lang="zh-CN" altLang="en-US" sz="2000" dirty="0">
              <a:solidFill>
                <a:schemeClr val="bg1"/>
              </a:solidFill>
              <a:latin typeface="方正中等线简体" pitchFamily="65" charset="-122"/>
              <a:ea typeface="方正中等线简体" pitchFamily="65" charset="-122"/>
            </a:endParaRPr>
          </a:p>
        </p:txBody>
      </p:sp>
      <p:sp>
        <p:nvSpPr>
          <p:cNvPr id="88" name="TextBox 79"/>
          <p:cNvSpPr txBox="1"/>
          <p:nvPr/>
        </p:nvSpPr>
        <p:spPr>
          <a:xfrm>
            <a:off x="1943100" y="3897313"/>
            <a:ext cx="828675" cy="400050"/>
          </a:xfrm>
          <a:prstGeom prst="rect">
            <a:avLst/>
          </a:prstGeom>
          <a:noFill/>
        </p:spPr>
        <p:txBody>
          <a:bodyPr wrap="none">
            <a:spAutoFit/>
          </a:bodyPr>
          <a:lstStyle>
            <a:defPPr>
              <a:defRPr lang="zh-CN"/>
            </a:defPPr>
            <a:lvl1pPr algn="ctr" fontAlgn="auto">
              <a:spcBef>
                <a:spcPts val="0"/>
              </a:spcBef>
              <a:spcAft>
                <a:spcPts val="0"/>
              </a:spcAft>
              <a:defRPr sz="700" spc="30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defRPr>
            </a:lvl1pPr>
          </a:lstStyle>
          <a:p>
            <a:pPr>
              <a:defRPr/>
            </a:pPr>
            <a:r>
              <a:rPr lang="en-US" altLang="zh-CN" sz="2000" dirty="0" smtClean="0">
                <a:solidFill>
                  <a:schemeClr val="bg1"/>
                </a:solidFill>
                <a:latin typeface="方正中等线简体" pitchFamily="65" charset="-122"/>
                <a:ea typeface="方正中等线简体" pitchFamily="65" charset="-122"/>
              </a:rPr>
              <a:t>52%</a:t>
            </a:r>
            <a:endParaRPr lang="zh-CN" altLang="en-US" sz="2000" dirty="0">
              <a:solidFill>
                <a:schemeClr val="bg1"/>
              </a:solidFill>
              <a:latin typeface="方正中等线简体" pitchFamily="65" charset="-122"/>
              <a:ea typeface="方正中等线简体" pitchFamily="65" charset="-122"/>
            </a:endParaRPr>
          </a:p>
        </p:txBody>
      </p:sp>
      <p:sp>
        <p:nvSpPr>
          <p:cNvPr id="89" name="TextBox 80"/>
          <p:cNvSpPr txBox="1"/>
          <p:nvPr/>
        </p:nvSpPr>
        <p:spPr>
          <a:xfrm>
            <a:off x="3349625" y="3035300"/>
            <a:ext cx="828675" cy="400050"/>
          </a:xfrm>
          <a:prstGeom prst="rect">
            <a:avLst/>
          </a:prstGeom>
          <a:noFill/>
        </p:spPr>
        <p:txBody>
          <a:bodyPr wrap="none">
            <a:spAutoFit/>
          </a:bodyPr>
          <a:lstStyle>
            <a:defPPr>
              <a:defRPr lang="zh-CN"/>
            </a:defPPr>
            <a:lvl1pPr algn="ctr" fontAlgn="auto">
              <a:spcBef>
                <a:spcPts val="0"/>
              </a:spcBef>
              <a:spcAft>
                <a:spcPts val="0"/>
              </a:spcAft>
              <a:defRPr sz="700" spc="30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defRPr>
            </a:lvl1pPr>
          </a:lstStyle>
          <a:p>
            <a:pPr>
              <a:defRPr/>
            </a:pPr>
            <a:r>
              <a:rPr lang="en-US" altLang="zh-CN" sz="2000" dirty="0" smtClean="0">
                <a:solidFill>
                  <a:schemeClr val="bg1"/>
                </a:solidFill>
                <a:latin typeface="方正中等线简体" pitchFamily="65" charset="-122"/>
                <a:ea typeface="方正中等线简体" pitchFamily="65" charset="-122"/>
              </a:rPr>
              <a:t>46%</a:t>
            </a:r>
            <a:endParaRPr lang="zh-CN" altLang="en-US" sz="2000" dirty="0">
              <a:solidFill>
                <a:schemeClr val="bg1"/>
              </a:solidFill>
              <a:latin typeface="方正中等线简体" pitchFamily="65" charset="-122"/>
              <a:ea typeface="方正中等线简体" pitchFamily="65" charset="-122"/>
            </a:endParaRPr>
          </a:p>
        </p:txBody>
      </p:sp>
      <p:sp>
        <p:nvSpPr>
          <p:cNvPr id="90" name="TextBox 81"/>
          <p:cNvSpPr txBox="1"/>
          <p:nvPr/>
        </p:nvSpPr>
        <p:spPr>
          <a:xfrm>
            <a:off x="4929188" y="2287588"/>
            <a:ext cx="828675" cy="400050"/>
          </a:xfrm>
          <a:prstGeom prst="rect">
            <a:avLst/>
          </a:prstGeom>
          <a:noFill/>
        </p:spPr>
        <p:txBody>
          <a:bodyPr wrap="none">
            <a:spAutoFit/>
          </a:bodyPr>
          <a:lstStyle>
            <a:defPPr>
              <a:defRPr lang="zh-CN"/>
            </a:defPPr>
            <a:lvl1pPr algn="ctr" fontAlgn="auto">
              <a:spcBef>
                <a:spcPts val="0"/>
              </a:spcBef>
              <a:spcAft>
                <a:spcPts val="0"/>
              </a:spcAft>
              <a:defRPr sz="700" spc="30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defRPr>
            </a:lvl1pPr>
          </a:lstStyle>
          <a:p>
            <a:pPr>
              <a:defRPr/>
            </a:pPr>
            <a:r>
              <a:rPr lang="en-US" altLang="zh-CN" sz="2000" dirty="0" smtClean="0">
                <a:solidFill>
                  <a:schemeClr val="bg1"/>
                </a:solidFill>
                <a:latin typeface="方正中等线简体" pitchFamily="65" charset="-122"/>
                <a:ea typeface="方正中等线简体" pitchFamily="65" charset="-122"/>
              </a:rPr>
              <a:t>18%</a:t>
            </a:r>
            <a:endParaRPr lang="zh-CN" altLang="en-US" sz="2000" dirty="0">
              <a:solidFill>
                <a:schemeClr val="bg1"/>
              </a:solidFill>
              <a:latin typeface="方正中等线简体" pitchFamily="65" charset="-122"/>
              <a:ea typeface="方正中等线简体" pitchFamily="65" charset="-122"/>
            </a:endParaRPr>
          </a:p>
        </p:txBody>
      </p:sp>
      <p:sp>
        <p:nvSpPr>
          <p:cNvPr id="91" name="TextBox 82"/>
          <p:cNvSpPr txBox="1"/>
          <p:nvPr/>
        </p:nvSpPr>
        <p:spPr>
          <a:xfrm>
            <a:off x="5068888" y="3629025"/>
            <a:ext cx="830262" cy="400050"/>
          </a:xfrm>
          <a:prstGeom prst="rect">
            <a:avLst/>
          </a:prstGeom>
          <a:noFill/>
        </p:spPr>
        <p:txBody>
          <a:bodyPr wrap="none">
            <a:spAutoFit/>
          </a:bodyPr>
          <a:lstStyle>
            <a:defPPr>
              <a:defRPr lang="zh-CN"/>
            </a:defPPr>
            <a:lvl1pPr algn="ctr" fontAlgn="auto">
              <a:spcBef>
                <a:spcPts val="0"/>
              </a:spcBef>
              <a:spcAft>
                <a:spcPts val="0"/>
              </a:spcAft>
              <a:defRPr sz="700" spc="30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defRPr>
            </a:lvl1pPr>
          </a:lstStyle>
          <a:p>
            <a:pPr>
              <a:defRPr/>
            </a:pPr>
            <a:r>
              <a:rPr lang="en-US" altLang="zh-CN" sz="2000" dirty="0" smtClean="0">
                <a:solidFill>
                  <a:schemeClr val="bg1"/>
                </a:solidFill>
                <a:latin typeface="方正中等线简体" pitchFamily="65" charset="-122"/>
                <a:ea typeface="方正中等线简体" pitchFamily="65" charset="-122"/>
              </a:rPr>
              <a:t>36%</a:t>
            </a:r>
            <a:endParaRPr lang="zh-CN" altLang="en-US" sz="2000" dirty="0">
              <a:solidFill>
                <a:schemeClr val="bg1"/>
              </a:solidFill>
              <a:latin typeface="方正中等线简体" pitchFamily="65" charset="-122"/>
              <a:ea typeface="方正中等线简体" pitchFamily="65" charset="-122"/>
            </a:endParaRPr>
          </a:p>
        </p:txBody>
      </p:sp>
      <p:sp>
        <p:nvSpPr>
          <p:cNvPr id="92" name="TextBox 83"/>
          <p:cNvSpPr txBox="1"/>
          <p:nvPr/>
        </p:nvSpPr>
        <p:spPr>
          <a:xfrm>
            <a:off x="6238875" y="3035300"/>
            <a:ext cx="828675" cy="400050"/>
          </a:xfrm>
          <a:prstGeom prst="rect">
            <a:avLst/>
          </a:prstGeom>
          <a:noFill/>
        </p:spPr>
        <p:txBody>
          <a:bodyPr wrap="none">
            <a:spAutoFit/>
          </a:bodyPr>
          <a:lstStyle>
            <a:defPPr>
              <a:defRPr lang="zh-CN"/>
            </a:defPPr>
            <a:lvl1pPr algn="ctr" fontAlgn="auto">
              <a:spcBef>
                <a:spcPts val="0"/>
              </a:spcBef>
              <a:spcAft>
                <a:spcPts val="0"/>
              </a:spcAft>
              <a:defRPr sz="700" spc="30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defRPr>
            </a:lvl1pPr>
          </a:lstStyle>
          <a:p>
            <a:pPr>
              <a:defRPr/>
            </a:pPr>
            <a:r>
              <a:rPr lang="en-US" altLang="zh-CN" sz="2000" dirty="0" smtClean="0">
                <a:solidFill>
                  <a:schemeClr val="bg1"/>
                </a:solidFill>
                <a:latin typeface="方正中等线简体" pitchFamily="65" charset="-122"/>
                <a:ea typeface="方正中等线简体" pitchFamily="65" charset="-122"/>
              </a:rPr>
              <a:t>42%</a:t>
            </a:r>
            <a:endParaRPr lang="zh-CN" altLang="en-US" sz="2000" dirty="0">
              <a:solidFill>
                <a:schemeClr val="bg1"/>
              </a:solidFill>
              <a:latin typeface="方正中等线简体" pitchFamily="65" charset="-122"/>
              <a:ea typeface="方正中等线简体" pitchFamily="65" charset="-122"/>
            </a:endParaRPr>
          </a:p>
        </p:txBody>
      </p:sp>
      <p:sp>
        <p:nvSpPr>
          <p:cNvPr id="93" name="TextBox 84"/>
          <p:cNvSpPr txBox="1"/>
          <p:nvPr/>
        </p:nvSpPr>
        <p:spPr>
          <a:xfrm>
            <a:off x="7818438" y="2287588"/>
            <a:ext cx="830262" cy="400050"/>
          </a:xfrm>
          <a:prstGeom prst="rect">
            <a:avLst/>
          </a:prstGeom>
          <a:noFill/>
        </p:spPr>
        <p:txBody>
          <a:bodyPr wrap="none">
            <a:spAutoFit/>
          </a:bodyPr>
          <a:lstStyle>
            <a:defPPr>
              <a:defRPr lang="zh-CN"/>
            </a:defPPr>
            <a:lvl1pPr algn="ctr" fontAlgn="auto">
              <a:spcBef>
                <a:spcPts val="0"/>
              </a:spcBef>
              <a:spcAft>
                <a:spcPts val="0"/>
              </a:spcAft>
              <a:defRPr sz="700" spc="30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defRPr>
            </a:lvl1pPr>
          </a:lstStyle>
          <a:p>
            <a:pPr>
              <a:defRPr/>
            </a:pPr>
            <a:r>
              <a:rPr lang="en-US" altLang="zh-CN" sz="2000" dirty="0" smtClean="0">
                <a:solidFill>
                  <a:schemeClr val="bg1"/>
                </a:solidFill>
                <a:latin typeface="方正中等线简体" pitchFamily="65" charset="-122"/>
                <a:ea typeface="方正中等线简体" pitchFamily="65" charset="-122"/>
              </a:rPr>
              <a:t>18%</a:t>
            </a:r>
            <a:endParaRPr lang="zh-CN" altLang="en-US" sz="2000" dirty="0">
              <a:solidFill>
                <a:schemeClr val="bg1"/>
              </a:solidFill>
              <a:latin typeface="方正中等线简体" pitchFamily="65" charset="-122"/>
              <a:ea typeface="方正中等线简体" pitchFamily="65" charset="-122"/>
            </a:endParaRPr>
          </a:p>
        </p:txBody>
      </p:sp>
      <p:sp>
        <p:nvSpPr>
          <p:cNvPr id="94" name="TextBox 85"/>
          <p:cNvSpPr txBox="1"/>
          <p:nvPr/>
        </p:nvSpPr>
        <p:spPr>
          <a:xfrm>
            <a:off x="7959725" y="3629025"/>
            <a:ext cx="828675" cy="400050"/>
          </a:xfrm>
          <a:prstGeom prst="rect">
            <a:avLst/>
          </a:prstGeom>
          <a:noFill/>
        </p:spPr>
        <p:txBody>
          <a:bodyPr wrap="none">
            <a:spAutoFit/>
          </a:bodyPr>
          <a:lstStyle>
            <a:defPPr>
              <a:defRPr lang="zh-CN"/>
            </a:defPPr>
            <a:lvl1pPr algn="ctr" fontAlgn="auto">
              <a:spcBef>
                <a:spcPts val="0"/>
              </a:spcBef>
              <a:spcAft>
                <a:spcPts val="0"/>
              </a:spcAft>
              <a:defRPr sz="700" spc="30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defRPr>
            </a:lvl1pPr>
          </a:lstStyle>
          <a:p>
            <a:pPr>
              <a:defRPr/>
            </a:pPr>
            <a:r>
              <a:rPr lang="en-US" altLang="zh-CN" sz="2000" dirty="0" smtClean="0">
                <a:solidFill>
                  <a:schemeClr val="bg1"/>
                </a:solidFill>
                <a:latin typeface="方正中等线简体" pitchFamily="65" charset="-122"/>
                <a:ea typeface="方正中等线简体" pitchFamily="65" charset="-122"/>
              </a:rPr>
              <a:t>40%</a:t>
            </a:r>
            <a:endParaRPr lang="zh-CN" altLang="en-US" sz="2000" dirty="0">
              <a:solidFill>
                <a:schemeClr val="bg1"/>
              </a:solidFill>
              <a:latin typeface="方正中等线简体" pitchFamily="65" charset="-122"/>
              <a:ea typeface="方正中等线简体" pitchFamily="65" charset="-122"/>
            </a:endParaRPr>
          </a:p>
        </p:txBody>
      </p:sp>
      <p:sp>
        <p:nvSpPr>
          <p:cNvPr id="95" name="TextBox 86"/>
          <p:cNvSpPr txBox="1"/>
          <p:nvPr/>
        </p:nvSpPr>
        <p:spPr>
          <a:xfrm>
            <a:off x="8996363" y="3035300"/>
            <a:ext cx="828675" cy="400050"/>
          </a:xfrm>
          <a:prstGeom prst="rect">
            <a:avLst/>
          </a:prstGeom>
          <a:noFill/>
        </p:spPr>
        <p:txBody>
          <a:bodyPr wrap="none">
            <a:spAutoFit/>
          </a:bodyPr>
          <a:lstStyle>
            <a:defPPr>
              <a:defRPr lang="zh-CN"/>
            </a:defPPr>
            <a:lvl1pPr algn="ctr" fontAlgn="auto">
              <a:spcBef>
                <a:spcPts val="0"/>
              </a:spcBef>
              <a:spcAft>
                <a:spcPts val="0"/>
              </a:spcAft>
              <a:defRPr sz="700" spc="30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defRPr>
            </a:lvl1pPr>
          </a:lstStyle>
          <a:p>
            <a:pPr>
              <a:defRPr/>
            </a:pPr>
            <a:r>
              <a:rPr lang="en-US" altLang="zh-CN" sz="2000" dirty="0" smtClean="0">
                <a:solidFill>
                  <a:schemeClr val="bg1"/>
                </a:solidFill>
                <a:latin typeface="方正中等线简体" pitchFamily="65" charset="-122"/>
                <a:ea typeface="方正中等线简体" pitchFamily="65" charset="-122"/>
              </a:rPr>
              <a:t>46%</a:t>
            </a:r>
            <a:endParaRPr lang="zh-CN" altLang="en-US" sz="2000" dirty="0">
              <a:solidFill>
                <a:schemeClr val="bg1"/>
              </a:solidFill>
              <a:latin typeface="方正中等线简体" pitchFamily="65" charset="-122"/>
              <a:ea typeface="方正中等线简体" pitchFamily="65" charset="-122"/>
            </a:endParaRPr>
          </a:p>
        </p:txBody>
      </p:sp>
      <p:sp>
        <p:nvSpPr>
          <p:cNvPr id="96" name="TextBox 87"/>
          <p:cNvSpPr txBox="1"/>
          <p:nvPr/>
        </p:nvSpPr>
        <p:spPr>
          <a:xfrm>
            <a:off x="10447338" y="2220913"/>
            <a:ext cx="828675" cy="400050"/>
          </a:xfrm>
          <a:prstGeom prst="rect">
            <a:avLst/>
          </a:prstGeom>
          <a:noFill/>
        </p:spPr>
        <p:txBody>
          <a:bodyPr wrap="none">
            <a:spAutoFit/>
          </a:bodyPr>
          <a:lstStyle>
            <a:defPPr>
              <a:defRPr lang="zh-CN"/>
            </a:defPPr>
            <a:lvl1pPr algn="ctr" fontAlgn="auto">
              <a:spcBef>
                <a:spcPts val="0"/>
              </a:spcBef>
              <a:spcAft>
                <a:spcPts val="0"/>
              </a:spcAft>
              <a:defRPr sz="700" spc="30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defRPr>
            </a:lvl1pPr>
          </a:lstStyle>
          <a:p>
            <a:pPr>
              <a:defRPr/>
            </a:pPr>
            <a:r>
              <a:rPr lang="en-US" altLang="zh-CN" sz="2000" dirty="0" smtClean="0">
                <a:solidFill>
                  <a:schemeClr val="bg1"/>
                </a:solidFill>
                <a:latin typeface="方正中等线简体" pitchFamily="65" charset="-122"/>
                <a:ea typeface="方正中等线简体" pitchFamily="65" charset="-122"/>
              </a:rPr>
              <a:t>12%</a:t>
            </a:r>
            <a:endParaRPr lang="zh-CN" altLang="en-US" sz="2000" dirty="0">
              <a:solidFill>
                <a:schemeClr val="bg1"/>
              </a:solidFill>
              <a:latin typeface="方正中等线简体" pitchFamily="65" charset="-122"/>
              <a:ea typeface="方正中等线简体" pitchFamily="65" charset="-122"/>
            </a:endParaRPr>
          </a:p>
        </p:txBody>
      </p:sp>
      <p:sp>
        <p:nvSpPr>
          <p:cNvPr id="97" name="TextBox 88"/>
          <p:cNvSpPr txBox="1"/>
          <p:nvPr/>
        </p:nvSpPr>
        <p:spPr>
          <a:xfrm>
            <a:off x="10795000" y="3629025"/>
            <a:ext cx="828675" cy="400050"/>
          </a:xfrm>
          <a:prstGeom prst="rect">
            <a:avLst/>
          </a:prstGeom>
          <a:noFill/>
        </p:spPr>
        <p:txBody>
          <a:bodyPr wrap="none">
            <a:spAutoFit/>
          </a:bodyPr>
          <a:lstStyle>
            <a:defPPr>
              <a:defRPr lang="zh-CN"/>
            </a:defPPr>
            <a:lvl1pPr algn="ctr" fontAlgn="auto">
              <a:spcBef>
                <a:spcPts val="0"/>
              </a:spcBef>
              <a:spcAft>
                <a:spcPts val="0"/>
              </a:spcAft>
              <a:defRPr sz="700" spc="30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defRPr>
            </a:lvl1pPr>
          </a:lstStyle>
          <a:p>
            <a:pPr>
              <a:defRPr/>
            </a:pPr>
            <a:r>
              <a:rPr lang="en-US" altLang="zh-CN" sz="2000" dirty="0" smtClean="0">
                <a:solidFill>
                  <a:schemeClr val="bg1"/>
                </a:solidFill>
                <a:latin typeface="方正中等线简体" pitchFamily="65" charset="-122"/>
                <a:ea typeface="方正中等线简体" pitchFamily="65" charset="-122"/>
              </a:rPr>
              <a:t>42%</a:t>
            </a:r>
            <a:endParaRPr lang="zh-CN" altLang="en-US" sz="2000" dirty="0">
              <a:solidFill>
                <a:schemeClr val="bg1"/>
              </a:solidFill>
              <a:latin typeface="方正中等线简体" pitchFamily="65" charset="-122"/>
              <a:ea typeface="方正中等线简体" pitchFamily="65" charset="-122"/>
            </a:endParaRPr>
          </a:p>
        </p:txBody>
      </p:sp>
      <p:sp>
        <p:nvSpPr>
          <p:cNvPr id="12322" name="Content Placeholder 2"/>
          <p:cNvSpPr txBox="1"/>
          <p:nvPr/>
        </p:nvSpPr>
        <p:spPr bwMode="auto">
          <a:xfrm>
            <a:off x="757238" y="5826125"/>
            <a:ext cx="10677525" cy="814388"/>
          </a:xfrm>
          <a:prstGeom prst="rect">
            <a:avLst/>
          </a:prstGeom>
          <a:noFill/>
          <a:ln w="9525">
            <a:noFill/>
            <a:miter lim="800000"/>
          </a:ln>
        </p:spPr>
        <p:txBody>
          <a:bodyPr/>
          <a:lstStyle/>
          <a:p>
            <a:pPr algn="ctr">
              <a:spcBef>
                <a:spcPct val="20000"/>
              </a:spcBef>
              <a:buFont typeface="Arial" panose="020B0604020202020204" pitchFamily="34" charset="0"/>
              <a:buNone/>
            </a:pPr>
            <a:r>
              <a:rPr lang="en-US" altLang="zh-CN" sz="1200">
                <a:solidFill>
                  <a:srgbClr val="113A59"/>
                </a:solidFill>
                <a:latin typeface="Calibri" panose="020F050202020403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endParaRPr lang="en-US" altLang="zh-CN" sz="1200">
              <a:solidFill>
                <a:srgbClr val="113A59"/>
              </a:solidFill>
              <a:latin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pyright Notice"/>
          <p:cNvSpPr/>
          <p:nvPr/>
        </p:nvSpPr>
        <p:spPr bwMode="auto">
          <a:xfrm>
            <a:off x="3722688" y="601663"/>
            <a:ext cx="4746625" cy="434975"/>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sz="2400" b="1" cap="small" dirty="0" smtClean="0">
                <a:solidFill>
                  <a:srgbClr val="4D86B3"/>
                </a:solidFill>
                <a:latin typeface="微软雅黑" panose="020B0503020204020204" pitchFamily="34" charset="-122"/>
                <a:ea typeface="微软雅黑" panose="020B0503020204020204" pitchFamily="34" charset="-122"/>
              </a:rPr>
              <a:t>MOMODA POWER TEMPLATE</a:t>
            </a:r>
            <a:endParaRPr lang="en-US" sz="2400" b="1" cap="small" dirty="0">
              <a:solidFill>
                <a:srgbClr val="4D86B3"/>
              </a:solidFill>
              <a:latin typeface="微软雅黑" panose="020B0503020204020204" pitchFamily="34" charset="-122"/>
              <a:ea typeface="微软雅黑" panose="020B0503020204020204" pitchFamily="34" charset="-122"/>
            </a:endParaRP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13316" name="组合 19"/>
          <p:cNvGrpSpPr/>
          <p:nvPr/>
        </p:nvGrpSpPr>
        <p:grpSpPr bwMode="auto">
          <a:xfrm>
            <a:off x="8915400" y="704850"/>
            <a:ext cx="2247900" cy="533400"/>
            <a:chOff x="2028559" y="4443106"/>
            <a:chExt cx="10163441" cy="2414894"/>
          </a:xfrm>
        </p:grpSpPr>
        <p:grpSp>
          <p:nvGrpSpPr>
            <p:cNvPr id="13426" name="组合 4"/>
            <p:cNvGrpSpPr/>
            <p:nvPr/>
          </p:nvGrpSpPr>
          <p:grpSpPr bwMode="auto">
            <a:xfrm>
              <a:off x="4956670" y="4443106"/>
              <a:ext cx="4884016" cy="2414894"/>
              <a:chOff x="4956670" y="4443106"/>
              <a:chExt cx="4884016" cy="2414894"/>
            </a:xfrm>
          </p:grpSpPr>
          <p:sp>
            <p:nvSpPr>
              <p:cNvPr id="6" name="等腰三角形 5"/>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7" name="任意多边形 6"/>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3427" name="组合 7"/>
            <p:cNvGrpSpPr/>
            <p:nvPr/>
          </p:nvGrpSpPr>
          <p:grpSpPr bwMode="auto">
            <a:xfrm>
              <a:off x="3492614" y="5410200"/>
              <a:ext cx="2928111" cy="1447800"/>
              <a:chOff x="4956670" y="4443106"/>
              <a:chExt cx="4884016" cy="2414894"/>
            </a:xfrm>
          </p:grpSpPr>
          <p:sp>
            <p:nvSpPr>
              <p:cNvPr id="9" name="等腰三角形 8"/>
              <p:cNvSpPr/>
              <p:nvPr/>
            </p:nvSpPr>
            <p:spPr>
              <a:xfrm>
                <a:off x="4956957"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0" name="任意多边形 9"/>
              <p:cNvSpPr/>
              <p:nvPr/>
            </p:nvSpPr>
            <p:spPr>
              <a:xfrm>
                <a:off x="4956957"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3428" name="组合 10"/>
            <p:cNvGrpSpPr/>
            <p:nvPr/>
          </p:nvGrpSpPr>
          <p:grpSpPr bwMode="auto">
            <a:xfrm>
              <a:off x="7721714" y="5048250"/>
              <a:ext cx="3660139" cy="1809750"/>
              <a:chOff x="4956670" y="4443106"/>
              <a:chExt cx="4884016" cy="2414894"/>
            </a:xfrm>
          </p:grpSpPr>
          <p:sp>
            <p:nvSpPr>
              <p:cNvPr id="12" name="等腰三角形 11"/>
              <p:cNvSpPr/>
              <p:nvPr/>
            </p:nvSpPr>
            <p:spPr>
              <a:xfrm>
                <a:off x="4954884"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3" name="任意多边形 12"/>
              <p:cNvSpPr/>
              <p:nvPr/>
            </p:nvSpPr>
            <p:spPr>
              <a:xfrm>
                <a:off x="4954884" y="4441209"/>
                <a:ext cx="2442286"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3429" name="组合 13"/>
            <p:cNvGrpSpPr/>
            <p:nvPr/>
          </p:nvGrpSpPr>
          <p:grpSpPr bwMode="auto">
            <a:xfrm>
              <a:off x="2028559" y="6342960"/>
              <a:ext cx="1041643" cy="515039"/>
              <a:chOff x="4956670" y="4443106"/>
              <a:chExt cx="4884016" cy="2414894"/>
            </a:xfrm>
          </p:grpSpPr>
          <p:sp>
            <p:nvSpPr>
              <p:cNvPr id="15" name="等腰三角形 14"/>
              <p:cNvSpPr/>
              <p:nvPr/>
            </p:nvSpPr>
            <p:spPr>
              <a:xfrm>
                <a:off x="4956670"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6" name="任意多边形 15"/>
              <p:cNvSpPr/>
              <p:nvPr/>
            </p:nvSpPr>
            <p:spPr>
              <a:xfrm>
                <a:off x="4956670" y="4431685"/>
                <a:ext cx="2456752"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3430" name="组合 16"/>
            <p:cNvGrpSpPr/>
            <p:nvPr/>
          </p:nvGrpSpPr>
          <p:grpSpPr bwMode="auto">
            <a:xfrm>
              <a:off x="11150357" y="6342960"/>
              <a:ext cx="1041643" cy="515039"/>
              <a:chOff x="4956670" y="4443106"/>
              <a:chExt cx="4884016" cy="2414894"/>
            </a:xfrm>
          </p:grpSpPr>
          <p:sp>
            <p:nvSpPr>
              <p:cNvPr id="18" name="等腰三角形 17"/>
              <p:cNvSpPr/>
              <p:nvPr/>
            </p:nvSpPr>
            <p:spPr>
              <a:xfrm>
                <a:off x="4960867"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9" name="任意多边形 18"/>
              <p:cNvSpPr/>
              <p:nvPr/>
            </p:nvSpPr>
            <p:spPr>
              <a:xfrm>
                <a:off x="4960867" y="4431685"/>
                <a:ext cx="2456731"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grpSp>
        <p:nvGrpSpPr>
          <p:cNvPr id="13317" name="组合 20"/>
          <p:cNvGrpSpPr/>
          <p:nvPr/>
        </p:nvGrpSpPr>
        <p:grpSpPr bwMode="auto">
          <a:xfrm flipH="1">
            <a:off x="742950" y="704850"/>
            <a:ext cx="2247900" cy="533400"/>
            <a:chOff x="2028559" y="4443106"/>
            <a:chExt cx="10163441" cy="2414894"/>
          </a:xfrm>
        </p:grpSpPr>
        <p:grpSp>
          <p:nvGrpSpPr>
            <p:cNvPr id="13411" name="组合 21"/>
            <p:cNvGrpSpPr/>
            <p:nvPr/>
          </p:nvGrpSpPr>
          <p:grpSpPr bwMode="auto">
            <a:xfrm>
              <a:off x="4956670" y="4443106"/>
              <a:ext cx="4884016" cy="2414894"/>
              <a:chOff x="4956670" y="4443106"/>
              <a:chExt cx="4884016" cy="2414894"/>
            </a:xfrm>
          </p:grpSpPr>
          <p:sp>
            <p:nvSpPr>
              <p:cNvPr id="35" name="等腰三角形 34"/>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6" name="任意多边形 35"/>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3412" name="组合 22"/>
            <p:cNvGrpSpPr/>
            <p:nvPr/>
          </p:nvGrpSpPr>
          <p:grpSpPr bwMode="auto">
            <a:xfrm>
              <a:off x="3492614" y="5410200"/>
              <a:ext cx="2928111" cy="1447800"/>
              <a:chOff x="4956670" y="4443106"/>
              <a:chExt cx="4884016" cy="2414894"/>
            </a:xfrm>
          </p:grpSpPr>
          <p:sp>
            <p:nvSpPr>
              <p:cNvPr id="33" name="等腰三角形 32"/>
              <p:cNvSpPr/>
              <p:nvPr/>
            </p:nvSpPr>
            <p:spPr>
              <a:xfrm>
                <a:off x="4956949"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4" name="任意多边形 33"/>
              <p:cNvSpPr/>
              <p:nvPr/>
            </p:nvSpPr>
            <p:spPr>
              <a:xfrm>
                <a:off x="4956949"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3413" name="组合 23"/>
            <p:cNvGrpSpPr/>
            <p:nvPr/>
          </p:nvGrpSpPr>
          <p:grpSpPr bwMode="auto">
            <a:xfrm>
              <a:off x="7721714" y="5048250"/>
              <a:ext cx="3660139" cy="1809750"/>
              <a:chOff x="4956670" y="4443106"/>
              <a:chExt cx="4884016" cy="2414894"/>
            </a:xfrm>
          </p:grpSpPr>
          <p:sp>
            <p:nvSpPr>
              <p:cNvPr id="31" name="等腰三角形 30"/>
              <p:cNvSpPr/>
              <p:nvPr/>
            </p:nvSpPr>
            <p:spPr>
              <a:xfrm>
                <a:off x="4954878"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2" name="任意多边形 31"/>
              <p:cNvSpPr/>
              <p:nvPr/>
            </p:nvSpPr>
            <p:spPr>
              <a:xfrm>
                <a:off x="4954878" y="4441209"/>
                <a:ext cx="2442292"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3414" name="组合 24"/>
            <p:cNvGrpSpPr/>
            <p:nvPr/>
          </p:nvGrpSpPr>
          <p:grpSpPr bwMode="auto">
            <a:xfrm>
              <a:off x="2028559" y="6342960"/>
              <a:ext cx="1041643" cy="515039"/>
              <a:chOff x="4956670" y="4443106"/>
              <a:chExt cx="4884016" cy="2414894"/>
            </a:xfrm>
          </p:grpSpPr>
          <p:sp>
            <p:nvSpPr>
              <p:cNvPr id="29" name="等腰三角形 28"/>
              <p:cNvSpPr/>
              <p:nvPr/>
            </p:nvSpPr>
            <p:spPr>
              <a:xfrm>
                <a:off x="4956670"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0" name="任意多边形 29"/>
              <p:cNvSpPr/>
              <p:nvPr/>
            </p:nvSpPr>
            <p:spPr>
              <a:xfrm>
                <a:off x="4956670"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3415" name="组合 25"/>
            <p:cNvGrpSpPr/>
            <p:nvPr/>
          </p:nvGrpSpPr>
          <p:grpSpPr bwMode="auto">
            <a:xfrm>
              <a:off x="11150357" y="6342960"/>
              <a:ext cx="1041643" cy="515039"/>
              <a:chOff x="4956670" y="4443106"/>
              <a:chExt cx="4884016" cy="2414894"/>
            </a:xfrm>
          </p:grpSpPr>
          <p:sp>
            <p:nvSpPr>
              <p:cNvPr id="27" name="等腰三角形 26"/>
              <p:cNvSpPr/>
              <p:nvPr/>
            </p:nvSpPr>
            <p:spPr>
              <a:xfrm>
                <a:off x="4960846"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8" name="任意多边形 27"/>
              <p:cNvSpPr/>
              <p:nvPr/>
            </p:nvSpPr>
            <p:spPr>
              <a:xfrm>
                <a:off x="4960846"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sp>
        <p:nvSpPr>
          <p:cNvPr id="13318" name="Freeform 112"/>
          <p:cNvSpPr/>
          <p:nvPr/>
        </p:nvSpPr>
        <p:spPr bwMode="auto">
          <a:xfrm>
            <a:off x="1466850" y="2324100"/>
            <a:ext cx="409575" cy="868363"/>
          </a:xfrm>
          <a:custGeom>
            <a:avLst/>
            <a:gdLst>
              <a:gd name="T0" fmla="*/ 309367 w 41"/>
              <a:gd name="T1" fmla="*/ 9987 h 87"/>
              <a:gd name="T2" fmla="*/ 99796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59878 w 41"/>
              <a:gd name="T15" fmla="*/ 389505 h 87"/>
              <a:gd name="T16" fmla="*/ 59878 w 41"/>
              <a:gd name="T17" fmla="*/ 139822 h 87"/>
              <a:gd name="T18" fmla="*/ 89816 w 41"/>
              <a:gd name="T19" fmla="*/ 139822 h 87"/>
              <a:gd name="T20" fmla="*/ 89816 w 41"/>
              <a:gd name="T21" fmla="*/ 379518 h 87"/>
              <a:gd name="T22" fmla="*/ 89816 w 41"/>
              <a:gd name="T23" fmla="*/ 389505 h 87"/>
              <a:gd name="T24" fmla="*/ 89816 w 41"/>
              <a:gd name="T25" fmla="*/ 818959 h 87"/>
              <a:gd name="T26" fmla="*/ 139714 w 41"/>
              <a:gd name="T27" fmla="*/ 868896 h 87"/>
              <a:gd name="T28" fmla="*/ 189612 w 41"/>
              <a:gd name="T29" fmla="*/ 818959 h 87"/>
              <a:gd name="T30" fmla="*/ 189612 w 41"/>
              <a:gd name="T31" fmla="*/ 439442 h 87"/>
              <a:gd name="T32" fmla="*/ 209571 w 41"/>
              <a:gd name="T33" fmla="*/ 439442 h 87"/>
              <a:gd name="T34" fmla="*/ 20957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29326 w 41"/>
              <a:gd name="T47" fmla="*/ 139822 h 87"/>
              <a:gd name="T48" fmla="*/ 32932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0" y="0"/>
                  <a:pt x="10" y="0"/>
                  <a:pt x="10" y="0"/>
                </a:cubicBezTo>
                <a:cubicBezTo>
                  <a:pt x="2"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6" y="41"/>
                  <a:pt x="6" y="39"/>
                </a:cubicBezTo>
                <a:cubicBezTo>
                  <a:pt x="6" y="14"/>
                  <a:pt x="6" y="14"/>
                  <a:pt x="6" y="14"/>
                </a:cubicBezTo>
                <a:cubicBezTo>
                  <a:pt x="9" y="14"/>
                  <a:pt x="9" y="14"/>
                  <a:pt x="9" y="14"/>
                </a:cubicBezTo>
                <a:cubicBezTo>
                  <a:pt x="9" y="38"/>
                  <a:pt x="9" y="38"/>
                  <a:pt x="9" y="38"/>
                </a:cubicBezTo>
                <a:cubicBezTo>
                  <a:pt x="9" y="39"/>
                  <a:pt x="9" y="39"/>
                  <a:pt x="9" y="39"/>
                </a:cubicBezTo>
                <a:cubicBezTo>
                  <a:pt x="9" y="82"/>
                  <a:pt x="9" y="82"/>
                  <a:pt x="9" y="82"/>
                </a:cubicBezTo>
                <a:cubicBezTo>
                  <a:pt x="9" y="85"/>
                  <a:pt x="12" y="87"/>
                  <a:pt x="14" y="87"/>
                </a:cubicBezTo>
                <a:cubicBezTo>
                  <a:pt x="17" y="87"/>
                  <a:pt x="19" y="85"/>
                  <a:pt x="19" y="82"/>
                </a:cubicBezTo>
                <a:cubicBezTo>
                  <a:pt x="19" y="44"/>
                  <a:pt x="19" y="44"/>
                  <a:pt x="19" y="44"/>
                </a:cubicBezTo>
                <a:cubicBezTo>
                  <a:pt x="21" y="44"/>
                  <a:pt x="21" y="44"/>
                  <a:pt x="21" y="44"/>
                </a:cubicBezTo>
                <a:cubicBezTo>
                  <a:pt x="21" y="82"/>
                  <a:pt x="21" y="82"/>
                  <a:pt x="21" y="82"/>
                </a:cubicBezTo>
                <a:cubicBezTo>
                  <a:pt x="21" y="85"/>
                  <a:pt x="23"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3" y="14"/>
                  <a:pt x="33" y="14"/>
                  <a:pt x="33" y="14"/>
                </a:cubicBezTo>
                <a:cubicBezTo>
                  <a:pt x="33" y="39"/>
                  <a:pt x="33" y="39"/>
                  <a:pt x="33" y="39"/>
                </a:cubicBezTo>
                <a:cubicBezTo>
                  <a:pt x="33"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7" y="1"/>
                  <a:pt x="31" y="1"/>
                </a:cubicBezTo>
                <a:close/>
              </a:path>
            </a:pathLst>
          </a:custGeom>
          <a:solidFill>
            <a:srgbClr val="113A59"/>
          </a:solidFill>
          <a:ln w="9525">
            <a:noFill/>
            <a:miter lim="800000"/>
          </a:ln>
        </p:spPr>
        <p:txBody>
          <a:bodyPr/>
          <a:lstStyle/>
          <a:p>
            <a:endParaRPr lang="zh-CN" altLang="en-US">
              <a:latin typeface="Calibri" panose="020F0502020204030204" pitchFamily="34" charset="0"/>
            </a:endParaRPr>
          </a:p>
        </p:txBody>
      </p:sp>
      <p:sp>
        <p:nvSpPr>
          <p:cNvPr id="13319" name="Oval 113"/>
          <p:cNvSpPr>
            <a:spLocks noChangeArrowheads="1"/>
          </p:cNvSpPr>
          <p:nvPr/>
        </p:nvSpPr>
        <p:spPr bwMode="auto">
          <a:xfrm>
            <a:off x="1585913" y="2154238"/>
            <a:ext cx="158750" cy="160337"/>
          </a:xfrm>
          <a:prstGeom prst="ellipse">
            <a:avLst/>
          </a:prstGeom>
          <a:solidFill>
            <a:srgbClr val="113A59"/>
          </a:solidFill>
          <a:ln w="9525">
            <a:noFill/>
            <a:round/>
          </a:ln>
        </p:spPr>
        <p:txBody>
          <a:bodyPr/>
          <a:lstStyle/>
          <a:p>
            <a:endParaRPr lang="zh-CN" altLang="en-US">
              <a:latin typeface="Calibri" panose="020F0502020204030204" pitchFamily="34" charset="0"/>
            </a:endParaRPr>
          </a:p>
        </p:txBody>
      </p:sp>
      <p:sp>
        <p:nvSpPr>
          <p:cNvPr id="13320" name="Freeform 114"/>
          <p:cNvSpPr/>
          <p:nvPr/>
        </p:nvSpPr>
        <p:spPr bwMode="auto">
          <a:xfrm>
            <a:off x="1944688" y="2324100"/>
            <a:ext cx="409575" cy="868363"/>
          </a:xfrm>
          <a:custGeom>
            <a:avLst/>
            <a:gdLst>
              <a:gd name="T0" fmla="*/ 319347 w 41"/>
              <a:gd name="T1" fmla="*/ 9987 h 87"/>
              <a:gd name="T2" fmla="*/ 109775 w 41"/>
              <a:gd name="T3" fmla="*/ 0 h 87"/>
              <a:gd name="T4" fmla="*/ 0 w 41"/>
              <a:gd name="T5" fmla="*/ 89886 h 87"/>
              <a:gd name="T6" fmla="*/ 0 w 41"/>
              <a:gd name="T7" fmla="*/ 89886 h 87"/>
              <a:gd name="T8" fmla="*/ 0 w 41"/>
              <a:gd name="T9" fmla="*/ 109860 h 87"/>
              <a:gd name="T10" fmla="*/ 0 w 41"/>
              <a:gd name="T11" fmla="*/ 389505 h 87"/>
              <a:gd name="T12" fmla="*/ 39918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99592 w 41"/>
              <a:gd name="T29" fmla="*/ 818959 h 87"/>
              <a:gd name="T30" fmla="*/ 199592 w 41"/>
              <a:gd name="T31" fmla="*/ 439442 h 87"/>
              <a:gd name="T32" fmla="*/ 219551 w 41"/>
              <a:gd name="T33" fmla="*/ 439442 h 87"/>
              <a:gd name="T34" fmla="*/ 219551 w 41"/>
              <a:gd name="T35" fmla="*/ 818959 h 87"/>
              <a:gd name="T36" fmla="*/ 269449 w 41"/>
              <a:gd name="T37" fmla="*/ 868896 h 87"/>
              <a:gd name="T38" fmla="*/ 319347 w 41"/>
              <a:gd name="T39" fmla="*/ 818959 h 87"/>
              <a:gd name="T40" fmla="*/ 319347 w 41"/>
              <a:gd name="T41" fmla="*/ 379518 h 87"/>
              <a:gd name="T42" fmla="*/ 319347 w 41"/>
              <a:gd name="T43" fmla="*/ 379518 h 87"/>
              <a:gd name="T44" fmla="*/ 319347 w 41"/>
              <a:gd name="T45" fmla="*/ 139822 h 87"/>
              <a:gd name="T46" fmla="*/ 339306 w 41"/>
              <a:gd name="T47" fmla="*/ 139822 h 87"/>
              <a:gd name="T48" fmla="*/ 339306 w 41"/>
              <a:gd name="T49" fmla="*/ 389505 h 87"/>
              <a:gd name="T50" fmla="*/ 379224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1934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2"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4" y="43"/>
                </a:cubicBezTo>
                <a:cubicBezTo>
                  <a:pt x="6"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8" y="87"/>
                  <a:pt x="20" y="85"/>
                  <a:pt x="20" y="82"/>
                </a:cubicBezTo>
                <a:cubicBezTo>
                  <a:pt x="20" y="44"/>
                  <a:pt x="20" y="44"/>
                  <a:pt x="20" y="44"/>
                </a:cubicBezTo>
                <a:cubicBezTo>
                  <a:pt x="22" y="44"/>
                  <a:pt x="22" y="44"/>
                  <a:pt x="22" y="44"/>
                </a:cubicBezTo>
                <a:cubicBezTo>
                  <a:pt x="22" y="82"/>
                  <a:pt x="22" y="82"/>
                  <a:pt x="22" y="82"/>
                </a:cubicBezTo>
                <a:cubicBezTo>
                  <a:pt x="22" y="85"/>
                  <a:pt x="24" y="87"/>
                  <a:pt x="27" y="87"/>
                </a:cubicBezTo>
                <a:cubicBezTo>
                  <a:pt x="29" y="87"/>
                  <a:pt x="32" y="85"/>
                  <a:pt x="32" y="82"/>
                </a:cubicBezTo>
                <a:cubicBezTo>
                  <a:pt x="32" y="38"/>
                  <a:pt x="32" y="38"/>
                  <a:pt x="32" y="38"/>
                </a:cubicBezTo>
                <a:cubicBezTo>
                  <a:pt x="32" y="38"/>
                  <a:pt x="32" y="38"/>
                  <a:pt x="32" y="38"/>
                </a:cubicBezTo>
                <a:cubicBezTo>
                  <a:pt x="32" y="14"/>
                  <a:pt x="32" y="14"/>
                  <a:pt x="32" y="14"/>
                </a:cubicBezTo>
                <a:cubicBezTo>
                  <a:pt x="34" y="14"/>
                  <a:pt x="34" y="14"/>
                  <a:pt x="34" y="14"/>
                </a:cubicBezTo>
                <a:cubicBezTo>
                  <a:pt x="34" y="39"/>
                  <a:pt x="34" y="39"/>
                  <a:pt x="34" y="39"/>
                </a:cubicBezTo>
                <a:cubicBezTo>
                  <a:pt x="34" y="41"/>
                  <a:pt x="36" y="43"/>
                  <a:pt x="38" y="43"/>
                </a:cubicBezTo>
                <a:cubicBezTo>
                  <a:pt x="40" y="43"/>
                  <a:pt x="41" y="41"/>
                  <a:pt x="41" y="39"/>
                </a:cubicBezTo>
                <a:cubicBezTo>
                  <a:pt x="41" y="11"/>
                  <a:pt x="41" y="11"/>
                  <a:pt x="41" y="11"/>
                </a:cubicBezTo>
                <a:cubicBezTo>
                  <a:pt x="41" y="9"/>
                  <a:pt x="41" y="9"/>
                  <a:pt x="41" y="9"/>
                </a:cubicBezTo>
                <a:cubicBezTo>
                  <a:pt x="41" y="9"/>
                  <a:pt x="41" y="9"/>
                  <a:pt x="41" y="9"/>
                </a:cubicBezTo>
                <a:cubicBezTo>
                  <a:pt x="41" y="6"/>
                  <a:pt x="38" y="1"/>
                  <a:pt x="32" y="1"/>
                </a:cubicBezTo>
                <a:close/>
              </a:path>
            </a:pathLst>
          </a:custGeom>
          <a:solidFill>
            <a:srgbClr val="113A59"/>
          </a:solidFill>
          <a:ln w="9525">
            <a:noFill/>
            <a:miter lim="800000"/>
          </a:ln>
        </p:spPr>
        <p:txBody>
          <a:bodyPr/>
          <a:lstStyle/>
          <a:p>
            <a:endParaRPr lang="zh-CN" altLang="en-US">
              <a:latin typeface="Calibri" panose="020F0502020204030204" pitchFamily="34" charset="0"/>
            </a:endParaRPr>
          </a:p>
        </p:txBody>
      </p:sp>
      <p:sp>
        <p:nvSpPr>
          <p:cNvPr id="13321" name="Oval 115"/>
          <p:cNvSpPr>
            <a:spLocks noChangeArrowheads="1"/>
          </p:cNvSpPr>
          <p:nvPr/>
        </p:nvSpPr>
        <p:spPr bwMode="auto">
          <a:xfrm>
            <a:off x="2076450" y="2154238"/>
            <a:ext cx="158750" cy="160337"/>
          </a:xfrm>
          <a:prstGeom prst="ellipse">
            <a:avLst/>
          </a:prstGeom>
          <a:solidFill>
            <a:srgbClr val="113A59"/>
          </a:solidFill>
          <a:ln w="9525">
            <a:noFill/>
            <a:round/>
          </a:ln>
        </p:spPr>
        <p:txBody>
          <a:bodyPr/>
          <a:lstStyle/>
          <a:p>
            <a:endParaRPr lang="zh-CN" altLang="en-US">
              <a:latin typeface="Calibri" panose="020F0502020204030204" pitchFamily="34" charset="0"/>
            </a:endParaRPr>
          </a:p>
        </p:txBody>
      </p:sp>
      <p:sp>
        <p:nvSpPr>
          <p:cNvPr id="13322" name="Freeform 116"/>
          <p:cNvSpPr/>
          <p:nvPr/>
        </p:nvSpPr>
        <p:spPr bwMode="auto">
          <a:xfrm>
            <a:off x="2435225" y="2324100"/>
            <a:ext cx="407988" cy="868363"/>
          </a:xfrm>
          <a:custGeom>
            <a:avLst/>
            <a:gdLst>
              <a:gd name="T0" fmla="*/ 309367 w 41"/>
              <a:gd name="T1" fmla="*/ 9987 h 87"/>
              <a:gd name="T2" fmla="*/ 109775 w 41"/>
              <a:gd name="T3" fmla="*/ 0 h 87"/>
              <a:gd name="T4" fmla="*/ 0 w 41"/>
              <a:gd name="T5" fmla="*/ 89886 h 87"/>
              <a:gd name="T6" fmla="*/ 0 w 41"/>
              <a:gd name="T7" fmla="*/ 89886 h 87"/>
              <a:gd name="T8" fmla="*/ 0 w 41"/>
              <a:gd name="T9" fmla="*/ 109860 h 87"/>
              <a:gd name="T10" fmla="*/ 0 w 41"/>
              <a:gd name="T11" fmla="*/ 389505 h 87"/>
              <a:gd name="T12" fmla="*/ 39918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99592 w 41"/>
              <a:gd name="T29" fmla="*/ 818959 h 87"/>
              <a:gd name="T30" fmla="*/ 199592 w 41"/>
              <a:gd name="T31" fmla="*/ 439442 h 87"/>
              <a:gd name="T32" fmla="*/ 219551 w 41"/>
              <a:gd name="T33" fmla="*/ 439442 h 87"/>
              <a:gd name="T34" fmla="*/ 219551 w 41"/>
              <a:gd name="T35" fmla="*/ 818959 h 87"/>
              <a:gd name="T36" fmla="*/ 26944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39306 w 41"/>
              <a:gd name="T47" fmla="*/ 139822 h 87"/>
              <a:gd name="T48" fmla="*/ 339306 w 41"/>
              <a:gd name="T49" fmla="*/ 389505 h 87"/>
              <a:gd name="T50" fmla="*/ 379224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4" y="43"/>
                </a:cubicBezTo>
                <a:cubicBezTo>
                  <a:pt x="6"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20" y="85"/>
                  <a:pt x="20" y="82"/>
                </a:cubicBezTo>
                <a:cubicBezTo>
                  <a:pt x="20" y="44"/>
                  <a:pt x="20" y="44"/>
                  <a:pt x="20" y="44"/>
                </a:cubicBezTo>
                <a:cubicBezTo>
                  <a:pt x="22" y="44"/>
                  <a:pt x="22" y="44"/>
                  <a:pt x="22" y="44"/>
                </a:cubicBezTo>
                <a:cubicBezTo>
                  <a:pt x="22" y="82"/>
                  <a:pt x="22" y="82"/>
                  <a:pt x="22" y="82"/>
                </a:cubicBezTo>
                <a:cubicBezTo>
                  <a:pt x="22" y="85"/>
                  <a:pt x="24" y="87"/>
                  <a:pt x="27"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6" y="43"/>
                  <a:pt x="38" y="43"/>
                </a:cubicBezTo>
                <a:cubicBezTo>
                  <a:pt x="40"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113A59"/>
          </a:solidFill>
          <a:ln w="9525">
            <a:noFill/>
            <a:miter lim="800000"/>
          </a:ln>
        </p:spPr>
        <p:txBody>
          <a:bodyPr/>
          <a:lstStyle/>
          <a:p>
            <a:endParaRPr lang="zh-CN" altLang="en-US">
              <a:latin typeface="Calibri" panose="020F0502020204030204" pitchFamily="34" charset="0"/>
            </a:endParaRPr>
          </a:p>
        </p:txBody>
      </p:sp>
      <p:sp>
        <p:nvSpPr>
          <p:cNvPr id="13323" name="Oval 117"/>
          <p:cNvSpPr>
            <a:spLocks noChangeArrowheads="1"/>
          </p:cNvSpPr>
          <p:nvPr/>
        </p:nvSpPr>
        <p:spPr bwMode="auto">
          <a:xfrm>
            <a:off x="2563813" y="2154238"/>
            <a:ext cx="160337" cy="160337"/>
          </a:xfrm>
          <a:prstGeom prst="ellipse">
            <a:avLst/>
          </a:prstGeom>
          <a:solidFill>
            <a:srgbClr val="113A59"/>
          </a:solidFill>
          <a:ln w="9525">
            <a:noFill/>
            <a:round/>
          </a:ln>
        </p:spPr>
        <p:txBody>
          <a:bodyPr/>
          <a:lstStyle/>
          <a:p>
            <a:endParaRPr lang="zh-CN" altLang="en-US">
              <a:latin typeface="Calibri" panose="020F0502020204030204" pitchFamily="34" charset="0"/>
            </a:endParaRPr>
          </a:p>
        </p:txBody>
      </p:sp>
      <p:sp>
        <p:nvSpPr>
          <p:cNvPr id="13324" name="Freeform 118"/>
          <p:cNvSpPr/>
          <p:nvPr/>
        </p:nvSpPr>
        <p:spPr bwMode="auto">
          <a:xfrm>
            <a:off x="476250" y="2324100"/>
            <a:ext cx="411163" cy="868363"/>
          </a:xfrm>
          <a:custGeom>
            <a:avLst/>
            <a:gdLst>
              <a:gd name="T0" fmla="*/ 311105 w 41"/>
              <a:gd name="T1" fmla="*/ 9987 h 87"/>
              <a:gd name="T2" fmla="*/ 110392 w 41"/>
              <a:gd name="T3" fmla="*/ 0 h 87"/>
              <a:gd name="T4" fmla="*/ 0 w 41"/>
              <a:gd name="T5" fmla="*/ 89886 h 87"/>
              <a:gd name="T6" fmla="*/ 0 w 41"/>
              <a:gd name="T7" fmla="*/ 89886 h 87"/>
              <a:gd name="T8" fmla="*/ 0 w 41"/>
              <a:gd name="T9" fmla="*/ 109860 h 87"/>
              <a:gd name="T10" fmla="*/ 0 w 41"/>
              <a:gd name="T11" fmla="*/ 389505 h 87"/>
              <a:gd name="T12" fmla="*/ 30107 w 41"/>
              <a:gd name="T13" fmla="*/ 429454 h 87"/>
              <a:gd name="T14" fmla="*/ 70250 w 41"/>
              <a:gd name="T15" fmla="*/ 389505 h 87"/>
              <a:gd name="T16" fmla="*/ 70250 w 41"/>
              <a:gd name="T17" fmla="*/ 139822 h 87"/>
              <a:gd name="T18" fmla="*/ 100357 w 41"/>
              <a:gd name="T19" fmla="*/ 139822 h 87"/>
              <a:gd name="T20" fmla="*/ 100357 w 41"/>
              <a:gd name="T21" fmla="*/ 379518 h 87"/>
              <a:gd name="T22" fmla="*/ 100357 w 41"/>
              <a:gd name="T23" fmla="*/ 389505 h 87"/>
              <a:gd name="T24" fmla="*/ 100357 w 41"/>
              <a:gd name="T25" fmla="*/ 818959 h 87"/>
              <a:gd name="T26" fmla="*/ 150535 w 41"/>
              <a:gd name="T27" fmla="*/ 868896 h 87"/>
              <a:gd name="T28" fmla="*/ 190678 w 41"/>
              <a:gd name="T29" fmla="*/ 818959 h 87"/>
              <a:gd name="T30" fmla="*/ 190678 w 41"/>
              <a:gd name="T31" fmla="*/ 439442 h 87"/>
              <a:gd name="T32" fmla="*/ 220784 w 41"/>
              <a:gd name="T33" fmla="*/ 439442 h 87"/>
              <a:gd name="T34" fmla="*/ 220784 w 41"/>
              <a:gd name="T35" fmla="*/ 818959 h 87"/>
              <a:gd name="T36" fmla="*/ 270963 w 41"/>
              <a:gd name="T37" fmla="*/ 868896 h 87"/>
              <a:gd name="T38" fmla="*/ 311105 w 41"/>
              <a:gd name="T39" fmla="*/ 818959 h 87"/>
              <a:gd name="T40" fmla="*/ 311105 w 41"/>
              <a:gd name="T41" fmla="*/ 379518 h 87"/>
              <a:gd name="T42" fmla="*/ 311105 w 41"/>
              <a:gd name="T43" fmla="*/ 379518 h 87"/>
              <a:gd name="T44" fmla="*/ 311105 w 41"/>
              <a:gd name="T45" fmla="*/ 139822 h 87"/>
              <a:gd name="T46" fmla="*/ 341212 w 41"/>
              <a:gd name="T47" fmla="*/ 139822 h 87"/>
              <a:gd name="T48" fmla="*/ 341212 w 41"/>
              <a:gd name="T49" fmla="*/ 389505 h 87"/>
              <a:gd name="T50" fmla="*/ 371319 w 41"/>
              <a:gd name="T51" fmla="*/ 429454 h 87"/>
              <a:gd name="T52" fmla="*/ 411462 w 41"/>
              <a:gd name="T53" fmla="*/ 389505 h 87"/>
              <a:gd name="T54" fmla="*/ 411462 w 41"/>
              <a:gd name="T55" fmla="*/ 109860 h 87"/>
              <a:gd name="T56" fmla="*/ 411462 w 41"/>
              <a:gd name="T57" fmla="*/ 89886 h 87"/>
              <a:gd name="T58" fmla="*/ 411462 w 41"/>
              <a:gd name="T59" fmla="*/ 89886 h 87"/>
              <a:gd name="T60" fmla="*/ 311105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7"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113A59"/>
          </a:solidFill>
          <a:ln w="9525">
            <a:noFill/>
            <a:miter lim="800000"/>
          </a:ln>
        </p:spPr>
        <p:txBody>
          <a:bodyPr/>
          <a:lstStyle/>
          <a:p>
            <a:endParaRPr lang="zh-CN" altLang="en-US">
              <a:latin typeface="Calibri" panose="020F0502020204030204" pitchFamily="34" charset="0"/>
            </a:endParaRPr>
          </a:p>
        </p:txBody>
      </p:sp>
      <p:sp>
        <p:nvSpPr>
          <p:cNvPr id="13325" name="Oval 119"/>
          <p:cNvSpPr>
            <a:spLocks noChangeArrowheads="1"/>
          </p:cNvSpPr>
          <p:nvPr/>
        </p:nvSpPr>
        <p:spPr bwMode="auto">
          <a:xfrm>
            <a:off x="598488" y="2154238"/>
            <a:ext cx="166687" cy="160337"/>
          </a:xfrm>
          <a:prstGeom prst="ellipse">
            <a:avLst/>
          </a:prstGeom>
          <a:solidFill>
            <a:srgbClr val="113A59"/>
          </a:solidFill>
          <a:ln w="9525">
            <a:noFill/>
            <a:round/>
          </a:ln>
        </p:spPr>
        <p:txBody>
          <a:bodyPr/>
          <a:lstStyle/>
          <a:p>
            <a:endParaRPr lang="zh-CN" altLang="en-US">
              <a:latin typeface="Calibri" panose="020F0502020204030204" pitchFamily="34" charset="0"/>
            </a:endParaRPr>
          </a:p>
        </p:txBody>
      </p:sp>
      <p:sp>
        <p:nvSpPr>
          <p:cNvPr id="13326" name="Freeform 120"/>
          <p:cNvSpPr/>
          <p:nvPr/>
        </p:nvSpPr>
        <p:spPr bwMode="auto">
          <a:xfrm>
            <a:off x="965200" y="2324100"/>
            <a:ext cx="409575" cy="868363"/>
          </a:xfrm>
          <a:custGeom>
            <a:avLst/>
            <a:gdLst>
              <a:gd name="T0" fmla="*/ 309367 w 41"/>
              <a:gd name="T1" fmla="*/ 9987 h 87"/>
              <a:gd name="T2" fmla="*/ 99796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89612 w 41"/>
              <a:gd name="T29" fmla="*/ 818959 h 87"/>
              <a:gd name="T30" fmla="*/ 189612 w 41"/>
              <a:gd name="T31" fmla="*/ 439442 h 87"/>
              <a:gd name="T32" fmla="*/ 219551 w 41"/>
              <a:gd name="T33" fmla="*/ 439442 h 87"/>
              <a:gd name="T34" fmla="*/ 21955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39306 w 41"/>
              <a:gd name="T47" fmla="*/ 139822 h 87"/>
              <a:gd name="T48" fmla="*/ 33930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0" y="0"/>
                  <a:pt x="10" y="0"/>
                  <a:pt x="10" y="0"/>
                </a:cubicBezTo>
                <a:cubicBezTo>
                  <a:pt x="3"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113A59"/>
          </a:solidFill>
          <a:ln w="9525">
            <a:noFill/>
            <a:miter lim="800000"/>
          </a:ln>
        </p:spPr>
        <p:txBody>
          <a:bodyPr/>
          <a:lstStyle/>
          <a:p>
            <a:endParaRPr lang="zh-CN" altLang="en-US">
              <a:latin typeface="Calibri" panose="020F0502020204030204" pitchFamily="34" charset="0"/>
            </a:endParaRPr>
          </a:p>
        </p:txBody>
      </p:sp>
      <p:sp>
        <p:nvSpPr>
          <p:cNvPr id="13327" name="Oval 121"/>
          <p:cNvSpPr>
            <a:spLocks noChangeArrowheads="1"/>
          </p:cNvSpPr>
          <p:nvPr/>
        </p:nvSpPr>
        <p:spPr bwMode="auto">
          <a:xfrm>
            <a:off x="1085850" y="2154238"/>
            <a:ext cx="169863" cy="160337"/>
          </a:xfrm>
          <a:prstGeom prst="ellipse">
            <a:avLst/>
          </a:prstGeom>
          <a:solidFill>
            <a:srgbClr val="113A59"/>
          </a:solidFill>
          <a:ln w="9525">
            <a:noFill/>
            <a:round/>
          </a:ln>
        </p:spPr>
        <p:txBody>
          <a:bodyPr/>
          <a:lstStyle/>
          <a:p>
            <a:endParaRPr lang="zh-CN" altLang="en-US">
              <a:latin typeface="Calibri" panose="020F0502020204030204" pitchFamily="34" charset="0"/>
            </a:endParaRPr>
          </a:p>
        </p:txBody>
      </p:sp>
      <p:sp>
        <p:nvSpPr>
          <p:cNvPr id="13328" name="Freeform 122"/>
          <p:cNvSpPr/>
          <p:nvPr/>
        </p:nvSpPr>
        <p:spPr bwMode="auto">
          <a:xfrm>
            <a:off x="3892550" y="2324100"/>
            <a:ext cx="407988" cy="868363"/>
          </a:xfrm>
          <a:custGeom>
            <a:avLst/>
            <a:gdLst>
              <a:gd name="T0" fmla="*/ 309367 w 41"/>
              <a:gd name="T1" fmla="*/ 9987 h 87"/>
              <a:gd name="T2" fmla="*/ 109775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89612 w 41"/>
              <a:gd name="T29" fmla="*/ 818959 h 87"/>
              <a:gd name="T30" fmla="*/ 189612 w 41"/>
              <a:gd name="T31" fmla="*/ 439442 h 87"/>
              <a:gd name="T32" fmla="*/ 219551 w 41"/>
              <a:gd name="T33" fmla="*/ 439442 h 87"/>
              <a:gd name="T34" fmla="*/ 21955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39306 w 41"/>
              <a:gd name="T47" fmla="*/ 139822 h 87"/>
              <a:gd name="T48" fmla="*/ 33930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113A59"/>
          </a:solidFill>
          <a:ln w="9525">
            <a:noFill/>
            <a:miter lim="800000"/>
          </a:ln>
        </p:spPr>
        <p:txBody>
          <a:bodyPr/>
          <a:lstStyle/>
          <a:p>
            <a:endParaRPr lang="zh-CN" altLang="en-US">
              <a:latin typeface="Calibri" panose="020F0502020204030204" pitchFamily="34" charset="0"/>
            </a:endParaRPr>
          </a:p>
        </p:txBody>
      </p:sp>
      <p:sp>
        <p:nvSpPr>
          <p:cNvPr id="13329" name="Oval 123"/>
          <p:cNvSpPr>
            <a:spLocks noChangeArrowheads="1"/>
          </p:cNvSpPr>
          <p:nvPr/>
        </p:nvSpPr>
        <p:spPr bwMode="auto">
          <a:xfrm>
            <a:off x="4011613" y="2154238"/>
            <a:ext cx="169862" cy="160337"/>
          </a:xfrm>
          <a:prstGeom prst="ellipse">
            <a:avLst/>
          </a:prstGeom>
          <a:solidFill>
            <a:srgbClr val="113A59"/>
          </a:solidFill>
          <a:ln w="9525">
            <a:noFill/>
            <a:round/>
          </a:ln>
        </p:spPr>
        <p:txBody>
          <a:bodyPr/>
          <a:lstStyle/>
          <a:p>
            <a:endParaRPr lang="zh-CN" altLang="en-US">
              <a:latin typeface="Calibri" panose="020F0502020204030204" pitchFamily="34" charset="0"/>
            </a:endParaRPr>
          </a:p>
        </p:txBody>
      </p:sp>
      <p:sp>
        <p:nvSpPr>
          <p:cNvPr id="13330" name="Freeform 124"/>
          <p:cNvSpPr/>
          <p:nvPr/>
        </p:nvSpPr>
        <p:spPr bwMode="auto">
          <a:xfrm>
            <a:off x="4381500" y="2324100"/>
            <a:ext cx="409575" cy="868363"/>
          </a:xfrm>
          <a:custGeom>
            <a:avLst/>
            <a:gdLst>
              <a:gd name="T0" fmla="*/ 309367 w 41"/>
              <a:gd name="T1" fmla="*/ 9987 h 87"/>
              <a:gd name="T2" fmla="*/ 99796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39714 w 41"/>
              <a:gd name="T27" fmla="*/ 868896 h 87"/>
              <a:gd name="T28" fmla="*/ 189612 w 41"/>
              <a:gd name="T29" fmla="*/ 818959 h 87"/>
              <a:gd name="T30" fmla="*/ 189612 w 41"/>
              <a:gd name="T31" fmla="*/ 439442 h 87"/>
              <a:gd name="T32" fmla="*/ 219551 w 41"/>
              <a:gd name="T33" fmla="*/ 439442 h 87"/>
              <a:gd name="T34" fmla="*/ 21955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39306 w 41"/>
              <a:gd name="T47" fmla="*/ 139822 h 87"/>
              <a:gd name="T48" fmla="*/ 33930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0" y="0"/>
                  <a:pt x="10" y="0"/>
                  <a:pt x="10" y="0"/>
                </a:cubicBezTo>
                <a:cubicBezTo>
                  <a:pt x="3"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4"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113A59"/>
          </a:solidFill>
          <a:ln w="9525">
            <a:noFill/>
            <a:miter lim="800000"/>
          </a:ln>
        </p:spPr>
        <p:txBody>
          <a:bodyPr/>
          <a:lstStyle/>
          <a:p>
            <a:endParaRPr lang="zh-CN" altLang="en-US">
              <a:latin typeface="Calibri" panose="020F0502020204030204" pitchFamily="34" charset="0"/>
            </a:endParaRPr>
          </a:p>
        </p:txBody>
      </p:sp>
      <p:sp>
        <p:nvSpPr>
          <p:cNvPr id="13331" name="Oval 125"/>
          <p:cNvSpPr>
            <a:spLocks noChangeArrowheads="1"/>
          </p:cNvSpPr>
          <p:nvPr/>
        </p:nvSpPr>
        <p:spPr bwMode="auto">
          <a:xfrm>
            <a:off x="4500563" y="2154238"/>
            <a:ext cx="171450" cy="160337"/>
          </a:xfrm>
          <a:prstGeom prst="ellipse">
            <a:avLst/>
          </a:prstGeom>
          <a:solidFill>
            <a:srgbClr val="113A59"/>
          </a:solidFill>
          <a:ln w="9525">
            <a:noFill/>
            <a:round/>
          </a:ln>
        </p:spPr>
        <p:txBody>
          <a:bodyPr/>
          <a:lstStyle/>
          <a:p>
            <a:endParaRPr lang="zh-CN" altLang="en-US">
              <a:latin typeface="Calibri" panose="020F0502020204030204" pitchFamily="34" charset="0"/>
            </a:endParaRPr>
          </a:p>
        </p:txBody>
      </p:sp>
      <p:sp>
        <p:nvSpPr>
          <p:cNvPr id="13332" name="Freeform 126"/>
          <p:cNvSpPr/>
          <p:nvPr/>
        </p:nvSpPr>
        <p:spPr bwMode="auto">
          <a:xfrm>
            <a:off x="4872038" y="2324100"/>
            <a:ext cx="407987" cy="868363"/>
          </a:xfrm>
          <a:custGeom>
            <a:avLst/>
            <a:gdLst>
              <a:gd name="T0" fmla="*/ 309367 w 41"/>
              <a:gd name="T1" fmla="*/ 9987 h 87"/>
              <a:gd name="T2" fmla="*/ 99796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69857 w 41"/>
              <a:gd name="T15" fmla="*/ 389505 h 87"/>
              <a:gd name="T16" fmla="*/ 69857 w 41"/>
              <a:gd name="T17" fmla="*/ 139822 h 87"/>
              <a:gd name="T18" fmla="*/ 89816 w 41"/>
              <a:gd name="T19" fmla="*/ 139822 h 87"/>
              <a:gd name="T20" fmla="*/ 89816 w 41"/>
              <a:gd name="T21" fmla="*/ 379518 h 87"/>
              <a:gd name="T22" fmla="*/ 99796 w 41"/>
              <a:gd name="T23" fmla="*/ 389505 h 87"/>
              <a:gd name="T24" fmla="*/ 99796 w 41"/>
              <a:gd name="T25" fmla="*/ 818959 h 87"/>
              <a:gd name="T26" fmla="*/ 139714 w 41"/>
              <a:gd name="T27" fmla="*/ 868896 h 87"/>
              <a:gd name="T28" fmla="*/ 189612 w 41"/>
              <a:gd name="T29" fmla="*/ 818959 h 87"/>
              <a:gd name="T30" fmla="*/ 189612 w 41"/>
              <a:gd name="T31" fmla="*/ 439442 h 87"/>
              <a:gd name="T32" fmla="*/ 209571 w 41"/>
              <a:gd name="T33" fmla="*/ 439442 h 87"/>
              <a:gd name="T34" fmla="*/ 20957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29326 w 41"/>
              <a:gd name="T47" fmla="*/ 139822 h 87"/>
              <a:gd name="T48" fmla="*/ 32932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0" y="0"/>
                  <a:pt x="10" y="0"/>
                  <a:pt x="10" y="0"/>
                </a:cubicBezTo>
                <a:cubicBezTo>
                  <a:pt x="3"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7" y="41"/>
                  <a:pt x="7" y="39"/>
                </a:cubicBezTo>
                <a:cubicBezTo>
                  <a:pt x="7" y="14"/>
                  <a:pt x="7" y="14"/>
                  <a:pt x="7" y="14"/>
                </a:cubicBezTo>
                <a:cubicBezTo>
                  <a:pt x="9" y="14"/>
                  <a:pt x="9" y="14"/>
                  <a:pt x="9" y="14"/>
                </a:cubicBezTo>
                <a:cubicBezTo>
                  <a:pt x="9" y="38"/>
                  <a:pt x="9" y="38"/>
                  <a:pt x="9" y="38"/>
                </a:cubicBezTo>
                <a:cubicBezTo>
                  <a:pt x="9" y="39"/>
                  <a:pt x="10" y="39"/>
                  <a:pt x="10" y="39"/>
                </a:cubicBezTo>
                <a:cubicBezTo>
                  <a:pt x="10" y="82"/>
                  <a:pt x="10" y="82"/>
                  <a:pt x="10" y="82"/>
                </a:cubicBezTo>
                <a:cubicBezTo>
                  <a:pt x="10" y="85"/>
                  <a:pt x="12" y="87"/>
                  <a:pt x="14" y="87"/>
                </a:cubicBezTo>
                <a:cubicBezTo>
                  <a:pt x="17" y="87"/>
                  <a:pt x="19" y="85"/>
                  <a:pt x="19" y="82"/>
                </a:cubicBezTo>
                <a:cubicBezTo>
                  <a:pt x="19" y="44"/>
                  <a:pt x="19" y="44"/>
                  <a:pt x="19" y="44"/>
                </a:cubicBezTo>
                <a:cubicBezTo>
                  <a:pt x="21" y="44"/>
                  <a:pt x="21" y="44"/>
                  <a:pt x="21" y="44"/>
                </a:cubicBezTo>
                <a:cubicBezTo>
                  <a:pt x="21" y="82"/>
                  <a:pt x="21" y="82"/>
                  <a:pt x="21" y="82"/>
                </a:cubicBezTo>
                <a:cubicBezTo>
                  <a:pt x="21"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3" y="14"/>
                  <a:pt x="33" y="14"/>
                  <a:pt x="33" y="14"/>
                </a:cubicBezTo>
                <a:cubicBezTo>
                  <a:pt x="33" y="39"/>
                  <a:pt x="33" y="39"/>
                  <a:pt x="33" y="39"/>
                </a:cubicBezTo>
                <a:cubicBezTo>
                  <a:pt x="33"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7" y="1"/>
                  <a:pt x="31" y="1"/>
                </a:cubicBezTo>
                <a:close/>
              </a:path>
            </a:pathLst>
          </a:custGeom>
          <a:solidFill>
            <a:srgbClr val="113A59"/>
          </a:solidFill>
          <a:ln w="9525">
            <a:noFill/>
            <a:miter lim="800000"/>
          </a:ln>
        </p:spPr>
        <p:txBody>
          <a:bodyPr/>
          <a:lstStyle/>
          <a:p>
            <a:endParaRPr lang="zh-CN" altLang="en-US">
              <a:latin typeface="Calibri" panose="020F0502020204030204" pitchFamily="34" charset="0"/>
            </a:endParaRPr>
          </a:p>
        </p:txBody>
      </p:sp>
      <p:sp>
        <p:nvSpPr>
          <p:cNvPr id="13333" name="Oval 127"/>
          <p:cNvSpPr>
            <a:spLocks noChangeArrowheads="1"/>
          </p:cNvSpPr>
          <p:nvPr/>
        </p:nvSpPr>
        <p:spPr bwMode="auto">
          <a:xfrm>
            <a:off x="4991100" y="2154238"/>
            <a:ext cx="158750" cy="160337"/>
          </a:xfrm>
          <a:prstGeom prst="ellipse">
            <a:avLst/>
          </a:prstGeom>
          <a:solidFill>
            <a:srgbClr val="113A59"/>
          </a:solidFill>
          <a:ln w="9525">
            <a:noFill/>
            <a:round/>
          </a:ln>
        </p:spPr>
        <p:txBody>
          <a:bodyPr/>
          <a:lstStyle/>
          <a:p>
            <a:endParaRPr lang="zh-CN" altLang="en-US">
              <a:latin typeface="Calibri" panose="020F0502020204030204" pitchFamily="34" charset="0"/>
            </a:endParaRPr>
          </a:p>
        </p:txBody>
      </p:sp>
      <p:sp>
        <p:nvSpPr>
          <p:cNvPr id="13334" name="Freeform 128"/>
          <p:cNvSpPr/>
          <p:nvPr/>
        </p:nvSpPr>
        <p:spPr bwMode="auto">
          <a:xfrm>
            <a:off x="2913063" y="2324100"/>
            <a:ext cx="411162" cy="868363"/>
          </a:xfrm>
          <a:custGeom>
            <a:avLst/>
            <a:gdLst>
              <a:gd name="T0" fmla="*/ 311105 w 41"/>
              <a:gd name="T1" fmla="*/ 9987 h 87"/>
              <a:gd name="T2" fmla="*/ 100357 w 41"/>
              <a:gd name="T3" fmla="*/ 0 h 87"/>
              <a:gd name="T4" fmla="*/ 0 w 41"/>
              <a:gd name="T5" fmla="*/ 89886 h 87"/>
              <a:gd name="T6" fmla="*/ 0 w 41"/>
              <a:gd name="T7" fmla="*/ 89886 h 87"/>
              <a:gd name="T8" fmla="*/ 0 w 41"/>
              <a:gd name="T9" fmla="*/ 109860 h 87"/>
              <a:gd name="T10" fmla="*/ 0 w 41"/>
              <a:gd name="T11" fmla="*/ 389505 h 87"/>
              <a:gd name="T12" fmla="*/ 30107 w 41"/>
              <a:gd name="T13" fmla="*/ 429454 h 87"/>
              <a:gd name="T14" fmla="*/ 60214 w 41"/>
              <a:gd name="T15" fmla="*/ 389505 h 87"/>
              <a:gd name="T16" fmla="*/ 60214 w 41"/>
              <a:gd name="T17" fmla="*/ 139822 h 87"/>
              <a:gd name="T18" fmla="*/ 90321 w 41"/>
              <a:gd name="T19" fmla="*/ 139822 h 87"/>
              <a:gd name="T20" fmla="*/ 90321 w 41"/>
              <a:gd name="T21" fmla="*/ 379518 h 87"/>
              <a:gd name="T22" fmla="*/ 90321 w 41"/>
              <a:gd name="T23" fmla="*/ 389505 h 87"/>
              <a:gd name="T24" fmla="*/ 90321 w 41"/>
              <a:gd name="T25" fmla="*/ 818959 h 87"/>
              <a:gd name="T26" fmla="*/ 140499 w 41"/>
              <a:gd name="T27" fmla="*/ 868896 h 87"/>
              <a:gd name="T28" fmla="*/ 190678 w 41"/>
              <a:gd name="T29" fmla="*/ 818959 h 87"/>
              <a:gd name="T30" fmla="*/ 190678 w 41"/>
              <a:gd name="T31" fmla="*/ 439442 h 87"/>
              <a:gd name="T32" fmla="*/ 210749 w 41"/>
              <a:gd name="T33" fmla="*/ 439442 h 87"/>
              <a:gd name="T34" fmla="*/ 210749 w 41"/>
              <a:gd name="T35" fmla="*/ 818959 h 87"/>
              <a:gd name="T36" fmla="*/ 260927 w 41"/>
              <a:gd name="T37" fmla="*/ 868896 h 87"/>
              <a:gd name="T38" fmla="*/ 311105 w 41"/>
              <a:gd name="T39" fmla="*/ 818959 h 87"/>
              <a:gd name="T40" fmla="*/ 311105 w 41"/>
              <a:gd name="T41" fmla="*/ 379518 h 87"/>
              <a:gd name="T42" fmla="*/ 311105 w 41"/>
              <a:gd name="T43" fmla="*/ 379518 h 87"/>
              <a:gd name="T44" fmla="*/ 311105 w 41"/>
              <a:gd name="T45" fmla="*/ 139822 h 87"/>
              <a:gd name="T46" fmla="*/ 331177 w 41"/>
              <a:gd name="T47" fmla="*/ 139822 h 87"/>
              <a:gd name="T48" fmla="*/ 331177 w 41"/>
              <a:gd name="T49" fmla="*/ 389505 h 87"/>
              <a:gd name="T50" fmla="*/ 371319 w 41"/>
              <a:gd name="T51" fmla="*/ 429454 h 87"/>
              <a:gd name="T52" fmla="*/ 411462 w 41"/>
              <a:gd name="T53" fmla="*/ 389505 h 87"/>
              <a:gd name="T54" fmla="*/ 411462 w 41"/>
              <a:gd name="T55" fmla="*/ 109860 h 87"/>
              <a:gd name="T56" fmla="*/ 411462 w 41"/>
              <a:gd name="T57" fmla="*/ 89886 h 87"/>
              <a:gd name="T58" fmla="*/ 411462 w 41"/>
              <a:gd name="T59" fmla="*/ 89886 h 87"/>
              <a:gd name="T60" fmla="*/ 311105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0" y="0"/>
                  <a:pt x="10" y="0"/>
                  <a:pt x="10" y="0"/>
                </a:cubicBezTo>
                <a:cubicBezTo>
                  <a:pt x="2"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6" y="41"/>
                  <a:pt x="6" y="39"/>
                </a:cubicBezTo>
                <a:cubicBezTo>
                  <a:pt x="6" y="14"/>
                  <a:pt x="6" y="14"/>
                  <a:pt x="6" y="14"/>
                </a:cubicBezTo>
                <a:cubicBezTo>
                  <a:pt x="9" y="14"/>
                  <a:pt x="9" y="14"/>
                  <a:pt x="9" y="14"/>
                </a:cubicBezTo>
                <a:cubicBezTo>
                  <a:pt x="9" y="38"/>
                  <a:pt x="9" y="38"/>
                  <a:pt x="9" y="38"/>
                </a:cubicBezTo>
                <a:cubicBezTo>
                  <a:pt x="9" y="39"/>
                  <a:pt x="9" y="39"/>
                  <a:pt x="9" y="39"/>
                </a:cubicBezTo>
                <a:cubicBezTo>
                  <a:pt x="9" y="82"/>
                  <a:pt x="9" y="82"/>
                  <a:pt x="9" y="82"/>
                </a:cubicBezTo>
                <a:cubicBezTo>
                  <a:pt x="9" y="85"/>
                  <a:pt x="12" y="87"/>
                  <a:pt x="14" y="87"/>
                </a:cubicBezTo>
                <a:cubicBezTo>
                  <a:pt x="17" y="87"/>
                  <a:pt x="19" y="85"/>
                  <a:pt x="19" y="82"/>
                </a:cubicBezTo>
                <a:cubicBezTo>
                  <a:pt x="19" y="44"/>
                  <a:pt x="19" y="44"/>
                  <a:pt x="19" y="44"/>
                </a:cubicBezTo>
                <a:cubicBezTo>
                  <a:pt x="21" y="44"/>
                  <a:pt x="21" y="44"/>
                  <a:pt x="21" y="44"/>
                </a:cubicBezTo>
                <a:cubicBezTo>
                  <a:pt x="21" y="82"/>
                  <a:pt x="21" y="82"/>
                  <a:pt x="21" y="82"/>
                </a:cubicBezTo>
                <a:cubicBezTo>
                  <a:pt x="21" y="85"/>
                  <a:pt x="23"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3" y="14"/>
                  <a:pt x="33" y="14"/>
                  <a:pt x="33" y="14"/>
                </a:cubicBezTo>
                <a:cubicBezTo>
                  <a:pt x="33" y="39"/>
                  <a:pt x="33" y="39"/>
                  <a:pt x="33" y="39"/>
                </a:cubicBezTo>
                <a:cubicBezTo>
                  <a:pt x="33"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7" y="1"/>
                  <a:pt x="31" y="1"/>
                </a:cubicBezTo>
                <a:close/>
              </a:path>
            </a:pathLst>
          </a:custGeom>
          <a:solidFill>
            <a:srgbClr val="113A59"/>
          </a:solidFill>
          <a:ln w="9525">
            <a:noFill/>
            <a:miter lim="800000"/>
          </a:ln>
        </p:spPr>
        <p:txBody>
          <a:bodyPr/>
          <a:lstStyle/>
          <a:p>
            <a:endParaRPr lang="zh-CN" altLang="en-US">
              <a:latin typeface="Calibri" panose="020F0502020204030204" pitchFamily="34" charset="0"/>
            </a:endParaRPr>
          </a:p>
        </p:txBody>
      </p:sp>
      <p:sp>
        <p:nvSpPr>
          <p:cNvPr id="13335" name="Oval 129"/>
          <p:cNvSpPr>
            <a:spLocks noChangeArrowheads="1"/>
          </p:cNvSpPr>
          <p:nvPr/>
        </p:nvSpPr>
        <p:spPr bwMode="auto">
          <a:xfrm>
            <a:off x="3035300" y="2154238"/>
            <a:ext cx="157163" cy="160337"/>
          </a:xfrm>
          <a:prstGeom prst="ellipse">
            <a:avLst/>
          </a:prstGeom>
          <a:solidFill>
            <a:srgbClr val="113A59"/>
          </a:solidFill>
          <a:ln w="9525">
            <a:noFill/>
            <a:round/>
          </a:ln>
        </p:spPr>
        <p:txBody>
          <a:bodyPr/>
          <a:lstStyle/>
          <a:p>
            <a:endParaRPr lang="zh-CN" altLang="en-US">
              <a:latin typeface="Calibri" panose="020F0502020204030204" pitchFamily="34" charset="0"/>
            </a:endParaRPr>
          </a:p>
        </p:txBody>
      </p:sp>
      <p:sp>
        <p:nvSpPr>
          <p:cNvPr id="13336" name="Freeform 130"/>
          <p:cNvSpPr/>
          <p:nvPr/>
        </p:nvSpPr>
        <p:spPr bwMode="auto">
          <a:xfrm>
            <a:off x="3392488" y="2324100"/>
            <a:ext cx="409575" cy="868363"/>
          </a:xfrm>
          <a:custGeom>
            <a:avLst/>
            <a:gdLst>
              <a:gd name="T0" fmla="*/ 319347 w 41"/>
              <a:gd name="T1" fmla="*/ 9987 h 87"/>
              <a:gd name="T2" fmla="*/ 109775 w 41"/>
              <a:gd name="T3" fmla="*/ 0 h 87"/>
              <a:gd name="T4" fmla="*/ 0 w 41"/>
              <a:gd name="T5" fmla="*/ 89886 h 87"/>
              <a:gd name="T6" fmla="*/ 0 w 41"/>
              <a:gd name="T7" fmla="*/ 89886 h 87"/>
              <a:gd name="T8" fmla="*/ 0 w 41"/>
              <a:gd name="T9" fmla="*/ 109860 h 87"/>
              <a:gd name="T10" fmla="*/ 0 w 41"/>
              <a:gd name="T11" fmla="*/ 389505 h 87"/>
              <a:gd name="T12" fmla="*/ 39918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99592 w 41"/>
              <a:gd name="T29" fmla="*/ 818959 h 87"/>
              <a:gd name="T30" fmla="*/ 199592 w 41"/>
              <a:gd name="T31" fmla="*/ 439442 h 87"/>
              <a:gd name="T32" fmla="*/ 219551 w 41"/>
              <a:gd name="T33" fmla="*/ 439442 h 87"/>
              <a:gd name="T34" fmla="*/ 219551 w 41"/>
              <a:gd name="T35" fmla="*/ 818959 h 87"/>
              <a:gd name="T36" fmla="*/ 269449 w 41"/>
              <a:gd name="T37" fmla="*/ 868896 h 87"/>
              <a:gd name="T38" fmla="*/ 319347 w 41"/>
              <a:gd name="T39" fmla="*/ 818959 h 87"/>
              <a:gd name="T40" fmla="*/ 319347 w 41"/>
              <a:gd name="T41" fmla="*/ 379518 h 87"/>
              <a:gd name="T42" fmla="*/ 319347 w 41"/>
              <a:gd name="T43" fmla="*/ 379518 h 87"/>
              <a:gd name="T44" fmla="*/ 319347 w 41"/>
              <a:gd name="T45" fmla="*/ 139822 h 87"/>
              <a:gd name="T46" fmla="*/ 339306 w 41"/>
              <a:gd name="T47" fmla="*/ 139822 h 87"/>
              <a:gd name="T48" fmla="*/ 339306 w 41"/>
              <a:gd name="T49" fmla="*/ 389505 h 87"/>
              <a:gd name="T50" fmla="*/ 379224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1934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2"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4" y="43"/>
                </a:cubicBezTo>
                <a:cubicBezTo>
                  <a:pt x="6"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8" y="87"/>
                  <a:pt x="20" y="85"/>
                  <a:pt x="20" y="82"/>
                </a:cubicBezTo>
                <a:cubicBezTo>
                  <a:pt x="20" y="44"/>
                  <a:pt x="20" y="44"/>
                  <a:pt x="20" y="44"/>
                </a:cubicBezTo>
                <a:cubicBezTo>
                  <a:pt x="22" y="44"/>
                  <a:pt x="22" y="44"/>
                  <a:pt x="22" y="44"/>
                </a:cubicBezTo>
                <a:cubicBezTo>
                  <a:pt x="22" y="82"/>
                  <a:pt x="22" y="82"/>
                  <a:pt x="22" y="82"/>
                </a:cubicBezTo>
                <a:cubicBezTo>
                  <a:pt x="22" y="85"/>
                  <a:pt x="24" y="87"/>
                  <a:pt x="27" y="87"/>
                </a:cubicBezTo>
                <a:cubicBezTo>
                  <a:pt x="29" y="87"/>
                  <a:pt x="32" y="85"/>
                  <a:pt x="32" y="82"/>
                </a:cubicBezTo>
                <a:cubicBezTo>
                  <a:pt x="32" y="38"/>
                  <a:pt x="32" y="38"/>
                  <a:pt x="32" y="38"/>
                </a:cubicBezTo>
                <a:cubicBezTo>
                  <a:pt x="32" y="38"/>
                  <a:pt x="32" y="38"/>
                  <a:pt x="32" y="38"/>
                </a:cubicBezTo>
                <a:cubicBezTo>
                  <a:pt x="32" y="14"/>
                  <a:pt x="32" y="14"/>
                  <a:pt x="32" y="14"/>
                </a:cubicBezTo>
                <a:cubicBezTo>
                  <a:pt x="34" y="14"/>
                  <a:pt x="34" y="14"/>
                  <a:pt x="34" y="14"/>
                </a:cubicBezTo>
                <a:cubicBezTo>
                  <a:pt x="34" y="39"/>
                  <a:pt x="34" y="39"/>
                  <a:pt x="34" y="39"/>
                </a:cubicBezTo>
                <a:cubicBezTo>
                  <a:pt x="34" y="41"/>
                  <a:pt x="36" y="43"/>
                  <a:pt x="38" y="43"/>
                </a:cubicBezTo>
                <a:cubicBezTo>
                  <a:pt x="40" y="43"/>
                  <a:pt x="41" y="41"/>
                  <a:pt x="41" y="39"/>
                </a:cubicBezTo>
                <a:cubicBezTo>
                  <a:pt x="41" y="11"/>
                  <a:pt x="41" y="11"/>
                  <a:pt x="41" y="11"/>
                </a:cubicBezTo>
                <a:cubicBezTo>
                  <a:pt x="41" y="9"/>
                  <a:pt x="41" y="9"/>
                  <a:pt x="41" y="9"/>
                </a:cubicBezTo>
                <a:cubicBezTo>
                  <a:pt x="41" y="9"/>
                  <a:pt x="41" y="9"/>
                  <a:pt x="41" y="9"/>
                </a:cubicBezTo>
                <a:cubicBezTo>
                  <a:pt x="41" y="6"/>
                  <a:pt x="38" y="1"/>
                  <a:pt x="32" y="1"/>
                </a:cubicBezTo>
                <a:close/>
              </a:path>
            </a:pathLst>
          </a:custGeom>
          <a:solidFill>
            <a:srgbClr val="113A59"/>
          </a:solidFill>
          <a:ln w="9525">
            <a:noFill/>
            <a:miter lim="800000"/>
          </a:ln>
        </p:spPr>
        <p:txBody>
          <a:bodyPr/>
          <a:lstStyle/>
          <a:p>
            <a:endParaRPr lang="zh-CN" altLang="en-US">
              <a:latin typeface="Calibri" panose="020F0502020204030204" pitchFamily="34" charset="0"/>
            </a:endParaRPr>
          </a:p>
        </p:txBody>
      </p:sp>
      <p:sp>
        <p:nvSpPr>
          <p:cNvPr id="13337" name="Oval 131"/>
          <p:cNvSpPr>
            <a:spLocks noChangeArrowheads="1"/>
          </p:cNvSpPr>
          <p:nvPr/>
        </p:nvSpPr>
        <p:spPr bwMode="auto">
          <a:xfrm>
            <a:off x="3522663" y="2154238"/>
            <a:ext cx="160337" cy="160337"/>
          </a:xfrm>
          <a:prstGeom prst="ellipse">
            <a:avLst/>
          </a:prstGeom>
          <a:solidFill>
            <a:srgbClr val="113A59"/>
          </a:solidFill>
          <a:ln w="9525">
            <a:noFill/>
            <a:round/>
          </a:ln>
        </p:spPr>
        <p:txBody>
          <a:bodyPr/>
          <a:lstStyle/>
          <a:p>
            <a:endParaRPr lang="zh-CN" altLang="en-US">
              <a:latin typeface="Calibri" panose="020F0502020204030204" pitchFamily="34" charset="0"/>
            </a:endParaRPr>
          </a:p>
        </p:txBody>
      </p:sp>
      <p:sp>
        <p:nvSpPr>
          <p:cNvPr id="13338" name="Freeform 132"/>
          <p:cNvSpPr/>
          <p:nvPr/>
        </p:nvSpPr>
        <p:spPr bwMode="auto">
          <a:xfrm>
            <a:off x="6329363" y="2324100"/>
            <a:ext cx="407987" cy="868363"/>
          </a:xfrm>
          <a:custGeom>
            <a:avLst/>
            <a:gdLst>
              <a:gd name="T0" fmla="*/ 309367 w 41"/>
              <a:gd name="T1" fmla="*/ 9987 h 87"/>
              <a:gd name="T2" fmla="*/ 99796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59878 w 41"/>
              <a:gd name="T15" fmla="*/ 389505 h 87"/>
              <a:gd name="T16" fmla="*/ 59878 w 41"/>
              <a:gd name="T17" fmla="*/ 139822 h 87"/>
              <a:gd name="T18" fmla="*/ 89816 w 41"/>
              <a:gd name="T19" fmla="*/ 139822 h 87"/>
              <a:gd name="T20" fmla="*/ 89816 w 41"/>
              <a:gd name="T21" fmla="*/ 379518 h 87"/>
              <a:gd name="T22" fmla="*/ 89816 w 41"/>
              <a:gd name="T23" fmla="*/ 389505 h 87"/>
              <a:gd name="T24" fmla="*/ 89816 w 41"/>
              <a:gd name="T25" fmla="*/ 818959 h 87"/>
              <a:gd name="T26" fmla="*/ 139714 w 41"/>
              <a:gd name="T27" fmla="*/ 868896 h 87"/>
              <a:gd name="T28" fmla="*/ 189612 w 41"/>
              <a:gd name="T29" fmla="*/ 818959 h 87"/>
              <a:gd name="T30" fmla="*/ 189612 w 41"/>
              <a:gd name="T31" fmla="*/ 439442 h 87"/>
              <a:gd name="T32" fmla="*/ 209571 w 41"/>
              <a:gd name="T33" fmla="*/ 439442 h 87"/>
              <a:gd name="T34" fmla="*/ 20957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29326 w 41"/>
              <a:gd name="T47" fmla="*/ 139822 h 87"/>
              <a:gd name="T48" fmla="*/ 32932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0" y="0"/>
                  <a:pt x="10" y="0"/>
                  <a:pt x="10" y="0"/>
                </a:cubicBezTo>
                <a:cubicBezTo>
                  <a:pt x="2"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6" y="41"/>
                  <a:pt x="6" y="39"/>
                </a:cubicBezTo>
                <a:cubicBezTo>
                  <a:pt x="6" y="14"/>
                  <a:pt x="6" y="14"/>
                  <a:pt x="6" y="14"/>
                </a:cubicBezTo>
                <a:cubicBezTo>
                  <a:pt x="9" y="14"/>
                  <a:pt x="9" y="14"/>
                  <a:pt x="9" y="14"/>
                </a:cubicBezTo>
                <a:cubicBezTo>
                  <a:pt x="9" y="38"/>
                  <a:pt x="9" y="38"/>
                  <a:pt x="9" y="38"/>
                </a:cubicBezTo>
                <a:cubicBezTo>
                  <a:pt x="9" y="39"/>
                  <a:pt x="9" y="39"/>
                  <a:pt x="9" y="39"/>
                </a:cubicBezTo>
                <a:cubicBezTo>
                  <a:pt x="9" y="82"/>
                  <a:pt x="9" y="82"/>
                  <a:pt x="9" y="82"/>
                </a:cubicBezTo>
                <a:cubicBezTo>
                  <a:pt x="9" y="85"/>
                  <a:pt x="11" y="87"/>
                  <a:pt x="14" y="87"/>
                </a:cubicBezTo>
                <a:cubicBezTo>
                  <a:pt x="17" y="87"/>
                  <a:pt x="19" y="85"/>
                  <a:pt x="19" y="82"/>
                </a:cubicBezTo>
                <a:cubicBezTo>
                  <a:pt x="19" y="44"/>
                  <a:pt x="19" y="44"/>
                  <a:pt x="19" y="44"/>
                </a:cubicBezTo>
                <a:cubicBezTo>
                  <a:pt x="21" y="44"/>
                  <a:pt x="21" y="44"/>
                  <a:pt x="21" y="44"/>
                </a:cubicBezTo>
                <a:cubicBezTo>
                  <a:pt x="21" y="82"/>
                  <a:pt x="21" y="82"/>
                  <a:pt x="21" y="82"/>
                </a:cubicBezTo>
                <a:cubicBezTo>
                  <a:pt x="21" y="85"/>
                  <a:pt x="23"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3" y="14"/>
                  <a:pt x="33" y="14"/>
                  <a:pt x="33" y="14"/>
                </a:cubicBezTo>
                <a:cubicBezTo>
                  <a:pt x="33" y="39"/>
                  <a:pt x="33" y="39"/>
                  <a:pt x="33" y="39"/>
                </a:cubicBezTo>
                <a:cubicBezTo>
                  <a:pt x="33"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7" y="1"/>
                  <a:pt x="31" y="1"/>
                </a:cubicBezTo>
                <a:close/>
              </a:path>
            </a:pathLst>
          </a:custGeom>
          <a:solidFill>
            <a:srgbClr val="113A59"/>
          </a:solidFill>
          <a:ln w="9525">
            <a:noFill/>
            <a:miter lim="800000"/>
          </a:ln>
        </p:spPr>
        <p:txBody>
          <a:bodyPr/>
          <a:lstStyle/>
          <a:p>
            <a:endParaRPr lang="zh-CN" altLang="en-US">
              <a:latin typeface="Calibri" panose="020F0502020204030204" pitchFamily="34" charset="0"/>
            </a:endParaRPr>
          </a:p>
        </p:txBody>
      </p:sp>
      <p:sp>
        <p:nvSpPr>
          <p:cNvPr id="13339" name="Oval 133"/>
          <p:cNvSpPr>
            <a:spLocks noChangeArrowheads="1"/>
          </p:cNvSpPr>
          <p:nvPr/>
        </p:nvSpPr>
        <p:spPr bwMode="auto">
          <a:xfrm>
            <a:off x="6448425" y="2154238"/>
            <a:ext cx="160338" cy="160337"/>
          </a:xfrm>
          <a:prstGeom prst="ellipse">
            <a:avLst/>
          </a:prstGeom>
          <a:solidFill>
            <a:srgbClr val="113A59"/>
          </a:solidFill>
          <a:ln w="9525">
            <a:noFill/>
            <a:round/>
          </a:ln>
        </p:spPr>
        <p:txBody>
          <a:bodyPr/>
          <a:lstStyle/>
          <a:p>
            <a:endParaRPr lang="zh-CN" altLang="en-US">
              <a:latin typeface="Calibri" panose="020F0502020204030204" pitchFamily="34" charset="0"/>
            </a:endParaRPr>
          </a:p>
        </p:txBody>
      </p:sp>
      <p:sp>
        <p:nvSpPr>
          <p:cNvPr id="13340" name="Freeform 134"/>
          <p:cNvSpPr/>
          <p:nvPr/>
        </p:nvSpPr>
        <p:spPr bwMode="auto">
          <a:xfrm>
            <a:off x="6808788" y="2324100"/>
            <a:ext cx="409575" cy="868363"/>
          </a:xfrm>
          <a:custGeom>
            <a:avLst/>
            <a:gdLst>
              <a:gd name="T0" fmla="*/ 319347 w 41"/>
              <a:gd name="T1" fmla="*/ 9987 h 87"/>
              <a:gd name="T2" fmla="*/ 109775 w 41"/>
              <a:gd name="T3" fmla="*/ 0 h 87"/>
              <a:gd name="T4" fmla="*/ 0 w 41"/>
              <a:gd name="T5" fmla="*/ 89886 h 87"/>
              <a:gd name="T6" fmla="*/ 0 w 41"/>
              <a:gd name="T7" fmla="*/ 89886 h 87"/>
              <a:gd name="T8" fmla="*/ 0 w 41"/>
              <a:gd name="T9" fmla="*/ 109860 h 87"/>
              <a:gd name="T10" fmla="*/ 0 w 41"/>
              <a:gd name="T11" fmla="*/ 389505 h 87"/>
              <a:gd name="T12" fmla="*/ 39918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99592 w 41"/>
              <a:gd name="T29" fmla="*/ 818959 h 87"/>
              <a:gd name="T30" fmla="*/ 199592 w 41"/>
              <a:gd name="T31" fmla="*/ 439442 h 87"/>
              <a:gd name="T32" fmla="*/ 219551 w 41"/>
              <a:gd name="T33" fmla="*/ 439442 h 87"/>
              <a:gd name="T34" fmla="*/ 219551 w 41"/>
              <a:gd name="T35" fmla="*/ 818959 h 87"/>
              <a:gd name="T36" fmla="*/ 269449 w 41"/>
              <a:gd name="T37" fmla="*/ 868896 h 87"/>
              <a:gd name="T38" fmla="*/ 319347 w 41"/>
              <a:gd name="T39" fmla="*/ 818959 h 87"/>
              <a:gd name="T40" fmla="*/ 319347 w 41"/>
              <a:gd name="T41" fmla="*/ 379518 h 87"/>
              <a:gd name="T42" fmla="*/ 319347 w 41"/>
              <a:gd name="T43" fmla="*/ 379518 h 87"/>
              <a:gd name="T44" fmla="*/ 319347 w 41"/>
              <a:gd name="T45" fmla="*/ 139822 h 87"/>
              <a:gd name="T46" fmla="*/ 339306 w 41"/>
              <a:gd name="T47" fmla="*/ 139822 h 87"/>
              <a:gd name="T48" fmla="*/ 339306 w 41"/>
              <a:gd name="T49" fmla="*/ 389505 h 87"/>
              <a:gd name="T50" fmla="*/ 379224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1934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2"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4" y="43"/>
                </a:cubicBezTo>
                <a:cubicBezTo>
                  <a:pt x="6"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8" y="87"/>
                  <a:pt x="20" y="85"/>
                  <a:pt x="20" y="82"/>
                </a:cubicBezTo>
                <a:cubicBezTo>
                  <a:pt x="20" y="44"/>
                  <a:pt x="20" y="44"/>
                  <a:pt x="20" y="44"/>
                </a:cubicBezTo>
                <a:cubicBezTo>
                  <a:pt x="22" y="44"/>
                  <a:pt x="22" y="44"/>
                  <a:pt x="22" y="44"/>
                </a:cubicBezTo>
                <a:cubicBezTo>
                  <a:pt x="22" y="82"/>
                  <a:pt x="22" y="82"/>
                  <a:pt x="22" y="82"/>
                </a:cubicBezTo>
                <a:cubicBezTo>
                  <a:pt x="22" y="85"/>
                  <a:pt x="24" y="87"/>
                  <a:pt x="27" y="87"/>
                </a:cubicBezTo>
                <a:cubicBezTo>
                  <a:pt x="29" y="87"/>
                  <a:pt x="32" y="85"/>
                  <a:pt x="32" y="82"/>
                </a:cubicBezTo>
                <a:cubicBezTo>
                  <a:pt x="32" y="38"/>
                  <a:pt x="32" y="38"/>
                  <a:pt x="32" y="38"/>
                </a:cubicBezTo>
                <a:cubicBezTo>
                  <a:pt x="32" y="38"/>
                  <a:pt x="32" y="38"/>
                  <a:pt x="32" y="38"/>
                </a:cubicBezTo>
                <a:cubicBezTo>
                  <a:pt x="32" y="14"/>
                  <a:pt x="32" y="14"/>
                  <a:pt x="32" y="14"/>
                </a:cubicBezTo>
                <a:cubicBezTo>
                  <a:pt x="34" y="14"/>
                  <a:pt x="34" y="14"/>
                  <a:pt x="34" y="14"/>
                </a:cubicBezTo>
                <a:cubicBezTo>
                  <a:pt x="34" y="39"/>
                  <a:pt x="34" y="39"/>
                  <a:pt x="34" y="39"/>
                </a:cubicBezTo>
                <a:cubicBezTo>
                  <a:pt x="34" y="41"/>
                  <a:pt x="36" y="43"/>
                  <a:pt x="38" y="43"/>
                </a:cubicBezTo>
                <a:cubicBezTo>
                  <a:pt x="40" y="43"/>
                  <a:pt x="41" y="41"/>
                  <a:pt x="41" y="39"/>
                </a:cubicBezTo>
                <a:cubicBezTo>
                  <a:pt x="41" y="11"/>
                  <a:pt x="41" y="11"/>
                  <a:pt x="41" y="11"/>
                </a:cubicBezTo>
                <a:cubicBezTo>
                  <a:pt x="41" y="9"/>
                  <a:pt x="41" y="9"/>
                  <a:pt x="41" y="9"/>
                </a:cubicBezTo>
                <a:cubicBezTo>
                  <a:pt x="41" y="9"/>
                  <a:pt x="41" y="9"/>
                  <a:pt x="41" y="9"/>
                </a:cubicBezTo>
                <a:cubicBezTo>
                  <a:pt x="41" y="6"/>
                  <a:pt x="38" y="1"/>
                  <a:pt x="32" y="1"/>
                </a:cubicBezTo>
                <a:close/>
              </a:path>
            </a:pathLst>
          </a:custGeom>
          <a:solidFill>
            <a:srgbClr val="113A59"/>
          </a:solidFill>
          <a:ln w="9525">
            <a:noFill/>
            <a:miter lim="800000"/>
          </a:ln>
        </p:spPr>
        <p:txBody>
          <a:bodyPr/>
          <a:lstStyle/>
          <a:p>
            <a:endParaRPr lang="zh-CN" altLang="en-US">
              <a:latin typeface="Calibri" panose="020F0502020204030204" pitchFamily="34" charset="0"/>
            </a:endParaRPr>
          </a:p>
        </p:txBody>
      </p:sp>
      <p:sp>
        <p:nvSpPr>
          <p:cNvPr id="13341" name="Oval 135"/>
          <p:cNvSpPr>
            <a:spLocks noChangeArrowheads="1"/>
          </p:cNvSpPr>
          <p:nvPr/>
        </p:nvSpPr>
        <p:spPr bwMode="auto">
          <a:xfrm>
            <a:off x="6937375" y="2154238"/>
            <a:ext cx="161925" cy="160337"/>
          </a:xfrm>
          <a:prstGeom prst="ellipse">
            <a:avLst/>
          </a:prstGeom>
          <a:solidFill>
            <a:srgbClr val="113A59"/>
          </a:solidFill>
          <a:ln w="9525">
            <a:noFill/>
            <a:round/>
          </a:ln>
        </p:spPr>
        <p:txBody>
          <a:bodyPr/>
          <a:lstStyle/>
          <a:p>
            <a:endParaRPr lang="zh-CN" altLang="en-US">
              <a:latin typeface="Calibri" panose="020F0502020204030204" pitchFamily="34" charset="0"/>
            </a:endParaRPr>
          </a:p>
        </p:txBody>
      </p:sp>
      <p:sp>
        <p:nvSpPr>
          <p:cNvPr id="13342" name="Freeform 136"/>
          <p:cNvSpPr/>
          <p:nvPr/>
        </p:nvSpPr>
        <p:spPr bwMode="auto">
          <a:xfrm>
            <a:off x="7296150" y="2324100"/>
            <a:ext cx="409575" cy="868363"/>
          </a:xfrm>
          <a:custGeom>
            <a:avLst/>
            <a:gdLst>
              <a:gd name="T0" fmla="*/ 309367 w 41"/>
              <a:gd name="T1" fmla="*/ 9987 h 87"/>
              <a:gd name="T2" fmla="*/ 109775 w 41"/>
              <a:gd name="T3" fmla="*/ 0 h 87"/>
              <a:gd name="T4" fmla="*/ 0 w 41"/>
              <a:gd name="T5" fmla="*/ 89886 h 87"/>
              <a:gd name="T6" fmla="*/ 0 w 41"/>
              <a:gd name="T7" fmla="*/ 89886 h 87"/>
              <a:gd name="T8" fmla="*/ 0 w 41"/>
              <a:gd name="T9" fmla="*/ 109860 h 87"/>
              <a:gd name="T10" fmla="*/ 0 w 41"/>
              <a:gd name="T11" fmla="*/ 389505 h 87"/>
              <a:gd name="T12" fmla="*/ 39918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99592 w 41"/>
              <a:gd name="T29" fmla="*/ 818959 h 87"/>
              <a:gd name="T30" fmla="*/ 199592 w 41"/>
              <a:gd name="T31" fmla="*/ 439442 h 87"/>
              <a:gd name="T32" fmla="*/ 219551 w 41"/>
              <a:gd name="T33" fmla="*/ 439442 h 87"/>
              <a:gd name="T34" fmla="*/ 219551 w 41"/>
              <a:gd name="T35" fmla="*/ 818959 h 87"/>
              <a:gd name="T36" fmla="*/ 26944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39306 w 41"/>
              <a:gd name="T47" fmla="*/ 139822 h 87"/>
              <a:gd name="T48" fmla="*/ 339306 w 41"/>
              <a:gd name="T49" fmla="*/ 389505 h 87"/>
              <a:gd name="T50" fmla="*/ 379224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4" y="43"/>
                </a:cubicBezTo>
                <a:cubicBezTo>
                  <a:pt x="6"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20" y="85"/>
                  <a:pt x="20" y="82"/>
                </a:cubicBezTo>
                <a:cubicBezTo>
                  <a:pt x="20" y="44"/>
                  <a:pt x="20" y="44"/>
                  <a:pt x="20" y="44"/>
                </a:cubicBezTo>
                <a:cubicBezTo>
                  <a:pt x="22" y="44"/>
                  <a:pt x="22" y="44"/>
                  <a:pt x="22" y="44"/>
                </a:cubicBezTo>
                <a:cubicBezTo>
                  <a:pt x="22" y="82"/>
                  <a:pt x="22" y="82"/>
                  <a:pt x="22" y="82"/>
                </a:cubicBezTo>
                <a:cubicBezTo>
                  <a:pt x="22" y="85"/>
                  <a:pt x="24" y="87"/>
                  <a:pt x="27"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6" y="43"/>
                  <a:pt x="38" y="43"/>
                </a:cubicBezTo>
                <a:cubicBezTo>
                  <a:pt x="40"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113A59"/>
          </a:solidFill>
          <a:ln w="9525">
            <a:noFill/>
            <a:miter lim="800000"/>
          </a:ln>
        </p:spPr>
        <p:txBody>
          <a:bodyPr/>
          <a:lstStyle/>
          <a:p>
            <a:endParaRPr lang="zh-CN" altLang="en-US">
              <a:latin typeface="Calibri" panose="020F0502020204030204" pitchFamily="34" charset="0"/>
            </a:endParaRPr>
          </a:p>
        </p:txBody>
      </p:sp>
      <p:sp>
        <p:nvSpPr>
          <p:cNvPr id="13343" name="Oval 137"/>
          <p:cNvSpPr>
            <a:spLocks noChangeArrowheads="1"/>
          </p:cNvSpPr>
          <p:nvPr/>
        </p:nvSpPr>
        <p:spPr bwMode="auto">
          <a:xfrm>
            <a:off x="7427913" y="2154238"/>
            <a:ext cx="158750" cy="160337"/>
          </a:xfrm>
          <a:prstGeom prst="ellipse">
            <a:avLst/>
          </a:prstGeom>
          <a:solidFill>
            <a:srgbClr val="113A59"/>
          </a:solidFill>
          <a:ln w="9525">
            <a:noFill/>
            <a:round/>
          </a:ln>
        </p:spPr>
        <p:txBody>
          <a:bodyPr/>
          <a:lstStyle/>
          <a:p>
            <a:endParaRPr lang="zh-CN" altLang="en-US">
              <a:latin typeface="Calibri" panose="020F0502020204030204" pitchFamily="34" charset="0"/>
            </a:endParaRPr>
          </a:p>
        </p:txBody>
      </p:sp>
      <p:sp>
        <p:nvSpPr>
          <p:cNvPr id="13344" name="Freeform 138"/>
          <p:cNvSpPr/>
          <p:nvPr/>
        </p:nvSpPr>
        <p:spPr bwMode="auto">
          <a:xfrm>
            <a:off x="5340350" y="2324100"/>
            <a:ext cx="409575" cy="868363"/>
          </a:xfrm>
          <a:custGeom>
            <a:avLst/>
            <a:gdLst>
              <a:gd name="T0" fmla="*/ 309367 w 41"/>
              <a:gd name="T1" fmla="*/ 9987 h 87"/>
              <a:gd name="T2" fmla="*/ 109775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89612 w 41"/>
              <a:gd name="T29" fmla="*/ 818959 h 87"/>
              <a:gd name="T30" fmla="*/ 189612 w 41"/>
              <a:gd name="T31" fmla="*/ 439442 h 87"/>
              <a:gd name="T32" fmla="*/ 219551 w 41"/>
              <a:gd name="T33" fmla="*/ 439442 h 87"/>
              <a:gd name="T34" fmla="*/ 21955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39306 w 41"/>
              <a:gd name="T47" fmla="*/ 139822 h 87"/>
              <a:gd name="T48" fmla="*/ 33930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113A59"/>
          </a:solidFill>
          <a:ln w="9525">
            <a:noFill/>
            <a:miter lim="800000"/>
          </a:ln>
        </p:spPr>
        <p:txBody>
          <a:bodyPr/>
          <a:lstStyle/>
          <a:p>
            <a:endParaRPr lang="zh-CN" altLang="en-US">
              <a:latin typeface="Calibri" panose="020F0502020204030204" pitchFamily="34" charset="0"/>
            </a:endParaRPr>
          </a:p>
        </p:txBody>
      </p:sp>
      <p:sp>
        <p:nvSpPr>
          <p:cNvPr id="13345" name="Oval 139"/>
          <p:cNvSpPr>
            <a:spLocks noChangeArrowheads="1"/>
          </p:cNvSpPr>
          <p:nvPr/>
        </p:nvSpPr>
        <p:spPr bwMode="auto">
          <a:xfrm>
            <a:off x="5459413" y="2154238"/>
            <a:ext cx="169862" cy="160337"/>
          </a:xfrm>
          <a:prstGeom prst="ellipse">
            <a:avLst/>
          </a:prstGeom>
          <a:solidFill>
            <a:srgbClr val="113A59"/>
          </a:solidFill>
          <a:ln w="9525">
            <a:noFill/>
            <a:round/>
          </a:ln>
        </p:spPr>
        <p:txBody>
          <a:bodyPr/>
          <a:lstStyle/>
          <a:p>
            <a:endParaRPr lang="zh-CN" altLang="en-US">
              <a:latin typeface="Calibri" panose="020F0502020204030204" pitchFamily="34" charset="0"/>
            </a:endParaRPr>
          </a:p>
        </p:txBody>
      </p:sp>
      <p:sp>
        <p:nvSpPr>
          <p:cNvPr id="13346" name="Freeform 140"/>
          <p:cNvSpPr/>
          <p:nvPr/>
        </p:nvSpPr>
        <p:spPr bwMode="auto">
          <a:xfrm>
            <a:off x="5829300" y="2324100"/>
            <a:ext cx="409575" cy="868363"/>
          </a:xfrm>
          <a:custGeom>
            <a:avLst/>
            <a:gdLst>
              <a:gd name="T0" fmla="*/ 309367 w 41"/>
              <a:gd name="T1" fmla="*/ 9987 h 87"/>
              <a:gd name="T2" fmla="*/ 99796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39714 w 41"/>
              <a:gd name="T27" fmla="*/ 868896 h 87"/>
              <a:gd name="T28" fmla="*/ 189612 w 41"/>
              <a:gd name="T29" fmla="*/ 818959 h 87"/>
              <a:gd name="T30" fmla="*/ 189612 w 41"/>
              <a:gd name="T31" fmla="*/ 439442 h 87"/>
              <a:gd name="T32" fmla="*/ 219551 w 41"/>
              <a:gd name="T33" fmla="*/ 439442 h 87"/>
              <a:gd name="T34" fmla="*/ 21955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39306 w 41"/>
              <a:gd name="T47" fmla="*/ 139822 h 87"/>
              <a:gd name="T48" fmla="*/ 33930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0" y="0"/>
                  <a:pt x="10" y="0"/>
                  <a:pt x="10" y="0"/>
                </a:cubicBezTo>
                <a:cubicBezTo>
                  <a:pt x="3"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4"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113A59"/>
          </a:solidFill>
          <a:ln w="9525">
            <a:noFill/>
            <a:miter lim="800000"/>
          </a:ln>
        </p:spPr>
        <p:txBody>
          <a:bodyPr/>
          <a:lstStyle/>
          <a:p>
            <a:endParaRPr lang="zh-CN" altLang="en-US">
              <a:latin typeface="Calibri" panose="020F0502020204030204" pitchFamily="34" charset="0"/>
            </a:endParaRPr>
          </a:p>
        </p:txBody>
      </p:sp>
      <p:sp>
        <p:nvSpPr>
          <p:cNvPr id="13347" name="Oval 141"/>
          <p:cNvSpPr>
            <a:spLocks noChangeArrowheads="1"/>
          </p:cNvSpPr>
          <p:nvPr/>
        </p:nvSpPr>
        <p:spPr bwMode="auto">
          <a:xfrm>
            <a:off x="5949950" y="2154238"/>
            <a:ext cx="169863" cy="160337"/>
          </a:xfrm>
          <a:prstGeom prst="ellipse">
            <a:avLst/>
          </a:prstGeom>
          <a:solidFill>
            <a:srgbClr val="113A59"/>
          </a:solidFill>
          <a:ln w="9525">
            <a:noFill/>
            <a:round/>
          </a:ln>
        </p:spPr>
        <p:txBody>
          <a:bodyPr/>
          <a:lstStyle/>
          <a:p>
            <a:endParaRPr lang="zh-CN" altLang="en-US">
              <a:latin typeface="Calibri" panose="020F0502020204030204" pitchFamily="34" charset="0"/>
            </a:endParaRPr>
          </a:p>
        </p:txBody>
      </p:sp>
      <p:sp>
        <p:nvSpPr>
          <p:cNvPr id="13348" name="Freeform 142"/>
          <p:cNvSpPr/>
          <p:nvPr/>
        </p:nvSpPr>
        <p:spPr bwMode="auto">
          <a:xfrm>
            <a:off x="1466850" y="3463925"/>
            <a:ext cx="409575" cy="868363"/>
          </a:xfrm>
          <a:custGeom>
            <a:avLst/>
            <a:gdLst>
              <a:gd name="T0" fmla="*/ 309367 w 41"/>
              <a:gd name="T1" fmla="*/ 9987 h 87"/>
              <a:gd name="T2" fmla="*/ 99796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59878 w 41"/>
              <a:gd name="T15" fmla="*/ 389505 h 87"/>
              <a:gd name="T16" fmla="*/ 59878 w 41"/>
              <a:gd name="T17" fmla="*/ 139822 h 87"/>
              <a:gd name="T18" fmla="*/ 89816 w 41"/>
              <a:gd name="T19" fmla="*/ 139822 h 87"/>
              <a:gd name="T20" fmla="*/ 89816 w 41"/>
              <a:gd name="T21" fmla="*/ 379518 h 87"/>
              <a:gd name="T22" fmla="*/ 89816 w 41"/>
              <a:gd name="T23" fmla="*/ 389505 h 87"/>
              <a:gd name="T24" fmla="*/ 89816 w 41"/>
              <a:gd name="T25" fmla="*/ 818959 h 87"/>
              <a:gd name="T26" fmla="*/ 139714 w 41"/>
              <a:gd name="T27" fmla="*/ 868896 h 87"/>
              <a:gd name="T28" fmla="*/ 189612 w 41"/>
              <a:gd name="T29" fmla="*/ 818959 h 87"/>
              <a:gd name="T30" fmla="*/ 189612 w 41"/>
              <a:gd name="T31" fmla="*/ 439442 h 87"/>
              <a:gd name="T32" fmla="*/ 209571 w 41"/>
              <a:gd name="T33" fmla="*/ 439442 h 87"/>
              <a:gd name="T34" fmla="*/ 20957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29326 w 41"/>
              <a:gd name="T47" fmla="*/ 139822 h 87"/>
              <a:gd name="T48" fmla="*/ 32932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0" y="0"/>
                  <a:pt x="10" y="0"/>
                  <a:pt x="10" y="0"/>
                </a:cubicBezTo>
                <a:cubicBezTo>
                  <a:pt x="2"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6" y="41"/>
                  <a:pt x="6" y="39"/>
                </a:cubicBezTo>
                <a:cubicBezTo>
                  <a:pt x="6" y="14"/>
                  <a:pt x="6" y="14"/>
                  <a:pt x="6" y="14"/>
                </a:cubicBezTo>
                <a:cubicBezTo>
                  <a:pt x="9" y="14"/>
                  <a:pt x="9" y="14"/>
                  <a:pt x="9" y="14"/>
                </a:cubicBezTo>
                <a:cubicBezTo>
                  <a:pt x="9" y="38"/>
                  <a:pt x="9" y="38"/>
                  <a:pt x="9" y="38"/>
                </a:cubicBezTo>
                <a:cubicBezTo>
                  <a:pt x="9" y="39"/>
                  <a:pt x="9" y="39"/>
                  <a:pt x="9" y="39"/>
                </a:cubicBezTo>
                <a:cubicBezTo>
                  <a:pt x="9" y="82"/>
                  <a:pt x="9" y="82"/>
                  <a:pt x="9" y="82"/>
                </a:cubicBezTo>
                <a:cubicBezTo>
                  <a:pt x="9" y="85"/>
                  <a:pt x="12" y="87"/>
                  <a:pt x="14" y="87"/>
                </a:cubicBezTo>
                <a:cubicBezTo>
                  <a:pt x="17" y="87"/>
                  <a:pt x="19" y="85"/>
                  <a:pt x="19" y="82"/>
                </a:cubicBezTo>
                <a:cubicBezTo>
                  <a:pt x="19" y="44"/>
                  <a:pt x="19" y="44"/>
                  <a:pt x="19" y="44"/>
                </a:cubicBezTo>
                <a:cubicBezTo>
                  <a:pt x="21" y="44"/>
                  <a:pt x="21" y="44"/>
                  <a:pt x="21" y="44"/>
                </a:cubicBezTo>
                <a:cubicBezTo>
                  <a:pt x="21" y="82"/>
                  <a:pt x="21" y="82"/>
                  <a:pt x="21" y="82"/>
                </a:cubicBezTo>
                <a:cubicBezTo>
                  <a:pt x="21" y="85"/>
                  <a:pt x="23"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3" y="14"/>
                  <a:pt x="33" y="14"/>
                  <a:pt x="33" y="14"/>
                </a:cubicBezTo>
                <a:cubicBezTo>
                  <a:pt x="33" y="39"/>
                  <a:pt x="33" y="39"/>
                  <a:pt x="33" y="39"/>
                </a:cubicBezTo>
                <a:cubicBezTo>
                  <a:pt x="33"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7" y="1"/>
                  <a:pt x="31" y="1"/>
                </a:cubicBezTo>
                <a:close/>
              </a:path>
            </a:pathLst>
          </a:custGeom>
          <a:solidFill>
            <a:srgbClr val="113A59"/>
          </a:solidFill>
          <a:ln w="9525">
            <a:noFill/>
            <a:miter lim="800000"/>
          </a:ln>
        </p:spPr>
        <p:txBody>
          <a:bodyPr/>
          <a:lstStyle/>
          <a:p>
            <a:endParaRPr lang="zh-CN" altLang="en-US">
              <a:latin typeface="Calibri" panose="020F0502020204030204" pitchFamily="34" charset="0"/>
            </a:endParaRPr>
          </a:p>
        </p:txBody>
      </p:sp>
      <p:sp>
        <p:nvSpPr>
          <p:cNvPr id="13349" name="Oval 143"/>
          <p:cNvSpPr>
            <a:spLocks noChangeArrowheads="1"/>
          </p:cNvSpPr>
          <p:nvPr/>
        </p:nvSpPr>
        <p:spPr bwMode="auto">
          <a:xfrm>
            <a:off x="1585913" y="3294063"/>
            <a:ext cx="158750" cy="158750"/>
          </a:xfrm>
          <a:prstGeom prst="ellipse">
            <a:avLst/>
          </a:prstGeom>
          <a:solidFill>
            <a:srgbClr val="113A59"/>
          </a:solidFill>
          <a:ln w="9525">
            <a:noFill/>
            <a:round/>
          </a:ln>
        </p:spPr>
        <p:txBody>
          <a:bodyPr/>
          <a:lstStyle/>
          <a:p>
            <a:endParaRPr lang="zh-CN" altLang="en-US">
              <a:latin typeface="Calibri" panose="020F0502020204030204" pitchFamily="34" charset="0"/>
            </a:endParaRPr>
          </a:p>
        </p:txBody>
      </p:sp>
      <p:sp>
        <p:nvSpPr>
          <p:cNvPr id="13350" name="Freeform 144"/>
          <p:cNvSpPr/>
          <p:nvPr/>
        </p:nvSpPr>
        <p:spPr bwMode="auto">
          <a:xfrm>
            <a:off x="1944688" y="3463925"/>
            <a:ext cx="409575" cy="868363"/>
          </a:xfrm>
          <a:custGeom>
            <a:avLst/>
            <a:gdLst>
              <a:gd name="T0" fmla="*/ 319347 w 41"/>
              <a:gd name="T1" fmla="*/ 9987 h 87"/>
              <a:gd name="T2" fmla="*/ 109775 w 41"/>
              <a:gd name="T3" fmla="*/ 0 h 87"/>
              <a:gd name="T4" fmla="*/ 0 w 41"/>
              <a:gd name="T5" fmla="*/ 89886 h 87"/>
              <a:gd name="T6" fmla="*/ 0 w 41"/>
              <a:gd name="T7" fmla="*/ 89886 h 87"/>
              <a:gd name="T8" fmla="*/ 0 w 41"/>
              <a:gd name="T9" fmla="*/ 109860 h 87"/>
              <a:gd name="T10" fmla="*/ 0 w 41"/>
              <a:gd name="T11" fmla="*/ 389505 h 87"/>
              <a:gd name="T12" fmla="*/ 39918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99592 w 41"/>
              <a:gd name="T29" fmla="*/ 818959 h 87"/>
              <a:gd name="T30" fmla="*/ 199592 w 41"/>
              <a:gd name="T31" fmla="*/ 439442 h 87"/>
              <a:gd name="T32" fmla="*/ 219551 w 41"/>
              <a:gd name="T33" fmla="*/ 439442 h 87"/>
              <a:gd name="T34" fmla="*/ 219551 w 41"/>
              <a:gd name="T35" fmla="*/ 818959 h 87"/>
              <a:gd name="T36" fmla="*/ 269449 w 41"/>
              <a:gd name="T37" fmla="*/ 868896 h 87"/>
              <a:gd name="T38" fmla="*/ 319347 w 41"/>
              <a:gd name="T39" fmla="*/ 818959 h 87"/>
              <a:gd name="T40" fmla="*/ 319347 w 41"/>
              <a:gd name="T41" fmla="*/ 379518 h 87"/>
              <a:gd name="T42" fmla="*/ 319347 w 41"/>
              <a:gd name="T43" fmla="*/ 379518 h 87"/>
              <a:gd name="T44" fmla="*/ 319347 w 41"/>
              <a:gd name="T45" fmla="*/ 139822 h 87"/>
              <a:gd name="T46" fmla="*/ 339306 w 41"/>
              <a:gd name="T47" fmla="*/ 139822 h 87"/>
              <a:gd name="T48" fmla="*/ 339306 w 41"/>
              <a:gd name="T49" fmla="*/ 389505 h 87"/>
              <a:gd name="T50" fmla="*/ 379224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1934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2"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4" y="43"/>
                </a:cubicBezTo>
                <a:cubicBezTo>
                  <a:pt x="6"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8" y="87"/>
                  <a:pt x="20" y="85"/>
                  <a:pt x="20" y="82"/>
                </a:cubicBezTo>
                <a:cubicBezTo>
                  <a:pt x="20" y="44"/>
                  <a:pt x="20" y="44"/>
                  <a:pt x="20" y="44"/>
                </a:cubicBezTo>
                <a:cubicBezTo>
                  <a:pt x="22" y="44"/>
                  <a:pt x="22" y="44"/>
                  <a:pt x="22" y="44"/>
                </a:cubicBezTo>
                <a:cubicBezTo>
                  <a:pt x="22" y="82"/>
                  <a:pt x="22" y="82"/>
                  <a:pt x="22" y="82"/>
                </a:cubicBezTo>
                <a:cubicBezTo>
                  <a:pt x="22" y="85"/>
                  <a:pt x="24" y="87"/>
                  <a:pt x="27" y="87"/>
                </a:cubicBezTo>
                <a:cubicBezTo>
                  <a:pt x="29" y="87"/>
                  <a:pt x="32" y="85"/>
                  <a:pt x="32" y="82"/>
                </a:cubicBezTo>
                <a:cubicBezTo>
                  <a:pt x="32" y="38"/>
                  <a:pt x="32" y="38"/>
                  <a:pt x="32" y="38"/>
                </a:cubicBezTo>
                <a:cubicBezTo>
                  <a:pt x="32" y="38"/>
                  <a:pt x="32" y="38"/>
                  <a:pt x="32" y="38"/>
                </a:cubicBezTo>
                <a:cubicBezTo>
                  <a:pt x="32" y="14"/>
                  <a:pt x="32" y="14"/>
                  <a:pt x="32" y="14"/>
                </a:cubicBezTo>
                <a:cubicBezTo>
                  <a:pt x="34" y="14"/>
                  <a:pt x="34" y="14"/>
                  <a:pt x="34" y="14"/>
                </a:cubicBezTo>
                <a:cubicBezTo>
                  <a:pt x="34" y="39"/>
                  <a:pt x="34" y="39"/>
                  <a:pt x="34" y="39"/>
                </a:cubicBezTo>
                <a:cubicBezTo>
                  <a:pt x="34" y="41"/>
                  <a:pt x="36" y="43"/>
                  <a:pt x="38" y="43"/>
                </a:cubicBezTo>
                <a:cubicBezTo>
                  <a:pt x="40" y="43"/>
                  <a:pt x="41" y="41"/>
                  <a:pt x="41" y="39"/>
                </a:cubicBezTo>
                <a:cubicBezTo>
                  <a:pt x="41" y="11"/>
                  <a:pt x="41" y="11"/>
                  <a:pt x="41" y="11"/>
                </a:cubicBezTo>
                <a:cubicBezTo>
                  <a:pt x="41" y="9"/>
                  <a:pt x="41" y="9"/>
                  <a:pt x="41" y="9"/>
                </a:cubicBezTo>
                <a:cubicBezTo>
                  <a:pt x="41" y="9"/>
                  <a:pt x="41" y="9"/>
                  <a:pt x="41" y="9"/>
                </a:cubicBezTo>
                <a:cubicBezTo>
                  <a:pt x="41" y="6"/>
                  <a:pt x="38" y="1"/>
                  <a:pt x="32" y="1"/>
                </a:cubicBezTo>
                <a:close/>
              </a:path>
            </a:pathLst>
          </a:custGeom>
          <a:solidFill>
            <a:srgbClr val="113A59"/>
          </a:solidFill>
          <a:ln w="9525">
            <a:noFill/>
            <a:miter lim="800000"/>
          </a:ln>
        </p:spPr>
        <p:txBody>
          <a:bodyPr/>
          <a:lstStyle/>
          <a:p>
            <a:endParaRPr lang="zh-CN" altLang="en-US">
              <a:latin typeface="Calibri" panose="020F0502020204030204" pitchFamily="34" charset="0"/>
            </a:endParaRPr>
          </a:p>
        </p:txBody>
      </p:sp>
      <p:sp>
        <p:nvSpPr>
          <p:cNvPr id="13351" name="Oval 145"/>
          <p:cNvSpPr>
            <a:spLocks noChangeArrowheads="1"/>
          </p:cNvSpPr>
          <p:nvPr/>
        </p:nvSpPr>
        <p:spPr bwMode="auto">
          <a:xfrm>
            <a:off x="2076450" y="3294063"/>
            <a:ext cx="158750" cy="158750"/>
          </a:xfrm>
          <a:prstGeom prst="ellipse">
            <a:avLst/>
          </a:prstGeom>
          <a:solidFill>
            <a:srgbClr val="113A59"/>
          </a:solidFill>
          <a:ln w="9525">
            <a:noFill/>
            <a:round/>
          </a:ln>
        </p:spPr>
        <p:txBody>
          <a:bodyPr/>
          <a:lstStyle/>
          <a:p>
            <a:endParaRPr lang="zh-CN" altLang="en-US">
              <a:latin typeface="Calibri" panose="020F0502020204030204" pitchFamily="34" charset="0"/>
            </a:endParaRPr>
          </a:p>
        </p:txBody>
      </p:sp>
      <p:sp>
        <p:nvSpPr>
          <p:cNvPr id="13352" name="Freeform 146"/>
          <p:cNvSpPr/>
          <p:nvPr/>
        </p:nvSpPr>
        <p:spPr bwMode="auto">
          <a:xfrm>
            <a:off x="2435225" y="3463925"/>
            <a:ext cx="407988" cy="868363"/>
          </a:xfrm>
          <a:custGeom>
            <a:avLst/>
            <a:gdLst>
              <a:gd name="T0" fmla="*/ 309367 w 41"/>
              <a:gd name="T1" fmla="*/ 9987 h 87"/>
              <a:gd name="T2" fmla="*/ 109775 w 41"/>
              <a:gd name="T3" fmla="*/ 0 h 87"/>
              <a:gd name="T4" fmla="*/ 0 w 41"/>
              <a:gd name="T5" fmla="*/ 89886 h 87"/>
              <a:gd name="T6" fmla="*/ 0 w 41"/>
              <a:gd name="T7" fmla="*/ 89886 h 87"/>
              <a:gd name="T8" fmla="*/ 0 w 41"/>
              <a:gd name="T9" fmla="*/ 109860 h 87"/>
              <a:gd name="T10" fmla="*/ 0 w 41"/>
              <a:gd name="T11" fmla="*/ 389505 h 87"/>
              <a:gd name="T12" fmla="*/ 39918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99592 w 41"/>
              <a:gd name="T29" fmla="*/ 818959 h 87"/>
              <a:gd name="T30" fmla="*/ 199592 w 41"/>
              <a:gd name="T31" fmla="*/ 439442 h 87"/>
              <a:gd name="T32" fmla="*/ 219551 w 41"/>
              <a:gd name="T33" fmla="*/ 439442 h 87"/>
              <a:gd name="T34" fmla="*/ 219551 w 41"/>
              <a:gd name="T35" fmla="*/ 818959 h 87"/>
              <a:gd name="T36" fmla="*/ 26944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39306 w 41"/>
              <a:gd name="T47" fmla="*/ 139822 h 87"/>
              <a:gd name="T48" fmla="*/ 339306 w 41"/>
              <a:gd name="T49" fmla="*/ 389505 h 87"/>
              <a:gd name="T50" fmla="*/ 379224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4" y="43"/>
                </a:cubicBezTo>
                <a:cubicBezTo>
                  <a:pt x="6"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20" y="85"/>
                  <a:pt x="20" y="82"/>
                </a:cubicBezTo>
                <a:cubicBezTo>
                  <a:pt x="20" y="44"/>
                  <a:pt x="20" y="44"/>
                  <a:pt x="20" y="44"/>
                </a:cubicBezTo>
                <a:cubicBezTo>
                  <a:pt x="22" y="44"/>
                  <a:pt x="22" y="44"/>
                  <a:pt x="22" y="44"/>
                </a:cubicBezTo>
                <a:cubicBezTo>
                  <a:pt x="22" y="82"/>
                  <a:pt x="22" y="82"/>
                  <a:pt x="22" y="82"/>
                </a:cubicBezTo>
                <a:cubicBezTo>
                  <a:pt x="22" y="85"/>
                  <a:pt x="24" y="87"/>
                  <a:pt x="27"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6" y="43"/>
                  <a:pt x="38" y="43"/>
                </a:cubicBezTo>
                <a:cubicBezTo>
                  <a:pt x="40"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4D86B3"/>
          </a:solidFill>
          <a:ln w="9525">
            <a:noFill/>
            <a:miter lim="800000"/>
          </a:ln>
        </p:spPr>
        <p:txBody>
          <a:bodyPr/>
          <a:lstStyle/>
          <a:p>
            <a:endParaRPr lang="zh-CN" altLang="en-US">
              <a:latin typeface="Calibri" panose="020F0502020204030204" pitchFamily="34" charset="0"/>
            </a:endParaRPr>
          </a:p>
        </p:txBody>
      </p:sp>
      <p:sp>
        <p:nvSpPr>
          <p:cNvPr id="13353" name="Oval 147"/>
          <p:cNvSpPr>
            <a:spLocks noChangeArrowheads="1"/>
          </p:cNvSpPr>
          <p:nvPr/>
        </p:nvSpPr>
        <p:spPr bwMode="auto">
          <a:xfrm>
            <a:off x="2563813" y="3294063"/>
            <a:ext cx="160337" cy="158750"/>
          </a:xfrm>
          <a:prstGeom prst="ellipse">
            <a:avLst/>
          </a:prstGeom>
          <a:solidFill>
            <a:srgbClr val="4D86B3"/>
          </a:solidFill>
          <a:ln w="9525">
            <a:noFill/>
            <a:round/>
          </a:ln>
        </p:spPr>
        <p:txBody>
          <a:bodyPr/>
          <a:lstStyle/>
          <a:p>
            <a:endParaRPr lang="zh-CN" altLang="en-US">
              <a:latin typeface="Calibri" panose="020F0502020204030204" pitchFamily="34" charset="0"/>
            </a:endParaRPr>
          </a:p>
        </p:txBody>
      </p:sp>
      <p:sp>
        <p:nvSpPr>
          <p:cNvPr id="13354" name="Freeform 148"/>
          <p:cNvSpPr/>
          <p:nvPr/>
        </p:nvSpPr>
        <p:spPr bwMode="auto">
          <a:xfrm>
            <a:off x="476250" y="3463925"/>
            <a:ext cx="411163" cy="868363"/>
          </a:xfrm>
          <a:custGeom>
            <a:avLst/>
            <a:gdLst>
              <a:gd name="T0" fmla="*/ 311105 w 41"/>
              <a:gd name="T1" fmla="*/ 9987 h 87"/>
              <a:gd name="T2" fmla="*/ 110392 w 41"/>
              <a:gd name="T3" fmla="*/ 0 h 87"/>
              <a:gd name="T4" fmla="*/ 0 w 41"/>
              <a:gd name="T5" fmla="*/ 89886 h 87"/>
              <a:gd name="T6" fmla="*/ 0 w 41"/>
              <a:gd name="T7" fmla="*/ 89886 h 87"/>
              <a:gd name="T8" fmla="*/ 0 w 41"/>
              <a:gd name="T9" fmla="*/ 109860 h 87"/>
              <a:gd name="T10" fmla="*/ 0 w 41"/>
              <a:gd name="T11" fmla="*/ 389505 h 87"/>
              <a:gd name="T12" fmla="*/ 30107 w 41"/>
              <a:gd name="T13" fmla="*/ 429454 h 87"/>
              <a:gd name="T14" fmla="*/ 70250 w 41"/>
              <a:gd name="T15" fmla="*/ 389505 h 87"/>
              <a:gd name="T16" fmla="*/ 70250 w 41"/>
              <a:gd name="T17" fmla="*/ 139822 h 87"/>
              <a:gd name="T18" fmla="*/ 100357 w 41"/>
              <a:gd name="T19" fmla="*/ 139822 h 87"/>
              <a:gd name="T20" fmla="*/ 100357 w 41"/>
              <a:gd name="T21" fmla="*/ 379518 h 87"/>
              <a:gd name="T22" fmla="*/ 100357 w 41"/>
              <a:gd name="T23" fmla="*/ 389505 h 87"/>
              <a:gd name="T24" fmla="*/ 100357 w 41"/>
              <a:gd name="T25" fmla="*/ 818959 h 87"/>
              <a:gd name="T26" fmla="*/ 150535 w 41"/>
              <a:gd name="T27" fmla="*/ 868896 h 87"/>
              <a:gd name="T28" fmla="*/ 190678 w 41"/>
              <a:gd name="T29" fmla="*/ 818959 h 87"/>
              <a:gd name="T30" fmla="*/ 190678 w 41"/>
              <a:gd name="T31" fmla="*/ 439442 h 87"/>
              <a:gd name="T32" fmla="*/ 220784 w 41"/>
              <a:gd name="T33" fmla="*/ 439442 h 87"/>
              <a:gd name="T34" fmla="*/ 220784 w 41"/>
              <a:gd name="T35" fmla="*/ 818959 h 87"/>
              <a:gd name="T36" fmla="*/ 270963 w 41"/>
              <a:gd name="T37" fmla="*/ 868896 h 87"/>
              <a:gd name="T38" fmla="*/ 311105 w 41"/>
              <a:gd name="T39" fmla="*/ 818959 h 87"/>
              <a:gd name="T40" fmla="*/ 311105 w 41"/>
              <a:gd name="T41" fmla="*/ 379518 h 87"/>
              <a:gd name="T42" fmla="*/ 311105 w 41"/>
              <a:gd name="T43" fmla="*/ 379518 h 87"/>
              <a:gd name="T44" fmla="*/ 311105 w 41"/>
              <a:gd name="T45" fmla="*/ 139822 h 87"/>
              <a:gd name="T46" fmla="*/ 341212 w 41"/>
              <a:gd name="T47" fmla="*/ 139822 h 87"/>
              <a:gd name="T48" fmla="*/ 341212 w 41"/>
              <a:gd name="T49" fmla="*/ 389505 h 87"/>
              <a:gd name="T50" fmla="*/ 371319 w 41"/>
              <a:gd name="T51" fmla="*/ 429454 h 87"/>
              <a:gd name="T52" fmla="*/ 411462 w 41"/>
              <a:gd name="T53" fmla="*/ 389505 h 87"/>
              <a:gd name="T54" fmla="*/ 411462 w 41"/>
              <a:gd name="T55" fmla="*/ 109860 h 87"/>
              <a:gd name="T56" fmla="*/ 411462 w 41"/>
              <a:gd name="T57" fmla="*/ 89886 h 87"/>
              <a:gd name="T58" fmla="*/ 411462 w 41"/>
              <a:gd name="T59" fmla="*/ 89886 h 87"/>
              <a:gd name="T60" fmla="*/ 311105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7"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113A59"/>
          </a:solidFill>
          <a:ln w="9525">
            <a:noFill/>
            <a:miter lim="800000"/>
          </a:ln>
        </p:spPr>
        <p:txBody>
          <a:bodyPr/>
          <a:lstStyle/>
          <a:p>
            <a:endParaRPr lang="zh-CN" altLang="en-US">
              <a:latin typeface="Calibri" panose="020F0502020204030204" pitchFamily="34" charset="0"/>
            </a:endParaRPr>
          </a:p>
        </p:txBody>
      </p:sp>
      <p:sp>
        <p:nvSpPr>
          <p:cNvPr id="13355" name="Oval 149"/>
          <p:cNvSpPr>
            <a:spLocks noChangeArrowheads="1"/>
          </p:cNvSpPr>
          <p:nvPr/>
        </p:nvSpPr>
        <p:spPr bwMode="auto">
          <a:xfrm>
            <a:off x="598488" y="3294063"/>
            <a:ext cx="166687" cy="158750"/>
          </a:xfrm>
          <a:prstGeom prst="ellipse">
            <a:avLst/>
          </a:prstGeom>
          <a:solidFill>
            <a:srgbClr val="113A59"/>
          </a:solidFill>
          <a:ln w="9525">
            <a:noFill/>
            <a:round/>
          </a:ln>
        </p:spPr>
        <p:txBody>
          <a:bodyPr/>
          <a:lstStyle/>
          <a:p>
            <a:endParaRPr lang="zh-CN" altLang="en-US">
              <a:latin typeface="Calibri" panose="020F0502020204030204" pitchFamily="34" charset="0"/>
            </a:endParaRPr>
          </a:p>
        </p:txBody>
      </p:sp>
      <p:sp>
        <p:nvSpPr>
          <p:cNvPr id="13356" name="Freeform 150"/>
          <p:cNvSpPr/>
          <p:nvPr/>
        </p:nvSpPr>
        <p:spPr bwMode="auto">
          <a:xfrm>
            <a:off x="965200" y="3463925"/>
            <a:ext cx="409575" cy="868363"/>
          </a:xfrm>
          <a:custGeom>
            <a:avLst/>
            <a:gdLst>
              <a:gd name="T0" fmla="*/ 309367 w 41"/>
              <a:gd name="T1" fmla="*/ 9987 h 87"/>
              <a:gd name="T2" fmla="*/ 99796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89612 w 41"/>
              <a:gd name="T29" fmla="*/ 818959 h 87"/>
              <a:gd name="T30" fmla="*/ 189612 w 41"/>
              <a:gd name="T31" fmla="*/ 439442 h 87"/>
              <a:gd name="T32" fmla="*/ 219551 w 41"/>
              <a:gd name="T33" fmla="*/ 439442 h 87"/>
              <a:gd name="T34" fmla="*/ 21955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39306 w 41"/>
              <a:gd name="T47" fmla="*/ 139822 h 87"/>
              <a:gd name="T48" fmla="*/ 33930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0" y="0"/>
                  <a:pt x="10" y="0"/>
                  <a:pt x="10" y="0"/>
                </a:cubicBezTo>
                <a:cubicBezTo>
                  <a:pt x="3"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113A59"/>
          </a:solidFill>
          <a:ln w="9525">
            <a:noFill/>
            <a:miter lim="800000"/>
          </a:ln>
        </p:spPr>
        <p:txBody>
          <a:bodyPr/>
          <a:lstStyle/>
          <a:p>
            <a:endParaRPr lang="zh-CN" altLang="en-US">
              <a:latin typeface="Calibri" panose="020F0502020204030204" pitchFamily="34" charset="0"/>
            </a:endParaRPr>
          </a:p>
        </p:txBody>
      </p:sp>
      <p:sp>
        <p:nvSpPr>
          <p:cNvPr id="13357" name="Oval 151"/>
          <p:cNvSpPr>
            <a:spLocks noChangeArrowheads="1"/>
          </p:cNvSpPr>
          <p:nvPr/>
        </p:nvSpPr>
        <p:spPr bwMode="auto">
          <a:xfrm>
            <a:off x="1085850" y="3294063"/>
            <a:ext cx="169863" cy="158750"/>
          </a:xfrm>
          <a:prstGeom prst="ellipse">
            <a:avLst/>
          </a:prstGeom>
          <a:solidFill>
            <a:srgbClr val="113A59"/>
          </a:solidFill>
          <a:ln w="9525">
            <a:noFill/>
            <a:round/>
          </a:ln>
        </p:spPr>
        <p:txBody>
          <a:bodyPr/>
          <a:lstStyle/>
          <a:p>
            <a:endParaRPr lang="zh-CN" altLang="en-US">
              <a:latin typeface="Calibri" panose="020F0502020204030204" pitchFamily="34" charset="0"/>
            </a:endParaRPr>
          </a:p>
        </p:txBody>
      </p:sp>
      <p:sp>
        <p:nvSpPr>
          <p:cNvPr id="13358" name="Freeform 152"/>
          <p:cNvSpPr/>
          <p:nvPr/>
        </p:nvSpPr>
        <p:spPr bwMode="auto">
          <a:xfrm>
            <a:off x="3892550" y="3463925"/>
            <a:ext cx="407988" cy="868363"/>
          </a:xfrm>
          <a:custGeom>
            <a:avLst/>
            <a:gdLst>
              <a:gd name="T0" fmla="*/ 309367 w 41"/>
              <a:gd name="T1" fmla="*/ 9987 h 87"/>
              <a:gd name="T2" fmla="*/ 109775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89612 w 41"/>
              <a:gd name="T29" fmla="*/ 818959 h 87"/>
              <a:gd name="T30" fmla="*/ 189612 w 41"/>
              <a:gd name="T31" fmla="*/ 439442 h 87"/>
              <a:gd name="T32" fmla="*/ 219551 w 41"/>
              <a:gd name="T33" fmla="*/ 439442 h 87"/>
              <a:gd name="T34" fmla="*/ 21955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39306 w 41"/>
              <a:gd name="T47" fmla="*/ 139822 h 87"/>
              <a:gd name="T48" fmla="*/ 33930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4D86B3"/>
          </a:solidFill>
          <a:ln w="9525">
            <a:noFill/>
            <a:miter lim="800000"/>
          </a:ln>
        </p:spPr>
        <p:txBody>
          <a:bodyPr/>
          <a:lstStyle/>
          <a:p>
            <a:endParaRPr lang="zh-CN" altLang="en-US">
              <a:latin typeface="Calibri" panose="020F0502020204030204" pitchFamily="34" charset="0"/>
            </a:endParaRPr>
          </a:p>
        </p:txBody>
      </p:sp>
      <p:sp>
        <p:nvSpPr>
          <p:cNvPr id="13359" name="Oval 153"/>
          <p:cNvSpPr>
            <a:spLocks noChangeArrowheads="1"/>
          </p:cNvSpPr>
          <p:nvPr/>
        </p:nvSpPr>
        <p:spPr bwMode="auto">
          <a:xfrm>
            <a:off x="4011613" y="3294063"/>
            <a:ext cx="169862" cy="158750"/>
          </a:xfrm>
          <a:prstGeom prst="ellipse">
            <a:avLst/>
          </a:prstGeom>
          <a:solidFill>
            <a:srgbClr val="4D86B3"/>
          </a:solidFill>
          <a:ln w="9525">
            <a:noFill/>
            <a:round/>
          </a:ln>
        </p:spPr>
        <p:txBody>
          <a:bodyPr/>
          <a:lstStyle/>
          <a:p>
            <a:endParaRPr lang="zh-CN" altLang="en-US">
              <a:latin typeface="Calibri" panose="020F0502020204030204" pitchFamily="34" charset="0"/>
            </a:endParaRPr>
          </a:p>
        </p:txBody>
      </p:sp>
      <p:sp>
        <p:nvSpPr>
          <p:cNvPr id="13360" name="Freeform 154"/>
          <p:cNvSpPr/>
          <p:nvPr/>
        </p:nvSpPr>
        <p:spPr bwMode="auto">
          <a:xfrm>
            <a:off x="4381500" y="3463925"/>
            <a:ext cx="409575" cy="868363"/>
          </a:xfrm>
          <a:custGeom>
            <a:avLst/>
            <a:gdLst>
              <a:gd name="T0" fmla="*/ 309367 w 41"/>
              <a:gd name="T1" fmla="*/ 9987 h 87"/>
              <a:gd name="T2" fmla="*/ 99796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39714 w 41"/>
              <a:gd name="T27" fmla="*/ 868896 h 87"/>
              <a:gd name="T28" fmla="*/ 189612 w 41"/>
              <a:gd name="T29" fmla="*/ 818959 h 87"/>
              <a:gd name="T30" fmla="*/ 189612 w 41"/>
              <a:gd name="T31" fmla="*/ 439442 h 87"/>
              <a:gd name="T32" fmla="*/ 219551 w 41"/>
              <a:gd name="T33" fmla="*/ 439442 h 87"/>
              <a:gd name="T34" fmla="*/ 21955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39306 w 41"/>
              <a:gd name="T47" fmla="*/ 139822 h 87"/>
              <a:gd name="T48" fmla="*/ 33930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0" y="0"/>
                  <a:pt x="10" y="0"/>
                  <a:pt x="10" y="0"/>
                </a:cubicBezTo>
                <a:cubicBezTo>
                  <a:pt x="3"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4"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4D86B3"/>
          </a:solidFill>
          <a:ln w="9525">
            <a:noFill/>
            <a:miter lim="800000"/>
          </a:ln>
        </p:spPr>
        <p:txBody>
          <a:bodyPr/>
          <a:lstStyle/>
          <a:p>
            <a:endParaRPr lang="zh-CN" altLang="en-US">
              <a:latin typeface="Calibri" panose="020F0502020204030204" pitchFamily="34" charset="0"/>
            </a:endParaRPr>
          </a:p>
        </p:txBody>
      </p:sp>
      <p:sp>
        <p:nvSpPr>
          <p:cNvPr id="13361" name="Oval 155"/>
          <p:cNvSpPr>
            <a:spLocks noChangeArrowheads="1"/>
          </p:cNvSpPr>
          <p:nvPr/>
        </p:nvSpPr>
        <p:spPr bwMode="auto">
          <a:xfrm>
            <a:off x="4500563" y="3294063"/>
            <a:ext cx="171450" cy="158750"/>
          </a:xfrm>
          <a:prstGeom prst="ellipse">
            <a:avLst/>
          </a:prstGeom>
          <a:solidFill>
            <a:srgbClr val="4D86B3"/>
          </a:solidFill>
          <a:ln w="9525">
            <a:noFill/>
            <a:round/>
          </a:ln>
        </p:spPr>
        <p:txBody>
          <a:bodyPr/>
          <a:lstStyle/>
          <a:p>
            <a:endParaRPr lang="zh-CN" altLang="en-US">
              <a:latin typeface="Calibri" panose="020F0502020204030204" pitchFamily="34" charset="0"/>
            </a:endParaRPr>
          </a:p>
        </p:txBody>
      </p:sp>
      <p:sp>
        <p:nvSpPr>
          <p:cNvPr id="13362" name="Freeform 156"/>
          <p:cNvSpPr/>
          <p:nvPr/>
        </p:nvSpPr>
        <p:spPr bwMode="auto">
          <a:xfrm>
            <a:off x="4872038" y="3463925"/>
            <a:ext cx="407987" cy="868363"/>
          </a:xfrm>
          <a:custGeom>
            <a:avLst/>
            <a:gdLst>
              <a:gd name="T0" fmla="*/ 309367 w 41"/>
              <a:gd name="T1" fmla="*/ 9987 h 87"/>
              <a:gd name="T2" fmla="*/ 99796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69857 w 41"/>
              <a:gd name="T15" fmla="*/ 389505 h 87"/>
              <a:gd name="T16" fmla="*/ 69857 w 41"/>
              <a:gd name="T17" fmla="*/ 139822 h 87"/>
              <a:gd name="T18" fmla="*/ 89816 w 41"/>
              <a:gd name="T19" fmla="*/ 139822 h 87"/>
              <a:gd name="T20" fmla="*/ 89816 w 41"/>
              <a:gd name="T21" fmla="*/ 379518 h 87"/>
              <a:gd name="T22" fmla="*/ 99796 w 41"/>
              <a:gd name="T23" fmla="*/ 389505 h 87"/>
              <a:gd name="T24" fmla="*/ 99796 w 41"/>
              <a:gd name="T25" fmla="*/ 818959 h 87"/>
              <a:gd name="T26" fmla="*/ 139714 w 41"/>
              <a:gd name="T27" fmla="*/ 868896 h 87"/>
              <a:gd name="T28" fmla="*/ 189612 w 41"/>
              <a:gd name="T29" fmla="*/ 818959 h 87"/>
              <a:gd name="T30" fmla="*/ 189612 w 41"/>
              <a:gd name="T31" fmla="*/ 439442 h 87"/>
              <a:gd name="T32" fmla="*/ 209571 w 41"/>
              <a:gd name="T33" fmla="*/ 439442 h 87"/>
              <a:gd name="T34" fmla="*/ 20957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29326 w 41"/>
              <a:gd name="T47" fmla="*/ 139822 h 87"/>
              <a:gd name="T48" fmla="*/ 32932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0" y="0"/>
                  <a:pt x="10" y="0"/>
                  <a:pt x="10" y="0"/>
                </a:cubicBezTo>
                <a:cubicBezTo>
                  <a:pt x="3"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7" y="41"/>
                  <a:pt x="7" y="39"/>
                </a:cubicBezTo>
                <a:cubicBezTo>
                  <a:pt x="7" y="14"/>
                  <a:pt x="7" y="14"/>
                  <a:pt x="7" y="14"/>
                </a:cubicBezTo>
                <a:cubicBezTo>
                  <a:pt x="9" y="14"/>
                  <a:pt x="9" y="14"/>
                  <a:pt x="9" y="14"/>
                </a:cubicBezTo>
                <a:cubicBezTo>
                  <a:pt x="9" y="38"/>
                  <a:pt x="9" y="38"/>
                  <a:pt x="9" y="38"/>
                </a:cubicBezTo>
                <a:cubicBezTo>
                  <a:pt x="9" y="39"/>
                  <a:pt x="10" y="39"/>
                  <a:pt x="10" y="39"/>
                </a:cubicBezTo>
                <a:cubicBezTo>
                  <a:pt x="10" y="82"/>
                  <a:pt x="10" y="82"/>
                  <a:pt x="10" y="82"/>
                </a:cubicBezTo>
                <a:cubicBezTo>
                  <a:pt x="10" y="85"/>
                  <a:pt x="12" y="87"/>
                  <a:pt x="14" y="87"/>
                </a:cubicBezTo>
                <a:cubicBezTo>
                  <a:pt x="17" y="87"/>
                  <a:pt x="19" y="85"/>
                  <a:pt x="19" y="82"/>
                </a:cubicBezTo>
                <a:cubicBezTo>
                  <a:pt x="19" y="44"/>
                  <a:pt x="19" y="44"/>
                  <a:pt x="19" y="44"/>
                </a:cubicBezTo>
                <a:cubicBezTo>
                  <a:pt x="21" y="44"/>
                  <a:pt x="21" y="44"/>
                  <a:pt x="21" y="44"/>
                </a:cubicBezTo>
                <a:cubicBezTo>
                  <a:pt x="21" y="82"/>
                  <a:pt x="21" y="82"/>
                  <a:pt x="21" y="82"/>
                </a:cubicBezTo>
                <a:cubicBezTo>
                  <a:pt x="21"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3" y="14"/>
                  <a:pt x="33" y="14"/>
                  <a:pt x="33" y="14"/>
                </a:cubicBezTo>
                <a:cubicBezTo>
                  <a:pt x="33" y="39"/>
                  <a:pt x="33" y="39"/>
                  <a:pt x="33" y="39"/>
                </a:cubicBezTo>
                <a:cubicBezTo>
                  <a:pt x="33"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7" y="1"/>
                  <a:pt x="31" y="1"/>
                </a:cubicBezTo>
                <a:close/>
              </a:path>
            </a:pathLst>
          </a:custGeom>
          <a:solidFill>
            <a:srgbClr val="4D86B3"/>
          </a:solidFill>
          <a:ln w="9525">
            <a:noFill/>
            <a:miter lim="800000"/>
          </a:ln>
        </p:spPr>
        <p:txBody>
          <a:bodyPr/>
          <a:lstStyle/>
          <a:p>
            <a:endParaRPr lang="zh-CN" altLang="en-US">
              <a:latin typeface="Calibri" panose="020F0502020204030204" pitchFamily="34" charset="0"/>
            </a:endParaRPr>
          </a:p>
        </p:txBody>
      </p:sp>
      <p:sp>
        <p:nvSpPr>
          <p:cNvPr id="13363" name="Oval 157"/>
          <p:cNvSpPr>
            <a:spLocks noChangeArrowheads="1"/>
          </p:cNvSpPr>
          <p:nvPr/>
        </p:nvSpPr>
        <p:spPr bwMode="auto">
          <a:xfrm>
            <a:off x="4991100" y="3294063"/>
            <a:ext cx="158750" cy="158750"/>
          </a:xfrm>
          <a:prstGeom prst="ellipse">
            <a:avLst/>
          </a:prstGeom>
          <a:solidFill>
            <a:srgbClr val="4D86B3"/>
          </a:solidFill>
          <a:ln w="9525">
            <a:noFill/>
            <a:round/>
          </a:ln>
        </p:spPr>
        <p:txBody>
          <a:bodyPr/>
          <a:lstStyle/>
          <a:p>
            <a:endParaRPr lang="zh-CN" altLang="en-US">
              <a:latin typeface="Calibri" panose="020F0502020204030204" pitchFamily="34" charset="0"/>
            </a:endParaRPr>
          </a:p>
        </p:txBody>
      </p:sp>
      <p:sp>
        <p:nvSpPr>
          <p:cNvPr id="13364" name="Freeform 158"/>
          <p:cNvSpPr/>
          <p:nvPr/>
        </p:nvSpPr>
        <p:spPr bwMode="auto">
          <a:xfrm>
            <a:off x="2913063" y="3463925"/>
            <a:ext cx="411162" cy="868363"/>
          </a:xfrm>
          <a:custGeom>
            <a:avLst/>
            <a:gdLst>
              <a:gd name="T0" fmla="*/ 311105 w 41"/>
              <a:gd name="T1" fmla="*/ 9987 h 87"/>
              <a:gd name="T2" fmla="*/ 100357 w 41"/>
              <a:gd name="T3" fmla="*/ 0 h 87"/>
              <a:gd name="T4" fmla="*/ 0 w 41"/>
              <a:gd name="T5" fmla="*/ 89886 h 87"/>
              <a:gd name="T6" fmla="*/ 0 w 41"/>
              <a:gd name="T7" fmla="*/ 89886 h 87"/>
              <a:gd name="T8" fmla="*/ 0 w 41"/>
              <a:gd name="T9" fmla="*/ 109860 h 87"/>
              <a:gd name="T10" fmla="*/ 0 w 41"/>
              <a:gd name="T11" fmla="*/ 389505 h 87"/>
              <a:gd name="T12" fmla="*/ 30107 w 41"/>
              <a:gd name="T13" fmla="*/ 429454 h 87"/>
              <a:gd name="T14" fmla="*/ 60214 w 41"/>
              <a:gd name="T15" fmla="*/ 389505 h 87"/>
              <a:gd name="T16" fmla="*/ 60214 w 41"/>
              <a:gd name="T17" fmla="*/ 139822 h 87"/>
              <a:gd name="T18" fmla="*/ 90321 w 41"/>
              <a:gd name="T19" fmla="*/ 139822 h 87"/>
              <a:gd name="T20" fmla="*/ 90321 w 41"/>
              <a:gd name="T21" fmla="*/ 379518 h 87"/>
              <a:gd name="T22" fmla="*/ 90321 w 41"/>
              <a:gd name="T23" fmla="*/ 389505 h 87"/>
              <a:gd name="T24" fmla="*/ 90321 w 41"/>
              <a:gd name="T25" fmla="*/ 818959 h 87"/>
              <a:gd name="T26" fmla="*/ 140499 w 41"/>
              <a:gd name="T27" fmla="*/ 868896 h 87"/>
              <a:gd name="T28" fmla="*/ 190678 w 41"/>
              <a:gd name="T29" fmla="*/ 818959 h 87"/>
              <a:gd name="T30" fmla="*/ 190678 w 41"/>
              <a:gd name="T31" fmla="*/ 439442 h 87"/>
              <a:gd name="T32" fmla="*/ 210749 w 41"/>
              <a:gd name="T33" fmla="*/ 439442 h 87"/>
              <a:gd name="T34" fmla="*/ 210749 w 41"/>
              <a:gd name="T35" fmla="*/ 818959 h 87"/>
              <a:gd name="T36" fmla="*/ 260927 w 41"/>
              <a:gd name="T37" fmla="*/ 868896 h 87"/>
              <a:gd name="T38" fmla="*/ 311105 w 41"/>
              <a:gd name="T39" fmla="*/ 818959 h 87"/>
              <a:gd name="T40" fmla="*/ 311105 w 41"/>
              <a:gd name="T41" fmla="*/ 379518 h 87"/>
              <a:gd name="T42" fmla="*/ 311105 w 41"/>
              <a:gd name="T43" fmla="*/ 379518 h 87"/>
              <a:gd name="T44" fmla="*/ 311105 w 41"/>
              <a:gd name="T45" fmla="*/ 139822 h 87"/>
              <a:gd name="T46" fmla="*/ 331177 w 41"/>
              <a:gd name="T47" fmla="*/ 139822 h 87"/>
              <a:gd name="T48" fmla="*/ 331177 w 41"/>
              <a:gd name="T49" fmla="*/ 389505 h 87"/>
              <a:gd name="T50" fmla="*/ 371319 w 41"/>
              <a:gd name="T51" fmla="*/ 429454 h 87"/>
              <a:gd name="T52" fmla="*/ 411462 w 41"/>
              <a:gd name="T53" fmla="*/ 389505 h 87"/>
              <a:gd name="T54" fmla="*/ 411462 w 41"/>
              <a:gd name="T55" fmla="*/ 109860 h 87"/>
              <a:gd name="T56" fmla="*/ 411462 w 41"/>
              <a:gd name="T57" fmla="*/ 89886 h 87"/>
              <a:gd name="T58" fmla="*/ 411462 w 41"/>
              <a:gd name="T59" fmla="*/ 89886 h 87"/>
              <a:gd name="T60" fmla="*/ 311105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0" y="0"/>
                  <a:pt x="10" y="0"/>
                  <a:pt x="10" y="0"/>
                </a:cubicBezTo>
                <a:cubicBezTo>
                  <a:pt x="2"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6" y="41"/>
                  <a:pt x="6" y="39"/>
                </a:cubicBezTo>
                <a:cubicBezTo>
                  <a:pt x="6" y="14"/>
                  <a:pt x="6" y="14"/>
                  <a:pt x="6" y="14"/>
                </a:cubicBezTo>
                <a:cubicBezTo>
                  <a:pt x="9" y="14"/>
                  <a:pt x="9" y="14"/>
                  <a:pt x="9" y="14"/>
                </a:cubicBezTo>
                <a:cubicBezTo>
                  <a:pt x="9" y="38"/>
                  <a:pt x="9" y="38"/>
                  <a:pt x="9" y="38"/>
                </a:cubicBezTo>
                <a:cubicBezTo>
                  <a:pt x="9" y="39"/>
                  <a:pt x="9" y="39"/>
                  <a:pt x="9" y="39"/>
                </a:cubicBezTo>
                <a:cubicBezTo>
                  <a:pt x="9" y="82"/>
                  <a:pt x="9" y="82"/>
                  <a:pt x="9" y="82"/>
                </a:cubicBezTo>
                <a:cubicBezTo>
                  <a:pt x="9" y="85"/>
                  <a:pt x="12" y="87"/>
                  <a:pt x="14" y="87"/>
                </a:cubicBezTo>
                <a:cubicBezTo>
                  <a:pt x="17" y="87"/>
                  <a:pt x="19" y="85"/>
                  <a:pt x="19" y="82"/>
                </a:cubicBezTo>
                <a:cubicBezTo>
                  <a:pt x="19" y="44"/>
                  <a:pt x="19" y="44"/>
                  <a:pt x="19" y="44"/>
                </a:cubicBezTo>
                <a:cubicBezTo>
                  <a:pt x="21" y="44"/>
                  <a:pt x="21" y="44"/>
                  <a:pt x="21" y="44"/>
                </a:cubicBezTo>
                <a:cubicBezTo>
                  <a:pt x="21" y="82"/>
                  <a:pt x="21" y="82"/>
                  <a:pt x="21" y="82"/>
                </a:cubicBezTo>
                <a:cubicBezTo>
                  <a:pt x="21" y="85"/>
                  <a:pt x="23"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3" y="14"/>
                  <a:pt x="33" y="14"/>
                  <a:pt x="33" y="14"/>
                </a:cubicBezTo>
                <a:cubicBezTo>
                  <a:pt x="33" y="39"/>
                  <a:pt x="33" y="39"/>
                  <a:pt x="33" y="39"/>
                </a:cubicBezTo>
                <a:cubicBezTo>
                  <a:pt x="33"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7" y="1"/>
                  <a:pt x="31" y="1"/>
                </a:cubicBezTo>
                <a:close/>
              </a:path>
            </a:pathLst>
          </a:custGeom>
          <a:solidFill>
            <a:srgbClr val="4D86B3"/>
          </a:solidFill>
          <a:ln w="9525">
            <a:noFill/>
            <a:miter lim="800000"/>
          </a:ln>
        </p:spPr>
        <p:txBody>
          <a:bodyPr/>
          <a:lstStyle/>
          <a:p>
            <a:endParaRPr lang="zh-CN" altLang="en-US">
              <a:latin typeface="Calibri" panose="020F0502020204030204" pitchFamily="34" charset="0"/>
            </a:endParaRPr>
          </a:p>
        </p:txBody>
      </p:sp>
      <p:sp>
        <p:nvSpPr>
          <p:cNvPr id="13365" name="Oval 159"/>
          <p:cNvSpPr>
            <a:spLocks noChangeArrowheads="1"/>
          </p:cNvSpPr>
          <p:nvPr/>
        </p:nvSpPr>
        <p:spPr bwMode="auto">
          <a:xfrm>
            <a:off x="3035300" y="3294063"/>
            <a:ext cx="157163" cy="158750"/>
          </a:xfrm>
          <a:prstGeom prst="ellipse">
            <a:avLst/>
          </a:prstGeom>
          <a:solidFill>
            <a:srgbClr val="4D86B3"/>
          </a:solidFill>
          <a:ln w="9525">
            <a:noFill/>
            <a:round/>
          </a:ln>
        </p:spPr>
        <p:txBody>
          <a:bodyPr/>
          <a:lstStyle/>
          <a:p>
            <a:endParaRPr lang="zh-CN" altLang="en-US">
              <a:latin typeface="Calibri" panose="020F0502020204030204" pitchFamily="34" charset="0"/>
            </a:endParaRPr>
          </a:p>
        </p:txBody>
      </p:sp>
      <p:sp>
        <p:nvSpPr>
          <p:cNvPr id="13366" name="Freeform 160"/>
          <p:cNvSpPr/>
          <p:nvPr/>
        </p:nvSpPr>
        <p:spPr bwMode="auto">
          <a:xfrm>
            <a:off x="3392488" y="3463925"/>
            <a:ext cx="409575" cy="868363"/>
          </a:xfrm>
          <a:custGeom>
            <a:avLst/>
            <a:gdLst>
              <a:gd name="T0" fmla="*/ 319347 w 41"/>
              <a:gd name="T1" fmla="*/ 9987 h 87"/>
              <a:gd name="T2" fmla="*/ 109775 w 41"/>
              <a:gd name="T3" fmla="*/ 0 h 87"/>
              <a:gd name="T4" fmla="*/ 0 w 41"/>
              <a:gd name="T5" fmla="*/ 89886 h 87"/>
              <a:gd name="T6" fmla="*/ 0 w 41"/>
              <a:gd name="T7" fmla="*/ 89886 h 87"/>
              <a:gd name="T8" fmla="*/ 0 w 41"/>
              <a:gd name="T9" fmla="*/ 109860 h 87"/>
              <a:gd name="T10" fmla="*/ 0 w 41"/>
              <a:gd name="T11" fmla="*/ 389505 h 87"/>
              <a:gd name="T12" fmla="*/ 39918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99592 w 41"/>
              <a:gd name="T29" fmla="*/ 818959 h 87"/>
              <a:gd name="T30" fmla="*/ 199592 w 41"/>
              <a:gd name="T31" fmla="*/ 439442 h 87"/>
              <a:gd name="T32" fmla="*/ 219551 w 41"/>
              <a:gd name="T33" fmla="*/ 439442 h 87"/>
              <a:gd name="T34" fmla="*/ 219551 w 41"/>
              <a:gd name="T35" fmla="*/ 818959 h 87"/>
              <a:gd name="T36" fmla="*/ 269449 w 41"/>
              <a:gd name="T37" fmla="*/ 868896 h 87"/>
              <a:gd name="T38" fmla="*/ 319347 w 41"/>
              <a:gd name="T39" fmla="*/ 818959 h 87"/>
              <a:gd name="T40" fmla="*/ 319347 w 41"/>
              <a:gd name="T41" fmla="*/ 379518 h 87"/>
              <a:gd name="T42" fmla="*/ 319347 w 41"/>
              <a:gd name="T43" fmla="*/ 379518 h 87"/>
              <a:gd name="T44" fmla="*/ 319347 w 41"/>
              <a:gd name="T45" fmla="*/ 139822 h 87"/>
              <a:gd name="T46" fmla="*/ 339306 w 41"/>
              <a:gd name="T47" fmla="*/ 139822 h 87"/>
              <a:gd name="T48" fmla="*/ 339306 w 41"/>
              <a:gd name="T49" fmla="*/ 389505 h 87"/>
              <a:gd name="T50" fmla="*/ 379224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1934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2"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4" y="43"/>
                </a:cubicBezTo>
                <a:cubicBezTo>
                  <a:pt x="6"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8" y="87"/>
                  <a:pt x="20" y="85"/>
                  <a:pt x="20" y="82"/>
                </a:cubicBezTo>
                <a:cubicBezTo>
                  <a:pt x="20" y="44"/>
                  <a:pt x="20" y="44"/>
                  <a:pt x="20" y="44"/>
                </a:cubicBezTo>
                <a:cubicBezTo>
                  <a:pt x="22" y="44"/>
                  <a:pt x="22" y="44"/>
                  <a:pt x="22" y="44"/>
                </a:cubicBezTo>
                <a:cubicBezTo>
                  <a:pt x="22" y="82"/>
                  <a:pt x="22" y="82"/>
                  <a:pt x="22" y="82"/>
                </a:cubicBezTo>
                <a:cubicBezTo>
                  <a:pt x="22" y="85"/>
                  <a:pt x="24" y="87"/>
                  <a:pt x="27" y="87"/>
                </a:cubicBezTo>
                <a:cubicBezTo>
                  <a:pt x="29" y="87"/>
                  <a:pt x="32" y="85"/>
                  <a:pt x="32" y="82"/>
                </a:cubicBezTo>
                <a:cubicBezTo>
                  <a:pt x="32" y="38"/>
                  <a:pt x="32" y="38"/>
                  <a:pt x="32" y="38"/>
                </a:cubicBezTo>
                <a:cubicBezTo>
                  <a:pt x="32" y="38"/>
                  <a:pt x="32" y="38"/>
                  <a:pt x="32" y="38"/>
                </a:cubicBezTo>
                <a:cubicBezTo>
                  <a:pt x="32" y="14"/>
                  <a:pt x="32" y="14"/>
                  <a:pt x="32" y="14"/>
                </a:cubicBezTo>
                <a:cubicBezTo>
                  <a:pt x="34" y="14"/>
                  <a:pt x="34" y="14"/>
                  <a:pt x="34" y="14"/>
                </a:cubicBezTo>
                <a:cubicBezTo>
                  <a:pt x="34" y="39"/>
                  <a:pt x="34" y="39"/>
                  <a:pt x="34" y="39"/>
                </a:cubicBezTo>
                <a:cubicBezTo>
                  <a:pt x="34" y="41"/>
                  <a:pt x="36" y="43"/>
                  <a:pt x="38" y="43"/>
                </a:cubicBezTo>
                <a:cubicBezTo>
                  <a:pt x="40" y="43"/>
                  <a:pt x="41" y="41"/>
                  <a:pt x="41" y="39"/>
                </a:cubicBezTo>
                <a:cubicBezTo>
                  <a:pt x="41" y="11"/>
                  <a:pt x="41" y="11"/>
                  <a:pt x="41" y="11"/>
                </a:cubicBezTo>
                <a:cubicBezTo>
                  <a:pt x="41" y="9"/>
                  <a:pt x="41" y="9"/>
                  <a:pt x="41" y="9"/>
                </a:cubicBezTo>
                <a:cubicBezTo>
                  <a:pt x="41" y="9"/>
                  <a:pt x="41" y="9"/>
                  <a:pt x="41" y="9"/>
                </a:cubicBezTo>
                <a:cubicBezTo>
                  <a:pt x="41" y="6"/>
                  <a:pt x="38" y="1"/>
                  <a:pt x="32" y="1"/>
                </a:cubicBezTo>
                <a:close/>
              </a:path>
            </a:pathLst>
          </a:custGeom>
          <a:solidFill>
            <a:srgbClr val="4D86B3"/>
          </a:solidFill>
          <a:ln w="9525">
            <a:noFill/>
            <a:miter lim="800000"/>
          </a:ln>
        </p:spPr>
        <p:txBody>
          <a:bodyPr/>
          <a:lstStyle/>
          <a:p>
            <a:endParaRPr lang="zh-CN" altLang="en-US">
              <a:latin typeface="Calibri" panose="020F0502020204030204" pitchFamily="34" charset="0"/>
            </a:endParaRPr>
          </a:p>
        </p:txBody>
      </p:sp>
      <p:sp>
        <p:nvSpPr>
          <p:cNvPr id="13367" name="Oval 161"/>
          <p:cNvSpPr>
            <a:spLocks noChangeArrowheads="1"/>
          </p:cNvSpPr>
          <p:nvPr/>
        </p:nvSpPr>
        <p:spPr bwMode="auto">
          <a:xfrm>
            <a:off x="3522663" y="3294063"/>
            <a:ext cx="160337" cy="158750"/>
          </a:xfrm>
          <a:prstGeom prst="ellipse">
            <a:avLst/>
          </a:prstGeom>
          <a:solidFill>
            <a:srgbClr val="4D86B3"/>
          </a:solidFill>
          <a:ln w="9525">
            <a:noFill/>
            <a:round/>
          </a:ln>
        </p:spPr>
        <p:txBody>
          <a:bodyPr/>
          <a:lstStyle/>
          <a:p>
            <a:endParaRPr lang="zh-CN" altLang="en-US">
              <a:latin typeface="Calibri" panose="020F0502020204030204" pitchFamily="34" charset="0"/>
            </a:endParaRPr>
          </a:p>
        </p:txBody>
      </p:sp>
      <p:sp>
        <p:nvSpPr>
          <p:cNvPr id="13368" name="Freeform 162"/>
          <p:cNvSpPr/>
          <p:nvPr/>
        </p:nvSpPr>
        <p:spPr bwMode="auto">
          <a:xfrm>
            <a:off x="6329363" y="3463925"/>
            <a:ext cx="407987" cy="868363"/>
          </a:xfrm>
          <a:custGeom>
            <a:avLst/>
            <a:gdLst>
              <a:gd name="T0" fmla="*/ 309367 w 41"/>
              <a:gd name="T1" fmla="*/ 9987 h 87"/>
              <a:gd name="T2" fmla="*/ 99796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59878 w 41"/>
              <a:gd name="T15" fmla="*/ 389505 h 87"/>
              <a:gd name="T16" fmla="*/ 59878 w 41"/>
              <a:gd name="T17" fmla="*/ 139822 h 87"/>
              <a:gd name="T18" fmla="*/ 89816 w 41"/>
              <a:gd name="T19" fmla="*/ 139822 h 87"/>
              <a:gd name="T20" fmla="*/ 89816 w 41"/>
              <a:gd name="T21" fmla="*/ 379518 h 87"/>
              <a:gd name="T22" fmla="*/ 89816 w 41"/>
              <a:gd name="T23" fmla="*/ 389505 h 87"/>
              <a:gd name="T24" fmla="*/ 89816 w 41"/>
              <a:gd name="T25" fmla="*/ 818959 h 87"/>
              <a:gd name="T26" fmla="*/ 139714 w 41"/>
              <a:gd name="T27" fmla="*/ 868896 h 87"/>
              <a:gd name="T28" fmla="*/ 189612 w 41"/>
              <a:gd name="T29" fmla="*/ 818959 h 87"/>
              <a:gd name="T30" fmla="*/ 189612 w 41"/>
              <a:gd name="T31" fmla="*/ 439442 h 87"/>
              <a:gd name="T32" fmla="*/ 209571 w 41"/>
              <a:gd name="T33" fmla="*/ 439442 h 87"/>
              <a:gd name="T34" fmla="*/ 20957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29326 w 41"/>
              <a:gd name="T47" fmla="*/ 139822 h 87"/>
              <a:gd name="T48" fmla="*/ 32932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0" y="0"/>
                  <a:pt x="10" y="0"/>
                  <a:pt x="10" y="0"/>
                </a:cubicBezTo>
                <a:cubicBezTo>
                  <a:pt x="2"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6" y="41"/>
                  <a:pt x="6" y="39"/>
                </a:cubicBezTo>
                <a:cubicBezTo>
                  <a:pt x="6" y="14"/>
                  <a:pt x="6" y="14"/>
                  <a:pt x="6" y="14"/>
                </a:cubicBezTo>
                <a:cubicBezTo>
                  <a:pt x="9" y="14"/>
                  <a:pt x="9" y="14"/>
                  <a:pt x="9" y="14"/>
                </a:cubicBezTo>
                <a:cubicBezTo>
                  <a:pt x="9" y="38"/>
                  <a:pt x="9" y="38"/>
                  <a:pt x="9" y="38"/>
                </a:cubicBezTo>
                <a:cubicBezTo>
                  <a:pt x="9" y="39"/>
                  <a:pt x="9" y="39"/>
                  <a:pt x="9" y="39"/>
                </a:cubicBezTo>
                <a:cubicBezTo>
                  <a:pt x="9" y="82"/>
                  <a:pt x="9" y="82"/>
                  <a:pt x="9" y="82"/>
                </a:cubicBezTo>
                <a:cubicBezTo>
                  <a:pt x="9" y="85"/>
                  <a:pt x="11" y="87"/>
                  <a:pt x="14" y="87"/>
                </a:cubicBezTo>
                <a:cubicBezTo>
                  <a:pt x="17" y="87"/>
                  <a:pt x="19" y="85"/>
                  <a:pt x="19" y="82"/>
                </a:cubicBezTo>
                <a:cubicBezTo>
                  <a:pt x="19" y="44"/>
                  <a:pt x="19" y="44"/>
                  <a:pt x="19" y="44"/>
                </a:cubicBezTo>
                <a:cubicBezTo>
                  <a:pt x="21" y="44"/>
                  <a:pt x="21" y="44"/>
                  <a:pt x="21" y="44"/>
                </a:cubicBezTo>
                <a:cubicBezTo>
                  <a:pt x="21" y="82"/>
                  <a:pt x="21" y="82"/>
                  <a:pt x="21" y="82"/>
                </a:cubicBezTo>
                <a:cubicBezTo>
                  <a:pt x="21" y="85"/>
                  <a:pt x="23"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3" y="14"/>
                  <a:pt x="33" y="14"/>
                  <a:pt x="33" y="14"/>
                </a:cubicBezTo>
                <a:cubicBezTo>
                  <a:pt x="33" y="39"/>
                  <a:pt x="33" y="39"/>
                  <a:pt x="33" y="39"/>
                </a:cubicBezTo>
                <a:cubicBezTo>
                  <a:pt x="33"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7" y="1"/>
                  <a:pt x="31" y="1"/>
                </a:cubicBezTo>
                <a:close/>
              </a:path>
            </a:pathLst>
          </a:custGeom>
          <a:solidFill>
            <a:srgbClr val="4D86B3"/>
          </a:solidFill>
          <a:ln w="9525">
            <a:noFill/>
            <a:miter lim="800000"/>
          </a:ln>
        </p:spPr>
        <p:txBody>
          <a:bodyPr/>
          <a:lstStyle/>
          <a:p>
            <a:endParaRPr lang="zh-CN" altLang="en-US">
              <a:latin typeface="Calibri" panose="020F0502020204030204" pitchFamily="34" charset="0"/>
            </a:endParaRPr>
          </a:p>
        </p:txBody>
      </p:sp>
      <p:sp>
        <p:nvSpPr>
          <p:cNvPr id="13369" name="Oval 163"/>
          <p:cNvSpPr>
            <a:spLocks noChangeArrowheads="1"/>
          </p:cNvSpPr>
          <p:nvPr/>
        </p:nvSpPr>
        <p:spPr bwMode="auto">
          <a:xfrm>
            <a:off x="6448425" y="3294063"/>
            <a:ext cx="160338" cy="158750"/>
          </a:xfrm>
          <a:prstGeom prst="ellipse">
            <a:avLst/>
          </a:prstGeom>
          <a:solidFill>
            <a:srgbClr val="4D86B3"/>
          </a:solidFill>
          <a:ln w="9525">
            <a:noFill/>
            <a:round/>
          </a:ln>
        </p:spPr>
        <p:txBody>
          <a:bodyPr/>
          <a:lstStyle/>
          <a:p>
            <a:endParaRPr lang="zh-CN" altLang="en-US">
              <a:latin typeface="Calibri" panose="020F0502020204030204" pitchFamily="34" charset="0"/>
            </a:endParaRPr>
          </a:p>
        </p:txBody>
      </p:sp>
      <p:sp>
        <p:nvSpPr>
          <p:cNvPr id="13370" name="Freeform 164"/>
          <p:cNvSpPr/>
          <p:nvPr/>
        </p:nvSpPr>
        <p:spPr bwMode="auto">
          <a:xfrm>
            <a:off x="6808788" y="3463925"/>
            <a:ext cx="409575" cy="868363"/>
          </a:xfrm>
          <a:custGeom>
            <a:avLst/>
            <a:gdLst>
              <a:gd name="T0" fmla="*/ 319347 w 41"/>
              <a:gd name="T1" fmla="*/ 9987 h 87"/>
              <a:gd name="T2" fmla="*/ 109775 w 41"/>
              <a:gd name="T3" fmla="*/ 0 h 87"/>
              <a:gd name="T4" fmla="*/ 0 w 41"/>
              <a:gd name="T5" fmla="*/ 89886 h 87"/>
              <a:gd name="T6" fmla="*/ 0 w 41"/>
              <a:gd name="T7" fmla="*/ 89886 h 87"/>
              <a:gd name="T8" fmla="*/ 0 w 41"/>
              <a:gd name="T9" fmla="*/ 109860 h 87"/>
              <a:gd name="T10" fmla="*/ 0 w 41"/>
              <a:gd name="T11" fmla="*/ 389505 h 87"/>
              <a:gd name="T12" fmla="*/ 39918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99592 w 41"/>
              <a:gd name="T29" fmla="*/ 818959 h 87"/>
              <a:gd name="T30" fmla="*/ 199592 w 41"/>
              <a:gd name="T31" fmla="*/ 439442 h 87"/>
              <a:gd name="T32" fmla="*/ 219551 w 41"/>
              <a:gd name="T33" fmla="*/ 439442 h 87"/>
              <a:gd name="T34" fmla="*/ 219551 w 41"/>
              <a:gd name="T35" fmla="*/ 818959 h 87"/>
              <a:gd name="T36" fmla="*/ 269449 w 41"/>
              <a:gd name="T37" fmla="*/ 868896 h 87"/>
              <a:gd name="T38" fmla="*/ 319347 w 41"/>
              <a:gd name="T39" fmla="*/ 818959 h 87"/>
              <a:gd name="T40" fmla="*/ 319347 w 41"/>
              <a:gd name="T41" fmla="*/ 379518 h 87"/>
              <a:gd name="T42" fmla="*/ 319347 w 41"/>
              <a:gd name="T43" fmla="*/ 379518 h 87"/>
              <a:gd name="T44" fmla="*/ 319347 w 41"/>
              <a:gd name="T45" fmla="*/ 139822 h 87"/>
              <a:gd name="T46" fmla="*/ 339306 w 41"/>
              <a:gd name="T47" fmla="*/ 139822 h 87"/>
              <a:gd name="T48" fmla="*/ 339306 w 41"/>
              <a:gd name="T49" fmla="*/ 389505 h 87"/>
              <a:gd name="T50" fmla="*/ 379224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1934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2"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4" y="43"/>
                </a:cubicBezTo>
                <a:cubicBezTo>
                  <a:pt x="6"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8" y="87"/>
                  <a:pt x="20" y="85"/>
                  <a:pt x="20" y="82"/>
                </a:cubicBezTo>
                <a:cubicBezTo>
                  <a:pt x="20" y="44"/>
                  <a:pt x="20" y="44"/>
                  <a:pt x="20" y="44"/>
                </a:cubicBezTo>
                <a:cubicBezTo>
                  <a:pt x="22" y="44"/>
                  <a:pt x="22" y="44"/>
                  <a:pt x="22" y="44"/>
                </a:cubicBezTo>
                <a:cubicBezTo>
                  <a:pt x="22" y="82"/>
                  <a:pt x="22" y="82"/>
                  <a:pt x="22" y="82"/>
                </a:cubicBezTo>
                <a:cubicBezTo>
                  <a:pt x="22" y="85"/>
                  <a:pt x="24" y="87"/>
                  <a:pt x="27" y="87"/>
                </a:cubicBezTo>
                <a:cubicBezTo>
                  <a:pt x="29" y="87"/>
                  <a:pt x="32" y="85"/>
                  <a:pt x="32" y="82"/>
                </a:cubicBezTo>
                <a:cubicBezTo>
                  <a:pt x="32" y="38"/>
                  <a:pt x="32" y="38"/>
                  <a:pt x="32" y="38"/>
                </a:cubicBezTo>
                <a:cubicBezTo>
                  <a:pt x="32" y="38"/>
                  <a:pt x="32" y="38"/>
                  <a:pt x="32" y="38"/>
                </a:cubicBezTo>
                <a:cubicBezTo>
                  <a:pt x="32" y="14"/>
                  <a:pt x="32" y="14"/>
                  <a:pt x="32" y="14"/>
                </a:cubicBezTo>
                <a:cubicBezTo>
                  <a:pt x="34" y="14"/>
                  <a:pt x="34" y="14"/>
                  <a:pt x="34" y="14"/>
                </a:cubicBezTo>
                <a:cubicBezTo>
                  <a:pt x="34" y="39"/>
                  <a:pt x="34" y="39"/>
                  <a:pt x="34" y="39"/>
                </a:cubicBezTo>
                <a:cubicBezTo>
                  <a:pt x="34" y="41"/>
                  <a:pt x="36" y="43"/>
                  <a:pt x="38" y="43"/>
                </a:cubicBezTo>
                <a:cubicBezTo>
                  <a:pt x="40" y="43"/>
                  <a:pt x="41" y="41"/>
                  <a:pt x="41" y="39"/>
                </a:cubicBezTo>
                <a:cubicBezTo>
                  <a:pt x="41" y="11"/>
                  <a:pt x="41" y="11"/>
                  <a:pt x="41" y="11"/>
                </a:cubicBezTo>
                <a:cubicBezTo>
                  <a:pt x="41" y="9"/>
                  <a:pt x="41" y="9"/>
                  <a:pt x="41" y="9"/>
                </a:cubicBezTo>
                <a:cubicBezTo>
                  <a:pt x="41" y="9"/>
                  <a:pt x="41" y="9"/>
                  <a:pt x="41" y="9"/>
                </a:cubicBezTo>
                <a:cubicBezTo>
                  <a:pt x="41" y="6"/>
                  <a:pt x="38" y="1"/>
                  <a:pt x="32" y="1"/>
                </a:cubicBezTo>
                <a:close/>
              </a:path>
            </a:pathLst>
          </a:custGeom>
          <a:solidFill>
            <a:srgbClr val="4D86B3"/>
          </a:solidFill>
          <a:ln w="9525">
            <a:noFill/>
            <a:miter lim="800000"/>
          </a:ln>
        </p:spPr>
        <p:txBody>
          <a:bodyPr/>
          <a:lstStyle/>
          <a:p>
            <a:endParaRPr lang="zh-CN" altLang="en-US">
              <a:latin typeface="Calibri" panose="020F0502020204030204" pitchFamily="34" charset="0"/>
            </a:endParaRPr>
          </a:p>
        </p:txBody>
      </p:sp>
      <p:sp>
        <p:nvSpPr>
          <p:cNvPr id="13371" name="Oval 165"/>
          <p:cNvSpPr>
            <a:spLocks noChangeArrowheads="1"/>
          </p:cNvSpPr>
          <p:nvPr/>
        </p:nvSpPr>
        <p:spPr bwMode="auto">
          <a:xfrm>
            <a:off x="6937375" y="3294063"/>
            <a:ext cx="161925" cy="158750"/>
          </a:xfrm>
          <a:prstGeom prst="ellipse">
            <a:avLst/>
          </a:prstGeom>
          <a:solidFill>
            <a:srgbClr val="4D86B3"/>
          </a:solidFill>
          <a:ln w="9525">
            <a:noFill/>
            <a:round/>
          </a:ln>
        </p:spPr>
        <p:txBody>
          <a:bodyPr/>
          <a:lstStyle/>
          <a:p>
            <a:endParaRPr lang="zh-CN" altLang="en-US">
              <a:latin typeface="Calibri" panose="020F0502020204030204" pitchFamily="34" charset="0"/>
            </a:endParaRPr>
          </a:p>
        </p:txBody>
      </p:sp>
      <p:sp>
        <p:nvSpPr>
          <p:cNvPr id="13372" name="Freeform 166"/>
          <p:cNvSpPr/>
          <p:nvPr/>
        </p:nvSpPr>
        <p:spPr bwMode="auto">
          <a:xfrm>
            <a:off x="7296150" y="3463925"/>
            <a:ext cx="409575" cy="868363"/>
          </a:xfrm>
          <a:custGeom>
            <a:avLst/>
            <a:gdLst>
              <a:gd name="T0" fmla="*/ 309367 w 41"/>
              <a:gd name="T1" fmla="*/ 9987 h 87"/>
              <a:gd name="T2" fmla="*/ 109775 w 41"/>
              <a:gd name="T3" fmla="*/ 0 h 87"/>
              <a:gd name="T4" fmla="*/ 0 w 41"/>
              <a:gd name="T5" fmla="*/ 89886 h 87"/>
              <a:gd name="T6" fmla="*/ 0 w 41"/>
              <a:gd name="T7" fmla="*/ 89886 h 87"/>
              <a:gd name="T8" fmla="*/ 0 w 41"/>
              <a:gd name="T9" fmla="*/ 109860 h 87"/>
              <a:gd name="T10" fmla="*/ 0 w 41"/>
              <a:gd name="T11" fmla="*/ 389505 h 87"/>
              <a:gd name="T12" fmla="*/ 39918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99592 w 41"/>
              <a:gd name="T29" fmla="*/ 818959 h 87"/>
              <a:gd name="T30" fmla="*/ 199592 w 41"/>
              <a:gd name="T31" fmla="*/ 439442 h 87"/>
              <a:gd name="T32" fmla="*/ 219551 w 41"/>
              <a:gd name="T33" fmla="*/ 439442 h 87"/>
              <a:gd name="T34" fmla="*/ 219551 w 41"/>
              <a:gd name="T35" fmla="*/ 818959 h 87"/>
              <a:gd name="T36" fmla="*/ 26944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39306 w 41"/>
              <a:gd name="T47" fmla="*/ 139822 h 87"/>
              <a:gd name="T48" fmla="*/ 339306 w 41"/>
              <a:gd name="T49" fmla="*/ 389505 h 87"/>
              <a:gd name="T50" fmla="*/ 379224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4" y="43"/>
                </a:cubicBezTo>
                <a:cubicBezTo>
                  <a:pt x="6"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20" y="85"/>
                  <a:pt x="20" y="82"/>
                </a:cubicBezTo>
                <a:cubicBezTo>
                  <a:pt x="20" y="44"/>
                  <a:pt x="20" y="44"/>
                  <a:pt x="20" y="44"/>
                </a:cubicBezTo>
                <a:cubicBezTo>
                  <a:pt x="22" y="44"/>
                  <a:pt x="22" y="44"/>
                  <a:pt x="22" y="44"/>
                </a:cubicBezTo>
                <a:cubicBezTo>
                  <a:pt x="22" y="82"/>
                  <a:pt x="22" y="82"/>
                  <a:pt x="22" y="82"/>
                </a:cubicBezTo>
                <a:cubicBezTo>
                  <a:pt x="22" y="85"/>
                  <a:pt x="24" y="87"/>
                  <a:pt x="27"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6" y="43"/>
                  <a:pt x="38" y="43"/>
                </a:cubicBezTo>
                <a:cubicBezTo>
                  <a:pt x="40"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4D86B3"/>
          </a:solidFill>
          <a:ln w="9525">
            <a:noFill/>
            <a:miter lim="800000"/>
          </a:ln>
        </p:spPr>
        <p:txBody>
          <a:bodyPr/>
          <a:lstStyle/>
          <a:p>
            <a:endParaRPr lang="zh-CN" altLang="en-US">
              <a:latin typeface="Calibri" panose="020F0502020204030204" pitchFamily="34" charset="0"/>
            </a:endParaRPr>
          </a:p>
        </p:txBody>
      </p:sp>
      <p:sp>
        <p:nvSpPr>
          <p:cNvPr id="13373" name="Oval 167"/>
          <p:cNvSpPr>
            <a:spLocks noChangeArrowheads="1"/>
          </p:cNvSpPr>
          <p:nvPr/>
        </p:nvSpPr>
        <p:spPr bwMode="auto">
          <a:xfrm>
            <a:off x="7427913" y="3294063"/>
            <a:ext cx="158750" cy="158750"/>
          </a:xfrm>
          <a:prstGeom prst="ellipse">
            <a:avLst/>
          </a:prstGeom>
          <a:solidFill>
            <a:srgbClr val="4D86B3"/>
          </a:solidFill>
          <a:ln w="9525">
            <a:noFill/>
            <a:round/>
          </a:ln>
        </p:spPr>
        <p:txBody>
          <a:bodyPr/>
          <a:lstStyle/>
          <a:p>
            <a:endParaRPr lang="zh-CN" altLang="en-US">
              <a:latin typeface="Calibri" panose="020F0502020204030204" pitchFamily="34" charset="0"/>
            </a:endParaRPr>
          </a:p>
        </p:txBody>
      </p:sp>
      <p:sp>
        <p:nvSpPr>
          <p:cNvPr id="13374" name="Freeform 168"/>
          <p:cNvSpPr/>
          <p:nvPr/>
        </p:nvSpPr>
        <p:spPr bwMode="auto">
          <a:xfrm>
            <a:off x="5340350" y="3463925"/>
            <a:ext cx="409575" cy="868363"/>
          </a:xfrm>
          <a:custGeom>
            <a:avLst/>
            <a:gdLst>
              <a:gd name="T0" fmla="*/ 309367 w 41"/>
              <a:gd name="T1" fmla="*/ 9987 h 87"/>
              <a:gd name="T2" fmla="*/ 109775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89612 w 41"/>
              <a:gd name="T29" fmla="*/ 818959 h 87"/>
              <a:gd name="T30" fmla="*/ 189612 w 41"/>
              <a:gd name="T31" fmla="*/ 439442 h 87"/>
              <a:gd name="T32" fmla="*/ 219551 w 41"/>
              <a:gd name="T33" fmla="*/ 439442 h 87"/>
              <a:gd name="T34" fmla="*/ 21955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39306 w 41"/>
              <a:gd name="T47" fmla="*/ 139822 h 87"/>
              <a:gd name="T48" fmla="*/ 33930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4D86B3"/>
          </a:solidFill>
          <a:ln w="9525">
            <a:noFill/>
            <a:miter lim="800000"/>
          </a:ln>
        </p:spPr>
        <p:txBody>
          <a:bodyPr/>
          <a:lstStyle/>
          <a:p>
            <a:endParaRPr lang="zh-CN" altLang="en-US">
              <a:latin typeface="Calibri" panose="020F0502020204030204" pitchFamily="34" charset="0"/>
            </a:endParaRPr>
          </a:p>
        </p:txBody>
      </p:sp>
      <p:sp>
        <p:nvSpPr>
          <p:cNvPr id="13375" name="Oval 169"/>
          <p:cNvSpPr>
            <a:spLocks noChangeArrowheads="1"/>
          </p:cNvSpPr>
          <p:nvPr/>
        </p:nvSpPr>
        <p:spPr bwMode="auto">
          <a:xfrm>
            <a:off x="5459413" y="3294063"/>
            <a:ext cx="169862" cy="158750"/>
          </a:xfrm>
          <a:prstGeom prst="ellipse">
            <a:avLst/>
          </a:prstGeom>
          <a:solidFill>
            <a:srgbClr val="4D86B3"/>
          </a:solidFill>
          <a:ln w="9525">
            <a:noFill/>
            <a:round/>
          </a:ln>
        </p:spPr>
        <p:txBody>
          <a:bodyPr/>
          <a:lstStyle/>
          <a:p>
            <a:endParaRPr lang="zh-CN" altLang="en-US">
              <a:latin typeface="Calibri" panose="020F0502020204030204" pitchFamily="34" charset="0"/>
            </a:endParaRPr>
          </a:p>
        </p:txBody>
      </p:sp>
      <p:sp>
        <p:nvSpPr>
          <p:cNvPr id="13376" name="Freeform 170"/>
          <p:cNvSpPr/>
          <p:nvPr/>
        </p:nvSpPr>
        <p:spPr bwMode="auto">
          <a:xfrm>
            <a:off x="5829300" y="3463925"/>
            <a:ext cx="409575" cy="868363"/>
          </a:xfrm>
          <a:custGeom>
            <a:avLst/>
            <a:gdLst>
              <a:gd name="T0" fmla="*/ 309367 w 41"/>
              <a:gd name="T1" fmla="*/ 9987 h 87"/>
              <a:gd name="T2" fmla="*/ 99796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39714 w 41"/>
              <a:gd name="T27" fmla="*/ 868896 h 87"/>
              <a:gd name="T28" fmla="*/ 189612 w 41"/>
              <a:gd name="T29" fmla="*/ 818959 h 87"/>
              <a:gd name="T30" fmla="*/ 189612 w 41"/>
              <a:gd name="T31" fmla="*/ 439442 h 87"/>
              <a:gd name="T32" fmla="*/ 219551 w 41"/>
              <a:gd name="T33" fmla="*/ 439442 h 87"/>
              <a:gd name="T34" fmla="*/ 21955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39306 w 41"/>
              <a:gd name="T47" fmla="*/ 139822 h 87"/>
              <a:gd name="T48" fmla="*/ 33930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9987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1"/>
                </a:moveTo>
                <a:cubicBezTo>
                  <a:pt x="10" y="0"/>
                  <a:pt x="10" y="0"/>
                  <a:pt x="10" y="0"/>
                </a:cubicBezTo>
                <a:cubicBezTo>
                  <a:pt x="3"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4"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1"/>
                  <a:pt x="31" y="1"/>
                </a:cubicBezTo>
                <a:close/>
              </a:path>
            </a:pathLst>
          </a:custGeom>
          <a:solidFill>
            <a:srgbClr val="4D86B3"/>
          </a:solidFill>
          <a:ln w="9525">
            <a:noFill/>
            <a:miter lim="800000"/>
          </a:ln>
        </p:spPr>
        <p:txBody>
          <a:bodyPr/>
          <a:lstStyle/>
          <a:p>
            <a:endParaRPr lang="zh-CN" altLang="en-US">
              <a:latin typeface="Calibri" panose="020F0502020204030204" pitchFamily="34" charset="0"/>
            </a:endParaRPr>
          </a:p>
        </p:txBody>
      </p:sp>
      <p:sp>
        <p:nvSpPr>
          <p:cNvPr id="13377" name="Oval 171"/>
          <p:cNvSpPr>
            <a:spLocks noChangeArrowheads="1"/>
          </p:cNvSpPr>
          <p:nvPr/>
        </p:nvSpPr>
        <p:spPr bwMode="auto">
          <a:xfrm>
            <a:off x="5949950" y="3294063"/>
            <a:ext cx="169863" cy="158750"/>
          </a:xfrm>
          <a:prstGeom prst="ellipse">
            <a:avLst/>
          </a:prstGeom>
          <a:solidFill>
            <a:srgbClr val="4D86B3"/>
          </a:solidFill>
          <a:ln w="9525">
            <a:noFill/>
            <a:round/>
          </a:ln>
        </p:spPr>
        <p:txBody>
          <a:bodyPr/>
          <a:lstStyle/>
          <a:p>
            <a:endParaRPr lang="zh-CN" altLang="en-US">
              <a:latin typeface="Calibri" panose="020F0502020204030204" pitchFamily="34" charset="0"/>
            </a:endParaRPr>
          </a:p>
        </p:txBody>
      </p:sp>
      <p:sp>
        <p:nvSpPr>
          <p:cNvPr id="13378" name="Freeform 172"/>
          <p:cNvSpPr/>
          <p:nvPr/>
        </p:nvSpPr>
        <p:spPr bwMode="auto">
          <a:xfrm>
            <a:off x="1466850" y="4602163"/>
            <a:ext cx="409575" cy="868362"/>
          </a:xfrm>
          <a:custGeom>
            <a:avLst/>
            <a:gdLst>
              <a:gd name="T0" fmla="*/ 309367 w 41"/>
              <a:gd name="T1" fmla="*/ 0 h 87"/>
              <a:gd name="T2" fmla="*/ 99796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59878 w 41"/>
              <a:gd name="T15" fmla="*/ 389505 h 87"/>
              <a:gd name="T16" fmla="*/ 59878 w 41"/>
              <a:gd name="T17" fmla="*/ 139822 h 87"/>
              <a:gd name="T18" fmla="*/ 89816 w 41"/>
              <a:gd name="T19" fmla="*/ 139822 h 87"/>
              <a:gd name="T20" fmla="*/ 89816 w 41"/>
              <a:gd name="T21" fmla="*/ 379518 h 87"/>
              <a:gd name="T22" fmla="*/ 89816 w 41"/>
              <a:gd name="T23" fmla="*/ 389505 h 87"/>
              <a:gd name="T24" fmla="*/ 89816 w 41"/>
              <a:gd name="T25" fmla="*/ 818959 h 87"/>
              <a:gd name="T26" fmla="*/ 139714 w 41"/>
              <a:gd name="T27" fmla="*/ 868896 h 87"/>
              <a:gd name="T28" fmla="*/ 189612 w 41"/>
              <a:gd name="T29" fmla="*/ 818959 h 87"/>
              <a:gd name="T30" fmla="*/ 189612 w 41"/>
              <a:gd name="T31" fmla="*/ 439442 h 87"/>
              <a:gd name="T32" fmla="*/ 209571 w 41"/>
              <a:gd name="T33" fmla="*/ 439442 h 87"/>
              <a:gd name="T34" fmla="*/ 20957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29326 w 41"/>
              <a:gd name="T47" fmla="*/ 139822 h 87"/>
              <a:gd name="T48" fmla="*/ 32932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0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0"/>
                </a:moveTo>
                <a:cubicBezTo>
                  <a:pt x="10" y="0"/>
                  <a:pt x="10" y="0"/>
                  <a:pt x="10" y="0"/>
                </a:cubicBezTo>
                <a:cubicBezTo>
                  <a:pt x="2"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6" y="41"/>
                  <a:pt x="6" y="39"/>
                </a:cubicBezTo>
                <a:cubicBezTo>
                  <a:pt x="6" y="14"/>
                  <a:pt x="6" y="14"/>
                  <a:pt x="6" y="14"/>
                </a:cubicBezTo>
                <a:cubicBezTo>
                  <a:pt x="9" y="14"/>
                  <a:pt x="9" y="14"/>
                  <a:pt x="9" y="14"/>
                </a:cubicBezTo>
                <a:cubicBezTo>
                  <a:pt x="9" y="38"/>
                  <a:pt x="9" y="38"/>
                  <a:pt x="9" y="38"/>
                </a:cubicBezTo>
                <a:cubicBezTo>
                  <a:pt x="9" y="39"/>
                  <a:pt x="9" y="39"/>
                  <a:pt x="9" y="39"/>
                </a:cubicBezTo>
                <a:cubicBezTo>
                  <a:pt x="9" y="82"/>
                  <a:pt x="9" y="82"/>
                  <a:pt x="9" y="82"/>
                </a:cubicBezTo>
                <a:cubicBezTo>
                  <a:pt x="9" y="85"/>
                  <a:pt x="12" y="87"/>
                  <a:pt x="14" y="87"/>
                </a:cubicBezTo>
                <a:cubicBezTo>
                  <a:pt x="17" y="87"/>
                  <a:pt x="19" y="85"/>
                  <a:pt x="19" y="82"/>
                </a:cubicBezTo>
                <a:cubicBezTo>
                  <a:pt x="19" y="44"/>
                  <a:pt x="19" y="44"/>
                  <a:pt x="19" y="44"/>
                </a:cubicBezTo>
                <a:cubicBezTo>
                  <a:pt x="21" y="44"/>
                  <a:pt x="21" y="44"/>
                  <a:pt x="21" y="44"/>
                </a:cubicBezTo>
                <a:cubicBezTo>
                  <a:pt x="21" y="82"/>
                  <a:pt x="21" y="82"/>
                  <a:pt x="21" y="82"/>
                </a:cubicBezTo>
                <a:cubicBezTo>
                  <a:pt x="21" y="85"/>
                  <a:pt x="23"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3" y="14"/>
                  <a:pt x="33" y="14"/>
                  <a:pt x="33" y="14"/>
                </a:cubicBezTo>
                <a:cubicBezTo>
                  <a:pt x="33" y="39"/>
                  <a:pt x="33" y="39"/>
                  <a:pt x="33" y="39"/>
                </a:cubicBezTo>
                <a:cubicBezTo>
                  <a:pt x="33"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7" y="0"/>
                  <a:pt x="31" y="0"/>
                </a:cubicBezTo>
                <a:close/>
              </a:path>
            </a:pathLst>
          </a:custGeom>
          <a:solidFill>
            <a:srgbClr val="4D86B3"/>
          </a:solidFill>
          <a:ln w="9525">
            <a:noFill/>
            <a:miter lim="800000"/>
          </a:ln>
        </p:spPr>
        <p:txBody>
          <a:bodyPr/>
          <a:lstStyle/>
          <a:p>
            <a:endParaRPr lang="zh-CN" altLang="en-US">
              <a:latin typeface="Calibri" panose="020F0502020204030204" pitchFamily="34" charset="0"/>
            </a:endParaRPr>
          </a:p>
        </p:txBody>
      </p:sp>
      <p:sp>
        <p:nvSpPr>
          <p:cNvPr id="13379" name="Oval 173"/>
          <p:cNvSpPr>
            <a:spLocks noChangeArrowheads="1"/>
          </p:cNvSpPr>
          <p:nvPr/>
        </p:nvSpPr>
        <p:spPr bwMode="auto">
          <a:xfrm>
            <a:off x="1585913" y="4422775"/>
            <a:ext cx="158750" cy="169863"/>
          </a:xfrm>
          <a:prstGeom prst="ellipse">
            <a:avLst/>
          </a:prstGeom>
          <a:solidFill>
            <a:srgbClr val="4D86B3"/>
          </a:solidFill>
          <a:ln w="9525">
            <a:noFill/>
            <a:round/>
          </a:ln>
        </p:spPr>
        <p:txBody>
          <a:bodyPr/>
          <a:lstStyle/>
          <a:p>
            <a:endParaRPr lang="zh-CN" altLang="en-US">
              <a:latin typeface="Calibri" panose="020F0502020204030204" pitchFamily="34" charset="0"/>
            </a:endParaRPr>
          </a:p>
        </p:txBody>
      </p:sp>
      <p:sp>
        <p:nvSpPr>
          <p:cNvPr id="13380" name="Freeform 174"/>
          <p:cNvSpPr/>
          <p:nvPr/>
        </p:nvSpPr>
        <p:spPr bwMode="auto">
          <a:xfrm>
            <a:off x="1944688" y="4602163"/>
            <a:ext cx="409575" cy="868362"/>
          </a:xfrm>
          <a:custGeom>
            <a:avLst/>
            <a:gdLst>
              <a:gd name="T0" fmla="*/ 319347 w 41"/>
              <a:gd name="T1" fmla="*/ 0 h 87"/>
              <a:gd name="T2" fmla="*/ 109775 w 41"/>
              <a:gd name="T3" fmla="*/ 0 h 87"/>
              <a:gd name="T4" fmla="*/ 0 w 41"/>
              <a:gd name="T5" fmla="*/ 89886 h 87"/>
              <a:gd name="T6" fmla="*/ 0 w 41"/>
              <a:gd name="T7" fmla="*/ 89886 h 87"/>
              <a:gd name="T8" fmla="*/ 0 w 41"/>
              <a:gd name="T9" fmla="*/ 109860 h 87"/>
              <a:gd name="T10" fmla="*/ 0 w 41"/>
              <a:gd name="T11" fmla="*/ 389505 h 87"/>
              <a:gd name="T12" fmla="*/ 39918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99592 w 41"/>
              <a:gd name="T29" fmla="*/ 818959 h 87"/>
              <a:gd name="T30" fmla="*/ 199592 w 41"/>
              <a:gd name="T31" fmla="*/ 439442 h 87"/>
              <a:gd name="T32" fmla="*/ 219551 w 41"/>
              <a:gd name="T33" fmla="*/ 439442 h 87"/>
              <a:gd name="T34" fmla="*/ 219551 w 41"/>
              <a:gd name="T35" fmla="*/ 818959 h 87"/>
              <a:gd name="T36" fmla="*/ 269449 w 41"/>
              <a:gd name="T37" fmla="*/ 868896 h 87"/>
              <a:gd name="T38" fmla="*/ 319347 w 41"/>
              <a:gd name="T39" fmla="*/ 818959 h 87"/>
              <a:gd name="T40" fmla="*/ 319347 w 41"/>
              <a:gd name="T41" fmla="*/ 379518 h 87"/>
              <a:gd name="T42" fmla="*/ 319347 w 41"/>
              <a:gd name="T43" fmla="*/ 379518 h 87"/>
              <a:gd name="T44" fmla="*/ 319347 w 41"/>
              <a:gd name="T45" fmla="*/ 139822 h 87"/>
              <a:gd name="T46" fmla="*/ 339306 w 41"/>
              <a:gd name="T47" fmla="*/ 139822 h 87"/>
              <a:gd name="T48" fmla="*/ 339306 w 41"/>
              <a:gd name="T49" fmla="*/ 389505 h 87"/>
              <a:gd name="T50" fmla="*/ 379224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19347 w 41"/>
              <a:gd name="T61" fmla="*/ 0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2" y="0"/>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4" y="43"/>
                </a:cubicBezTo>
                <a:cubicBezTo>
                  <a:pt x="6"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8" y="87"/>
                  <a:pt x="20" y="85"/>
                  <a:pt x="20" y="82"/>
                </a:cubicBezTo>
                <a:cubicBezTo>
                  <a:pt x="20" y="44"/>
                  <a:pt x="20" y="44"/>
                  <a:pt x="20" y="44"/>
                </a:cubicBezTo>
                <a:cubicBezTo>
                  <a:pt x="22" y="44"/>
                  <a:pt x="22" y="44"/>
                  <a:pt x="22" y="44"/>
                </a:cubicBezTo>
                <a:cubicBezTo>
                  <a:pt x="22" y="82"/>
                  <a:pt x="22" y="82"/>
                  <a:pt x="22" y="82"/>
                </a:cubicBezTo>
                <a:cubicBezTo>
                  <a:pt x="22" y="85"/>
                  <a:pt x="24" y="87"/>
                  <a:pt x="27" y="87"/>
                </a:cubicBezTo>
                <a:cubicBezTo>
                  <a:pt x="29" y="87"/>
                  <a:pt x="32" y="85"/>
                  <a:pt x="32" y="82"/>
                </a:cubicBezTo>
                <a:cubicBezTo>
                  <a:pt x="32" y="38"/>
                  <a:pt x="32" y="38"/>
                  <a:pt x="32" y="38"/>
                </a:cubicBezTo>
                <a:cubicBezTo>
                  <a:pt x="32" y="38"/>
                  <a:pt x="32" y="38"/>
                  <a:pt x="32" y="38"/>
                </a:cubicBezTo>
                <a:cubicBezTo>
                  <a:pt x="32" y="14"/>
                  <a:pt x="32" y="14"/>
                  <a:pt x="32" y="14"/>
                </a:cubicBezTo>
                <a:cubicBezTo>
                  <a:pt x="34" y="14"/>
                  <a:pt x="34" y="14"/>
                  <a:pt x="34" y="14"/>
                </a:cubicBezTo>
                <a:cubicBezTo>
                  <a:pt x="34" y="39"/>
                  <a:pt x="34" y="39"/>
                  <a:pt x="34" y="39"/>
                </a:cubicBezTo>
                <a:cubicBezTo>
                  <a:pt x="34" y="41"/>
                  <a:pt x="36" y="43"/>
                  <a:pt x="38" y="43"/>
                </a:cubicBezTo>
                <a:cubicBezTo>
                  <a:pt x="40" y="43"/>
                  <a:pt x="41" y="41"/>
                  <a:pt x="41" y="39"/>
                </a:cubicBezTo>
                <a:cubicBezTo>
                  <a:pt x="41" y="11"/>
                  <a:pt x="41" y="11"/>
                  <a:pt x="41" y="11"/>
                </a:cubicBezTo>
                <a:cubicBezTo>
                  <a:pt x="41" y="9"/>
                  <a:pt x="41" y="9"/>
                  <a:pt x="41" y="9"/>
                </a:cubicBezTo>
                <a:cubicBezTo>
                  <a:pt x="41" y="9"/>
                  <a:pt x="41" y="9"/>
                  <a:pt x="41" y="9"/>
                </a:cubicBezTo>
                <a:cubicBezTo>
                  <a:pt x="41" y="6"/>
                  <a:pt x="38" y="0"/>
                  <a:pt x="32" y="0"/>
                </a:cubicBezTo>
                <a:close/>
              </a:path>
            </a:pathLst>
          </a:custGeom>
          <a:solidFill>
            <a:srgbClr val="4D86B3"/>
          </a:solidFill>
          <a:ln w="9525">
            <a:noFill/>
            <a:miter lim="800000"/>
          </a:ln>
        </p:spPr>
        <p:txBody>
          <a:bodyPr/>
          <a:lstStyle/>
          <a:p>
            <a:endParaRPr lang="zh-CN" altLang="en-US">
              <a:latin typeface="Calibri" panose="020F0502020204030204" pitchFamily="34" charset="0"/>
            </a:endParaRPr>
          </a:p>
        </p:txBody>
      </p:sp>
      <p:sp>
        <p:nvSpPr>
          <p:cNvPr id="13381" name="Oval 175"/>
          <p:cNvSpPr>
            <a:spLocks noChangeArrowheads="1"/>
          </p:cNvSpPr>
          <p:nvPr/>
        </p:nvSpPr>
        <p:spPr bwMode="auto">
          <a:xfrm>
            <a:off x="2076450" y="4422775"/>
            <a:ext cx="158750" cy="169863"/>
          </a:xfrm>
          <a:prstGeom prst="ellipse">
            <a:avLst/>
          </a:prstGeom>
          <a:solidFill>
            <a:srgbClr val="4D86B3"/>
          </a:solidFill>
          <a:ln w="9525">
            <a:noFill/>
            <a:round/>
          </a:ln>
        </p:spPr>
        <p:txBody>
          <a:bodyPr/>
          <a:lstStyle/>
          <a:p>
            <a:endParaRPr lang="zh-CN" altLang="en-US">
              <a:latin typeface="Calibri" panose="020F0502020204030204" pitchFamily="34" charset="0"/>
            </a:endParaRPr>
          </a:p>
        </p:txBody>
      </p:sp>
      <p:sp>
        <p:nvSpPr>
          <p:cNvPr id="13382" name="Freeform 176"/>
          <p:cNvSpPr/>
          <p:nvPr/>
        </p:nvSpPr>
        <p:spPr bwMode="auto">
          <a:xfrm>
            <a:off x="2435225" y="4602163"/>
            <a:ext cx="407988" cy="868362"/>
          </a:xfrm>
          <a:custGeom>
            <a:avLst/>
            <a:gdLst>
              <a:gd name="T0" fmla="*/ 309367 w 41"/>
              <a:gd name="T1" fmla="*/ 0 h 87"/>
              <a:gd name="T2" fmla="*/ 109775 w 41"/>
              <a:gd name="T3" fmla="*/ 0 h 87"/>
              <a:gd name="T4" fmla="*/ 0 w 41"/>
              <a:gd name="T5" fmla="*/ 89886 h 87"/>
              <a:gd name="T6" fmla="*/ 0 w 41"/>
              <a:gd name="T7" fmla="*/ 89886 h 87"/>
              <a:gd name="T8" fmla="*/ 0 w 41"/>
              <a:gd name="T9" fmla="*/ 109860 h 87"/>
              <a:gd name="T10" fmla="*/ 0 w 41"/>
              <a:gd name="T11" fmla="*/ 389505 h 87"/>
              <a:gd name="T12" fmla="*/ 39918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99592 w 41"/>
              <a:gd name="T29" fmla="*/ 818959 h 87"/>
              <a:gd name="T30" fmla="*/ 199592 w 41"/>
              <a:gd name="T31" fmla="*/ 439442 h 87"/>
              <a:gd name="T32" fmla="*/ 219551 w 41"/>
              <a:gd name="T33" fmla="*/ 439442 h 87"/>
              <a:gd name="T34" fmla="*/ 219551 w 41"/>
              <a:gd name="T35" fmla="*/ 818959 h 87"/>
              <a:gd name="T36" fmla="*/ 26944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39306 w 41"/>
              <a:gd name="T47" fmla="*/ 139822 h 87"/>
              <a:gd name="T48" fmla="*/ 339306 w 41"/>
              <a:gd name="T49" fmla="*/ 389505 h 87"/>
              <a:gd name="T50" fmla="*/ 379224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0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0"/>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4" y="43"/>
                </a:cubicBezTo>
                <a:cubicBezTo>
                  <a:pt x="6"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20" y="85"/>
                  <a:pt x="20" y="82"/>
                </a:cubicBezTo>
                <a:cubicBezTo>
                  <a:pt x="20" y="44"/>
                  <a:pt x="20" y="44"/>
                  <a:pt x="20" y="44"/>
                </a:cubicBezTo>
                <a:cubicBezTo>
                  <a:pt x="22" y="44"/>
                  <a:pt x="22" y="44"/>
                  <a:pt x="22" y="44"/>
                </a:cubicBezTo>
                <a:cubicBezTo>
                  <a:pt x="22" y="82"/>
                  <a:pt x="22" y="82"/>
                  <a:pt x="22" y="82"/>
                </a:cubicBezTo>
                <a:cubicBezTo>
                  <a:pt x="22" y="85"/>
                  <a:pt x="24" y="87"/>
                  <a:pt x="27"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6" y="43"/>
                  <a:pt x="38" y="43"/>
                </a:cubicBezTo>
                <a:cubicBezTo>
                  <a:pt x="40" y="43"/>
                  <a:pt x="41" y="41"/>
                  <a:pt x="41" y="39"/>
                </a:cubicBezTo>
                <a:cubicBezTo>
                  <a:pt x="41" y="11"/>
                  <a:pt x="41" y="11"/>
                  <a:pt x="41" y="11"/>
                </a:cubicBezTo>
                <a:cubicBezTo>
                  <a:pt x="41" y="9"/>
                  <a:pt x="41" y="9"/>
                  <a:pt x="41" y="9"/>
                </a:cubicBezTo>
                <a:cubicBezTo>
                  <a:pt x="41" y="9"/>
                  <a:pt x="41" y="9"/>
                  <a:pt x="41" y="9"/>
                </a:cubicBezTo>
                <a:cubicBezTo>
                  <a:pt x="41" y="6"/>
                  <a:pt x="38" y="0"/>
                  <a:pt x="31" y="0"/>
                </a:cubicBezTo>
                <a:close/>
              </a:path>
            </a:pathLst>
          </a:custGeom>
          <a:solidFill>
            <a:srgbClr val="4D86B3"/>
          </a:solidFill>
          <a:ln w="9525">
            <a:noFill/>
            <a:miter lim="800000"/>
          </a:ln>
        </p:spPr>
        <p:txBody>
          <a:bodyPr/>
          <a:lstStyle/>
          <a:p>
            <a:endParaRPr lang="zh-CN" altLang="en-US">
              <a:latin typeface="Calibri" panose="020F0502020204030204" pitchFamily="34" charset="0"/>
            </a:endParaRPr>
          </a:p>
        </p:txBody>
      </p:sp>
      <p:sp>
        <p:nvSpPr>
          <p:cNvPr id="13383" name="Oval 177"/>
          <p:cNvSpPr>
            <a:spLocks noChangeArrowheads="1"/>
          </p:cNvSpPr>
          <p:nvPr/>
        </p:nvSpPr>
        <p:spPr bwMode="auto">
          <a:xfrm>
            <a:off x="2563813" y="4422775"/>
            <a:ext cx="160337" cy="169863"/>
          </a:xfrm>
          <a:prstGeom prst="ellipse">
            <a:avLst/>
          </a:prstGeom>
          <a:solidFill>
            <a:srgbClr val="4D86B3"/>
          </a:solidFill>
          <a:ln w="9525">
            <a:noFill/>
            <a:round/>
          </a:ln>
        </p:spPr>
        <p:txBody>
          <a:bodyPr/>
          <a:lstStyle/>
          <a:p>
            <a:endParaRPr lang="zh-CN" altLang="en-US">
              <a:latin typeface="Calibri" panose="020F0502020204030204" pitchFamily="34" charset="0"/>
            </a:endParaRPr>
          </a:p>
        </p:txBody>
      </p:sp>
      <p:sp>
        <p:nvSpPr>
          <p:cNvPr id="13384" name="Freeform 178"/>
          <p:cNvSpPr/>
          <p:nvPr/>
        </p:nvSpPr>
        <p:spPr bwMode="auto">
          <a:xfrm>
            <a:off x="476250" y="4602163"/>
            <a:ext cx="411163" cy="868362"/>
          </a:xfrm>
          <a:custGeom>
            <a:avLst/>
            <a:gdLst>
              <a:gd name="T0" fmla="*/ 311105 w 41"/>
              <a:gd name="T1" fmla="*/ 0 h 87"/>
              <a:gd name="T2" fmla="*/ 110392 w 41"/>
              <a:gd name="T3" fmla="*/ 0 h 87"/>
              <a:gd name="T4" fmla="*/ 0 w 41"/>
              <a:gd name="T5" fmla="*/ 89886 h 87"/>
              <a:gd name="T6" fmla="*/ 0 w 41"/>
              <a:gd name="T7" fmla="*/ 89886 h 87"/>
              <a:gd name="T8" fmla="*/ 0 w 41"/>
              <a:gd name="T9" fmla="*/ 109860 h 87"/>
              <a:gd name="T10" fmla="*/ 0 w 41"/>
              <a:gd name="T11" fmla="*/ 389505 h 87"/>
              <a:gd name="T12" fmla="*/ 30107 w 41"/>
              <a:gd name="T13" fmla="*/ 429454 h 87"/>
              <a:gd name="T14" fmla="*/ 70250 w 41"/>
              <a:gd name="T15" fmla="*/ 389505 h 87"/>
              <a:gd name="T16" fmla="*/ 70250 w 41"/>
              <a:gd name="T17" fmla="*/ 139822 h 87"/>
              <a:gd name="T18" fmla="*/ 100357 w 41"/>
              <a:gd name="T19" fmla="*/ 139822 h 87"/>
              <a:gd name="T20" fmla="*/ 100357 w 41"/>
              <a:gd name="T21" fmla="*/ 379518 h 87"/>
              <a:gd name="T22" fmla="*/ 100357 w 41"/>
              <a:gd name="T23" fmla="*/ 389505 h 87"/>
              <a:gd name="T24" fmla="*/ 100357 w 41"/>
              <a:gd name="T25" fmla="*/ 818959 h 87"/>
              <a:gd name="T26" fmla="*/ 150535 w 41"/>
              <a:gd name="T27" fmla="*/ 868896 h 87"/>
              <a:gd name="T28" fmla="*/ 190678 w 41"/>
              <a:gd name="T29" fmla="*/ 818959 h 87"/>
              <a:gd name="T30" fmla="*/ 190678 w 41"/>
              <a:gd name="T31" fmla="*/ 439442 h 87"/>
              <a:gd name="T32" fmla="*/ 220784 w 41"/>
              <a:gd name="T33" fmla="*/ 439442 h 87"/>
              <a:gd name="T34" fmla="*/ 220784 w 41"/>
              <a:gd name="T35" fmla="*/ 818959 h 87"/>
              <a:gd name="T36" fmla="*/ 270963 w 41"/>
              <a:gd name="T37" fmla="*/ 868896 h 87"/>
              <a:gd name="T38" fmla="*/ 311105 w 41"/>
              <a:gd name="T39" fmla="*/ 818959 h 87"/>
              <a:gd name="T40" fmla="*/ 311105 w 41"/>
              <a:gd name="T41" fmla="*/ 379518 h 87"/>
              <a:gd name="T42" fmla="*/ 311105 w 41"/>
              <a:gd name="T43" fmla="*/ 379518 h 87"/>
              <a:gd name="T44" fmla="*/ 311105 w 41"/>
              <a:gd name="T45" fmla="*/ 139822 h 87"/>
              <a:gd name="T46" fmla="*/ 341212 w 41"/>
              <a:gd name="T47" fmla="*/ 139822 h 87"/>
              <a:gd name="T48" fmla="*/ 341212 w 41"/>
              <a:gd name="T49" fmla="*/ 389505 h 87"/>
              <a:gd name="T50" fmla="*/ 371319 w 41"/>
              <a:gd name="T51" fmla="*/ 429454 h 87"/>
              <a:gd name="T52" fmla="*/ 411462 w 41"/>
              <a:gd name="T53" fmla="*/ 389505 h 87"/>
              <a:gd name="T54" fmla="*/ 411462 w 41"/>
              <a:gd name="T55" fmla="*/ 109860 h 87"/>
              <a:gd name="T56" fmla="*/ 411462 w 41"/>
              <a:gd name="T57" fmla="*/ 89886 h 87"/>
              <a:gd name="T58" fmla="*/ 411462 w 41"/>
              <a:gd name="T59" fmla="*/ 89886 h 87"/>
              <a:gd name="T60" fmla="*/ 311105 w 41"/>
              <a:gd name="T61" fmla="*/ 0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0"/>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7"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0"/>
                  <a:pt x="31" y="0"/>
                </a:cubicBezTo>
                <a:close/>
              </a:path>
            </a:pathLst>
          </a:custGeom>
          <a:solidFill>
            <a:srgbClr val="4D86B3"/>
          </a:solidFill>
          <a:ln w="9525">
            <a:noFill/>
            <a:miter lim="800000"/>
          </a:ln>
        </p:spPr>
        <p:txBody>
          <a:bodyPr/>
          <a:lstStyle/>
          <a:p>
            <a:endParaRPr lang="zh-CN" altLang="en-US">
              <a:latin typeface="Calibri" panose="020F0502020204030204" pitchFamily="34" charset="0"/>
            </a:endParaRPr>
          </a:p>
        </p:txBody>
      </p:sp>
      <p:sp>
        <p:nvSpPr>
          <p:cNvPr id="13385" name="Oval 179"/>
          <p:cNvSpPr>
            <a:spLocks noChangeArrowheads="1"/>
          </p:cNvSpPr>
          <p:nvPr/>
        </p:nvSpPr>
        <p:spPr bwMode="auto">
          <a:xfrm>
            <a:off x="598488" y="4422775"/>
            <a:ext cx="166687" cy="169863"/>
          </a:xfrm>
          <a:prstGeom prst="ellipse">
            <a:avLst/>
          </a:prstGeom>
          <a:solidFill>
            <a:srgbClr val="4D86B3"/>
          </a:solidFill>
          <a:ln w="9525">
            <a:noFill/>
            <a:round/>
          </a:ln>
        </p:spPr>
        <p:txBody>
          <a:bodyPr/>
          <a:lstStyle/>
          <a:p>
            <a:endParaRPr lang="zh-CN" altLang="en-US">
              <a:latin typeface="Calibri" panose="020F0502020204030204" pitchFamily="34" charset="0"/>
            </a:endParaRPr>
          </a:p>
        </p:txBody>
      </p:sp>
      <p:sp>
        <p:nvSpPr>
          <p:cNvPr id="13386" name="Freeform 180"/>
          <p:cNvSpPr/>
          <p:nvPr/>
        </p:nvSpPr>
        <p:spPr bwMode="auto">
          <a:xfrm>
            <a:off x="965200" y="4602163"/>
            <a:ext cx="409575" cy="868362"/>
          </a:xfrm>
          <a:custGeom>
            <a:avLst/>
            <a:gdLst>
              <a:gd name="T0" fmla="*/ 309367 w 41"/>
              <a:gd name="T1" fmla="*/ 0 h 87"/>
              <a:gd name="T2" fmla="*/ 99796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89612 w 41"/>
              <a:gd name="T29" fmla="*/ 818959 h 87"/>
              <a:gd name="T30" fmla="*/ 189612 w 41"/>
              <a:gd name="T31" fmla="*/ 439442 h 87"/>
              <a:gd name="T32" fmla="*/ 219551 w 41"/>
              <a:gd name="T33" fmla="*/ 439442 h 87"/>
              <a:gd name="T34" fmla="*/ 21955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39306 w 41"/>
              <a:gd name="T47" fmla="*/ 139822 h 87"/>
              <a:gd name="T48" fmla="*/ 33930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0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0"/>
                </a:moveTo>
                <a:cubicBezTo>
                  <a:pt x="10" y="0"/>
                  <a:pt x="10" y="0"/>
                  <a:pt x="10" y="0"/>
                </a:cubicBezTo>
                <a:cubicBezTo>
                  <a:pt x="3"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0"/>
                  <a:pt x="31" y="0"/>
                </a:cubicBezTo>
                <a:close/>
              </a:path>
            </a:pathLst>
          </a:custGeom>
          <a:solidFill>
            <a:srgbClr val="4D86B3"/>
          </a:solidFill>
          <a:ln w="9525">
            <a:noFill/>
            <a:miter lim="800000"/>
          </a:ln>
        </p:spPr>
        <p:txBody>
          <a:bodyPr/>
          <a:lstStyle/>
          <a:p>
            <a:endParaRPr lang="zh-CN" altLang="en-US">
              <a:latin typeface="Calibri" panose="020F0502020204030204" pitchFamily="34" charset="0"/>
            </a:endParaRPr>
          </a:p>
        </p:txBody>
      </p:sp>
      <p:sp>
        <p:nvSpPr>
          <p:cNvPr id="13387" name="Oval 181"/>
          <p:cNvSpPr>
            <a:spLocks noChangeArrowheads="1"/>
          </p:cNvSpPr>
          <p:nvPr/>
        </p:nvSpPr>
        <p:spPr bwMode="auto">
          <a:xfrm>
            <a:off x="1085850" y="4422775"/>
            <a:ext cx="169863" cy="169863"/>
          </a:xfrm>
          <a:prstGeom prst="ellipse">
            <a:avLst/>
          </a:prstGeom>
          <a:solidFill>
            <a:srgbClr val="4D86B3"/>
          </a:solidFill>
          <a:ln w="9525">
            <a:noFill/>
            <a:round/>
          </a:ln>
        </p:spPr>
        <p:txBody>
          <a:bodyPr/>
          <a:lstStyle/>
          <a:p>
            <a:endParaRPr lang="zh-CN" altLang="en-US">
              <a:latin typeface="Calibri" panose="020F0502020204030204" pitchFamily="34" charset="0"/>
            </a:endParaRPr>
          </a:p>
        </p:txBody>
      </p:sp>
      <p:sp>
        <p:nvSpPr>
          <p:cNvPr id="13388" name="Freeform 182"/>
          <p:cNvSpPr/>
          <p:nvPr/>
        </p:nvSpPr>
        <p:spPr bwMode="auto">
          <a:xfrm>
            <a:off x="3892550" y="4602163"/>
            <a:ext cx="407988" cy="868362"/>
          </a:xfrm>
          <a:custGeom>
            <a:avLst/>
            <a:gdLst>
              <a:gd name="T0" fmla="*/ 309367 w 41"/>
              <a:gd name="T1" fmla="*/ 0 h 87"/>
              <a:gd name="T2" fmla="*/ 109775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89612 w 41"/>
              <a:gd name="T29" fmla="*/ 818959 h 87"/>
              <a:gd name="T30" fmla="*/ 189612 w 41"/>
              <a:gd name="T31" fmla="*/ 439442 h 87"/>
              <a:gd name="T32" fmla="*/ 219551 w 41"/>
              <a:gd name="T33" fmla="*/ 439442 h 87"/>
              <a:gd name="T34" fmla="*/ 21955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39306 w 41"/>
              <a:gd name="T47" fmla="*/ 139822 h 87"/>
              <a:gd name="T48" fmla="*/ 33930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0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0"/>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0"/>
                  <a:pt x="31" y="0"/>
                </a:cubicBezTo>
                <a:close/>
              </a:path>
            </a:pathLst>
          </a:custGeom>
          <a:solidFill>
            <a:srgbClr val="4D86B3"/>
          </a:solidFill>
          <a:ln w="9525">
            <a:noFill/>
            <a:miter lim="800000"/>
          </a:ln>
        </p:spPr>
        <p:txBody>
          <a:bodyPr/>
          <a:lstStyle/>
          <a:p>
            <a:endParaRPr lang="zh-CN" altLang="en-US">
              <a:latin typeface="Calibri" panose="020F0502020204030204" pitchFamily="34" charset="0"/>
            </a:endParaRPr>
          </a:p>
        </p:txBody>
      </p:sp>
      <p:sp>
        <p:nvSpPr>
          <p:cNvPr id="13389" name="Oval 183"/>
          <p:cNvSpPr>
            <a:spLocks noChangeArrowheads="1"/>
          </p:cNvSpPr>
          <p:nvPr/>
        </p:nvSpPr>
        <p:spPr bwMode="auto">
          <a:xfrm>
            <a:off x="4011613" y="4422775"/>
            <a:ext cx="169862" cy="169863"/>
          </a:xfrm>
          <a:prstGeom prst="ellipse">
            <a:avLst/>
          </a:prstGeom>
          <a:solidFill>
            <a:srgbClr val="4D86B3"/>
          </a:solidFill>
          <a:ln w="9525">
            <a:noFill/>
            <a:round/>
          </a:ln>
        </p:spPr>
        <p:txBody>
          <a:bodyPr/>
          <a:lstStyle/>
          <a:p>
            <a:endParaRPr lang="zh-CN" altLang="en-US">
              <a:latin typeface="Calibri" panose="020F0502020204030204" pitchFamily="34" charset="0"/>
            </a:endParaRPr>
          </a:p>
        </p:txBody>
      </p:sp>
      <p:sp>
        <p:nvSpPr>
          <p:cNvPr id="13390" name="Freeform 184"/>
          <p:cNvSpPr/>
          <p:nvPr/>
        </p:nvSpPr>
        <p:spPr bwMode="auto">
          <a:xfrm>
            <a:off x="4381500" y="4602163"/>
            <a:ext cx="409575" cy="868362"/>
          </a:xfrm>
          <a:custGeom>
            <a:avLst/>
            <a:gdLst>
              <a:gd name="T0" fmla="*/ 309367 w 41"/>
              <a:gd name="T1" fmla="*/ 0 h 87"/>
              <a:gd name="T2" fmla="*/ 99796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39714 w 41"/>
              <a:gd name="T27" fmla="*/ 868896 h 87"/>
              <a:gd name="T28" fmla="*/ 189612 w 41"/>
              <a:gd name="T29" fmla="*/ 818959 h 87"/>
              <a:gd name="T30" fmla="*/ 189612 w 41"/>
              <a:gd name="T31" fmla="*/ 439442 h 87"/>
              <a:gd name="T32" fmla="*/ 219551 w 41"/>
              <a:gd name="T33" fmla="*/ 439442 h 87"/>
              <a:gd name="T34" fmla="*/ 21955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39306 w 41"/>
              <a:gd name="T47" fmla="*/ 139822 h 87"/>
              <a:gd name="T48" fmla="*/ 33930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0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0"/>
                </a:moveTo>
                <a:cubicBezTo>
                  <a:pt x="10" y="0"/>
                  <a:pt x="10" y="0"/>
                  <a:pt x="10" y="0"/>
                </a:cubicBezTo>
                <a:cubicBezTo>
                  <a:pt x="3"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4"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0"/>
                  <a:pt x="31" y="0"/>
                </a:cubicBezTo>
                <a:close/>
              </a:path>
            </a:pathLst>
          </a:custGeom>
          <a:solidFill>
            <a:srgbClr val="4D86B3"/>
          </a:solidFill>
          <a:ln w="9525">
            <a:noFill/>
            <a:miter lim="800000"/>
          </a:ln>
        </p:spPr>
        <p:txBody>
          <a:bodyPr/>
          <a:lstStyle/>
          <a:p>
            <a:endParaRPr lang="zh-CN" altLang="en-US">
              <a:latin typeface="Calibri" panose="020F0502020204030204" pitchFamily="34" charset="0"/>
            </a:endParaRPr>
          </a:p>
        </p:txBody>
      </p:sp>
      <p:sp>
        <p:nvSpPr>
          <p:cNvPr id="13391" name="Oval 185"/>
          <p:cNvSpPr>
            <a:spLocks noChangeArrowheads="1"/>
          </p:cNvSpPr>
          <p:nvPr/>
        </p:nvSpPr>
        <p:spPr bwMode="auto">
          <a:xfrm>
            <a:off x="4500563" y="4422775"/>
            <a:ext cx="171450" cy="169863"/>
          </a:xfrm>
          <a:prstGeom prst="ellipse">
            <a:avLst/>
          </a:prstGeom>
          <a:solidFill>
            <a:srgbClr val="4D86B3"/>
          </a:solidFill>
          <a:ln w="9525">
            <a:noFill/>
            <a:round/>
          </a:ln>
        </p:spPr>
        <p:txBody>
          <a:bodyPr/>
          <a:lstStyle/>
          <a:p>
            <a:endParaRPr lang="zh-CN" altLang="en-US">
              <a:latin typeface="Calibri" panose="020F0502020204030204" pitchFamily="34" charset="0"/>
            </a:endParaRPr>
          </a:p>
        </p:txBody>
      </p:sp>
      <p:sp>
        <p:nvSpPr>
          <p:cNvPr id="13392" name="Freeform 186"/>
          <p:cNvSpPr/>
          <p:nvPr/>
        </p:nvSpPr>
        <p:spPr bwMode="auto">
          <a:xfrm>
            <a:off x="4872038" y="4602163"/>
            <a:ext cx="407987" cy="868362"/>
          </a:xfrm>
          <a:custGeom>
            <a:avLst/>
            <a:gdLst>
              <a:gd name="T0" fmla="*/ 309367 w 41"/>
              <a:gd name="T1" fmla="*/ 0 h 87"/>
              <a:gd name="T2" fmla="*/ 99796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69857 w 41"/>
              <a:gd name="T15" fmla="*/ 389505 h 87"/>
              <a:gd name="T16" fmla="*/ 69857 w 41"/>
              <a:gd name="T17" fmla="*/ 139822 h 87"/>
              <a:gd name="T18" fmla="*/ 89816 w 41"/>
              <a:gd name="T19" fmla="*/ 139822 h 87"/>
              <a:gd name="T20" fmla="*/ 89816 w 41"/>
              <a:gd name="T21" fmla="*/ 379518 h 87"/>
              <a:gd name="T22" fmla="*/ 99796 w 41"/>
              <a:gd name="T23" fmla="*/ 389505 h 87"/>
              <a:gd name="T24" fmla="*/ 99796 w 41"/>
              <a:gd name="T25" fmla="*/ 818959 h 87"/>
              <a:gd name="T26" fmla="*/ 139714 w 41"/>
              <a:gd name="T27" fmla="*/ 868896 h 87"/>
              <a:gd name="T28" fmla="*/ 189612 w 41"/>
              <a:gd name="T29" fmla="*/ 818959 h 87"/>
              <a:gd name="T30" fmla="*/ 189612 w 41"/>
              <a:gd name="T31" fmla="*/ 439442 h 87"/>
              <a:gd name="T32" fmla="*/ 209571 w 41"/>
              <a:gd name="T33" fmla="*/ 439442 h 87"/>
              <a:gd name="T34" fmla="*/ 20957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29326 w 41"/>
              <a:gd name="T47" fmla="*/ 139822 h 87"/>
              <a:gd name="T48" fmla="*/ 32932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0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0"/>
                </a:moveTo>
                <a:cubicBezTo>
                  <a:pt x="10" y="0"/>
                  <a:pt x="10" y="0"/>
                  <a:pt x="10" y="0"/>
                </a:cubicBezTo>
                <a:cubicBezTo>
                  <a:pt x="3"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7" y="41"/>
                  <a:pt x="7" y="39"/>
                </a:cubicBezTo>
                <a:cubicBezTo>
                  <a:pt x="7" y="14"/>
                  <a:pt x="7" y="14"/>
                  <a:pt x="7" y="14"/>
                </a:cubicBezTo>
                <a:cubicBezTo>
                  <a:pt x="9" y="14"/>
                  <a:pt x="9" y="14"/>
                  <a:pt x="9" y="14"/>
                </a:cubicBezTo>
                <a:cubicBezTo>
                  <a:pt x="9" y="38"/>
                  <a:pt x="9" y="38"/>
                  <a:pt x="9" y="38"/>
                </a:cubicBezTo>
                <a:cubicBezTo>
                  <a:pt x="9" y="39"/>
                  <a:pt x="10" y="39"/>
                  <a:pt x="10" y="39"/>
                </a:cubicBezTo>
                <a:cubicBezTo>
                  <a:pt x="10" y="82"/>
                  <a:pt x="10" y="82"/>
                  <a:pt x="10" y="82"/>
                </a:cubicBezTo>
                <a:cubicBezTo>
                  <a:pt x="10" y="85"/>
                  <a:pt x="12" y="87"/>
                  <a:pt x="14" y="87"/>
                </a:cubicBezTo>
                <a:cubicBezTo>
                  <a:pt x="17" y="87"/>
                  <a:pt x="19" y="85"/>
                  <a:pt x="19" y="82"/>
                </a:cubicBezTo>
                <a:cubicBezTo>
                  <a:pt x="19" y="44"/>
                  <a:pt x="19" y="44"/>
                  <a:pt x="19" y="44"/>
                </a:cubicBezTo>
                <a:cubicBezTo>
                  <a:pt x="21" y="44"/>
                  <a:pt x="21" y="44"/>
                  <a:pt x="21" y="44"/>
                </a:cubicBezTo>
                <a:cubicBezTo>
                  <a:pt x="21" y="82"/>
                  <a:pt x="21" y="82"/>
                  <a:pt x="21" y="82"/>
                </a:cubicBezTo>
                <a:cubicBezTo>
                  <a:pt x="21"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3" y="14"/>
                  <a:pt x="33" y="14"/>
                  <a:pt x="33" y="14"/>
                </a:cubicBezTo>
                <a:cubicBezTo>
                  <a:pt x="33" y="39"/>
                  <a:pt x="33" y="39"/>
                  <a:pt x="33" y="39"/>
                </a:cubicBezTo>
                <a:cubicBezTo>
                  <a:pt x="33"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7" y="0"/>
                  <a:pt x="31" y="0"/>
                </a:cubicBezTo>
                <a:close/>
              </a:path>
            </a:pathLst>
          </a:custGeom>
          <a:solidFill>
            <a:srgbClr val="4D86B3"/>
          </a:solidFill>
          <a:ln w="9525">
            <a:noFill/>
            <a:miter lim="800000"/>
          </a:ln>
        </p:spPr>
        <p:txBody>
          <a:bodyPr/>
          <a:lstStyle/>
          <a:p>
            <a:endParaRPr lang="zh-CN" altLang="en-US">
              <a:latin typeface="Calibri" panose="020F0502020204030204" pitchFamily="34" charset="0"/>
            </a:endParaRPr>
          </a:p>
        </p:txBody>
      </p:sp>
      <p:sp>
        <p:nvSpPr>
          <p:cNvPr id="13393" name="Oval 187"/>
          <p:cNvSpPr>
            <a:spLocks noChangeArrowheads="1"/>
          </p:cNvSpPr>
          <p:nvPr/>
        </p:nvSpPr>
        <p:spPr bwMode="auto">
          <a:xfrm>
            <a:off x="4991100" y="4422775"/>
            <a:ext cx="158750" cy="169863"/>
          </a:xfrm>
          <a:prstGeom prst="ellipse">
            <a:avLst/>
          </a:prstGeom>
          <a:solidFill>
            <a:srgbClr val="4D86B3"/>
          </a:solidFill>
          <a:ln w="9525">
            <a:noFill/>
            <a:round/>
          </a:ln>
        </p:spPr>
        <p:txBody>
          <a:bodyPr/>
          <a:lstStyle/>
          <a:p>
            <a:endParaRPr lang="zh-CN" altLang="en-US">
              <a:latin typeface="Calibri" panose="020F0502020204030204" pitchFamily="34" charset="0"/>
            </a:endParaRPr>
          </a:p>
        </p:txBody>
      </p:sp>
      <p:sp>
        <p:nvSpPr>
          <p:cNvPr id="13394" name="Freeform 188"/>
          <p:cNvSpPr/>
          <p:nvPr/>
        </p:nvSpPr>
        <p:spPr bwMode="auto">
          <a:xfrm>
            <a:off x="2913063" y="4602163"/>
            <a:ext cx="411162" cy="868362"/>
          </a:xfrm>
          <a:custGeom>
            <a:avLst/>
            <a:gdLst>
              <a:gd name="T0" fmla="*/ 311105 w 41"/>
              <a:gd name="T1" fmla="*/ 0 h 87"/>
              <a:gd name="T2" fmla="*/ 100357 w 41"/>
              <a:gd name="T3" fmla="*/ 0 h 87"/>
              <a:gd name="T4" fmla="*/ 0 w 41"/>
              <a:gd name="T5" fmla="*/ 89886 h 87"/>
              <a:gd name="T6" fmla="*/ 0 w 41"/>
              <a:gd name="T7" fmla="*/ 89886 h 87"/>
              <a:gd name="T8" fmla="*/ 0 w 41"/>
              <a:gd name="T9" fmla="*/ 109860 h 87"/>
              <a:gd name="T10" fmla="*/ 0 w 41"/>
              <a:gd name="T11" fmla="*/ 389505 h 87"/>
              <a:gd name="T12" fmla="*/ 30107 w 41"/>
              <a:gd name="T13" fmla="*/ 429454 h 87"/>
              <a:gd name="T14" fmla="*/ 60214 w 41"/>
              <a:gd name="T15" fmla="*/ 389505 h 87"/>
              <a:gd name="T16" fmla="*/ 60214 w 41"/>
              <a:gd name="T17" fmla="*/ 139822 h 87"/>
              <a:gd name="T18" fmla="*/ 90321 w 41"/>
              <a:gd name="T19" fmla="*/ 139822 h 87"/>
              <a:gd name="T20" fmla="*/ 90321 w 41"/>
              <a:gd name="T21" fmla="*/ 379518 h 87"/>
              <a:gd name="T22" fmla="*/ 90321 w 41"/>
              <a:gd name="T23" fmla="*/ 389505 h 87"/>
              <a:gd name="T24" fmla="*/ 90321 w 41"/>
              <a:gd name="T25" fmla="*/ 818959 h 87"/>
              <a:gd name="T26" fmla="*/ 140499 w 41"/>
              <a:gd name="T27" fmla="*/ 868896 h 87"/>
              <a:gd name="T28" fmla="*/ 190678 w 41"/>
              <a:gd name="T29" fmla="*/ 818959 h 87"/>
              <a:gd name="T30" fmla="*/ 190678 w 41"/>
              <a:gd name="T31" fmla="*/ 439442 h 87"/>
              <a:gd name="T32" fmla="*/ 210749 w 41"/>
              <a:gd name="T33" fmla="*/ 439442 h 87"/>
              <a:gd name="T34" fmla="*/ 210749 w 41"/>
              <a:gd name="T35" fmla="*/ 818959 h 87"/>
              <a:gd name="T36" fmla="*/ 260927 w 41"/>
              <a:gd name="T37" fmla="*/ 868896 h 87"/>
              <a:gd name="T38" fmla="*/ 311105 w 41"/>
              <a:gd name="T39" fmla="*/ 818959 h 87"/>
              <a:gd name="T40" fmla="*/ 311105 w 41"/>
              <a:gd name="T41" fmla="*/ 379518 h 87"/>
              <a:gd name="T42" fmla="*/ 311105 w 41"/>
              <a:gd name="T43" fmla="*/ 379518 h 87"/>
              <a:gd name="T44" fmla="*/ 311105 w 41"/>
              <a:gd name="T45" fmla="*/ 139822 h 87"/>
              <a:gd name="T46" fmla="*/ 331177 w 41"/>
              <a:gd name="T47" fmla="*/ 139822 h 87"/>
              <a:gd name="T48" fmla="*/ 331177 w 41"/>
              <a:gd name="T49" fmla="*/ 389505 h 87"/>
              <a:gd name="T50" fmla="*/ 371319 w 41"/>
              <a:gd name="T51" fmla="*/ 429454 h 87"/>
              <a:gd name="T52" fmla="*/ 411462 w 41"/>
              <a:gd name="T53" fmla="*/ 389505 h 87"/>
              <a:gd name="T54" fmla="*/ 411462 w 41"/>
              <a:gd name="T55" fmla="*/ 109860 h 87"/>
              <a:gd name="T56" fmla="*/ 411462 w 41"/>
              <a:gd name="T57" fmla="*/ 89886 h 87"/>
              <a:gd name="T58" fmla="*/ 411462 w 41"/>
              <a:gd name="T59" fmla="*/ 89886 h 87"/>
              <a:gd name="T60" fmla="*/ 311105 w 41"/>
              <a:gd name="T61" fmla="*/ 0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0"/>
                </a:moveTo>
                <a:cubicBezTo>
                  <a:pt x="10" y="0"/>
                  <a:pt x="10" y="0"/>
                  <a:pt x="10" y="0"/>
                </a:cubicBezTo>
                <a:cubicBezTo>
                  <a:pt x="2"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6" y="41"/>
                  <a:pt x="6" y="39"/>
                </a:cubicBezTo>
                <a:cubicBezTo>
                  <a:pt x="6" y="14"/>
                  <a:pt x="6" y="14"/>
                  <a:pt x="6" y="14"/>
                </a:cubicBezTo>
                <a:cubicBezTo>
                  <a:pt x="9" y="14"/>
                  <a:pt x="9" y="14"/>
                  <a:pt x="9" y="14"/>
                </a:cubicBezTo>
                <a:cubicBezTo>
                  <a:pt x="9" y="38"/>
                  <a:pt x="9" y="38"/>
                  <a:pt x="9" y="38"/>
                </a:cubicBezTo>
                <a:cubicBezTo>
                  <a:pt x="9" y="39"/>
                  <a:pt x="9" y="39"/>
                  <a:pt x="9" y="39"/>
                </a:cubicBezTo>
                <a:cubicBezTo>
                  <a:pt x="9" y="82"/>
                  <a:pt x="9" y="82"/>
                  <a:pt x="9" y="82"/>
                </a:cubicBezTo>
                <a:cubicBezTo>
                  <a:pt x="9" y="85"/>
                  <a:pt x="12" y="87"/>
                  <a:pt x="14" y="87"/>
                </a:cubicBezTo>
                <a:cubicBezTo>
                  <a:pt x="17" y="87"/>
                  <a:pt x="19" y="85"/>
                  <a:pt x="19" y="82"/>
                </a:cubicBezTo>
                <a:cubicBezTo>
                  <a:pt x="19" y="44"/>
                  <a:pt x="19" y="44"/>
                  <a:pt x="19" y="44"/>
                </a:cubicBezTo>
                <a:cubicBezTo>
                  <a:pt x="21" y="44"/>
                  <a:pt x="21" y="44"/>
                  <a:pt x="21" y="44"/>
                </a:cubicBezTo>
                <a:cubicBezTo>
                  <a:pt x="21" y="82"/>
                  <a:pt x="21" y="82"/>
                  <a:pt x="21" y="82"/>
                </a:cubicBezTo>
                <a:cubicBezTo>
                  <a:pt x="21" y="85"/>
                  <a:pt x="23"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3" y="14"/>
                  <a:pt x="33" y="14"/>
                  <a:pt x="33" y="14"/>
                </a:cubicBezTo>
                <a:cubicBezTo>
                  <a:pt x="33" y="39"/>
                  <a:pt x="33" y="39"/>
                  <a:pt x="33" y="39"/>
                </a:cubicBezTo>
                <a:cubicBezTo>
                  <a:pt x="33"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7" y="0"/>
                  <a:pt x="31" y="0"/>
                </a:cubicBezTo>
                <a:close/>
              </a:path>
            </a:pathLst>
          </a:custGeom>
          <a:solidFill>
            <a:srgbClr val="4D86B3"/>
          </a:solidFill>
          <a:ln w="9525">
            <a:noFill/>
            <a:miter lim="800000"/>
          </a:ln>
        </p:spPr>
        <p:txBody>
          <a:bodyPr/>
          <a:lstStyle/>
          <a:p>
            <a:endParaRPr lang="zh-CN" altLang="en-US">
              <a:latin typeface="Calibri" panose="020F0502020204030204" pitchFamily="34" charset="0"/>
            </a:endParaRPr>
          </a:p>
        </p:txBody>
      </p:sp>
      <p:sp>
        <p:nvSpPr>
          <p:cNvPr id="13395" name="Oval 189"/>
          <p:cNvSpPr>
            <a:spLocks noChangeArrowheads="1"/>
          </p:cNvSpPr>
          <p:nvPr/>
        </p:nvSpPr>
        <p:spPr bwMode="auto">
          <a:xfrm>
            <a:off x="3035300" y="4422775"/>
            <a:ext cx="157163" cy="169863"/>
          </a:xfrm>
          <a:prstGeom prst="ellipse">
            <a:avLst/>
          </a:prstGeom>
          <a:solidFill>
            <a:srgbClr val="4D86B3"/>
          </a:solidFill>
          <a:ln w="9525">
            <a:noFill/>
            <a:round/>
          </a:ln>
        </p:spPr>
        <p:txBody>
          <a:bodyPr/>
          <a:lstStyle/>
          <a:p>
            <a:endParaRPr lang="zh-CN" altLang="en-US">
              <a:latin typeface="Calibri" panose="020F0502020204030204" pitchFamily="34" charset="0"/>
            </a:endParaRPr>
          </a:p>
        </p:txBody>
      </p:sp>
      <p:sp>
        <p:nvSpPr>
          <p:cNvPr id="13396" name="Freeform 190"/>
          <p:cNvSpPr/>
          <p:nvPr/>
        </p:nvSpPr>
        <p:spPr bwMode="auto">
          <a:xfrm>
            <a:off x="3392488" y="4602163"/>
            <a:ext cx="409575" cy="868362"/>
          </a:xfrm>
          <a:custGeom>
            <a:avLst/>
            <a:gdLst>
              <a:gd name="T0" fmla="*/ 319347 w 41"/>
              <a:gd name="T1" fmla="*/ 0 h 87"/>
              <a:gd name="T2" fmla="*/ 109775 w 41"/>
              <a:gd name="T3" fmla="*/ 0 h 87"/>
              <a:gd name="T4" fmla="*/ 0 w 41"/>
              <a:gd name="T5" fmla="*/ 89886 h 87"/>
              <a:gd name="T6" fmla="*/ 0 w 41"/>
              <a:gd name="T7" fmla="*/ 89886 h 87"/>
              <a:gd name="T8" fmla="*/ 0 w 41"/>
              <a:gd name="T9" fmla="*/ 109860 h 87"/>
              <a:gd name="T10" fmla="*/ 0 w 41"/>
              <a:gd name="T11" fmla="*/ 389505 h 87"/>
              <a:gd name="T12" fmla="*/ 39918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99592 w 41"/>
              <a:gd name="T29" fmla="*/ 818959 h 87"/>
              <a:gd name="T30" fmla="*/ 199592 w 41"/>
              <a:gd name="T31" fmla="*/ 439442 h 87"/>
              <a:gd name="T32" fmla="*/ 219551 w 41"/>
              <a:gd name="T33" fmla="*/ 439442 h 87"/>
              <a:gd name="T34" fmla="*/ 219551 w 41"/>
              <a:gd name="T35" fmla="*/ 818959 h 87"/>
              <a:gd name="T36" fmla="*/ 269449 w 41"/>
              <a:gd name="T37" fmla="*/ 868896 h 87"/>
              <a:gd name="T38" fmla="*/ 319347 w 41"/>
              <a:gd name="T39" fmla="*/ 818959 h 87"/>
              <a:gd name="T40" fmla="*/ 319347 w 41"/>
              <a:gd name="T41" fmla="*/ 379518 h 87"/>
              <a:gd name="T42" fmla="*/ 319347 w 41"/>
              <a:gd name="T43" fmla="*/ 379518 h 87"/>
              <a:gd name="T44" fmla="*/ 319347 w 41"/>
              <a:gd name="T45" fmla="*/ 139822 h 87"/>
              <a:gd name="T46" fmla="*/ 339306 w 41"/>
              <a:gd name="T47" fmla="*/ 139822 h 87"/>
              <a:gd name="T48" fmla="*/ 339306 w 41"/>
              <a:gd name="T49" fmla="*/ 389505 h 87"/>
              <a:gd name="T50" fmla="*/ 379224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19347 w 41"/>
              <a:gd name="T61" fmla="*/ 0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2" y="0"/>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4" y="43"/>
                </a:cubicBezTo>
                <a:cubicBezTo>
                  <a:pt x="6"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8" y="87"/>
                  <a:pt x="20" y="85"/>
                  <a:pt x="20" y="82"/>
                </a:cubicBezTo>
                <a:cubicBezTo>
                  <a:pt x="20" y="44"/>
                  <a:pt x="20" y="44"/>
                  <a:pt x="20" y="44"/>
                </a:cubicBezTo>
                <a:cubicBezTo>
                  <a:pt x="22" y="44"/>
                  <a:pt x="22" y="44"/>
                  <a:pt x="22" y="44"/>
                </a:cubicBezTo>
                <a:cubicBezTo>
                  <a:pt x="22" y="82"/>
                  <a:pt x="22" y="82"/>
                  <a:pt x="22" y="82"/>
                </a:cubicBezTo>
                <a:cubicBezTo>
                  <a:pt x="22" y="85"/>
                  <a:pt x="24" y="87"/>
                  <a:pt x="27" y="87"/>
                </a:cubicBezTo>
                <a:cubicBezTo>
                  <a:pt x="29" y="87"/>
                  <a:pt x="32" y="85"/>
                  <a:pt x="32" y="82"/>
                </a:cubicBezTo>
                <a:cubicBezTo>
                  <a:pt x="32" y="38"/>
                  <a:pt x="32" y="38"/>
                  <a:pt x="32" y="38"/>
                </a:cubicBezTo>
                <a:cubicBezTo>
                  <a:pt x="32" y="38"/>
                  <a:pt x="32" y="38"/>
                  <a:pt x="32" y="38"/>
                </a:cubicBezTo>
                <a:cubicBezTo>
                  <a:pt x="32" y="14"/>
                  <a:pt x="32" y="14"/>
                  <a:pt x="32" y="14"/>
                </a:cubicBezTo>
                <a:cubicBezTo>
                  <a:pt x="34" y="14"/>
                  <a:pt x="34" y="14"/>
                  <a:pt x="34" y="14"/>
                </a:cubicBezTo>
                <a:cubicBezTo>
                  <a:pt x="34" y="39"/>
                  <a:pt x="34" y="39"/>
                  <a:pt x="34" y="39"/>
                </a:cubicBezTo>
                <a:cubicBezTo>
                  <a:pt x="34" y="41"/>
                  <a:pt x="36" y="43"/>
                  <a:pt x="38" y="43"/>
                </a:cubicBezTo>
                <a:cubicBezTo>
                  <a:pt x="40" y="43"/>
                  <a:pt x="41" y="41"/>
                  <a:pt x="41" y="39"/>
                </a:cubicBezTo>
                <a:cubicBezTo>
                  <a:pt x="41" y="11"/>
                  <a:pt x="41" y="11"/>
                  <a:pt x="41" y="11"/>
                </a:cubicBezTo>
                <a:cubicBezTo>
                  <a:pt x="41" y="9"/>
                  <a:pt x="41" y="9"/>
                  <a:pt x="41" y="9"/>
                </a:cubicBezTo>
                <a:cubicBezTo>
                  <a:pt x="41" y="9"/>
                  <a:pt x="41" y="9"/>
                  <a:pt x="41" y="9"/>
                </a:cubicBezTo>
                <a:cubicBezTo>
                  <a:pt x="41" y="6"/>
                  <a:pt x="38" y="0"/>
                  <a:pt x="32" y="0"/>
                </a:cubicBezTo>
                <a:close/>
              </a:path>
            </a:pathLst>
          </a:custGeom>
          <a:solidFill>
            <a:srgbClr val="4D86B3"/>
          </a:solidFill>
          <a:ln w="9525">
            <a:noFill/>
            <a:miter lim="800000"/>
          </a:ln>
        </p:spPr>
        <p:txBody>
          <a:bodyPr/>
          <a:lstStyle/>
          <a:p>
            <a:endParaRPr lang="zh-CN" altLang="en-US">
              <a:latin typeface="Calibri" panose="020F0502020204030204" pitchFamily="34" charset="0"/>
            </a:endParaRPr>
          </a:p>
        </p:txBody>
      </p:sp>
      <p:sp>
        <p:nvSpPr>
          <p:cNvPr id="13397" name="Oval 191"/>
          <p:cNvSpPr>
            <a:spLocks noChangeArrowheads="1"/>
          </p:cNvSpPr>
          <p:nvPr/>
        </p:nvSpPr>
        <p:spPr bwMode="auto">
          <a:xfrm>
            <a:off x="3522663" y="4422775"/>
            <a:ext cx="160337" cy="169863"/>
          </a:xfrm>
          <a:prstGeom prst="ellipse">
            <a:avLst/>
          </a:prstGeom>
          <a:solidFill>
            <a:srgbClr val="4D86B3"/>
          </a:solidFill>
          <a:ln w="9525">
            <a:noFill/>
            <a:round/>
          </a:ln>
        </p:spPr>
        <p:txBody>
          <a:bodyPr/>
          <a:lstStyle/>
          <a:p>
            <a:endParaRPr lang="zh-CN" altLang="en-US">
              <a:latin typeface="Calibri" panose="020F0502020204030204" pitchFamily="34" charset="0"/>
            </a:endParaRPr>
          </a:p>
        </p:txBody>
      </p:sp>
      <p:sp>
        <p:nvSpPr>
          <p:cNvPr id="13398" name="Freeform 192"/>
          <p:cNvSpPr/>
          <p:nvPr/>
        </p:nvSpPr>
        <p:spPr bwMode="auto">
          <a:xfrm>
            <a:off x="6329363" y="4602163"/>
            <a:ext cx="407987" cy="868362"/>
          </a:xfrm>
          <a:custGeom>
            <a:avLst/>
            <a:gdLst>
              <a:gd name="T0" fmla="*/ 309367 w 41"/>
              <a:gd name="T1" fmla="*/ 0 h 87"/>
              <a:gd name="T2" fmla="*/ 99796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59878 w 41"/>
              <a:gd name="T15" fmla="*/ 389505 h 87"/>
              <a:gd name="T16" fmla="*/ 59878 w 41"/>
              <a:gd name="T17" fmla="*/ 139822 h 87"/>
              <a:gd name="T18" fmla="*/ 89816 w 41"/>
              <a:gd name="T19" fmla="*/ 139822 h 87"/>
              <a:gd name="T20" fmla="*/ 89816 w 41"/>
              <a:gd name="T21" fmla="*/ 379518 h 87"/>
              <a:gd name="T22" fmla="*/ 89816 w 41"/>
              <a:gd name="T23" fmla="*/ 389505 h 87"/>
              <a:gd name="T24" fmla="*/ 89816 w 41"/>
              <a:gd name="T25" fmla="*/ 818959 h 87"/>
              <a:gd name="T26" fmla="*/ 139714 w 41"/>
              <a:gd name="T27" fmla="*/ 868896 h 87"/>
              <a:gd name="T28" fmla="*/ 189612 w 41"/>
              <a:gd name="T29" fmla="*/ 818959 h 87"/>
              <a:gd name="T30" fmla="*/ 189612 w 41"/>
              <a:gd name="T31" fmla="*/ 439442 h 87"/>
              <a:gd name="T32" fmla="*/ 209571 w 41"/>
              <a:gd name="T33" fmla="*/ 439442 h 87"/>
              <a:gd name="T34" fmla="*/ 20957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29326 w 41"/>
              <a:gd name="T47" fmla="*/ 139822 h 87"/>
              <a:gd name="T48" fmla="*/ 32932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0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0"/>
                </a:moveTo>
                <a:cubicBezTo>
                  <a:pt x="10" y="0"/>
                  <a:pt x="10" y="0"/>
                  <a:pt x="10" y="0"/>
                </a:cubicBezTo>
                <a:cubicBezTo>
                  <a:pt x="2"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6" y="41"/>
                  <a:pt x="6" y="39"/>
                </a:cubicBezTo>
                <a:cubicBezTo>
                  <a:pt x="6" y="14"/>
                  <a:pt x="6" y="14"/>
                  <a:pt x="6" y="14"/>
                </a:cubicBezTo>
                <a:cubicBezTo>
                  <a:pt x="9" y="14"/>
                  <a:pt x="9" y="14"/>
                  <a:pt x="9" y="14"/>
                </a:cubicBezTo>
                <a:cubicBezTo>
                  <a:pt x="9" y="38"/>
                  <a:pt x="9" y="38"/>
                  <a:pt x="9" y="38"/>
                </a:cubicBezTo>
                <a:cubicBezTo>
                  <a:pt x="9" y="39"/>
                  <a:pt x="9" y="39"/>
                  <a:pt x="9" y="39"/>
                </a:cubicBezTo>
                <a:cubicBezTo>
                  <a:pt x="9" y="82"/>
                  <a:pt x="9" y="82"/>
                  <a:pt x="9" y="82"/>
                </a:cubicBezTo>
                <a:cubicBezTo>
                  <a:pt x="9" y="85"/>
                  <a:pt x="11" y="87"/>
                  <a:pt x="14" y="87"/>
                </a:cubicBezTo>
                <a:cubicBezTo>
                  <a:pt x="17" y="87"/>
                  <a:pt x="19" y="85"/>
                  <a:pt x="19" y="82"/>
                </a:cubicBezTo>
                <a:cubicBezTo>
                  <a:pt x="19" y="44"/>
                  <a:pt x="19" y="44"/>
                  <a:pt x="19" y="44"/>
                </a:cubicBezTo>
                <a:cubicBezTo>
                  <a:pt x="21" y="44"/>
                  <a:pt x="21" y="44"/>
                  <a:pt x="21" y="44"/>
                </a:cubicBezTo>
                <a:cubicBezTo>
                  <a:pt x="21" y="82"/>
                  <a:pt x="21" y="82"/>
                  <a:pt x="21" y="82"/>
                </a:cubicBezTo>
                <a:cubicBezTo>
                  <a:pt x="21" y="85"/>
                  <a:pt x="23"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3" y="14"/>
                  <a:pt x="33" y="14"/>
                  <a:pt x="33" y="14"/>
                </a:cubicBezTo>
                <a:cubicBezTo>
                  <a:pt x="33" y="39"/>
                  <a:pt x="33" y="39"/>
                  <a:pt x="33" y="39"/>
                </a:cubicBezTo>
                <a:cubicBezTo>
                  <a:pt x="33"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7" y="0"/>
                  <a:pt x="31" y="0"/>
                </a:cubicBezTo>
                <a:close/>
              </a:path>
            </a:pathLst>
          </a:custGeom>
          <a:solidFill>
            <a:srgbClr val="4D86B3"/>
          </a:solidFill>
          <a:ln w="9525">
            <a:noFill/>
            <a:miter lim="800000"/>
          </a:ln>
        </p:spPr>
        <p:txBody>
          <a:bodyPr/>
          <a:lstStyle/>
          <a:p>
            <a:endParaRPr lang="zh-CN" altLang="en-US">
              <a:latin typeface="Calibri" panose="020F0502020204030204" pitchFamily="34" charset="0"/>
            </a:endParaRPr>
          </a:p>
        </p:txBody>
      </p:sp>
      <p:sp>
        <p:nvSpPr>
          <p:cNvPr id="13399" name="Oval 193"/>
          <p:cNvSpPr>
            <a:spLocks noChangeArrowheads="1"/>
          </p:cNvSpPr>
          <p:nvPr/>
        </p:nvSpPr>
        <p:spPr bwMode="auto">
          <a:xfrm>
            <a:off x="6448425" y="4422775"/>
            <a:ext cx="160338" cy="169863"/>
          </a:xfrm>
          <a:prstGeom prst="ellipse">
            <a:avLst/>
          </a:prstGeom>
          <a:solidFill>
            <a:srgbClr val="4D86B3"/>
          </a:solidFill>
          <a:ln w="9525">
            <a:noFill/>
            <a:round/>
          </a:ln>
        </p:spPr>
        <p:txBody>
          <a:bodyPr/>
          <a:lstStyle/>
          <a:p>
            <a:endParaRPr lang="zh-CN" altLang="en-US">
              <a:latin typeface="Calibri" panose="020F0502020204030204" pitchFamily="34" charset="0"/>
            </a:endParaRPr>
          </a:p>
        </p:txBody>
      </p:sp>
      <p:sp>
        <p:nvSpPr>
          <p:cNvPr id="13400" name="Freeform 194"/>
          <p:cNvSpPr/>
          <p:nvPr/>
        </p:nvSpPr>
        <p:spPr bwMode="auto">
          <a:xfrm>
            <a:off x="6808788" y="4602163"/>
            <a:ext cx="409575" cy="868362"/>
          </a:xfrm>
          <a:custGeom>
            <a:avLst/>
            <a:gdLst>
              <a:gd name="T0" fmla="*/ 319347 w 41"/>
              <a:gd name="T1" fmla="*/ 0 h 87"/>
              <a:gd name="T2" fmla="*/ 109775 w 41"/>
              <a:gd name="T3" fmla="*/ 0 h 87"/>
              <a:gd name="T4" fmla="*/ 0 w 41"/>
              <a:gd name="T5" fmla="*/ 89886 h 87"/>
              <a:gd name="T6" fmla="*/ 0 w 41"/>
              <a:gd name="T7" fmla="*/ 89886 h 87"/>
              <a:gd name="T8" fmla="*/ 0 w 41"/>
              <a:gd name="T9" fmla="*/ 109860 h 87"/>
              <a:gd name="T10" fmla="*/ 0 w 41"/>
              <a:gd name="T11" fmla="*/ 389505 h 87"/>
              <a:gd name="T12" fmla="*/ 39918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99592 w 41"/>
              <a:gd name="T29" fmla="*/ 818959 h 87"/>
              <a:gd name="T30" fmla="*/ 199592 w 41"/>
              <a:gd name="T31" fmla="*/ 439442 h 87"/>
              <a:gd name="T32" fmla="*/ 219551 w 41"/>
              <a:gd name="T33" fmla="*/ 439442 h 87"/>
              <a:gd name="T34" fmla="*/ 219551 w 41"/>
              <a:gd name="T35" fmla="*/ 818959 h 87"/>
              <a:gd name="T36" fmla="*/ 269449 w 41"/>
              <a:gd name="T37" fmla="*/ 868896 h 87"/>
              <a:gd name="T38" fmla="*/ 319347 w 41"/>
              <a:gd name="T39" fmla="*/ 818959 h 87"/>
              <a:gd name="T40" fmla="*/ 319347 w 41"/>
              <a:gd name="T41" fmla="*/ 379518 h 87"/>
              <a:gd name="T42" fmla="*/ 319347 w 41"/>
              <a:gd name="T43" fmla="*/ 379518 h 87"/>
              <a:gd name="T44" fmla="*/ 319347 w 41"/>
              <a:gd name="T45" fmla="*/ 139822 h 87"/>
              <a:gd name="T46" fmla="*/ 339306 w 41"/>
              <a:gd name="T47" fmla="*/ 139822 h 87"/>
              <a:gd name="T48" fmla="*/ 339306 w 41"/>
              <a:gd name="T49" fmla="*/ 389505 h 87"/>
              <a:gd name="T50" fmla="*/ 379224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19347 w 41"/>
              <a:gd name="T61" fmla="*/ 0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2" y="0"/>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4" y="43"/>
                </a:cubicBezTo>
                <a:cubicBezTo>
                  <a:pt x="6"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8" y="87"/>
                  <a:pt x="20" y="85"/>
                  <a:pt x="20" y="82"/>
                </a:cubicBezTo>
                <a:cubicBezTo>
                  <a:pt x="20" y="44"/>
                  <a:pt x="20" y="44"/>
                  <a:pt x="20" y="44"/>
                </a:cubicBezTo>
                <a:cubicBezTo>
                  <a:pt x="22" y="44"/>
                  <a:pt x="22" y="44"/>
                  <a:pt x="22" y="44"/>
                </a:cubicBezTo>
                <a:cubicBezTo>
                  <a:pt x="22" y="82"/>
                  <a:pt x="22" y="82"/>
                  <a:pt x="22" y="82"/>
                </a:cubicBezTo>
                <a:cubicBezTo>
                  <a:pt x="22" y="85"/>
                  <a:pt x="24" y="87"/>
                  <a:pt x="27" y="87"/>
                </a:cubicBezTo>
                <a:cubicBezTo>
                  <a:pt x="29" y="87"/>
                  <a:pt x="32" y="85"/>
                  <a:pt x="32" y="82"/>
                </a:cubicBezTo>
                <a:cubicBezTo>
                  <a:pt x="32" y="38"/>
                  <a:pt x="32" y="38"/>
                  <a:pt x="32" y="38"/>
                </a:cubicBezTo>
                <a:cubicBezTo>
                  <a:pt x="32" y="38"/>
                  <a:pt x="32" y="38"/>
                  <a:pt x="32" y="38"/>
                </a:cubicBezTo>
                <a:cubicBezTo>
                  <a:pt x="32" y="14"/>
                  <a:pt x="32" y="14"/>
                  <a:pt x="32" y="14"/>
                </a:cubicBezTo>
                <a:cubicBezTo>
                  <a:pt x="34" y="14"/>
                  <a:pt x="34" y="14"/>
                  <a:pt x="34" y="14"/>
                </a:cubicBezTo>
                <a:cubicBezTo>
                  <a:pt x="34" y="39"/>
                  <a:pt x="34" y="39"/>
                  <a:pt x="34" y="39"/>
                </a:cubicBezTo>
                <a:cubicBezTo>
                  <a:pt x="34" y="41"/>
                  <a:pt x="36" y="43"/>
                  <a:pt x="38" y="43"/>
                </a:cubicBezTo>
                <a:cubicBezTo>
                  <a:pt x="40" y="43"/>
                  <a:pt x="41" y="41"/>
                  <a:pt x="41" y="39"/>
                </a:cubicBezTo>
                <a:cubicBezTo>
                  <a:pt x="41" y="11"/>
                  <a:pt x="41" y="11"/>
                  <a:pt x="41" y="11"/>
                </a:cubicBezTo>
                <a:cubicBezTo>
                  <a:pt x="41" y="9"/>
                  <a:pt x="41" y="9"/>
                  <a:pt x="41" y="9"/>
                </a:cubicBezTo>
                <a:cubicBezTo>
                  <a:pt x="41" y="9"/>
                  <a:pt x="41" y="9"/>
                  <a:pt x="41" y="9"/>
                </a:cubicBezTo>
                <a:cubicBezTo>
                  <a:pt x="41" y="6"/>
                  <a:pt x="38" y="0"/>
                  <a:pt x="32" y="0"/>
                </a:cubicBezTo>
                <a:close/>
              </a:path>
            </a:pathLst>
          </a:custGeom>
          <a:solidFill>
            <a:srgbClr val="4D86B3"/>
          </a:solidFill>
          <a:ln w="9525">
            <a:noFill/>
            <a:miter lim="800000"/>
          </a:ln>
        </p:spPr>
        <p:txBody>
          <a:bodyPr/>
          <a:lstStyle/>
          <a:p>
            <a:endParaRPr lang="zh-CN" altLang="en-US">
              <a:latin typeface="Calibri" panose="020F0502020204030204" pitchFamily="34" charset="0"/>
            </a:endParaRPr>
          </a:p>
        </p:txBody>
      </p:sp>
      <p:sp>
        <p:nvSpPr>
          <p:cNvPr id="13401" name="Oval 195"/>
          <p:cNvSpPr>
            <a:spLocks noChangeArrowheads="1"/>
          </p:cNvSpPr>
          <p:nvPr/>
        </p:nvSpPr>
        <p:spPr bwMode="auto">
          <a:xfrm>
            <a:off x="6937375" y="4422775"/>
            <a:ext cx="161925" cy="169863"/>
          </a:xfrm>
          <a:prstGeom prst="ellipse">
            <a:avLst/>
          </a:prstGeom>
          <a:solidFill>
            <a:srgbClr val="4D86B3"/>
          </a:solidFill>
          <a:ln w="9525">
            <a:noFill/>
            <a:round/>
          </a:ln>
        </p:spPr>
        <p:txBody>
          <a:bodyPr/>
          <a:lstStyle/>
          <a:p>
            <a:endParaRPr lang="zh-CN" altLang="en-US">
              <a:latin typeface="Calibri" panose="020F0502020204030204" pitchFamily="34" charset="0"/>
            </a:endParaRPr>
          </a:p>
        </p:txBody>
      </p:sp>
      <p:sp>
        <p:nvSpPr>
          <p:cNvPr id="13402" name="Freeform 196"/>
          <p:cNvSpPr/>
          <p:nvPr/>
        </p:nvSpPr>
        <p:spPr bwMode="auto">
          <a:xfrm>
            <a:off x="7296150" y="4602163"/>
            <a:ext cx="409575" cy="868362"/>
          </a:xfrm>
          <a:custGeom>
            <a:avLst/>
            <a:gdLst>
              <a:gd name="T0" fmla="*/ 309367 w 41"/>
              <a:gd name="T1" fmla="*/ 0 h 87"/>
              <a:gd name="T2" fmla="*/ 109775 w 41"/>
              <a:gd name="T3" fmla="*/ 0 h 87"/>
              <a:gd name="T4" fmla="*/ 0 w 41"/>
              <a:gd name="T5" fmla="*/ 89886 h 87"/>
              <a:gd name="T6" fmla="*/ 0 w 41"/>
              <a:gd name="T7" fmla="*/ 89886 h 87"/>
              <a:gd name="T8" fmla="*/ 0 w 41"/>
              <a:gd name="T9" fmla="*/ 109860 h 87"/>
              <a:gd name="T10" fmla="*/ 0 w 41"/>
              <a:gd name="T11" fmla="*/ 389505 h 87"/>
              <a:gd name="T12" fmla="*/ 39918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99592 w 41"/>
              <a:gd name="T29" fmla="*/ 818959 h 87"/>
              <a:gd name="T30" fmla="*/ 199592 w 41"/>
              <a:gd name="T31" fmla="*/ 439442 h 87"/>
              <a:gd name="T32" fmla="*/ 219551 w 41"/>
              <a:gd name="T33" fmla="*/ 439442 h 87"/>
              <a:gd name="T34" fmla="*/ 219551 w 41"/>
              <a:gd name="T35" fmla="*/ 818959 h 87"/>
              <a:gd name="T36" fmla="*/ 26944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39306 w 41"/>
              <a:gd name="T47" fmla="*/ 139822 h 87"/>
              <a:gd name="T48" fmla="*/ 339306 w 41"/>
              <a:gd name="T49" fmla="*/ 389505 h 87"/>
              <a:gd name="T50" fmla="*/ 379224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0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0"/>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4" y="43"/>
                </a:cubicBezTo>
                <a:cubicBezTo>
                  <a:pt x="6"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20" y="85"/>
                  <a:pt x="20" y="82"/>
                </a:cubicBezTo>
                <a:cubicBezTo>
                  <a:pt x="20" y="44"/>
                  <a:pt x="20" y="44"/>
                  <a:pt x="20" y="44"/>
                </a:cubicBezTo>
                <a:cubicBezTo>
                  <a:pt x="22" y="44"/>
                  <a:pt x="22" y="44"/>
                  <a:pt x="22" y="44"/>
                </a:cubicBezTo>
                <a:cubicBezTo>
                  <a:pt x="22" y="82"/>
                  <a:pt x="22" y="82"/>
                  <a:pt x="22" y="82"/>
                </a:cubicBezTo>
                <a:cubicBezTo>
                  <a:pt x="22" y="85"/>
                  <a:pt x="24" y="87"/>
                  <a:pt x="27"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6" y="43"/>
                  <a:pt x="38" y="43"/>
                </a:cubicBezTo>
                <a:cubicBezTo>
                  <a:pt x="40" y="43"/>
                  <a:pt x="41" y="41"/>
                  <a:pt x="41" y="39"/>
                </a:cubicBezTo>
                <a:cubicBezTo>
                  <a:pt x="41" y="11"/>
                  <a:pt x="41" y="11"/>
                  <a:pt x="41" y="11"/>
                </a:cubicBezTo>
                <a:cubicBezTo>
                  <a:pt x="41" y="9"/>
                  <a:pt x="41" y="9"/>
                  <a:pt x="41" y="9"/>
                </a:cubicBezTo>
                <a:cubicBezTo>
                  <a:pt x="41" y="9"/>
                  <a:pt x="41" y="9"/>
                  <a:pt x="41" y="9"/>
                </a:cubicBezTo>
                <a:cubicBezTo>
                  <a:pt x="41" y="6"/>
                  <a:pt x="38" y="0"/>
                  <a:pt x="31" y="0"/>
                </a:cubicBezTo>
                <a:close/>
              </a:path>
            </a:pathLst>
          </a:custGeom>
          <a:solidFill>
            <a:srgbClr val="4D86B3"/>
          </a:solidFill>
          <a:ln w="9525">
            <a:noFill/>
            <a:miter lim="800000"/>
          </a:ln>
        </p:spPr>
        <p:txBody>
          <a:bodyPr/>
          <a:lstStyle/>
          <a:p>
            <a:endParaRPr lang="zh-CN" altLang="en-US">
              <a:latin typeface="Calibri" panose="020F0502020204030204" pitchFamily="34" charset="0"/>
            </a:endParaRPr>
          </a:p>
        </p:txBody>
      </p:sp>
      <p:sp>
        <p:nvSpPr>
          <p:cNvPr id="13403" name="Oval 197"/>
          <p:cNvSpPr>
            <a:spLocks noChangeArrowheads="1"/>
          </p:cNvSpPr>
          <p:nvPr/>
        </p:nvSpPr>
        <p:spPr bwMode="auto">
          <a:xfrm>
            <a:off x="7427913" y="4422775"/>
            <a:ext cx="158750" cy="169863"/>
          </a:xfrm>
          <a:prstGeom prst="ellipse">
            <a:avLst/>
          </a:prstGeom>
          <a:solidFill>
            <a:srgbClr val="4D86B3"/>
          </a:solidFill>
          <a:ln w="9525">
            <a:noFill/>
            <a:round/>
          </a:ln>
        </p:spPr>
        <p:txBody>
          <a:bodyPr/>
          <a:lstStyle/>
          <a:p>
            <a:endParaRPr lang="zh-CN" altLang="en-US">
              <a:latin typeface="Calibri" panose="020F0502020204030204" pitchFamily="34" charset="0"/>
            </a:endParaRPr>
          </a:p>
        </p:txBody>
      </p:sp>
      <p:sp>
        <p:nvSpPr>
          <p:cNvPr id="13404" name="Freeform 198"/>
          <p:cNvSpPr/>
          <p:nvPr/>
        </p:nvSpPr>
        <p:spPr bwMode="auto">
          <a:xfrm>
            <a:off x="5340350" y="4602163"/>
            <a:ext cx="409575" cy="868362"/>
          </a:xfrm>
          <a:custGeom>
            <a:avLst/>
            <a:gdLst>
              <a:gd name="T0" fmla="*/ 309367 w 41"/>
              <a:gd name="T1" fmla="*/ 0 h 87"/>
              <a:gd name="T2" fmla="*/ 109775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49694 w 41"/>
              <a:gd name="T27" fmla="*/ 868896 h 87"/>
              <a:gd name="T28" fmla="*/ 189612 w 41"/>
              <a:gd name="T29" fmla="*/ 818959 h 87"/>
              <a:gd name="T30" fmla="*/ 189612 w 41"/>
              <a:gd name="T31" fmla="*/ 439442 h 87"/>
              <a:gd name="T32" fmla="*/ 219551 w 41"/>
              <a:gd name="T33" fmla="*/ 439442 h 87"/>
              <a:gd name="T34" fmla="*/ 21955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39306 w 41"/>
              <a:gd name="T47" fmla="*/ 139822 h 87"/>
              <a:gd name="T48" fmla="*/ 33930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0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0"/>
                </a:moveTo>
                <a:cubicBezTo>
                  <a:pt x="11" y="0"/>
                  <a:pt x="11" y="0"/>
                  <a:pt x="11" y="0"/>
                </a:cubicBezTo>
                <a:cubicBezTo>
                  <a:pt x="3" y="1"/>
                  <a:pt x="0" y="7"/>
                  <a:pt x="0" y="9"/>
                </a:cubicBezTo>
                <a:cubicBezTo>
                  <a:pt x="0" y="9"/>
                  <a:pt x="0" y="9"/>
                  <a:pt x="0" y="9"/>
                </a:cubicBezTo>
                <a:cubicBezTo>
                  <a:pt x="0" y="11"/>
                  <a:pt x="0" y="11"/>
                  <a:pt x="0" y="11"/>
                </a:cubicBezTo>
                <a:cubicBezTo>
                  <a:pt x="0" y="39"/>
                  <a:pt x="0" y="39"/>
                  <a:pt x="0" y="39"/>
                </a:cubicBezTo>
                <a:cubicBezTo>
                  <a:pt x="0" y="41"/>
                  <a:pt x="2"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5"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0"/>
                  <a:pt x="31" y="0"/>
                </a:cubicBezTo>
                <a:close/>
              </a:path>
            </a:pathLst>
          </a:custGeom>
          <a:solidFill>
            <a:srgbClr val="4D86B3"/>
          </a:solidFill>
          <a:ln w="9525">
            <a:noFill/>
            <a:miter lim="800000"/>
          </a:ln>
        </p:spPr>
        <p:txBody>
          <a:bodyPr/>
          <a:lstStyle/>
          <a:p>
            <a:endParaRPr lang="zh-CN" altLang="en-US">
              <a:latin typeface="Calibri" panose="020F0502020204030204" pitchFamily="34" charset="0"/>
            </a:endParaRPr>
          </a:p>
        </p:txBody>
      </p:sp>
      <p:sp>
        <p:nvSpPr>
          <p:cNvPr id="13405" name="Oval 199"/>
          <p:cNvSpPr>
            <a:spLocks noChangeArrowheads="1"/>
          </p:cNvSpPr>
          <p:nvPr/>
        </p:nvSpPr>
        <p:spPr bwMode="auto">
          <a:xfrm>
            <a:off x="5459413" y="4422775"/>
            <a:ext cx="169862" cy="169863"/>
          </a:xfrm>
          <a:prstGeom prst="ellipse">
            <a:avLst/>
          </a:prstGeom>
          <a:solidFill>
            <a:srgbClr val="4D86B3"/>
          </a:solidFill>
          <a:ln w="9525">
            <a:noFill/>
            <a:round/>
          </a:ln>
        </p:spPr>
        <p:txBody>
          <a:bodyPr/>
          <a:lstStyle/>
          <a:p>
            <a:endParaRPr lang="zh-CN" altLang="en-US">
              <a:latin typeface="Calibri" panose="020F0502020204030204" pitchFamily="34" charset="0"/>
            </a:endParaRPr>
          </a:p>
        </p:txBody>
      </p:sp>
      <p:sp>
        <p:nvSpPr>
          <p:cNvPr id="13406" name="Freeform 200"/>
          <p:cNvSpPr/>
          <p:nvPr/>
        </p:nvSpPr>
        <p:spPr bwMode="auto">
          <a:xfrm>
            <a:off x="5829300" y="4602163"/>
            <a:ext cx="409575" cy="868362"/>
          </a:xfrm>
          <a:custGeom>
            <a:avLst/>
            <a:gdLst>
              <a:gd name="T0" fmla="*/ 309367 w 41"/>
              <a:gd name="T1" fmla="*/ 0 h 87"/>
              <a:gd name="T2" fmla="*/ 99796 w 41"/>
              <a:gd name="T3" fmla="*/ 0 h 87"/>
              <a:gd name="T4" fmla="*/ 0 w 41"/>
              <a:gd name="T5" fmla="*/ 89886 h 87"/>
              <a:gd name="T6" fmla="*/ 0 w 41"/>
              <a:gd name="T7" fmla="*/ 89886 h 87"/>
              <a:gd name="T8" fmla="*/ 0 w 41"/>
              <a:gd name="T9" fmla="*/ 109860 h 87"/>
              <a:gd name="T10" fmla="*/ 0 w 41"/>
              <a:gd name="T11" fmla="*/ 389505 h 87"/>
              <a:gd name="T12" fmla="*/ 29939 w 41"/>
              <a:gd name="T13" fmla="*/ 429454 h 87"/>
              <a:gd name="T14" fmla="*/ 69857 w 41"/>
              <a:gd name="T15" fmla="*/ 389505 h 87"/>
              <a:gd name="T16" fmla="*/ 69857 w 41"/>
              <a:gd name="T17" fmla="*/ 139822 h 87"/>
              <a:gd name="T18" fmla="*/ 99796 w 41"/>
              <a:gd name="T19" fmla="*/ 139822 h 87"/>
              <a:gd name="T20" fmla="*/ 99796 w 41"/>
              <a:gd name="T21" fmla="*/ 379518 h 87"/>
              <a:gd name="T22" fmla="*/ 99796 w 41"/>
              <a:gd name="T23" fmla="*/ 389505 h 87"/>
              <a:gd name="T24" fmla="*/ 99796 w 41"/>
              <a:gd name="T25" fmla="*/ 818959 h 87"/>
              <a:gd name="T26" fmla="*/ 139714 w 41"/>
              <a:gd name="T27" fmla="*/ 868896 h 87"/>
              <a:gd name="T28" fmla="*/ 189612 w 41"/>
              <a:gd name="T29" fmla="*/ 818959 h 87"/>
              <a:gd name="T30" fmla="*/ 189612 w 41"/>
              <a:gd name="T31" fmla="*/ 439442 h 87"/>
              <a:gd name="T32" fmla="*/ 219551 w 41"/>
              <a:gd name="T33" fmla="*/ 439442 h 87"/>
              <a:gd name="T34" fmla="*/ 219551 w 41"/>
              <a:gd name="T35" fmla="*/ 818959 h 87"/>
              <a:gd name="T36" fmla="*/ 259469 w 41"/>
              <a:gd name="T37" fmla="*/ 868896 h 87"/>
              <a:gd name="T38" fmla="*/ 309367 w 41"/>
              <a:gd name="T39" fmla="*/ 818959 h 87"/>
              <a:gd name="T40" fmla="*/ 309367 w 41"/>
              <a:gd name="T41" fmla="*/ 379518 h 87"/>
              <a:gd name="T42" fmla="*/ 309367 w 41"/>
              <a:gd name="T43" fmla="*/ 379518 h 87"/>
              <a:gd name="T44" fmla="*/ 309367 w 41"/>
              <a:gd name="T45" fmla="*/ 139822 h 87"/>
              <a:gd name="T46" fmla="*/ 339306 w 41"/>
              <a:gd name="T47" fmla="*/ 139822 h 87"/>
              <a:gd name="T48" fmla="*/ 339306 w 41"/>
              <a:gd name="T49" fmla="*/ 389505 h 87"/>
              <a:gd name="T50" fmla="*/ 369245 w 41"/>
              <a:gd name="T51" fmla="*/ 429454 h 87"/>
              <a:gd name="T52" fmla="*/ 409163 w 41"/>
              <a:gd name="T53" fmla="*/ 389505 h 87"/>
              <a:gd name="T54" fmla="*/ 409163 w 41"/>
              <a:gd name="T55" fmla="*/ 109860 h 87"/>
              <a:gd name="T56" fmla="*/ 409163 w 41"/>
              <a:gd name="T57" fmla="*/ 89886 h 87"/>
              <a:gd name="T58" fmla="*/ 409163 w 41"/>
              <a:gd name="T59" fmla="*/ 89886 h 87"/>
              <a:gd name="T60" fmla="*/ 309367 w 41"/>
              <a:gd name="T61" fmla="*/ 0 h 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87"/>
              <a:gd name="T95" fmla="*/ 41 w 41"/>
              <a:gd name="T96" fmla="*/ 87 h 8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87">
                <a:moveTo>
                  <a:pt x="31" y="0"/>
                </a:moveTo>
                <a:cubicBezTo>
                  <a:pt x="10" y="0"/>
                  <a:pt x="10" y="0"/>
                  <a:pt x="10" y="0"/>
                </a:cubicBezTo>
                <a:cubicBezTo>
                  <a:pt x="3" y="1"/>
                  <a:pt x="0" y="7"/>
                  <a:pt x="0" y="9"/>
                </a:cubicBezTo>
                <a:cubicBezTo>
                  <a:pt x="0" y="9"/>
                  <a:pt x="0" y="9"/>
                  <a:pt x="0" y="9"/>
                </a:cubicBezTo>
                <a:cubicBezTo>
                  <a:pt x="0" y="11"/>
                  <a:pt x="0" y="11"/>
                  <a:pt x="0" y="11"/>
                </a:cubicBezTo>
                <a:cubicBezTo>
                  <a:pt x="0" y="39"/>
                  <a:pt x="0" y="39"/>
                  <a:pt x="0" y="39"/>
                </a:cubicBezTo>
                <a:cubicBezTo>
                  <a:pt x="0" y="41"/>
                  <a:pt x="1" y="43"/>
                  <a:pt x="3" y="43"/>
                </a:cubicBezTo>
                <a:cubicBezTo>
                  <a:pt x="5" y="43"/>
                  <a:pt x="7" y="41"/>
                  <a:pt x="7" y="39"/>
                </a:cubicBezTo>
                <a:cubicBezTo>
                  <a:pt x="7" y="14"/>
                  <a:pt x="7" y="14"/>
                  <a:pt x="7" y="14"/>
                </a:cubicBezTo>
                <a:cubicBezTo>
                  <a:pt x="10" y="14"/>
                  <a:pt x="10" y="14"/>
                  <a:pt x="10" y="14"/>
                </a:cubicBezTo>
                <a:cubicBezTo>
                  <a:pt x="10" y="38"/>
                  <a:pt x="10" y="38"/>
                  <a:pt x="10" y="38"/>
                </a:cubicBezTo>
                <a:cubicBezTo>
                  <a:pt x="10" y="39"/>
                  <a:pt x="10" y="39"/>
                  <a:pt x="10" y="39"/>
                </a:cubicBezTo>
                <a:cubicBezTo>
                  <a:pt x="10" y="82"/>
                  <a:pt x="10" y="82"/>
                  <a:pt x="10" y="82"/>
                </a:cubicBezTo>
                <a:cubicBezTo>
                  <a:pt x="10" y="85"/>
                  <a:pt x="12" y="87"/>
                  <a:pt x="14" y="87"/>
                </a:cubicBezTo>
                <a:cubicBezTo>
                  <a:pt x="17" y="87"/>
                  <a:pt x="19" y="85"/>
                  <a:pt x="19" y="82"/>
                </a:cubicBezTo>
                <a:cubicBezTo>
                  <a:pt x="19" y="44"/>
                  <a:pt x="19" y="44"/>
                  <a:pt x="19" y="44"/>
                </a:cubicBezTo>
                <a:cubicBezTo>
                  <a:pt x="22" y="44"/>
                  <a:pt x="22" y="44"/>
                  <a:pt x="22" y="44"/>
                </a:cubicBezTo>
                <a:cubicBezTo>
                  <a:pt x="22" y="82"/>
                  <a:pt x="22" y="82"/>
                  <a:pt x="22" y="82"/>
                </a:cubicBezTo>
                <a:cubicBezTo>
                  <a:pt x="22" y="85"/>
                  <a:pt x="24" y="87"/>
                  <a:pt x="26" y="87"/>
                </a:cubicBezTo>
                <a:cubicBezTo>
                  <a:pt x="29" y="87"/>
                  <a:pt x="31" y="85"/>
                  <a:pt x="31" y="82"/>
                </a:cubicBezTo>
                <a:cubicBezTo>
                  <a:pt x="31" y="38"/>
                  <a:pt x="31" y="38"/>
                  <a:pt x="31" y="38"/>
                </a:cubicBezTo>
                <a:cubicBezTo>
                  <a:pt x="31" y="38"/>
                  <a:pt x="31" y="38"/>
                  <a:pt x="31" y="38"/>
                </a:cubicBezTo>
                <a:cubicBezTo>
                  <a:pt x="31" y="14"/>
                  <a:pt x="31" y="14"/>
                  <a:pt x="31" y="14"/>
                </a:cubicBezTo>
                <a:cubicBezTo>
                  <a:pt x="34" y="14"/>
                  <a:pt x="34" y="14"/>
                  <a:pt x="34" y="14"/>
                </a:cubicBezTo>
                <a:cubicBezTo>
                  <a:pt x="34" y="39"/>
                  <a:pt x="34" y="39"/>
                  <a:pt x="34" y="39"/>
                </a:cubicBezTo>
                <a:cubicBezTo>
                  <a:pt x="34" y="41"/>
                  <a:pt x="35" y="43"/>
                  <a:pt x="37" y="43"/>
                </a:cubicBezTo>
                <a:cubicBezTo>
                  <a:pt x="39" y="43"/>
                  <a:pt x="41" y="41"/>
                  <a:pt x="41" y="39"/>
                </a:cubicBezTo>
                <a:cubicBezTo>
                  <a:pt x="41" y="11"/>
                  <a:pt x="41" y="11"/>
                  <a:pt x="41" y="11"/>
                </a:cubicBezTo>
                <a:cubicBezTo>
                  <a:pt x="41" y="9"/>
                  <a:pt x="41" y="9"/>
                  <a:pt x="41" y="9"/>
                </a:cubicBezTo>
                <a:cubicBezTo>
                  <a:pt x="41" y="9"/>
                  <a:pt x="41" y="9"/>
                  <a:pt x="41" y="9"/>
                </a:cubicBezTo>
                <a:cubicBezTo>
                  <a:pt x="41" y="6"/>
                  <a:pt x="38" y="0"/>
                  <a:pt x="31" y="0"/>
                </a:cubicBezTo>
                <a:close/>
              </a:path>
            </a:pathLst>
          </a:custGeom>
          <a:solidFill>
            <a:srgbClr val="4D86B3"/>
          </a:solidFill>
          <a:ln w="9525">
            <a:noFill/>
            <a:miter lim="800000"/>
          </a:ln>
        </p:spPr>
        <p:txBody>
          <a:bodyPr/>
          <a:lstStyle/>
          <a:p>
            <a:endParaRPr lang="zh-CN" altLang="en-US">
              <a:latin typeface="Calibri" panose="020F0502020204030204" pitchFamily="34" charset="0"/>
            </a:endParaRPr>
          </a:p>
        </p:txBody>
      </p:sp>
      <p:sp>
        <p:nvSpPr>
          <p:cNvPr id="13407" name="Oval 201"/>
          <p:cNvSpPr>
            <a:spLocks noChangeArrowheads="1"/>
          </p:cNvSpPr>
          <p:nvPr/>
        </p:nvSpPr>
        <p:spPr bwMode="auto">
          <a:xfrm>
            <a:off x="5949950" y="4422775"/>
            <a:ext cx="169863" cy="169863"/>
          </a:xfrm>
          <a:prstGeom prst="ellipse">
            <a:avLst/>
          </a:prstGeom>
          <a:solidFill>
            <a:srgbClr val="4D86B3"/>
          </a:solidFill>
          <a:ln w="9525">
            <a:noFill/>
            <a:round/>
          </a:ln>
        </p:spPr>
        <p:txBody>
          <a:bodyPr/>
          <a:lstStyle/>
          <a:p>
            <a:endParaRPr lang="zh-CN" altLang="en-US">
              <a:latin typeface="Calibri" panose="020F0502020204030204" pitchFamily="34" charset="0"/>
            </a:endParaRPr>
          </a:p>
        </p:txBody>
      </p:sp>
      <p:sp>
        <p:nvSpPr>
          <p:cNvPr id="127" name="TextBox 223"/>
          <p:cNvSpPr txBox="1"/>
          <p:nvPr/>
        </p:nvSpPr>
        <p:spPr>
          <a:xfrm>
            <a:off x="7975600" y="3400425"/>
            <a:ext cx="3881438" cy="2646363"/>
          </a:xfrm>
          <a:prstGeom prst="rect">
            <a:avLst/>
          </a:prstGeom>
          <a:noFill/>
        </p:spPr>
        <p:txBody>
          <a:bodyPr wrap="none">
            <a:spAutoFit/>
          </a:bodyPr>
          <a:lstStyle>
            <a:defPPr>
              <a:defRPr lang="zh-CN"/>
            </a:defPPr>
            <a:lvl1pPr algn="ctr" fontAlgn="auto">
              <a:spcBef>
                <a:spcPts val="0"/>
              </a:spcBef>
              <a:spcAft>
                <a:spcPts val="0"/>
              </a:spcAft>
              <a:defRPr sz="700" spc="30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defRPr>
            </a:lvl1pPr>
          </a:lstStyle>
          <a:p>
            <a:pPr>
              <a:defRPr/>
            </a:pPr>
            <a:r>
              <a:rPr lang="en-US" altLang="zh-CN" sz="16600" b="1" dirty="0">
                <a:solidFill>
                  <a:srgbClr val="113A59"/>
                </a:solidFill>
                <a:latin typeface="方正中等线简体" pitchFamily="65" charset="-122"/>
                <a:ea typeface="方正中等线简体" pitchFamily="65" charset="-122"/>
              </a:rPr>
              <a:t>44</a:t>
            </a:r>
            <a:r>
              <a:rPr lang="en-US" altLang="zh-CN" sz="8000" b="1" dirty="0">
                <a:solidFill>
                  <a:srgbClr val="113A59"/>
                </a:solidFill>
                <a:latin typeface="方正中等线简体" pitchFamily="65" charset="-122"/>
                <a:ea typeface="方正中等线简体" pitchFamily="65" charset="-122"/>
              </a:rPr>
              <a:t>%</a:t>
            </a:r>
            <a:endParaRPr lang="zh-CN" altLang="en-US" sz="8000" b="1" dirty="0">
              <a:solidFill>
                <a:srgbClr val="113A59"/>
              </a:solidFill>
              <a:latin typeface="方正中等线简体" pitchFamily="65" charset="-122"/>
              <a:ea typeface="方正中等线简体" pitchFamily="65" charset="-122"/>
            </a:endParaRPr>
          </a:p>
        </p:txBody>
      </p:sp>
      <p:sp>
        <p:nvSpPr>
          <p:cNvPr id="13409" name="Content Placeholder 2"/>
          <p:cNvSpPr txBox="1"/>
          <p:nvPr/>
        </p:nvSpPr>
        <p:spPr bwMode="auto">
          <a:xfrm>
            <a:off x="8034338" y="2233613"/>
            <a:ext cx="3319462" cy="814387"/>
          </a:xfrm>
          <a:prstGeom prst="rect">
            <a:avLst/>
          </a:prstGeom>
          <a:noFill/>
          <a:ln w="9525">
            <a:noFill/>
            <a:miter lim="800000"/>
          </a:ln>
        </p:spPr>
        <p:txBody>
          <a:bodyPr/>
          <a:lstStyle/>
          <a:p>
            <a:pPr>
              <a:spcBef>
                <a:spcPct val="20000"/>
              </a:spcBef>
              <a:buFont typeface="Arial" panose="020B0604020202020204" pitchFamily="34" charset="0"/>
              <a:buNone/>
            </a:pPr>
            <a:r>
              <a:rPr lang="en-US" altLang="zh-CN" sz="1200">
                <a:solidFill>
                  <a:srgbClr val="113A59"/>
                </a:solidFill>
                <a:latin typeface="Calibri" panose="020F050202020403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endParaRPr lang="en-US" altLang="zh-CN" sz="1200">
              <a:solidFill>
                <a:srgbClr val="113A59"/>
              </a:solidFill>
              <a:latin typeface="Calibri" panose="020F0502020204030204" pitchFamily="34" charset="0"/>
            </a:endParaRPr>
          </a:p>
        </p:txBody>
      </p:sp>
      <p:sp>
        <p:nvSpPr>
          <p:cNvPr id="13410" name="Content Placeholder 2"/>
          <p:cNvSpPr txBox="1"/>
          <p:nvPr/>
        </p:nvSpPr>
        <p:spPr bwMode="auto">
          <a:xfrm>
            <a:off x="757238" y="5826125"/>
            <a:ext cx="10677525" cy="814388"/>
          </a:xfrm>
          <a:prstGeom prst="rect">
            <a:avLst/>
          </a:prstGeom>
          <a:noFill/>
          <a:ln w="9525">
            <a:noFill/>
            <a:miter lim="800000"/>
          </a:ln>
        </p:spPr>
        <p:txBody>
          <a:bodyPr/>
          <a:lstStyle/>
          <a:p>
            <a:pPr algn="ctr">
              <a:spcBef>
                <a:spcPct val="20000"/>
              </a:spcBef>
              <a:buFont typeface="Arial" panose="020B0604020202020204" pitchFamily="34" charset="0"/>
              <a:buNone/>
            </a:pPr>
            <a:r>
              <a:rPr lang="en-US" altLang="zh-CN" sz="1200">
                <a:solidFill>
                  <a:srgbClr val="113A59"/>
                </a:solidFill>
                <a:latin typeface="Calibri" panose="020F050202020403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endParaRPr lang="en-US" altLang="zh-CN" sz="1200">
              <a:solidFill>
                <a:srgbClr val="113A59"/>
              </a:solidFill>
              <a:latin typeface="Calibri" panose="020F050202020403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pyright Notice"/>
          <p:cNvSpPr/>
          <p:nvPr/>
        </p:nvSpPr>
        <p:spPr bwMode="auto">
          <a:xfrm>
            <a:off x="3722688" y="601663"/>
            <a:ext cx="4746625" cy="434975"/>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sz="2400" b="1" cap="small" dirty="0" smtClean="0">
                <a:solidFill>
                  <a:srgbClr val="4D86B3"/>
                </a:solidFill>
                <a:latin typeface="微软雅黑" panose="020B0503020204020204" pitchFamily="34" charset="-122"/>
                <a:ea typeface="微软雅黑" panose="020B0503020204020204" pitchFamily="34" charset="-122"/>
              </a:rPr>
              <a:t>MOMODA POWER TEMPLATE</a:t>
            </a:r>
            <a:endParaRPr lang="en-US" sz="2400" b="1" cap="small" dirty="0">
              <a:solidFill>
                <a:srgbClr val="4D86B3"/>
              </a:solidFill>
              <a:latin typeface="微软雅黑" panose="020B0503020204020204" pitchFamily="34" charset="-122"/>
              <a:ea typeface="微软雅黑" panose="020B0503020204020204" pitchFamily="34" charset="-122"/>
            </a:endParaRP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14340" name="组合 19"/>
          <p:cNvGrpSpPr/>
          <p:nvPr/>
        </p:nvGrpSpPr>
        <p:grpSpPr bwMode="auto">
          <a:xfrm>
            <a:off x="8915400" y="704850"/>
            <a:ext cx="2247900" cy="533400"/>
            <a:chOff x="2028559" y="4443106"/>
            <a:chExt cx="10163441" cy="2414894"/>
          </a:xfrm>
        </p:grpSpPr>
        <p:grpSp>
          <p:nvGrpSpPr>
            <p:cNvPr id="14366" name="组合 4"/>
            <p:cNvGrpSpPr/>
            <p:nvPr/>
          </p:nvGrpSpPr>
          <p:grpSpPr bwMode="auto">
            <a:xfrm>
              <a:off x="4956670" y="4443106"/>
              <a:ext cx="4884016" cy="2414894"/>
              <a:chOff x="4956670" y="4443106"/>
              <a:chExt cx="4884016" cy="2414894"/>
            </a:xfrm>
          </p:grpSpPr>
          <p:sp>
            <p:nvSpPr>
              <p:cNvPr id="6" name="等腰三角形 5"/>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7" name="任意多边形 6"/>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4367" name="组合 7"/>
            <p:cNvGrpSpPr/>
            <p:nvPr/>
          </p:nvGrpSpPr>
          <p:grpSpPr bwMode="auto">
            <a:xfrm>
              <a:off x="3492614" y="5410200"/>
              <a:ext cx="2928111" cy="1447800"/>
              <a:chOff x="4956670" y="4443106"/>
              <a:chExt cx="4884016" cy="2414894"/>
            </a:xfrm>
          </p:grpSpPr>
          <p:sp>
            <p:nvSpPr>
              <p:cNvPr id="9" name="等腰三角形 8"/>
              <p:cNvSpPr/>
              <p:nvPr/>
            </p:nvSpPr>
            <p:spPr>
              <a:xfrm>
                <a:off x="4956957"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0" name="任意多边形 9"/>
              <p:cNvSpPr/>
              <p:nvPr/>
            </p:nvSpPr>
            <p:spPr>
              <a:xfrm>
                <a:off x="4956957"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4368" name="组合 10"/>
            <p:cNvGrpSpPr/>
            <p:nvPr/>
          </p:nvGrpSpPr>
          <p:grpSpPr bwMode="auto">
            <a:xfrm>
              <a:off x="7721714" y="5048250"/>
              <a:ext cx="3660139" cy="1809750"/>
              <a:chOff x="4956670" y="4443106"/>
              <a:chExt cx="4884016" cy="2414894"/>
            </a:xfrm>
          </p:grpSpPr>
          <p:sp>
            <p:nvSpPr>
              <p:cNvPr id="12" name="等腰三角形 11"/>
              <p:cNvSpPr/>
              <p:nvPr/>
            </p:nvSpPr>
            <p:spPr>
              <a:xfrm>
                <a:off x="4954884"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3" name="任意多边形 12"/>
              <p:cNvSpPr/>
              <p:nvPr/>
            </p:nvSpPr>
            <p:spPr>
              <a:xfrm>
                <a:off x="4954884" y="4441209"/>
                <a:ext cx="2442286"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4369" name="组合 13"/>
            <p:cNvGrpSpPr/>
            <p:nvPr/>
          </p:nvGrpSpPr>
          <p:grpSpPr bwMode="auto">
            <a:xfrm>
              <a:off x="2028559" y="6342960"/>
              <a:ext cx="1041643" cy="515039"/>
              <a:chOff x="4956670" y="4443106"/>
              <a:chExt cx="4884016" cy="2414894"/>
            </a:xfrm>
          </p:grpSpPr>
          <p:sp>
            <p:nvSpPr>
              <p:cNvPr id="15" name="等腰三角形 14"/>
              <p:cNvSpPr/>
              <p:nvPr/>
            </p:nvSpPr>
            <p:spPr>
              <a:xfrm>
                <a:off x="4956670"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6" name="任意多边形 15"/>
              <p:cNvSpPr/>
              <p:nvPr/>
            </p:nvSpPr>
            <p:spPr>
              <a:xfrm>
                <a:off x="4956670" y="4431685"/>
                <a:ext cx="2456752"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4370" name="组合 16"/>
            <p:cNvGrpSpPr/>
            <p:nvPr/>
          </p:nvGrpSpPr>
          <p:grpSpPr bwMode="auto">
            <a:xfrm>
              <a:off x="11150357" y="6342960"/>
              <a:ext cx="1041643" cy="515039"/>
              <a:chOff x="4956670" y="4443106"/>
              <a:chExt cx="4884016" cy="2414894"/>
            </a:xfrm>
          </p:grpSpPr>
          <p:sp>
            <p:nvSpPr>
              <p:cNvPr id="18" name="等腰三角形 17"/>
              <p:cNvSpPr/>
              <p:nvPr/>
            </p:nvSpPr>
            <p:spPr>
              <a:xfrm>
                <a:off x="4960867"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9" name="任意多边形 18"/>
              <p:cNvSpPr/>
              <p:nvPr/>
            </p:nvSpPr>
            <p:spPr>
              <a:xfrm>
                <a:off x="4960867" y="4431685"/>
                <a:ext cx="2456731"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grpSp>
        <p:nvGrpSpPr>
          <p:cNvPr id="14341" name="组合 20"/>
          <p:cNvGrpSpPr/>
          <p:nvPr/>
        </p:nvGrpSpPr>
        <p:grpSpPr bwMode="auto">
          <a:xfrm flipH="1">
            <a:off x="742950" y="704850"/>
            <a:ext cx="2247900" cy="533400"/>
            <a:chOff x="2028559" y="4443106"/>
            <a:chExt cx="10163441" cy="2414894"/>
          </a:xfrm>
        </p:grpSpPr>
        <p:grpSp>
          <p:nvGrpSpPr>
            <p:cNvPr id="14351" name="组合 21"/>
            <p:cNvGrpSpPr/>
            <p:nvPr/>
          </p:nvGrpSpPr>
          <p:grpSpPr bwMode="auto">
            <a:xfrm>
              <a:off x="4956670" y="4443106"/>
              <a:ext cx="4884016" cy="2414894"/>
              <a:chOff x="4956670" y="4443106"/>
              <a:chExt cx="4884016" cy="2414894"/>
            </a:xfrm>
          </p:grpSpPr>
          <p:sp>
            <p:nvSpPr>
              <p:cNvPr id="35" name="等腰三角形 34"/>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6" name="任意多边形 35"/>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4352" name="组合 22"/>
            <p:cNvGrpSpPr/>
            <p:nvPr/>
          </p:nvGrpSpPr>
          <p:grpSpPr bwMode="auto">
            <a:xfrm>
              <a:off x="3492614" y="5410200"/>
              <a:ext cx="2928111" cy="1447800"/>
              <a:chOff x="4956670" y="4443106"/>
              <a:chExt cx="4884016" cy="2414894"/>
            </a:xfrm>
          </p:grpSpPr>
          <p:sp>
            <p:nvSpPr>
              <p:cNvPr id="33" name="等腰三角形 32"/>
              <p:cNvSpPr/>
              <p:nvPr/>
            </p:nvSpPr>
            <p:spPr>
              <a:xfrm>
                <a:off x="4956949"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4" name="任意多边形 33"/>
              <p:cNvSpPr/>
              <p:nvPr/>
            </p:nvSpPr>
            <p:spPr>
              <a:xfrm>
                <a:off x="4956949"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4353" name="组合 23"/>
            <p:cNvGrpSpPr/>
            <p:nvPr/>
          </p:nvGrpSpPr>
          <p:grpSpPr bwMode="auto">
            <a:xfrm>
              <a:off x="7721714" y="5048250"/>
              <a:ext cx="3660139" cy="1809750"/>
              <a:chOff x="4956670" y="4443106"/>
              <a:chExt cx="4884016" cy="2414894"/>
            </a:xfrm>
          </p:grpSpPr>
          <p:sp>
            <p:nvSpPr>
              <p:cNvPr id="31" name="等腰三角形 30"/>
              <p:cNvSpPr/>
              <p:nvPr/>
            </p:nvSpPr>
            <p:spPr>
              <a:xfrm>
                <a:off x="4954878"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2" name="任意多边形 31"/>
              <p:cNvSpPr/>
              <p:nvPr/>
            </p:nvSpPr>
            <p:spPr>
              <a:xfrm>
                <a:off x="4954878" y="4441209"/>
                <a:ext cx="2442292"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4354" name="组合 24"/>
            <p:cNvGrpSpPr/>
            <p:nvPr/>
          </p:nvGrpSpPr>
          <p:grpSpPr bwMode="auto">
            <a:xfrm>
              <a:off x="2028559" y="6342960"/>
              <a:ext cx="1041643" cy="515039"/>
              <a:chOff x="4956670" y="4443106"/>
              <a:chExt cx="4884016" cy="2414894"/>
            </a:xfrm>
          </p:grpSpPr>
          <p:sp>
            <p:nvSpPr>
              <p:cNvPr id="29" name="等腰三角形 28"/>
              <p:cNvSpPr/>
              <p:nvPr/>
            </p:nvSpPr>
            <p:spPr>
              <a:xfrm>
                <a:off x="4956670"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0" name="任意多边形 29"/>
              <p:cNvSpPr/>
              <p:nvPr/>
            </p:nvSpPr>
            <p:spPr>
              <a:xfrm>
                <a:off x="4956670"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4355" name="组合 25"/>
            <p:cNvGrpSpPr/>
            <p:nvPr/>
          </p:nvGrpSpPr>
          <p:grpSpPr bwMode="auto">
            <a:xfrm>
              <a:off x="11150357" y="6342960"/>
              <a:ext cx="1041643" cy="515039"/>
              <a:chOff x="4956670" y="4443106"/>
              <a:chExt cx="4884016" cy="2414894"/>
            </a:xfrm>
          </p:grpSpPr>
          <p:sp>
            <p:nvSpPr>
              <p:cNvPr id="27" name="等腰三角形 26"/>
              <p:cNvSpPr/>
              <p:nvPr/>
            </p:nvSpPr>
            <p:spPr>
              <a:xfrm>
                <a:off x="4960846"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8" name="任意多边形 27"/>
              <p:cNvSpPr/>
              <p:nvPr/>
            </p:nvSpPr>
            <p:spPr>
              <a:xfrm>
                <a:off x="4960846"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sp>
        <p:nvSpPr>
          <p:cNvPr id="14342" name="Freeform 5"/>
          <p:cNvSpPr/>
          <p:nvPr/>
        </p:nvSpPr>
        <p:spPr bwMode="auto">
          <a:xfrm>
            <a:off x="722313" y="1976438"/>
            <a:ext cx="5373687" cy="2851150"/>
          </a:xfrm>
          <a:custGeom>
            <a:avLst/>
            <a:gdLst>
              <a:gd name="T0" fmla="*/ 5024575 w 262"/>
              <a:gd name="T1" fmla="*/ 1415322 h 139"/>
              <a:gd name="T2" fmla="*/ 3937626 w 262"/>
              <a:gd name="T3" fmla="*/ 2502452 h 139"/>
              <a:gd name="T4" fmla="*/ 2850678 w 262"/>
              <a:gd name="T5" fmla="*/ 1415322 h 139"/>
              <a:gd name="T6" fmla="*/ 1415085 w 262"/>
              <a:gd name="T7" fmla="*/ 0 h 139"/>
              <a:gd name="T8" fmla="*/ 0 w 262"/>
              <a:gd name="T9" fmla="*/ 1415322 h 139"/>
              <a:gd name="T10" fmla="*/ 328136 w 262"/>
              <a:gd name="T11" fmla="*/ 1415322 h 139"/>
              <a:gd name="T12" fmla="*/ 1415085 w 262"/>
              <a:gd name="T13" fmla="*/ 328191 h 139"/>
              <a:gd name="T14" fmla="*/ 2502033 w 262"/>
              <a:gd name="T15" fmla="*/ 1415322 h 139"/>
              <a:gd name="T16" fmla="*/ 3937626 w 262"/>
              <a:gd name="T17" fmla="*/ 2851155 h 139"/>
              <a:gd name="T18" fmla="*/ 5373220 w 262"/>
              <a:gd name="T19" fmla="*/ 1415322 h 139"/>
              <a:gd name="T20" fmla="*/ 5024575 w 262"/>
              <a:gd name="T21" fmla="*/ 1415322 h 13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62"/>
              <a:gd name="T34" fmla="*/ 0 h 139"/>
              <a:gd name="T35" fmla="*/ 262 w 262"/>
              <a:gd name="T36" fmla="*/ 139 h 13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62" h="139">
                <a:moveTo>
                  <a:pt x="245" y="69"/>
                </a:moveTo>
                <a:cubicBezTo>
                  <a:pt x="245" y="99"/>
                  <a:pt x="222" y="122"/>
                  <a:pt x="192" y="122"/>
                </a:cubicBezTo>
                <a:cubicBezTo>
                  <a:pt x="163" y="122"/>
                  <a:pt x="139" y="99"/>
                  <a:pt x="139" y="69"/>
                </a:cubicBezTo>
                <a:cubicBezTo>
                  <a:pt x="139" y="31"/>
                  <a:pt x="108" y="0"/>
                  <a:pt x="69" y="0"/>
                </a:cubicBezTo>
                <a:cubicBezTo>
                  <a:pt x="31" y="0"/>
                  <a:pt x="0" y="31"/>
                  <a:pt x="0" y="69"/>
                </a:cubicBezTo>
                <a:cubicBezTo>
                  <a:pt x="16" y="69"/>
                  <a:pt x="16" y="69"/>
                  <a:pt x="16" y="69"/>
                </a:cubicBezTo>
                <a:cubicBezTo>
                  <a:pt x="16" y="40"/>
                  <a:pt x="40" y="16"/>
                  <a:pt x="69" y="16"/>
                </a:cubicBezTo>
                <a:cubicBezTo>
                  <a:pt x="99" y="16"/>
                  <a:pt x="122" y="40"/>
                  <a:pt x="122" y="69"/>
                </a:cubicBezTo>
                <a:cubicBezTo>
                  <a:pt x="122" y="108"/>
                  <a:pt x="154" y="139"/>
                  <a:pt x="192" y="139"/>
                </a:cubicBezTo>
                <a:cubicBezTo>
                  <a:pt x="231" y="139"/>
                  <a:pt x="262" y="108"/>
                  <a:pt x="262" y="69"/>
                </a:cubicBezTo>
                <a:lnTo>
                  <a:pt x="245" y="69"/>
                </a:lnTo>
                <a:close/>
              </a:path>
            </a:pathLst>
          </a:custGeom>
          <a:solidFill>
            <a:schemeClr val="bg1"/>
          </a:solidFill>
          <a:ln w="9525">
            <a:noFill/>
            <a:miter lim="800000"/>
          </a:ln>
        </p:spPr>
        <p:txBody>
          <a:bodyPr/>
          <a:lstStyle/>
          <a:p>
            <a:endParaRPr lang="zh-CN" altLang="en-US" sz="4800">
              <a:latin typeface="Calibri" panose="020F0502020204030204" pitchFamily="34" charset="0"/>
            </a:endParaRPr>
          </a:p>
        </p:txBody>
      </p:sp>
      <p:sp>
        <p:nvSpPr>
          <p:cNvPr id="14343" name="Freeform 6"/>
          <p:cNvSpPr>
            <a:spLocks noEditPoints="1"/>
          </p:cNvSpPr>
          <p:nvPr/>
        </p:nvSpPr>
        <p:spPr bwMode="auto">
          <a:xfrm>
            <a:off x="4437063" y="2878138"/>
            <a:ext cx="430212" cy="1274762"/>
          </a:xfrm>
          <a:custGeom>
            <a:avLst/>
            <a:gdLst>
              <a:gd name="T0" fmla="*/ 431220 w 21"/>
              <a:gd name="T1" fmla="*/ 821807 h 62"/>
              <a:gd name="T2" fmla="*/ 349083 w 21"/>
              <a:gd name="T3" fmla="*/ 821807 h 62"/>
              <a:gd name="T4" fmla="*/ 349083 w 21"/>
              <a:gd name="T5" fmla="*/ 1273800 h 62"/>
              <a:gd name="T6" fmla="*/ 246411 w 21"/>
              <a:gd name="T7" fmla="*/ 1273800 h 62"/>
              <a:gd name="T8" fmla="*/ 246411 w 21"/>
              <a:gd name="T9" fmla="*/ 821807 h 62"/>
              <a:gd name="T10" fmla="*/ 184809 w 21"/>
              <a:gd name="T11" fmla="*/ 821807 h 62"/>
              <a:gd name="T12" fmla="*/ 184809 w 21"/>
              <a:gd name="T13" fmla="*/ 1273800 h 62"/>
              <a:gd name="T14" fmla="*/ 82137 w 21"/>
              <a:gd name="T15" fmla="*/ 1273800 h 62"/>
              <a:gd name="T16" fmla="*/ 82137 w 21"/>
              <a:gd name="T17" fmla="*/ 821807 h 62"/>
              <a:gd name="T18" fmla="*/ 0 w 21"/>
              <a:gd name="T19" fmla="*/ 821807 h 62"/>
              <a:gd name="T20" fmla="*/ 0 w 21"/>
              <a:gd name="T21" fmla="*/ 390358 h 62"/>
              <a:gd name="T22" fmla="*/ 41069 w 21"/>
              <a:gd name="T23" fmla="*/ 308177 h 62"/>
              <a:gd name="T24" fmla="*/ 123206 w 21"/>
              <a:gd name="T25" fmla="*/ 246542 h 62"/>
              <a:gd name="T26" fmla="*/ 225877 w 21"/>
              <a:gd name="T27" fmla="*/ 225997 h 62"/>
              <a:gd name="T28" fmla="*/ 328549 w 21"/>
              <a:gd name="T29" fmla="*/ 246542 h 62"/>
              <a:gd name="T30" fmla="*/ 431220 w 21"/>
              <a:gd name="T31" fmla="*/ 349268 h 62"/>
              <a:gd name="T32" fmla="*/ 431220 w 21"/>
              <a:gd name="T33" fmla="*/ 390358 h 62"/>
              <a:gd name="T34" fmla="*/ 431220 w 21"/>
              <a:gd name="T35" fmla="*/ 821807 h 62"/>
              <a:gd name="T36" fmla="*/ 308014 w 21"/>
              <a:gd name="T37" fmla="*/ 102726 h 62"/>
              <a:gd name="T38" fmla="*/ 287480 w 21"/>
              <a:gd name="T39" fmla="*/ 164361 h 62"/>
              <a:gd name="T40" fmla="*/ 225877 w 21"/>
              <a:gd name="T41" fmla="*/ 184906 h 62"/>
              <a:gd name="T42" fmla="*/ 143740 w 21"/>
              <a:gd name="T43" fmla="*/ 164361 h 62"/>
              <a:gd name="T44" fmla="*/ 123206 w 21"/>
              <a:gd name="T45" fmla="*/ 102726 h 62"/>
              <a:gd name="T46" fmla="*/ 143740 w 21"/>
              <a:gd name="T47" fmla="*/ 20545 h 62"/>
              <a:gd name="T48" fmla="*/ 225877 w 21"/>
              <a:gd name="T49" fmla="*/ 0 h 62"/>
              <a:gd name="T50" fmla="*/ 287480 w 21"/>
              <a:gd name="T51" fmla="*/ 20545 h 62"/>
              <a:gd name="T52" fmla="*/ 308014 w 21"/>
              <a:gd name="T53" fmla="*/ 102726 h 6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1"/>
              <a:gd name="T82" fmla="*/ 0 h 62"/>
              <a:gd name="T83" fmla="*/ 21 w 21"/>
              <a:gd name="T84" fmla="*/ 62 h 6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1" h="62">
                <a:moveTo>
                  <a:pt x="21" y="40"/>
                </a:moveTo>
                <a:cubicBezTo>
                  <a:pt x="17" y="40"/>
                  <a:pt x="17" y="40"/>
                  <a:pt x="17" y="40"/>
                </a:cubicBezTo>
                <a:cubicBezTo>
                  <a:pt x="17" y="62"/>
                  <a:pt x="17" y="62"/>
                  <a:pt x="17" y="62"/>
                </a:cubicBezTo>
                <a:cubicBezTo>
                  <a:pt x="12" y="62"/>
                  <a:pt x="12" y="62"/>
                  <a:pt x="12" y="62"/>
                </a:cubicBezTo>
                <a:cubicBezTo>
                  <a:pt x="12" y="40"/>
                  <a:pt x="12" y="40"/>
                  <a:pt x="12" y="40"/>
                </a:cubicBezTo>
                <a:cubicBezTo>
                  <a:pt x="9" y="40"/>
                  <a:pt x="9" y="40"/>
                  <a:pt x="9" y="40"/>
                </a:cubicBezTo>
                <a:cubicBezTo>
                  <a:pt x="9" y="62"/>
                  <a:pt x="9" y="62"/>
                  <a:pt x="9" y="62"/>
                </a:cubicBezTo>
                <a:cubicBezTo>
                  <a:pt x="4" y="62"/>
                  <a:pt x="4" y="62"/>
                  <a:pt x="4" y="62"/>
                </a:cubicBezTo>
                <a:cubicBezTo>
                  <a:pt x="4" y="40"/>
                  <a:pt x="4" y="40"/>
                  <a:pt x="4" y="40"/>
                </a:cubicBezTo>
                <a:cubicBezTo>
                  <a:pt x="0" y="40"/>
                  <a:pt x="0" y="40"/>
                  <a:pt x="0" y="40"/>
                </a:cubicBezTo>
                <a:cubicBezTo>
                  <a:pt x="0" y="19"/>
                  <a:pt x="0" y="19"/>
                  <a:pt x="0" y="19"/>
                </a:cubicBezTo>
                <a:cubicBezTo>
                  <a:pt x="0" y="18"/>
                  <a:pt x="1" y="16"/>
                  <a:pt x="2" y="15"/>
                </a:cubicBezTo>
                <a:cubicBezTo>
                  <a:pt x="3" y="13"/>
                  <a:pt x="5" y="12"/>
                  <a:pt x="6" y="12"/>
                </a:cubicBezTo>
                <a:cubicBezTo>
                  <a:pt x="8" y="11"/>
                  <a:pt x="10" y="11"/>
                  <a:pt x="11" y="11"/>
                </a:cubicBezTo>
                <a:cubicBezTo>
                  <a:pt x="13" y="11"/>
                  <a:pt x="14" y="11"/>
                  <a:pt x="16" y="12"/>
                </a:cubicBezTo>
                <a:cubicBezTo>
                  <a:pt x="18" y="14"/>
                  <a:pt x="20" y="15"/>
                  <a:pt x="21" y="17"/>
                </a:cubicBezTo>
                <a:cubicBezTo>
                  <a:pt x="21" y="18"/>
                  <a:pt x="21" y="19"/>
                  <a:pt x="21" y="19"/>
                </a:cubicBezTo>
                <a:lnTo>
                  <a:pt x="21" y="40"/>
                </a:lnTo>
                <a:close/>
                <a:moveTo>
                  <a:pt x="15" y="5"/>
                </a:moveTo>
                <a:cubicBezTo>
                  <a:pt x="15" y="6"/>
                  <a:pt x="15" y="7"/>
                  <a:pt x="14" y="8"/>
                </a:cubicBezTo>
                <a:cubicBezTo>
                  <a:pt x="13" y="9"/>
                  <a:pt x="12" y="9"/>
                  <a:pt x="11" y="9"/>
                </a:cubicBezTo>
                <a:cubicBezTo>
                  <a:pt x="9" y="9"/>
                  <a:pt x="8" y="9"/>
                  <a:pt x="7" y="8"/>
                </a:cubicBezTo>
                <a:cubicBezTo>
                  <a:pt x="6" y="7"/>
                  <a:pt x="6" y="6"/>
                  <a:pt x="6" y="5"/>
                </a:cubicBezTo>
                <a:cubicBezTo>
                  <a:pt x="6" y="3"/>
                  <a:pt x="6" y="2"/>
                  <a:pt x="7" y="1"/>
                </a:cubicBezTo>
                <a:cubicBezTo>
                  <a:pt x="8" y="0"/>
                  <a:pt x="9" y="0"/>
                  <a:pt x="11" y="0"/>
                </a:cubicBezTo>
                <a:cubicBezTo>
                  <a:pt x="12" y="0"/>
                  <a:pt x="13" y="0"/>
                  <a:pt x="14" y="1"/>
                </a:cubicBezTo>
                <a:cubicBezTo>
                  <a:pt x="15" y="2"/>
                  <a:pt x="15" y="3"/>
                  <a:pt x="15" y="5"/>
                </a:cubicBezTo>
                <a:close/>
              </a:path>
            </a:pathLst>
          </a:custGeom>
          <a:solidFill>
            <a:srgbClr val="4D86B3"/>
          </a:solidFill>
          <a:ln w="9525">
            <a:noFill/>
            <a:miter lim="800000"/>
          </a:ln>
        </p:spPr>
        <p:txBody>
          <a:bodyPr/>
          <a:lstStyle/>
          <a:p>
            <a:endParaRPr lang="zh-CN" altLang="en-US" sz="4400">
              <a:latin typeface="Calibri" panose="020F0502020204030204" pitchFamily="34" charset="0"/>
            </a:endParaRPr>
          </a:p>
        </p:txBody>
      </p:sp>
      <p:sp>
        <p:nvSpPr>
          <p:cNvPr id="14344" name="Freeform 7"/>
          <p:cNvSpPr>
            <a:spLocks noEditPoints="1"/>
          </p:cNvSpPr>
          <p:nvPr/>
        </p:nvSpPr>
        <p:spPr bwMode="auto">
          <a:xfrm>
            <a:off x="1831975" y="2838450"/>
            <a:ext cx="615950" cy="1333500"/>
          </a:xfrm>
          <a:custGeom>
            <a:avLst/>
            <a:gdLst>
              <a:gd name="T0" fmla="*/ 574583 w 30"/>
              <a:gd name="T1" fmla="*/ 779512 h 65"/>
              <a:gd name="T2" fmla="*/ 615625 w 30"/>
              <a:gd name="T3" fmla="*/ 758999 h 65"/>
              <a:gd name="T4" fmla="*/ 430938 w 30"/>
              <a:gd name="T5" fmla="*/ 307702 h 65"/>
              <a:gd name="T6" fmla="*/ 184688 w 30"/>
              <a:gd name="T7" fmla="*/ 307702 h 65"/>
              <a:gd name="T8" fmla="*/ 0 w 30"/>
              <a:gd name="T9" fmla="*/ 758999 h 65"/>
              <a:gd name="T10" fmla="*/ 41042 w 30"/>
              <a:gd name="T11" fmla="*/ 779512 h 65"/>
              <a:gd name="T12" fmla="*/ 205208 w 30"/>
              <a:gd name="T13" fmla="*/ 451296 h 65"/>
              <a:gd name="T14" fmla="*/ 225729 w 30"/>
              <a:gd name="T15" fmla="*/ 594891 h 65"/>
              <a:gd name="T16" fmla="*/ 61563 w 30"/>
              <a:gd name="T17" fmla="*/ 923106 h 65"/>
              <a:gd name="T18" fmla="*/ 225729 w 30"/>
              <a:gd name="T19" fmla="*/ 923106 h 65"/>
              <a:gd name="T20" fmla="*/ 287292 w 30"/>
              <a:gd name="T21" fmla="*/ 1333376 h 65"/>
              <a:gd name="T22" fmla="*/ 348854 w 30"/>
              <a:gd name="T23" fmla="*/ 1333376 h 65"/>
              <a:gd name="T24" fmla="*/ 389896 w 30"/>
              <a:gd name="T25" fmla="*/ 923106 h 65"/>
              <a:gd name="T26" fmla="*/ 554063 w 30"/>
              <a:gd name="T27" fmla="*/ 923106 h 65"/>
              <a:gd name="T28" fmla="*/ 389896 w 30"/>
              <a:gd name="T29" fmla="*/ 594891 h 65"/>
              <a:gd name="T30" fmla="*/ 410417 w 30"/>
              <a:gd name="T31" fmla="*/ 451296 h 65"/>
              <a:gd name="T32" fmla="*/ 574583 w 30"/>
              <a:gd name="T33" fmla="*/ 779512 h 65"/>
              <a:gd name="T34" fmla="*/ 307813 w 30"/>
              <a:gd name="T35" fmla="*/ 205135 h 65"/>
              <a:gd name="T36" fmla="*/ 369375 w 30"/>
              <a:gd name="T37" fmla="*/ 184621 h 65"/>
              <a:gd name="T38" fmla="*/ 410417 w 30"/>
              <a:gd name="T39" fmla="*/ 102567 h 65"/>
              <a:gd name="T40" fmla="*/ 369375 w 30"/>
              <a:gd name="T41" fmla="*/ 41027 h 65"/>
              <a:gd name="T42" fmla="*/ 307813 w 30"/>
              <a:gd name="T43" fmla="*/ 0 h 65"/>
              <a:gd name="T44" fmla="*/ 225729 w 30"/>
              <a:gd name="T45" fmla="*/ 41027 h 65"/>
              <a:gd name="T46" fmla="*/ 205208 w 30"/>
              <a:gd name="T47" fmla="*/ 102567 h 65"/>
              <a:gd name="T48" fmla="*/ 225729 w 30"/>
              <a:gd name="T49" fmla="*/ 184621 h 65"/>
              <a:gd name="T50" fmla="*/ 307813 w 30"/>
              <a:gd name="T51" fmla="*/ 205135 h 6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0"/>
              <a:gd name="T79" fmla="*/ 0 h 65"/>
              <a:gd name="T80" fmla="*/ 30 w 30"/>
              <a:gd name="T81" fmla="*/ 65 h 65"/>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0" h="65">
                <a:moveTo>
                  <a:pt x="28" y="38"/>
                </a:moveTo>
                <a:cubicBezTo>
                  <a:pt x="29" y="38"/>
                  <a:pt x="30" y="38"/>
                  <a:pt x="30" y="37"/>
                </a:cubicBezTo>
                <a:cubicBezTo>
                  <a:pt x="21" y="15"/>
                  <a:pt x="21" y="15"/>
                  <a:pt x="21" y="15"/>
                </a:cubicBezTo>
                <a:cubicBezTo>
                  <a:pt x="9" y="15"/>
                  <a:pt x="9" y="15"/>
                  <a:pt x="9" y="15"/>
                </a:cubicBezTo>
                <a:cubicBezTo>
                  <a:pt x="0" y="37"/>
                  <a:pt x="0" y="37"/>
                  <a:pt x="0" y="37"/>
                </a:cubicBezTo>
                <a:cubicBezTo>
                  <a:pt x="2" y="38"/>
                  <a:pt x="2" y="38"/>
                  <a:pt x="2" y="38"/>
                </a:cubicBezTo>
                <a:cubicBezTo>
                  <a:pt x="10" y="22"/>
                  <a:pt x="10" y="22"/>
                  <a:pt x="10" y="22"/>
                </a:cubicBezTo>
                <a:cubicBezTo>
                  <a:pt x="11" y="29"/>
                  <a:pt x="11" y="29"/>
                  <a:pt x="11" y="29"/>
                </a:cubicBezTo>
                <a:cubicBezTo>
                  <a:pt x="3" y="45"/>
                  <a:pt x="3" y="45"/>
                  <a:pt x="3" y="45"/>
                </a:cubicBezTo>
                <a:cubicBezTo>
                  <a:pt x="11" y="45"/>
                  <a:pt x="11" y="45"/>
                  <a:pt x="11" y="45"/>
                </a:cubicBezTo>
                <a:cubicBezTo>
                  <a:pt x="14" y="65"/>
                  <a:pt x="14" y="65"/>
                  <a:pt x="14" y="65"/>
                </a:cubicBezTo>
                <a:cubicBezTo>
                  <a:pt x="17" y="65"/>
                  <a:pt x="17" y="65"/>
                  <a:pt x="17" y="65"/>
                </a:cubicBezTo>
                <a:cubicBezTo>
                  <a:pt x="19" y="45"/>
                  <a:pt x="19" y="45"/>
                  <a:pt x="19" y="45"/>
                </a:cubicBezTo>
                <a:cubicBezTo>
                  <a:pt x="27" y="45"/>
                  <a:pt x="27" y="45"/>
                  <a:pt x="27" y="45"/>
                </a:cubicBezTo>
                <a:cubicBezTo>
                  <a:pt x="19" y="29"/>
                  <a:pt x="19" y="29"/>
                  <a:pt x="19" y="29"/>
                </a:cubicBezTo>
                <a:cubicBezTo>
                  <a:pt x="20" y="22"/>
                  <a:pt x="20" y="22"/>
                  <a:pt x="20" y="22"/>
                </a:cubicBezTo>
                <a:lnTo>
                  <a:pt x="28" y="38"/>
                </a:lnTo>
                <a:close/>
                <a:moveTo>
                  <a:pt x="15" y="10"/>
                </a:moveTo>
                <a:cubicBezTo>
                  <a:pt x="16" y="10"/>
                  <a:pt x="17" y="10"/>
                  <a:pt x="18" y="9"/>
                </a:cubicBezTo>
                <a:cubicBezTo>
                  <a:pt x="19" y="8"/>
                  <a:pt x="20" y="7"/>
                  <a:pt x="20" y="5"/>
                </a:cubicBezTo>
                <a:cubicBezTo>
                  <a:pt x="20" y="4"/>
                  <a:pt x="19" y="3"/>
                  <a:pt x="18" y="2"/>
                </a:cubicBezTo>
                <a:cubicBezTo>
                  <a:pt x="17" y="1"/>
                  <a:pt x="16" y="0"/>
                  <a:pt x="15" y="0"/>
                </a:cubicBezTo>
                <a:cubicBezTo>
                  <a:pt x="13" y="0"/>
                  <a:pt x="12" y="1"/>
                  <a:pt x="11" y="2"/>
                </a:cubicBezTo>
                <a:cubicBezTo>
                  <a:pt x="10" y="3"/>
                  <a:pt x="10" y="4"/>
                  <a:pt x="10" y="5"/>
                </a:cubicBezTo>
                <a:cubicBezTo>
                  <a:pt x="10" y="7"/>
                  <a:pt x="10" y="8"/>
                  <a:pt x="11" y="9"/>
                </a:cubicBezTo>
                <a:cubicBezTo>
                  <a:pt x="12" y="10"/>
                  <a:pt x="13" y="10"/>
                  <a:pt x="15" y="10"/>
                </a:cubicBezTo>
                <a:close/>
              </a:path>
            </a:pathLst>
          </a:custGeom>
          <a:solidFill>
            <a:srgbClr val="113A59"/>
          </a:solidFill>
          <a:ln w="9525">
            <a:noFill/>
            <a:miter lim="800000"/>
          </a:ln>
        </p:spPr>
        <p:txBody>
          <a:bodyPr/>
          <a:lstStyle/>
          <a:p>
            <a:endParaRPr lang="zh-CN" altLang="en-US" sz="4400">
              <a:latin typeface="Calibri" panose="020F0502020204030204" pitchFamily="34" charset="0"/>
            </a:endParaRPr>
          </a:p>
        </p:txBody>
      </p:sp>
      <p:sp>
        <p:nvSpPr>
          <p:cNvPr id="41" name="TextBox 268"/>
          <p:cNvSpPr txBox="1"/>
          <p:nvPr/>
        </p:nvSpPr>
        <p:spPr bwMode="auto">
          <a:xfrm>
            <a:off x="3657600" y="5159375"/>
            <a:ext cx="1989138" cy="1108075"/>
          </a:xfrm>
          <a:prstGeom prst="rect">
            <a:avLst/>
          </a:prstGeom>
          <a:noFill/>
        </p:spPr>
        <p:txBody>
          <a:bodyPr wrap="none">
            <a:spAutoFit/>
          </a:bodyPr>
          <a:lstStyle>
            <a:defPPr>
              <a:defRPr lang="zh-CN"/>
            </a:defPPr>
            <a:lvl1pPr algn="ctr" fontAlgn="auto">
              <a:spcBef>
                <a:spcPts val="0"/>
              </a:spcBef>
              <a:spcAft>
                <a:spcPts val="0"/>
              </a:spcAft>
              <a:defRPr sz="1400" spc="300">
                <a:solidFill>
                  <a:srgbClr val="284848"/>
                </a:solidFill>
                <a:latin typeface="微软雅黑" panose="020B0503020204020204" pitchFamily="34" charset="-122"/>
                <a:ea typeface="微软雅黑" panose="020B0503020204020204" pitchFamily="34" charset="-122"/>
                <a:cs typeface="Arial" panose="020B0604020202020204" pitchFamily="34" charset="0"/>
              </a:defRPr>
            </a:lvl1pPr>
          </a:lstStyle>
          <a:p>
            <a:pPr>
              <a:defRPr/>
            </a:pPr>
            <a:r>
              <a:rPr lang="en-US" altLang="zh-CN" sz="6600" b="1" dirty="0" smtClean="0">
                <a:solidFill>
                  <a:srgbClr val="4D86B3"/>
                </a:solidFill>
              </a:rPr>
              <a:t>52</a:t>
            </a:r>
            <a:r>
              <a:rPr lang="en-US" altLang="zh-CN" sz="5400" b="1" dirty="0" smtClean="0">
                <a:solidFill>
                  <a:srgbClr val="4D86B3"/>
                </a:solidFill>
              </a:rPr>
              <a:t>%</a:t>
            </a:r>
            <a:endParaRPr lang="zh-CN" altLang="en-US" sz="5400" b="1" dirty="0">
              <a:solidFill>
                <a:srgbClr val="4D86B3"/>
              </a:solidFill>
            </a:endParaRPr>
          </a:p>
        </p:txBody>
      </p:sp>
      <p:sp>
        <p:nvSpPr>
          <p:cNvPr id="42" name="TextBox 269"/>
          <p:cNvSpPr txBox="1"/>
          <p:nvPr/>
        </p:nvSpPr>
        <p:spPr bwMode="auto">
          <a:xfrm>
            <a:off x="1144588" y="5159375"/>
            <a:ext cx="1990725" cy="1108075"/>
          </a:xfrm>
          <a:prstGeom prst="rect">
            <a:avLst/>
          </a:prstGeom>
          <a:noFill/>
        </p:spPr>
        <p:txBody>
          <a:bodyPr wrap="none">
            <a:spAutoFit/>
          </a:bodyPr>
          <a:lstStyle>
            <a:defPPr>
              <a:defRPr lang="zh-CN"/>
            </a:defPPr>
            <a:lvl1pPr algn="ctr" fontAlgn="auto">
              <a:spcBef>
                <a:spcPts val="0"/>
              </a:spcBef>
              <a:spcAft>
                <a:spcPts val="0"/>
              </a:spcAft>
              <a:defRPr sz="14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pPr>
              <a:defRPr/>
            </a:pPr>
            <a:r>
              <a:rPr lang="en-US" altLang="zh-CN" sz="6600" b="1" dirty="0" smtClean="0">
                <a:solidFill>
                  <a:srgbClr val="113A59"/>
                </a:solidFill>
              </a:rPr>
              <a:t>48</a:t>
            </a:r>
            <a:r>
              <a:rPr lang="en-US" altLang="zh-CN" sz="5400" b="1" dirty="0" smtClean="0">
                <a:solidFill>
                  <a:srgbClr val="113A59"/>
                </a:solidFill>
              </a:rPr>
              <a:t>%</a:t>
            </a:r>
            <a:endParaRPr lang="zh-CN" altLang="en-US" sz="6600" b="1" dirty="0">
              <a:solidFill>
                <a:srgbClr val="113A59"/>
              </a:solidFill>
            </a:endParaRPr>
          </a:p>
        </p:txBody>
      </p:sp>
      <p:sp>
        <p:nvSpPr>
          <p:cNvPr id="14347" name="Content Placeholder 2"/>
          <p:cNvSpPr txBox="1"/>
          <p:nvPr/>
        </p:nvSpPr>
        <p:spPr bwMode="auto">
          <a:xfrm>
            <a:off x="6330950" y="1887538"/>
            <a:ext cx="5232400" cy="814387"/>
          </a:xfrm>
          <a:prstGeom prst="rect">
            <a:avLst/>
          </a:prstGeom>
          <a:noFill/>
          <a:ln w="9525">
            <a:noFill/>
            <a:miter lim="800000"/>
          </a:ln>
        </p:spPr>
        <p:txBody>
          <a:bodyPr/>
          <a:lstStyle/>
          <a:p>
            <a:pPr>
              <a:spcBef>
                <a:spcPct val="20000"/>
              </a:spcBef>
              <a:buFont typeface="Arial" panose="020B0604020202020204" pitchFamily="34" charset="0"/>
              <a:buNone/>
            </a:pPr>
            <a:r>
              <a:rPr lang="en-US" altLang="zh-CN" sz="1200">
                <a:solidFill>
                  <a:srgbClr val="113A59"/>
                </a:solidFill>
                <a:latin typeface="Calibri" panose="020F050202020403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endParaRPr lang="en-US" altLang="zh-CN" sz="1200">
              <a:solidFill>
                <a:srgbClr val="113A59"/>
              </a:solidFill>
              <a:latin typeface="Calibri" panose="020F0502020204030204" pitchFamily="34" charset="0"/>
            </a:endParaRPr>
          </a:p>
        </p:txBody>
      </p:sp>
      <p:sp>
        <p:nvSpPr>
          <p:cNvPr id="14348" name="Content Placeholder 2"/>
          <p:cNvSpPr txBox="1"/>
          <p:nvPr/>
        </p:nvSpPr>
        <p:spPr bwMode="auto">
          <a:xfrm>
            <a:off x="6330950" y="2701925"/>
            <a:ext cx="5232400" cy="814388"/>
          </a:xfrm>
          <a:prstGeom prst="rect">
            <a:avLst/>
          </a:prstGeom>
          <a:noFill/>
          <a:ln w="9525">
            <a:noFill/>
            <a:miter lim="800000"/>
          </a:ln>
        </p:spPr>
        <p:txBody>
          <a:bodyPr/>
          <a:lstStyle/>
          <a:p>
            <a:pPr>
              <a:spcBef>
                <a:spcPct val="20000"/>
              </a:spcBef>
              <a:buFont typeface="Arial" panose="020B0604020202020204" pitchFamily="34" charset="0"/>
              <a:buNone/>
            </a:pPr>
            <a:r>
              <a:rPr lang="en-US" altLang="zh-CN" sz="1200">
                <a:solidFill>
                  <a:srgbClr val="113A59"/>
                </a:solidFill>
                <a:latin typeface="Calibri" panose="020F050202020403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endParaRPr lang="en-US" altLang="zh-CN" sz="1200">
              <a:solidFill>
                <a:srgbClr val="113A59"/>
              </a:solidFill>
              <a:latin typeface="Calibri" panose="020F0502020204030204" pitchFamily="34" charset="0"/>
            </a:endParaRPr>
          </a:p>
        </p:txBody>
      </p:sp>
      <p:sp>
        <p:nvSpPr>
          <p:cNvPr id="14349" name="Content Placeholder 2"/>
          <p:cNvSpPr txBox="1"/>
          <p:nvPr/>
        </p:nvSpPr>
        <p:spPr bwMode="auto">
          <a:xfrm>
            <a:off x="6330950" y="4433888"/>
            <a:ext cx="5232400" cy="812800"/>
          </a:xfrm>
          <a:prstGeom prst="rect">
            <a:avLst/>
          </a:prstGeom>
          <a:noFill/>
          <a:ln w="9525">
            <a:noFill/>
            <a:miter lim="800000"/>
          </a:ln>
        </p:spPr>
        <p:txBody>
          <a:bodyPr/>
          <a:lstStyle/>
          <a:p>
            <a:pPr>
              <a:spcBef>
                <a:spcPct val="20000"/>
              </a:spcBef>
              <a:buFont typeface="Arial" panose="020B0604020202020204" pitchFamily="34" charset="0"/>
              <a:buNone/>
            </a:pPr>
            <a:r>
              <a:rPr lang="en-US" altLang="zh-CN" sz="1200">
                <a:solidFill>
                  <a:srgbClr val="4D86B3"/>
                </a:solidFill>
                <a:latin typeface="Calibri" panose="020F050202020403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endParaRPr lang="en-US" altLang="zh-CN" sz="1200">
              <a:solidFill>
                <a:srgbClr val="4D86B3"/>
              </a:solidFill>
              <a:latin typeface="Calibri" panose="020F0502020204030204" pitchFamily="34" charset="0"/>
            </a:endParaRPr>
          </a:p>
        </p:txBody>
      </p:sp>
      <p:sp>
        <p:nvSpPr>
          <p:cNvPr id="14350" name="Content Placeholder 2"/>
          <p:cNvSpPr txBox="1"/>
          <p:nvPr/>
        </p:nvSpPr>
        <p:spPr bwMode="auto">
          <a:xfrm>
            <a:off x="6330950" y="5246688"/>
            <a:ext cx="5232400" cy="814387"/>
          </a:xfrm>
          <a:prstGeom prst="rect">
            <a:avLst/>
          </a:prstGeom>
          <a:noFill/>
          <a:ln w="9525">
            <a:noFill/>
            <a:miter lim="800000"/>
          </a:ln>
        </p:spPr>
        <p:txBody>
          <a:bodyPr/>
          <a:lstStyle/>
          <a:p>
            <a:pPr>
              <a:spcBef>
                <a:spcPct val="20000"/>
              </a:spcBef>
              <a:buFont typeface="Arial" panose="020B0604020202020204" pitchFamily="34" charset="0"/>
              <a:buNone/>
            </a:pPr>
            <a:r>
              <a:rPr lang="en-US" altLang="zh-CN" sz="1200">
                <a:solidFill>
                  <a:srgbClr val="4D86B3"/>
                </a:solidFill>
                <a:latin typeface="Calibri" panose="020F050202020403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endParaRPr lang="en-US" altLang="zh-CN" sz="1200">
              <a:solidFill>
                <a:srgbClr val="4D86B3"/>
              </a:solidFill>
              <a:latin typeface="Calibri" panose="020F050202020403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076450" y="2609850"/>
            <a:ext cx="8382000" cy="1771650"/>
          </a:xfrm>
          <a:custGeom>
            <a:avLst/>
            <a:gdLst>
              <a:gd name="connsiteX0" fmla="*/ 0 w 8153400"/>
              <a:gd name="connsiteY0" fmla="*/ 0 h 1428750"/>
              <a:gd name="connsiteX1" fmla="*/ 8153400 w 8153400"/>
              <a:gd name="connsiteY1" fmla="*/ 0 h 1428750"/>
              <a:gd name="connsiteX2" fmla="*/ 8153400 w 8153400"/>
              <a:gd name="connsiteY2" fmla="*/ 1428750 h 1428750"/>
              <a:gd name="connsiteX3" fmla="*/ 0 w 8153400"/>
              <a:gd name="connsiteY3" fmla="*/ 1428750 h 1428750"/>
              <a:gd name="connsiteX4" fmla="*/ 0 w 8153400"/>
              <a:gd name="connsiteY4" fmla="*/ 0 h 1428750"/>
              <a:gd name="connsiteX0-1" fmla="*/ 0 w 8382000"/>
              <a:gd name="connsiteY0-2" fmla="*/ 0 h 1771650"/>
              <a:gd name="connsiteX1-3" fmla="*/ 8153400 w 8382000"/>
              <a:gd name="connsiteY1-4" fmla="*/ 0 h 1771650"/>
              <a:gd name="connsiteX2-5" fmla="*/ 8382000 w 8382000"/>
              <a:gd name="connsiteY2-6" fmla="*/ 1771650 h 1771650"/>
              <a:gd name="connsiteX3-7" fmla="*/ 0 w 8382000"/>
              <a:gd name="connsiteY3-8" fmla="*/ 1428750 h 1771650"/>
              <a:gd name="connsiteX4-9" fmla="*/ 0 w 8382000"/>
              <a:gd name="connsiteY4-10" fmla="*/ 0 h 177165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8382000" h="1771650">
                <a:moveTo>
                  <a:pt x="0" y="0"/>
                </a:moveTo>
                <a:lnTo>
                  <a:pt x="8153400" y="0"/>
                </a:lnTo>
                <a:lnTo>
                  <a:pt x="8382000" y="1771650"/>
                </a:lnTo>
                <a:lnTo>
                  <a:pt x="0" y="1428750"/>
                </a:lnTo>
                <a:lnTo>
                  <a:pt x="0" y="0"/>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 name="矩形 2"/>
          <p:cNvSpPr/>
          <p:nvPr/>
        </p:nvSpPr>
        <p:spPr>
          <a:xfrm>
            <a:off x="2076450" y="2609850"/>
            <a:ext cx="8153400" cy="1428750"/>
          </a:xfrm>
          <a:prstGeom prst="rect">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5" name="椭圆 4"/>
          <p:cNvSpPr/>
          <p:nvPr/>
        </p:nvSpPr>
        <p:spPr>
          <a:xfrm>
            <a:off x="5372100" y="1485900"/>
            <a:ext cx="1562100" cy="1562100"/>
          </a:xfrm>
          <a:prstGeom prst="ellipse">
            <a:avLst/>
          </a:prstGeom>
          <a:solidFill>
            <a:srgbClr val="4D86B3"/>
          </a:solidFill>
          <a:ln w="57150">
            <a:solidFill>
              <a:srgbClr val="F3C95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6600" b="1" dirty="0">
                <a:solidFill>
                  <a:srgbClr val="F3C953"/>
                </a:solidFill>
              </a:rPr>
              <a:t>3</a:t>
            </a:r>
            <a:endParaRPr lang="zh-CN" altLang="en-US" sz="6600" b="1" dirty="0">
              <a:solidFill>
                <a:srgbClr val="F3C953"/>
              </a:solidFill>
            </a:endParaRPr>
          </a:p>
        </p:txBody>
      </p:sp>
      <p:sp>
        <p:nvSpPr>
          <p:cNvPr id="6" name="Copyright Notice"/>
          <p:cNvSpPr/>
          <p:nvPr/>
        </p:nvSpPr>
        <p:spPr bwMode="auto">
          <a:xfrm>
            <a:off x="2624138" y="3257550"/>
            <a:ext cx="7058025" cy="619125"/>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sz="3600" b="1" cap="small" dirty="0" smtClean="0">
                <a:solidFill>
                  <a:srgbClr val="F3C953"/>
                </a:solidFill>
                <a:latin typeface="微软雅黑" panose="020B0503020204020204" pitchFamily="34" charset="-122"/>
                <a:ea typeface="微软雅黑" panose="020B0503020204020204" pitchFamily="34" charset="-122"/>
              </a:rPr>
              <a:t>MOMODA POWER TEMPLATE</a:t>
            </a:r>
            <a:endParaRPr lang="en-US" sz="3600" b="1" cap="small" dirty="0">
              <a:solidFill>
                <a:srgbClr val="F3C953"/>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pyright Notice"/>
          <p:cNvSpPr/>
          <p:nvPr/>
        </p:nvSpPr>
        <p:spPr bwMode="auto">
          <a:xfrm>
            <a:off x="3722688" y="601663"/>
            <a:ext cx="4746625" cy="434975"/>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sz="2400" b="1" cap="small" dirty="0" smtClean="0">
                <a:solidFill>
                  <a:srgbClr val="4D86B3"/>
                </a:solidFill>
                <a:latin typeface="微软雅黑" panose="020B0503020204020204" pitchFamily="34" charset="-122"/>
                <a:ea typeface="微软雅黑" panose="020B0503020204020204" pitchFamily="34" charset="-122"/>
              </a:rPr>
              <a:t>MOMODA POWER TEMPLATE</a:t>
            </a:r>
            <a:endParaRPr lang="en-US" sz="2400" b="1" cap="small" dirty="0">
              <a:solidFill>
                <a:srgbClr val="4D86B3"/>
              </a:solidFill>
              <a:latin typeface="微软雅黑" panose="020B0503020204020204" pitchFamily="34" charset="-122"/>
              <a:ea typeface="微软雅黑" panose="020B0503020204020204" pitchFamily="34" charset="-122"/>
            </a:endParaRP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16388" name="组合 19"/>
          <p:cNvGrpSpPr/>
          <p:nvPr/>
        </p:nvGrpSpPr>
        <p:grpSpPr bwMode="auto">
          <a:xfrm>
            <a:off x="8915400" y="704850"/>
            <a:ext cx="2247900" cy="533400"/>
            <a:chOff x="2028559" y="4443106"/>
            <a:chExt cx="10163441" cy="2414894"/>
          </a:xfrm>
        </p:grpSpPr>
        <p:grpSp>
          <p:nvGrpSpPr>
            <p:cNvPr id="16414" name="组合 4"/>
            <p:cNvGrpSpPr/>
            <p:nvPr/>
          </p:nvGrpSpPr>
          <p:grpSpPr bwMode="auto">
            <a:xfrm>
              <a:off x="4956670" y="4443106"/>
              <a:ext cx="4884016" cy="2414894"/>
              <a:chOff x="4956670" y="4443106"/>
              <a:chExt cx="4884016" cy="2414894"/>
            </a:xfrm>
          </p:grpSpPr>
          <p:sp>
            <p:nvSpPr>
              <p:cNvPr id="6" name="等腰三角形 5"/>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7" name="任意多边形 6"/>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6415" name="组合 7"/>
            <p:cNvGrpSpPr/>
            <p:nvPr/>
          </p:nvGrpSpPr>
          <p:grpSpPr bwMode="auto">
            <a:xfrm>
              <a:off x="3492614" y="5410200"/>
              <a:ext cx="2928111" cy="1447800"/>
              <a:chOff x="4956670" y="4443106"/>
              <a:chExt cx="4884016" cy="2414894"/>
            </a:xfrm>
          </p:grpSpPr>
          <p:sp>
            <p:nvSpPr>
              <p:cNvPr id="9" name="等腰三角形 8"/>
              <p:cNvSpPr/>
              <p:nvPr/>
            </p:nvSpPr>
            <p:spPr>
              <a:xfrm>
                <a:off x="4956957"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0" name="任意多边形 9"/>
              <p:cNvSpPr/>
              <p:nvPr/>
            </p:nvSpPr>
            <p:spPr>
              <a:xfrm>
                <a:off x="4956957"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6416" name="组合 10"/>
            <p:cNvGrpSpPr/>
            <p:nvPr/>
          </p:nvGrpSpPr>
          <p:grpSpPr bwMode="auto">
            <a:xfrm>
              <a:off x="7721714" y="5048250"/>
              <a:ext cx="3660139" cy="1809750"/>
              <a:chOff x="4956670" y="4443106"/>
              <a:chExt cx="4884016" cy="2414894"/>
            </a:xfrm>
          </p:grpSpPr>
          <p:sp>
            <p:nvSpPr>
              <p:cNvPr id="12" name="等腰三角形 11"/>
              <p:cNvSpPr/>
              <p:nvPr/>
            </p:nvSpPr>
            <p:spPr>
              <a:xfrm>
                <a:off x="4954884"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3" name="任意多边形 12"/>
              <p:cNvSpPr/>
              <p:nvPr/>
            </p:nvSpPr>
            <p:spPr>
              <a:xfrm>
                <a:off x="4954884" y="4441209"/>
                <a:ext cx="2442286"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6417" name="组合 13"/>
            <p:cNvGrpSpPr/>
            <p:nvPr/>
          </p:nvGrpSpPr>
          <p:grpSpPr bwMode="auto">
            <a:xfrm>
              <a:off x="2028559" y="6342960"/>
              <a:ext cx="1041643" cy="515039"/>
              <a:chOff x="4956670" y="4443106"/>
              <a:chExt cx="4884016" cy="2414894"/>
            </a:xfrm>
          </p:grpSpPr>
          <p:sp>
            <p:nvSpPr>
              <p:cNvPr id="15" name="等腰三角形 14"/>
              <p:cNvSpPr/>
              <p:nvPr/>
            </p:nvSpPr>
            <p:spPr>
              <a:xfrm>
                <a:off x="4956670"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6" name="任意多边形 15"/>
              <p:cNvSpPr/>
              <p:nvPr/>
            </p:nvSpPr>
            <p:spPr>
              <a:xfrm>
                <a:off x="4956670" y="4431685"/>
                <a:ext cx="2456752"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6418" name="组合 16"/>
            <p:cNvGrpSpPr/>
            <p:nvPr/>
          </p:nvGrpSpPr>
          <p:grpSpPr bwMode="auto">
            <a:xfrm>
              <a:off x="11150357" y="6342960"/>
              <a:ext cx="1041643" cy="515039"/>
              <a:chOff x="4956670" y="4443106"/>
              <a:chExt cx="4884016" cy="2414894"/>
            </a:xfrm>
          </p:grpSpPr>
          <p:sp>
            <p:nvSpPr>
              <p:cNvPr id="18" name="等腰三角形 17"/>
              <p:cNvSpPr/>
              <p:nvPr/>
            </p:nvSpPr>
            <p:spPr>
              <a:xfrm>
                <a:off x="4960867"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9" name="任意多边形 18"/>
              <p:cNvSpPr/>
              <p:nvPr/>
            </p:nvSpPr>
            <p:spPr>
              <a:xfrm>
                <a:off x="4960867" y="4431685"/>
                <a:ext cx="2456731"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grpSp>
        <p:nvGrpSpPr>
          <p:cNvPr id="16389" name="组合 20"/>
          <p:cNvGrpSpPr/>
          <p:nvPr/>
        </p:nvGrpSpPr>
        <p:grpSpPr bwMode="auto">
          <a:xfrm flipH="1">
            <a:off x="742950" y="704850"/>
            <a:ext cx="2247900" cy="533400"/>
            <a:chOff x="2028559" y="4443106"/>
            <a:chExt cx="10163441" cy="2414894"/>
          </a:xfrm>
        </p:grpSpPr>
        <p:grpSp>
          <p:nvGrpSpPr>
            <p:cNvPr id="16399" name="组合 21"/>
            <p:cNvGrpSpPr/>
            <p:nvPr/>
          </p:nvGrpSpPr>
          <p:grpSpPr bwMode="auto">
            <a:xfrm>
              <a:off x="4956670" y="4443106"/>
              <a:ext cx="4884016" cy="2414894"/>
              <a:chOff x="4956670" y="4443106"/>
              <a:chExt cx="4884016" cy="2414894"/>
            </a:xfrm>
          </p:grpSpPr>
          <p:sp>
            <p:nvSpPr>
              <p:cNvPr id="35" name="等腰三角形 34"/>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6" name="任意多边形 35"/>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6400" name="组合 22"/>
            <p:cNvGrpSpPr/>
            <p:nvPr/>
          </p:nvGrpSpPr>
          <p:grpSpPr bwMode="auto">
            <a:xfrm>
              <a:off x="3492614" y="5410200"/>
              <a:ext cx="2928111" cy="1447800"/>
              <a:chOff x="4956670" y="4443106"/>
              <a:chExt cx="4884016" cy="2414894"/>
            </a:xfrm>
          </p:grpSpPr>
          <p:sp>
            <p:nvSpPr>
              <p:cNvPr id="33" name="等腰三角形 32"/>
              <p:cNvSpPr/>
              <p:nvPr/>
            </p:nvSpPr>
            <p:spPr>
              <a:xfrm>
                <a:off x="4956949"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4" name="任意多边形 33"/>
              <p:cNvSpPr/>
              <p:nvPr/>
            </p:nvSpPr>
            <p:spPr>
              <a:xfrm>
                <a:off x="4956949"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6401" name="组合 23"/>
            <p:cNvGrpSpPr/>
            <p:nvPr/>
          </p:nvGrpSpPr>
          <p:grpSpPr bwMode="auto">
            <a:xfrm>
              <a:off x="7721714" y="5048250"/>
              <a:ext cx="3660139" cy="1809750"/>
              <a:chOff x="4956670" y="4443106"/>
              <a:chExt cx="4884016" cy="2414894"/>
            </a:xfrm>
          </p:grpSpPr>
          <p:sp>
            <p:nvSpPr>
              <p:cNvPr id="31" name="等腰三角形 30"/>
              <p:cNvSpPr/>
              <p:nvPr/>
            </p:nvSpPr>
            <p:spPr>
              <a:xfrm>
                <a:off x="4954878"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2" name="任意多边形 31"/>
              <p:cNvSpPr/>
              <p:nvPr/>
            </p:nvSpPr>
            <p:spPr>
              <a:xfrm>
                <a:off x="4954878" y="4441209"/>
                <a:ext cx="2442292"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6402" name="组合 24"/>
            <p:cNvGrpSpPr/>
            <p:nvPr/>
          </p:nvGrpSpPr>
          <p:grpSpPr bwMode="auto">
            <a:xfrm>
              <a:off x="2028559" y="6342960"/>
              <a:ext cx="1041643" cy="515039"/>
              <a:chOff x="4956670" y="4443106"/>
              <a:chExt cx="4884016" cy="2414894"/>
            </a:xfrm>
          </p:grpSpPr>
          <p:sp>
            <p:nvSpPr>
              <p:cNvPr id="29" name="等腰三角形 28"/>
              <p:cNvSpPr/>
              <p:nvPr/>
            </p:nvSpPr>
            <p:spPr>
              <a:xfrm>
                <a:off x="4956670"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0" name="任意多边形 29"/>
              <p:cNvSpPr/>
              <p:nvPr/>
            </p:nvSpPr>
            <p:spPr>
              <a:xfrm>
                <a:off x="4956670"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6403" name="组合 25"/>
            <p:cNvGrpSpPr/>
            <p:nvPr/>
          </p:nvGrpSpPr>
          <p:grpSpPr bwMode="auto">
            <a:xfrm>
              <a:off x="11150357" y="6342960"/>
              <a:ext cx="1041643" cy="515039"/>
              <a:chOff x="4956670" y="4443106"/>
              <a:chExt cx="4884016" cy="2414894"/>
            </a:xfrm>
          </p:grpSpPr>
          <p:sp>
            <p:nvSpPr>
              <p:cNvPr id="27" name="等腰三角形 26"/>
              <p:cNvSpPr/>
              <p:nvPr/>
            </p:nvSpPr>
            <p:spPr>
              <a:xfrm>
                <a:off x="4960846"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8" name="任意多边形 27"/>
              <p:cNvSpPr/>
              <p:nvPr/>
            </p:nvSpPr>
            <p:spPr>
              <a:xfrm>
                <a:off x="4960846"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sp>
        <p:nvSpPr>
          <p:cNvPr id="16390" name="Rectangle 5"/>
          <p:cNvSpPr>
            <a:spLocks noChangeArrowheads="1"/>
          </p:cNvSpPr>
          <p:nvPr/>
        </p:nvSpPr>
        <p:spPr bwMode="auto">
          <a:xfrm>
            <a:off x="1617663" y="3416300"/>
            <a:ext cx="1927225" cy="3441700"/>
          </a:xfrm>
          <a:prstGeom prst="rect">
            <a:avLst/>
          </a:prstGeom>
          <a:solidFill>
            <a:srgbClr val="113A59"/>
          </a:solidFill>
          <a:ln w="9525">
            <a:noFill/>
            <a:miter lim="800000"/>
          </a:ln>
        </p:spPr>
        <p:txBody>
          <a:bodyPr/>
          <a:lstStyle/>
          <a:p>
            <a:endParaRPr lang="zh-CN" altLang="en-US" sz="2800">
              <a:latin typeface="Calibri" panose="020F0502020204030204" pitchFamily="34" charset="0"/>
            </a:endParaRPr>
          </a:p>
        </p:txBody>
      </p:sp>
      <p:sp>
        <p:nvSpPr>
          <p:cNvPr id="16391" name="Rectangle 6"/>
          <p:cNvSpPr>
            <a:spLocks noChangeArrowheads="1"/>
          </p:cNvSpPr>
          <p:nvPr/>
        </p:nvSpPr>
        <p:spPr bwMode="auto">
          <a:xfrm>
            <a:off x="3760788" y="4262438"/>
            <a:ext cx="1946275" cy="2595562"/>
          </a:xfrm>
          <a:prstGeom prst="rect">
            <a:avLst/>
          </a:prstGeom>
          <a:solidFill>
            <a:srgbClr val="113A59"/>
          </a:solidFill>
          <a:ln w="9525">
            <a:noFill/>
            <a:miter lim="800000"/>
          </a:ln>
        </p:spPr>
        <p:txBody>
          <a:bodyPr/>
          <a:lstStyle/>
          <a:p>
            <a:endParaRPr lang="zh-CN" altLang="en-US" sz="2800">
              <a:latin typeface="Calibri" panose="020F0502020204030204" pitchFamily="34" charset="0"/>
            </a:endParaRPr>
          </a:p>
        </p:txBody>
      </p:sp>
      <p:sp>
        <p:nvSpPr>
          <p:cNvPr id="16392" name="Rectangle 7"/>
          <p:cNvSpPr>
            <a:spLocks noChangeArrowheads="1"/>
          </p:cNvSpPr>
          <p:nvPr/>
        </p:nvSpPr>
        <p:spPr bwMode="auto">
          <a:xfrm>
            <a:off x="5922963" y="4970463"/>
            <a:ext cx="1947862" cy="1887537"/>
          </a:xfrm>
          <a:prstGeom prst="rect">
            <a:avLst/>
          </a:prstGeom>
          <a:solidFill>
            <a:srgbClr val="113A59"/>
          </a:solidFill>
          <a:ln w="9525">
            <a:noFill/>
            <a:miter lim="800000"/>
          </a:ln>
        </p:spPr>
        <p:txBody>
          <a:bodyPr/>
          <a:lstStyle/>
          <a:p>
            <a:endParaRPr lang="zh-CN" altLang="en-US" sz="2800">
              <a:latin typeface="Calibri" panose="020F0502020204030204" pitchFamily="34" charset="0"/>
            </a:endParaRPr>
          </a:p>
        </p:txBody>
      </p:sp>
      <p:sp>
        <p:nvSpPr>
          <p:cNvPr id="16393" name="Rectangle 8"/>
          <p:cNvSpPr>
            <a:spLocks noChangeArrowheads="1"/>
          </p:cNvSpPr>
          <p:nvPr/>
        </p:nvSpPr>
        <p:spPr bwMode="auto">
          <a:xfrm>
            <a:off x="8086725" y="2651125"/>
            <a:ext cx="1946275" cy="4206875"/>
          </a:xfrm>
          <a:prstGeom prst="rect">
            <a:avLst/>
          </a:prstGeom>
          <a:solidFill>
            <a:srgbClr val="113A59"/>
          </a:solidFill>
          <a:ln w="9525">
            <a:noFill/>
            <a:miter lim="800000"/>
          </a:ln>
        </p:spPr>
        <p:txBody>
          <a:bodyPr/>
          <a:lstStyle/>
          <a:p>
            <a:endParaRPr lang="zh-CN" altLang="en-US" sz="2800">
              <a:latin typeface="Calibri" panose="020F0502020204030204" pitchFamily="34" charset="0"/>
            </a:endParaRPr>
          </a:p>
        </p:txBody>
      </p:sp>
      <p:sp>
        <p:nvSpPr>
          <p:cNvPr id="16394" name="TextBox 682"/>
          <p:cNvSpPr txBox="1">
            <a:spLocks noChangeArrowheads="1"/>
          </p:cNvSpPr>
          <p:nvPr/>
        </p:nvSpPr>
        <p:spPr bwMode="auto">
          <a:xfrm>
            <a:off x="1746250" y="3616325"/>
            <a:ext cx="1249363" cy="830263"/>
          </a:xfrm>
          <a:prstGeom prst="rect">
            <a:avLst/>
          </a:prstGeom>
          <a:noFill/>
          <a:ln w="9525">
            <a:noFill/>
            <a:miter lim="800000"/>
          </a:ln>
        </p:spPr>
        <p:txBody>
          <a:bodyPr wrap="none">
            <a:spAutoFit/>
          </a:bodyPr>
          <a:lstStyle/>
          <a:p>
            <a:r>
              <a:rPr lang="en-US" altLang="zh-CN" sz="4800">
                <a:solidFill>
                  <a:schemeClr val="bg1"/>
                </a:solidFill>
                <a:latin typeface="Calibri" panose="020F0502020204030204" pitchFamily="34" charset="0"/>
              </a:rPr>
              <a:t>52%</a:t>
            </a:r>
            <a:endParaRPr lang="zh-CN" altLang="en-US" sz="4800">
              <a:solidFill>
                <a:schemeClr val="bg1"/>
              </a:solidFill>
              <a:latin typeface="Calibri" panose="020F0502020204030204" pitchFamily="34" charset="0"/>
            </a:endParaRPr>
          </a:p>
        </p:txBody>
      </p:sp>
      <p:sp>
        <p:nvSpPr>
          <p:cNvPr id="16395" name="TextBox 682"/>
          <p:cNvSpPr txBox="1">
            <a:spLocks noChangeArrowheads="1"/>
          </p:cNvSpPr>
          <p:nvPr/>
        </p:nvSpPr>
        <p:spPr bwMode="auto">
          <a:xfrm>
            <a:off x="3898900" y="4540250"/>
            <a:ext cx="1250950" cy="830263"/>
          </a:xfrm>
          <a:prstGeom prst="rect">
            <a:avLst/>
          </a:prstGeom>
          <a:noFill/>
          <a:ln w="9525">
            <a:noFill/>
            <a:miter lim="800000"/>
          </a:ln>
        </p:spPr>
        <p:txBody>
          <a:bodyPr wrap="none">
            <a:spAutoFit/>
          </a:bodyPr>
          <a:lstStyle/>
          <a:p>
            <a:r>
              <a:rPr lang="en-US" altLang="zh-CN" sz="4800">
                <a:solidFill>
                  <a:schemeClr val="bg1"/>
                </a:solidFill>
                <a:latin typeface="Calibri" panose="020F0502020204030204" pitchFamily="34" charset="0"/>
              </a:rPr>
              <a:t>45%</a:t>
            </a:r>
            <a:endParaRPr lang="zh-CN" altLang="en-US" sz="4800">
              <a:solidFill>
                <a:schemeClr val="bg1"/>
              </a:solidFill>
              <a:latin typeface="Calibri" panose="020F0502020204030204" pitchFamily="34" charset="0"/>
            </a:endParaRPr>
          </a:p>
        </p:txBody>
      </p:sp>
      <p:sp>
        <p:nvSpPr>
          <p:cNvPr id="16396" name="TextBox 682"/>
          <p:cNvSpPr txBox="1">
            <a:spLocks noChangeArrowheads="1"/>
          </p:cNvSpPr>
          <p:nvPr/>
        </p:nvSpPr>
        <p:spPr bwMode="auto">
          <a:xfrm>
            <a:off x="6038850" y="5022850"/>
            <a:ext cx="1250950" cy="830263"/>
          </a:xfrm>
          <a:prstGeom prst="rect">
            <a:avLst/>
          </a:prstGeom>
          <a:noFill/>
          <a:ln w="9525">
            <a:noFill/>
            <a:miter lim="800000"/>
          </a:ln>
        </p:spPr>
        <p:txBody>
          <a:bodyPr wrap="none">
            <a:spAutoFit/>
          </a:bodyPr>
          <a:lstStyle/>
          <a:p>
            <a:r>
              <a:rPr lang="en-US" altLang="zh-CN" sz="4800">
                <a:solidFill>
                  <a:schemeClr val="bg1"/>
                </a:solidFill>
                <a:latin typeface="Calibri" panose="020F0502020204030204" pitchFamily="34" charset="0"/>
              </a:rPr>
              <a:t>39%</a:t>
            </a:r>
            <a:endParaRPr lang="zh-CN" altLang="en-US" sz="4800">
              <a:solidFill>
                <a:schemeClr val="bg1"/>
              </a:solidFill>
              <a:latin typeface="Calibri" panose="020F0502020204030204" pitchFamily="34" charset="0"/>
            </a:endParaRPr>
          </a:p>
        </p:txBody>
      </p:sp>
      <p:sp>
        <p:nvSpPr>
          <p:cNvPr id="16397" name="TextBox 682"/>
          <p:cNvSpPr txBox="1">
            <a:spLocks noChangeArrowheads="1"/>
          </p:cNvSpPr>
          <p:nvPr/>
        </p:nvSpPr>
        <p:spPr bwMode="auto">
          <a:xfrm>
            <a:off x="8216900" y="2741613"/>
            <a:ext cx="1249363" cy="830262"/>
          </a:xfrm>
          <a:prstGeom prst="rect">
            <a:avLst/>
          </a:prstGeom>
          <a:noFill/>
          <a:ln w="9525">
            <a:noFill/>
            <a:miter lim="800000"/>
          </a:ln>
        </p:spPr>
        <p:txBody>
          <a:bodyPr wrap="none">
            <a:spAutoFit/>
          </a:bodyPr>
          <a:lstStyle/>
          <a:p>
            <a:r>
              <a:rPr lang="en-US" altLang="zh-CN" sz="4800">
                <a:solidFill>
                  <a:schemeClr val="bg1"/>
                </a:solidFill>
                <a:latin typeface="Calibri" panose="020F0502020204030204" pitchFamily="34" charset="0"/>
              </a:rPr>
              <a:t>70%</a:t>
            </a:r>
            <a:endParaRPr lang="zh-CN" altLang="en-US" sz="4800">
              <a:solidFill>
                <a:schemeClr val="bg1"/>
              </a:solidFill>
              <a:latin typeface="Calibri" panose="020F0502020204030204" pitchFamily="34" charset="0"/>
            </a:endParaRPr>
          </a:p>
        </p:txBody>
      </p:sp>
      <p:sp>
        <p:nvSpPr>
          <p:cNvPr id="16398" name="Content Placeholder 2"/>
          <p:cNvSpPr txBox="1"/>
          <p:nvPr/>
        </p:nvSpPr>
        <p:spPr bwMode="auto">
          <a:xfrm>
            <a:off x="1617663" y="1900238"/>
            <a:ext cx="5232400" cy="814387"/>
          </a:xfrm>
          <a:prstGeom prst="rect">
            <a:avLst/>
          </a:prstGeom>
          <a:noFill/>
          <a:ln w="9525">
            <a:noFill/>
            <a:miter lim="800000"/>
          </a:ln>
        </p:spPr>
        <p:txBody>
          <a:bodyPr/>
          <a:lstStyle/>
          <a:p>
            <a:pPr>
              <a:spcBef>
                <a:spcPct val="20000"/>
              </a:spcBef>
              <a:buFont typeface="Arial" panose="020B0604020202020204" pitchFamily="34" charset="0"/>
              <a:buNone/>
            </a:pPr>
            <a:r>
              <a:rPr lang="en-US" altLang="zh-CN" sz="1200">
                <a:solidFill>
                  <a:srgbClr val="113A59"/>
                </a:solidFill>
                <a:latin typeface="Calibri" panose="020F050202020403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endParaRPr lang="en-US" altLang="zh-CN" sz="1200">
              <a:solidFill>
                <a:srgbClr val="113A59"/>
              </a:solidFill>
              <a:latin typeface="Calibri" panose="020F050202020403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pyright Notice"/>
          <p:cNvSpPr/>
          <p:nvPr/>
        </p:nvSpPr>
        <p:spPr bwMode="auto">
          <a:xfrm>
            <a:off x="3722688" y="601663"/>
            <a:ext cx="4746625" cy="434975"/>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sz="2400" b="1" cap="small" dirty="0" smtClean="0">
                <a:solidFill>
                  <a:srgbClr val="4D86B3"/>
                </a:solidFill>
                <a:latin typeface="微软雅黑" panose="020B0503020204020204" pitchFamily="34" charset="-122"/>
                <a:ea typeface="微软雅黑" panose="020B0503020204020204" pitchFamily="34" charset="-122"/>
              </a:rPr>
              <a:t>MOMODA POWER TEMPLATE</a:t>
            </a:r>
            <a:endParaRPr lang="en-US" sz="2400" b="1" cap="small" dirty="0">
              <a:solidFill>
                <a:srgbClr val="4D86B3"/>
              </a:solidFill>
              <a:latin typeface="微软雅黑" panose="020B0503020204020204" pitchFamily="34" charset="-122"/>
              <a:ea typeface="微软雅黑" panose="020B0503020204020204" pitchFamily="34" charset="-122"/>
            </a:endParaRP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17412" name="组合 19"/>
          <p:cNvGrpSpPr/>
          <p:nvPr/>
        </p:nvGrpSpPr>
        <p:grpSpPr bwMode="auto">
          <a:xfrm>
            <a:off x="8915400" y="704850"/>
            <a:ext cx="2247900" cy="533400"/>
            <a:chOff x="2028559" y="4443106"/>
            <a:chExt cx="10163441" cy="2414894"/>
          </a:xfrm>
        </p:grpSpPr>
        <p:grpSp>
          <p:nvGrpSpPr>
            <p:cNvPr id="17440" name="组合 4"/>
            <p:cNvGrpSpPr/>
            <p:nvPr/>
          </p:nvGrpSpPr>
          <p:grpSpPr bwMode="auto">
            <a:xfrm>
              <a:off x="4956670" y="4443106"/>
              <a:ext cx="4884016" cy="2414894"/>
              <a:chOff x="4956670" y="4443106"/>
              <a:chExt cx="4884016" cy="2414894"/>
            </a:xfrm>
          </p:grpSpPr>
          <p:sp>
            <p:nvSpPr>
              <p:cNvPr id="6" name="等腰三角形 5"/>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7" name="任意多边形 6"/>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7441" name="组合 7"/>
            <p:cNvGrpSpPr/>
            <p:nvPr/>
          </p:nvGrpSpPr>
          <p:grpSpPr bwMode="auto">
            <a:xfrm>
              <a:off x="3492614" y="5410200"/>
              <a:ext cx="2928111" cy="1447800"/>
              <a:chOff x="4956670" y="4443106"/>
              <a:chExt cx="4884016" cy="2414894"/>
            </a:xfrm>
          </p:grpSpPr>
          <p:sp>
            <p:nvSpPr>
              <p:cNvPr id="9" name="等腰三角形 8"/>
              <p:cNvSpPr/>
              <p:nvPr/>
            </p:nvSpPr>
            <p:spPr>
              <a:xfrm>
                <a:off x="4956957"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0" name="任意多边形 9"/>
              <p:cNvSpPr/>
              <p:nvPr/>
            </p:nvSpPr>
            <p:spPr>
              <a:xfrm>
                <a:off x="4956957"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7442" name="组合 10"/>
            <p:cNvGrpSpPr/>
            <p:nvPr/>
          </p:nvGrpSpPr>
          <p:grpSpPr bwMode="auto">
            <a:xfrm>
              <a:off x="7721714" y="5048250"/>
              <a:ext cx="3660139" cy="1809750"/>
              <a:chOff x="4956670" y="4443106"/>
              <a:chExt cx="4884016" cy="2414894"/>
            </a:xfrm>
          </p:grpSpPr>
          <p:sp>
            <p:nvSpPr>
              <p:cNvPr id="12" name="等腰三角形 11"/>
              <p:cNvSpPr/>
              <p:nvPr/>
            </p:nvSpPr>
            <p:spPr>
              <a:xfrm>
                <a:off x="4954884"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3" name="任意多边形 12"/>
              <p:cNvSpPr/>
              <p:nvPr/>
            </p:nvSpPr>
            <p:spPr>
              <a:xfrm>
                <a:off x="4954884" y="4441209"/>
                <a:ext cx="2442286"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7443" name="组合 13"/>
            <p:cNvGrpSpPr/>
            <p:nvPr/>
          </p:nvGrpSpPr>
          <p:grpSpPr bwMode="auto">
            <a:xfrm>
              <a:off x="2028559" y="6342960"/>
              <a:ext cx="1041643" cy="515039"/>
              <a:chOff x="4956670" y="4443106"/>
              <a:chExt cx="4884016" cy="2414894"/>
            </a:xfrm>
          </p:grpSpPr>
          <p:sp>
            <p:nvSpPr>
              <p:cNvPr id="15" name="等腰三角形 14"/>
              <p:cNvSpPr/>
              <p:nvPr/>
            </p:nvSpPr>
            <p:spPr>
              <a:xfrm>
                <a:off x="4956670"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6" name="任意多边形 15"/>
              <p:cNvSpPr/>
              <p:nvPr/>
            </p:nvSpPr>
            <p:spPr>
              <a:xfrm>
                <a:off x="4956670" y="4431685"/>
                <a:ext cx="2456752"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7444" name="组合 16"/>
            <p:cNvGrpSpPr/>
            <p:nvPr/>
          </p:nvGrpSpPr>
          <p:grpSpPr bwMode="auto">
            <a:xfrm>
              <a:off x="11150357" y="6342960"/>
              <a:ext cx="1041643" cy="515039"/>
              <a:chOff x="4956670" y="4443106"/>
              <a:chExt cx="4884016" cy="2414894"/>
            </a:xfrm>
          </p:grpSpPr>
          <p:sp>
            <p:nvSpPr>
              <p:cNvPr id="18" name="等腰三角形 17"/>
              <p:cNvSpPr/>
              <p:nvPr/>
            </p:nvSpPr>
            <p:spPr>
              <a:xfrm>
                <a:off x="4960867"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9" name="任意多边形 18"/>
              <p:cNvSpPr/>
              <p:nvPr/>
            </p:nvSpPr>
            <p:spPr>
              <a:xfrm>
                <a:off x="4960867" y="4431685"/>
                <a:ext cx="2456731"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grpSp>
        <p:nvGrpSpPr>
          <p:cNvPr id="17413" name="组合 20"/>
          <p:cNvGrpSpPr/>
          <p:nvPr/>
        </p:nvGrpSpPr>
        <p:grpSpPr bwMode="auto">
          <a:xfrm flipH="1">
            <a:off x="742950" y="704850"/>
            <a:ext cx="2247900" cy="533400"/>
            <a:chOff x="2028559" y="4443106"/>
            <a:chExt cx="10163441" cy="2414894"/>
          </a:xfrm>
        </p:grpSpPr>
        <p:grpSp>
          <p:nvGrpSpPr>
            <p:cNvPr id="17425" name="组合 21"/>
            <p:cNvGrpSpPr/>
            <p:nvPr/>
          </p:nvGrpSpPr>
          <p:grpSpPr bwMode="auto">
            <a:xfrm>
              <a:off x="4956670" y="4443106"/>
              <a:ext cx="4884016" cy="2414894"/>
              <a:chOff x="4956670" y="4443106"/>
              <a:chExt cx="4884016" cy="2414894"/>
            </a:xfrm>
          </p:grpSpPr>
          <p:sp>
            <p:nvSpPr>
              <p:cNvPr id="35" name="等腰三角形 34"/>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6" name="任意多边形 35"/>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7426" name="组合 22"/>
            <p:cNvGrpSpPr/>
            <p:nvPr/>
          </p:nvGrpSpPr>
          <p:grpSpPr bwMode="auto">
            <a:xfrm>
              <a:off x="3492614" y="5410200"/>
              <a:ext cx="2928111" cy="1447800"/>
              <a:chOff x="4956670" y="4443106"/>
              <a:chExt cx="4884016" cy="2414894"/>
            </a:xfrm>
          </p:grpSpPr>
          <p:sp>
            <p:nvSpPr>
              <p:cNvPr id="33" name="等腰三角形 32"/>
              <p:cNvSpPr/>
              <p:nvPr/>
            </p:nvSpPr>
            <p:spPr>
              <a:xfrm>
                <a:off x="4956949"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4" name="任意多边形 33"/>
              <p:cNvSpPr/>
              <p:nvPr/>
            </p:nvSpPr>
            <p:spPr>
              <a:xfrm>
                <a:off x="4956949"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7427" name="组合 23"/>
            <p:cNvGrpSpPr/>
            <p:nvPr/>
          </p:nvGrpSpPr>
          <p:grpSpPr bwMode="auto">
            <a:xfrm>
              <a:off x="7721714" y="5048250"/>
              <a:ext cx="3660139" cy="1809750"/>
              <a:chOff x="4956670" y="4443106"/>
              <a:chExt cx="4884016" cy="2414894"/>
            </a:xfrm>
          </p:grpSpPr>
          <p:sp>
            <p:nvSpPr>
              <p:cNvPr id="31" name="等腰三角形 30"/>
              <p:cNvSpPr/>
              <p:nvPr/>
            </p:nvSpPr>
            <p:spPr>
              <a:xfrm>
                <a:off x="4954878"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2" name="任意多边形 31"/>
              <p:cNvSpPr/>
              <p:nvPr/>
            </p:nvSpPr>
            <p:spPr>
              <a:xfrm>
                <a:off x="4954878" y="4441209"/>
                <a:ext cx="2442292"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7428" name="组合 24"/>
            <p:cNvGrpSpPr/>
            <p:nvPr/>
          </p:nvGrpSpPr>
          <p:grpSpPr bwMode="auto">
            <a:xfrm>
              <a:off x="2028559" y="6342960"/>
              <a:ext cx="1041643" cy="515039"/>
              <a:chOff x="4956670" y="4443106"/>
              <a:chExt cx="4884016" cy="2414894"/>
            </a:xfrm>
          </p:grpSpPr>
          <p:sp>
            <p:nvSpPr>
              <p:cNvPr id="29" name="等腰三角形 28"/>
              <p:cNvSpPr/>
              <p:nvPr/>
            </p:nvSpPr>
            <p:spPr>
              <a:xfrm>
                <a:off x="4956670"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0" name="任意多边形 29"/>
              <p:cNvSpPr/>
              <p:nvPr/>
            </p:nvSpPr>
            <p:spPr>
              <a:xfrm>
                <a:off x="4956670"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7429" name="组合 25"/>
            <p:cNvGrpSpPr/>
            <p:nvPr/>
          </p:nvGrpSpPr>
          <p:grpSpPr bwMode="auto">
            <a:xfrm>
              <a:off x="11150357" y="6342960"/>
              <a:ext cx="1041643" cy="515039"/>
              <a:chOff x="4956670" y="4443106"/>
              <a:chExt cx="4884016" cy="2414894"/>
            </a:xfrm>
          </p:grpSpPr>
          <p:sp>
            <p:nvSpPr>
              <p:cNvPr id="27" name="等腰三角形 26"/>
              <p:cNvSpPr/>
              <p:nvPr/>
            </p:nvSpPr>
            <p:spPr>
              <a:xfrm>
                <a:off x="4960846"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8" name="任意多边形 27"/>
              <p:cNvSpPr/>
              <p:nvPr/>
            </p:nvSpPr>
            <p:spPr>
              <a:xfrm>
                <a:off x="4960846"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sp>
        <p:nvSpPr>
          <p:cNvPr id="17414" name="Freeform 196"/>
          <p:cNvSpPr/>
          <p:nvPr/>
        </p:nvSpPr>
        <p:spPr bwMode="auto">
          <a:xfrm>
            <a:off x="660400" y="3368675"/>
            <a:ext cx="1743075" cy="1504950"/>
          </a:xfrm>
          <a:custGeom>
            <a:avLst/>
            <a:gdLst>
              <a:gd name="T0" fmla="*/ 436299 w 623"/>
              <a:gd name="T1" fmla="*/ 1504669 h 538"/>
              <a:gd name="T2" fmla="*/ 0 w 623"/>
              <a:gd name="T3" fmla="*/ 760725 h 538"/>
              <a:gd name="T4" fmla="*/ 436299 w 623"/>
              <a:gd name="T5" fmla="*/ 0 h 538"/>
              <a:gd name="T6" fmla="*/ 1306099 w 623"/>
              <a:gd name="T7" fmla="*/ 0 h 538"/>
              <a:gd name="T8" fmla="*/ 1742398 w 623"/>
              <a:gd name="T9" fmla="*/ 760725 h 538"/>
              <a:gd name="T10" fmla="*/ 1306099 w 623"/>
              <a:gd name="T11" fmla="*/ 1504669 h 538"/>
              <a:gd name="T12" fmla="*/ 436299 w 623"/>
              <a:gd name="T13" fmla="*/ 1504669 h 538"/>
              <a:gd name="T14" fmla="*/ 0 60000 65536"/>
              <a:gd name="T15" fmla="*/ 0 60000 65536"/>
              <a:gd name="T16" fmla="*/ 0 60000 65536"/>
              <a:gd name="T17" fmla="*/ 0 60000 65536"/>
              <a:gd name="T18" fmla="*/ 0 60000 65536"/>
              <a:gd name="T19" fmla="*/ 0 60000 65536"/>
              <a:gd name="T20" fmla="*/ 0 60000 65536"/>
              <a:gd name="T21" fmla="*/ 0 w 623"/>
              <a:gd name="T22" fmla="*/ 0 h 538"/>
              <a:gd name="T23" fmla="*/ 623 w 623"/>
              <a:gd name="T24" fmla="*/ 538 h 53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23" h="538">
                <a:moveTo>
                  <a:pt x="156" y="538"/>
                </a:moveTo>
                <a:lnTo>
                  <a:pt x="0" y="272"/>
                </a:lnTo>
                <a:lnTo>
                  <a:pt x="156" y="0"/>
                </a:lnTo>
                <a:lnTo>
                  <a:pt x="467" y="0"/>
                </a:lnTo>
                <a:lnTo>
                  <a:pt x="623" y="272"/>
                </a:lnTo>
                <a:lnTo>
                  <a:pt x="467" y="538"/>
                </a:lnTo>
                <a:lnTo>
                  <a:pt x="156" y="538"/>
                </a:lnTo>
                <a:close/>
              </a:path>
            </a:pathLst>
          </a:custGeom>
          <a:solidFill>
            <a:srgbClr val="113A59"/>
          </a:solidFill>
          <a:ln w="9525">
            <a:noFill/>
            <a:miter lim="800000"/>
          </a:ln>
        </p:spPr>
        <p:txBody>
          <a:bodyPr/>
          <a:lstStyle/>
          <a:p>
            <a:endParaRPr lang="zh-CN" altLang="en-US" sz="3600">
              <a:latin typeface="Calibri" panose="020F0502020204030204" pitchFamily="34" charset="0"/>
            </a:endParaRPr>
          </a:p>
        </p:txBody>
      </p:sp>
      <p:sp>
        <p:nvSpPr>
          <p:cNvPr id="17415" name="Freeform 197"/>
          <p:cNvSpPr/>
          <p:nvPr/>
        </p:nvSpPr>
        <p:spPr bwMode="auto">
          <a:xfrm>
            <a:off x="2544763" y="1884363"/>
            <a:ext cx="2301875" cy="1974850"/>
          </a:xfrm>
          <a:custGeom>
            <a:avLst/>
            <a:gdLst>
              <a:gd name="T0" fmla="*/ 581731 w 823"/>
              <a:gd name="T1" fmla="*/ 1974529 h 706"/>
              <a:gd name="T2" fmla="*/ 0 w 823"/>
              <a:gd name="T3" fmla="*/ 995655 h 706"/>
              <a:gd name="T4" fmla="*/ 581731 w 823"/>
              <a:gd name="T5" fmla="*/ 0 h 706"/>
              <a:gd name="T6" fmla="*/ 1722820 w 823"/>
              <a:gd name="T7" fmla="*/ 0 h 706"/>
              <a:gd name="T8" fmla="*/ 2301754 w 823"/>
              <a:gd name="T9" fmla="*/ 995655 h 706"/>
              <a:gd name="T10" fmla="*/ 1722820 w 823"/>
              <a:gd name="T11" fmla="*/ 1974529 h 706"/>
              <a:gd name="T12" fmla="*/ 581731 w 823"/>
              <a:gd name="T13" fmla="*/ 1974529 h 706"/>
              <a:gd name="T14" fmla="*/ 0 60000 65536"/>
              <a:gd name="T15" fmla="*/ 0 60000 65536"/>
              <a:gd name="T16" fmla="*/ 0 60000 65536"/>
              <a:gd name="T17" fmla="*/ 0 60000 65536"/>
              <a:gd name="T18" fmla="*/ 0 60000 65536"/>
              <a:gd name="T19" fmla="*/ 0 60000 65536"/>
              <a:gd name="T20" fmla="*/ 0 60000 65536"/>
              <a:gd name="T21" fmla="*/ 0 w 823"/>
              <a:gd name="T22" fmla="*/ 0 h 706"/>
              <a:gd name="T23" fmla="*/ 823 w 823"/>
              <a:gd name="T24" fmla="*/ 706 h 70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23" h="706">
                <a:moveTo>
                  <a:pt x="208" y="706"/>
                </a:moveTo>
                <a:lnTo>
                  <a:pt x="0" y="356"/>
                </a:lnTo>
                <a:lnTo>
                  <a:pt x="208" y="0"/>
                </a:lnTo>
                <a:lnTo>
                  <a:pt x="616" y="0"/>
                </a:lnTo>
                <a:lnTo>
                  <a:pt x="823" y="356"/>
                </a:lnTo>
                <a:lnTo>
                  <a:pt x="616" y="706"/>
                </a:lnTo>
                <a:lnTo>
                  <a:pt x="208" y="706"/>
                </a:lnTo>
                <a:close/>
              </a:path>
            </a:pathLst>
          </a:custGeom>
          <a:solidFill>
            <a:srgbClr val="113A59"/>
          </a:solidFill>
          <a:ln w="9525">
            <a:noFill/>
            <a:miter lim="800000"/>
          </a:ln>
        </p:spPr>
        <p:txBody>
          <a:bodyPr/>
          <a:lstStyle/>
          <a:p>
            <a:endParaRPr lang="zh-CN" altLang="en-US" sz="3600">
              <a:latin typeface="Calibri" panose="020F0502020204030204" pitchFamily="34" charset="0"/>
            </a:endParaRPr>
          </a:p>
        </p:txBody>
      </p:sp>
      <p:sp>
        <p:nvSpPr>
          <p:cNvPr id="17416" name="Freeform 198"/>
          <p:cNvSpPr/>
          <p:nvPr/>
        </p:nvSpPr>
        <p:spPr bwMode="auto">
          <a:xfrm>
            <a:off x="2638425" y="4457700"/>
            <a:ext cx="2101850" cy="1828800"/>
          </a:xfrm>
          <a:custGeom>
            <a:avLst/>
            <a:gdLst>
              <a:gd name="T0" fmla="*/ 525796 w 752"/>
              <a:gd name="T1" fmla="*/ 1829096 h 654"/>
              <a:gd name="T2" fmla="*/ 0 w 752"/>
              <a:gd name="T3" fmla="*/ 903361 h 654"/>
              <a:gd name="T4" fmla="*/ 525796 w 752"/>
              <a:gd name="T5" fmla="*/ 0 h 654"/>
              <a:gd name="T6" fmla="*/ 1577387 w 752"/>
              <a:gd name="T7" fmla="*/ 0 h 654"/>
              <a:gd name="T8" fmla="*/ 2103182 w 752"/>
              <a:gd name="T9" fmla="*/ 903361 h 654"/>
              <a:gd name="T10" fmla="*/ 1577387 w 752"/>
              <a:gd name="T11" fmla="*/ 1829096 h 654"/>
              <a:gd name="T12" fmla="*/ 525796 w 752"/>
              <a:gd name="T13" fmla="*/ 1829096 h 654"/>
              <a:gd name="T14" fmla="*/ 0 60000 65536"/>
              <a:gd name="T15" fmla="*/ 0 60000 65536"/>
              <a:gd name="T16" fmla="*/ 0 60000 65536"/>
              <a:gd name="T17" fmla="*/ 0 60000 65536"/>
              <a:gd name="T18" fmla="*/ 0 60000 65536"/>
              <a:gd name="T19" fmla="*/ 0 60000 65536"/>
              <a:gd name="T20" fmla="*/ 0 60000 65536"/>
              <a:gd name="T21" fmla="*/ 0 w 752"/>
              <a:gd name="T22" fmla="*/ 0 h 654"/>
              <a:gd name="T23" fmla="*/ 752 w 752"/>
              <a:gd name="T24" fmla="*/ 654 h 65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52" h="654">
                <a:moveTo>
                  <a:pt x="188" y="654"/>
                </a:moveTo>
                <a:lnTo>
                  <a:pt x="0" y="323"/>
                </a:lnTo>
                <a:lnTo>
                  <a:pt x="188" y="0"/>
                </a:lnTo>
                <a:lnTo>
                  <a:pt x="564" y="0"/>
                </a:lnTo>
                <a:lnTo>
                  <a:pt x="752" y="323"/>
                </a:lnTo>
                <a:lnTo>
                  <a:pt x="564" y="654"/>
                </a:lnTo>
                <a:lnTo>
                  <a:pt x="188" y="654"/>
                </a:lnTo>
                <a:close/>
              </a:path>
            </a:pathLst>
          </a:custGeom>
          <a:solidFill>
            <a:srgbClr val="113A59"/>
          </a:solidFill>
          <a:ln w="9525">
            <a:noFill/>
            <a:miter lim="800000"/>
          </a:ln>
        </p:spPr>
        <p:txBody>
          <a:bodyPr/>
          <a:lstStyle/>
          <a:p>
            <a:endParaRPr lang="zh-CN" altLang="en-US" sz="3600">
              <a:latin typeface="Calibri" panose="020F0502020204030204" pitchFamily="34" charset="0"/>
            </a:endParaRPr>
          </a:p>
        </p:txBody>
      </p:sp>
      <p:sp>
        <p:nvSpPr>
          <p:cNvPr id="17417" name="Freeform 199"/>
          <p:cNvSpPr/>
          <p:nvPr/>
        </p:nvSpPr>
        <p:spPr bwMode="auto">
          <a:xfrm>
            <a:off x="4595813" y="2879725"/>
            <a:ext cx="2863850" cy="2481263"/>
          </a:xfrm>
          <a:custGeom>
            <a:avLst/>
            <a:gdLst>
              <a:gd name="T0" fmla="*/ 704789 w 1024"/>
              <a:gd name="T1" fmla="*/ 2480748 h 887"/>
              <a:gd name="T2" fmla="*/ 0 w 1024"/>
              <a:gd name="T3" fmla="*/ 1250163 h 887"/>
              <a:gd name="T4" fmla="*/ 704789 w 1024"/>
              <a:gd name="T5" fmla="*/ 0 h 887"/>
              <a:gd name="T6" fmla="*/ 2136742 w 1024"/>
              <a:gd name="T7" fmla="*/ 0 h 887"/>
              <a:gd name="T8" fmla="*/ 2863906 w 1024"/>
              <a:gd name="T9" fmla="*/ 1250163 h 887"/>
              <a:gd name="T10" fmla="*/ 2136742 w 1024"/>
              <a:gd name="T11" fmla="*/ 2480748 h 887"/>
              <a:gd name="T12" fmla="*/ 704789 w 1024"/>
              <a:gd name="T13" fmla="*/ 2480748 h 887"/>
              <a:gd name="T14" fmla="*/ 0 60000 65536"/>
              <a:gd name="T15" fmla="*/ 0 60000 65536"/>
              <a:gd name="T16" fmla="*/ 0 60000 65536"/>
              <a:gd name="T17" fmla="*/ 0 60000 65536"/>
              <a:gd name="T18" fmla="*/ 0 60000 65536"/>
              <a:gd name="T19" fmla="*/ 0 60000 65536"/>
              <a:gd name="T20" fmla="*/ 0 60000 65536"/>
              <a:gd name="T21" fmla="*/ 0 w 1024"/>
              <a:gd name="T22" fmla="*/ 0 h 887"/>
              <a:gd name="T23" fmla="*/ 1024 w 1024"/>
              <a:gd name="T24" fmla="*/ 887 h 88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24" h="887">
                <a:moveTo>
                  <a:pt x="252" y="887"/>
                </a:moveTo>
                <a:lnTo>
                  <a:pt x="0" y="447"/>
                </a:lnTo>
                <a:lnTo>
                  <a:pt x="252" y="0"/>
                </a:lnTo>
                <a:lnTo>
                  <a:pt x="764" y="0"/>
                </a:lnTo>
                <a:lnTo>
                  <a:pt x="1024" y="447"/>
                </a:lnTo>
                <a:lnTo>
                  <a:pt x="764" y="887"/>
                </a:lnTo>
                <a:lnTo>
                  <a:pt x="252" y="887"/>
                </a:lnTo>
                <a:close/>
              </a:path>
            </a:pathLst>
          </a:custGeom>
          <a:solidFill>
            <a:srgbClr val="113A59"/>
          </a:solidFill>
          <a:ln w="9525">
            <a:noFill/>
            <a:miter lim="800000"/>
          </a:ln>
        </p:spPr>
        <p:txBody>
          <a:bodyPr/>
          <a:lstStyle/>
          <a:p>
            <a:endParaRPr lang="zh-CN" altLang="en-US" sz="3600">
              <a:latin typeface="Calibri" panose="020F0502020204030204" pitchFamily="34" charset="0"/>
            </a:endParaRPr>
          </a:p>
        </p:txBody>
      </p:sp>
      <p:sp>
        <p:nvSpPr>
          <p:cNvPr id="17418" name="TextBox 682"/>
          <p:cNvSpPr txBox="1">
            <a:spLocks noChangeArrowheads="1"/>
          </p:cNvSpPr>
          <p:nvPr/>
        </p:nvSpPr>
        <p:spPr bwMode="auto">
          <a:xfrm>
            <a:off x="742950" y="3595688"/>
            <a:ext cx="1514475" cy="1014412"/>
          </a:xfrm>
          <a:prstGeom prst="rect">
            <a:avLst/>
          </a:prstGeom>
          <a:noFill/>
          <a:ln w="9525">
            <a:noFill/>
            <a:miter lim="800000"/>
          </a:ln>
        </p:spPr>
        <p:txBody>
          <a:bodyPr wrap="none">
            <a:spAutoFit/>
          </a:bodyPr>
          <a:lstStyle/>
          <a:p>
            <a:r>
              <a:rPr lang="en-US" altLang="zh-CN" sz="6000">
                <a:solidFill>
                  <a:schemeClr val="bg1"/>
                </a:solidFill>
                <a:latin typeface="Calibri" panose="020F0502020204030204" pitchFamily="34" charset="0"/>
              </a:rPr>
              <a:t>20%</a:t>
            </a:r>
            <a:endParaRPr lang="zh-CN" altLang="en-US" sz="6000">
              <a:solidFill>
                <a:schemeClr val="bg1"/>
              </a:solidFill>
              <a:latin typeface="Calibri" panose="020F0502020204030204" pitchFamily="34" charset="0"/>
            </a:endParaRPr>
          </a:p>
        </p:txBody>
      </p:sp>
      <p:sp>
        <p:nvSpPr>
          <p:cNvPr id="17419" name="TextBox 682"/>
          <p:cNvSpPr txBox="1">
            <a:spLocks noChangeArrowheads="1"/>
          </p:cNvSpPr>
          <p:nvPr/>
        </p:nvSpPr>
        <p:spPr bwMode="auto">
          <a:xfrm>
            <a:off x="2940050" y="2289175"/>
            <a:ext cx="1512888" cy="1016000"/>
          </a:xfrm>
          <a:prstGeom prst="rect">
            <a:avLst/>
          </a:prstGeom>
          <a:noFill/>
          <a:ln w="9525">
            <a:noFill/>
            <a:miter lim="800000"/>
          </a:ln>
        </p:spPr>
        <p:txBody>
          <a:bodyPr wrap="none">
            <a:spAutoFit/>
          </a:bodyPr>
          <a:lstStyle/>
          <a:p>
            <a:r>
              <a:rPr lang="en-US" altLang="zh-CN" sz="6000">
                <a:solidFill>
                  <a:schemeClr val="bg1"/>
                </a:solidFill>
                <a:latin typeface="Calibri" panose="020F0502020204030204" pitchFamily="34" charset="0"/>
              </a:rPr>
              <a:t>47%</a:t>
            </a:r>
            <a:endParaRPr lang="zh-CN" altLang="en-US" sz="6000">
              <a:solidFill>
                <a:schemeClr val="bg1"/>
              </a:solidFill>
              <a:latin typeface="Calibri" panose="020F0502020204030204" pitchFamily="34" charset="0"/>
            </a:endParaRPr>
          </a:p>
        </p:txBody>
      </p:sp>
      <p:sp>
        <p:nvSpPr>
          <p:cNvPr id="17420" name="TextBox 682"/>
          <p:cNvSpPr txBox="1">
            <a:spLocks noChangeArrowheads="1"/>
          </p:cNvSpPr>
          <p:nvPr/>
        </p:nvSpPr>
        <p:spPr bwMode="auto">
          <a:xfrm>
            <a:off x="2952750" y="4829175"/>
            <a:ext cx="1512888" cy="1016000"/>
          </a:xfrm>
          <a:prstGeom prst="rect">
            <a:avLst/>
          </a:prstGeom>
          <a:noFill/>
          <a:ln w="9525">
            <a:noFill/>
            <a:miter lim="800000"/>
          </a:ln>
        </p:spPr>
        <p:txBody>
          <a:bodyPr wrap="none">
            <a:spAutoFit/>
          </a:bodyPr>
          <a:lstStyle/>
          <a:p>
            <a:r>
              <a:rPr lang="en-US" altLang="zh-CN" sz="6000">
                <a:solidFill>
                  <a:schemeClr val="bg1"/>
                </a:solidFill>
                <a:latin typeface="Calibri" panose="020F0502020204030204" pitchFamily="34" charset="0"/>
              </a:rPr>
              <a:t>33%</a:t>
            </a:r>
            <a:endParaRPr lang="zh-CN" altLang="en-US" sz="6000">
              <a:solidFill>
                <a:schemeClr val="bg1"/>
              </a:solidFill>
              <a:latin typeface="Calibri" panose="020F0502020204030204" pitchFamily="34" charset="0"/>
            </a:endParaRPr>
          </a:p>
        </p:txBody>
      </p:sp>
      <p:sp>
        <p:nvSpPr>
          <p:cNvPr id="17421" name="TextBox 682"/>
          <p:cNvSpPr txBox="1">
            <a:spLocks noChangeArrowheads="1"/>
          </p:cNvSpPr>
          <p:nvPr/>
        </p:nvSpPr>
        <p:spPr bwMode="auto">
          <a:xfrm>
            <a:off x="5238750" y="3608388"/>
            <a:ext cx="1514475" cy="1016000"/>
          </a:xfrm>
          <a:prstGeom prst="rect">
            <a:avLst/>
          </a:prstGeom>
          <a:noFill/>
          <a:ln w="9525">
            <a:noFill/>
            <a:miter lim="800000"/>
          </a:ln>
        </p:spPr>
        <p:txBody>
          <a:bodyPr wrap="none">
            <a:spAutoFit/>
          </a:bodyPr>
          <a:lstStyle/>
          <a:p>
            <a:r>
              <a:rPr lang="en-US" altLang="zh-CN" sz="6000">
                <a:solidFill>
                  <a:srgbClr val="F3C953"/>
                </a:solidFill>
                <a:latin typeface="Calibri" panose="020F0502020204030204" pitchFamily="34" charset="0"/>
              </a:rPr>
              <a:t>75%</a:t>
            </a:r>
            <a:endParaRPr lang="zh-CN" altLang="en-US" sz="6000">
              <a:solidFill>
                <a:srgbClr val="F3C953"/>
              </a:solidFill>
              <a:latin typeface="Calibri" panose="020F0502020204030204" pitchFamily="34" charset="0"/>
            </a:endParaRPr>
          </a:p>
        </p:txBody>
      </p:sp>
      <p:sp>
        <p:nvSpPr>
          <p:cNvPr id="17422" name="Content Placeholder 2"/>
          <p:cNvSpPr txBox="1"/>
          <p:nvPr/>
        </p:nvSpPr>
        <p:spPr bwMode="auto">
          <a:xfrm>
            <a:off x="7958138" y="2076450"/>
            <a:ext cx="3714750" cy="1228725"/>
          </a:xfrm>
          <a:prstGeom prst="rect">
            <a:avLst/>
          </a:prstGeom>
          <a:noFill/>
          <a:ln w="9525">
            <a:noFill/>
            <a:miter lim="800000"/>
          </a:ln>
        </p:spPr>
        <p:txBody>
          <a:bodyPr/>
          <a:lstStyle/>
          <a:p>
            <a:pPr>
              <a:spcBef>
                <a:spcPct val="20000"/>
              </a:spcBef>
              <a:buFont typeface="Arial" panose="020B0604020202020204" pitchFamily="34" charset="0"/>
              <a:buNone/>
            </a:pPr>
            <a:r>
              <a:rPr lang="en-US" altLang="zh-CN" sz="1200">
                <a:solidFill>
                  <a:srgbClr val="113A59"/>
                </a:solidFill>
                <a:latin typeface="Calibri" panose="020F050202020403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endParaRPr lang="en-US" altLang="zh-CN" sz="1200">
              <a:solidFill>
                <a:srgbClr val="113A59"/>
              </a:solidFill>
              <a:latin typeface="Calibri" panose="020F0502020204030204" pitchFamily="34" charset="0"/>
            </a:endParaRPr>
          </a:p>
        </p:txBody>
      </p:sp>
      <p:sp>
        <p:nvSpPr>
          <p:cNvPr id="17423" name="Content Placeholder 2"/>
          <p:cNvSpPr txBox="1"/>
          <p:nvPr/>
        </p:nvSpPr>
        <p:spPr bwMode="auto">
          <a:xfrm>
            <a:off x="7958138" y="3638550"/>
            <a:ext cx="3714750" cy="1228725"/>
          </a:xfrm>
          <a:prstGeom prst="rect">
            <a:avLst/>
          </a:prstGeom>
          <a:noFill/>
          <a:ln w="9525">
            <a:noFill/>
            <a:miter lim="800000"/>
          </a:ln>
        </p:spPr>
        <p:txBody>
          <a:bodyPr/>
          <a:lstStyle/>
          <a:p>
            <a:pPr>
              <a:spcBef>
                <a:spcPct val="20000"/>
              </a:spcBef>
              <a:buFont typeface="Arial" panose="020B0604020202020204" pitchFamily="34" charset="0"/>
              <a:buNone/>
            </a:pPr>
            <a:r>
              <a:rPr lang="en-US" altLang="zh-CN" sz="1200">
                <a:solidFill>
                  <a:srgbClr val="113A59"/>
                </a:solidFill>
                <a:latin typeface="Calibri" panose="020F050202020403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endParaRPr lang="en-US" altLang="zh-CN" sz="1200">
              <a:solidFill>
                <a:srgbClr val="113A59"/>
              </a:solidFill>
              <a:latin typeface="Calibri" panose="020F0502020204030204" pitchFamily="34" charset="0"/>
            </a:endParaRPr>
          </a:p>
        </p:txBody>
      </p:sp>
      <p:sp>
        <p:nvSpPr>
          <p:cNvPr id="17424" name="Content Placeholder 2"/>
          <p:cNvSpPr txBox="1"/>
          <p:nvPr/>
        </p:nvSpPr>
        <p:spPr bwMode="auto">
          <a:xfrm>
            <a:off x="7958138" y="5048250"/>
            <a:ext cx="3714750" cy="1228725"/>
          </a:xfrm>
          <a:prstGeom prst="rect">
            <a:avLst/>
          </a:prstGeom>
          <a:noFill/>
          <a:ln w="9525">
            <a:noFill/>
            <a:miter lim="800000"/>
          </a:ln>
        </p:spPr>
        <p:txBody>
          <a:bodyPr/>
          <a:lstStyle/>
          <a:p>
            <a:pPr>
              <a:spcBef>
                <a:spcPct val="20000"/>
              </a:spcBef>
              <a:buFont typeface="Arial" panose="020B0604020202020204" pitchFamily="34" charset="0"/>
              <a:buNone/>
            </a:pPr>
            <a:r>
              <a:rPr lang="en-US" altLang="zh-CN" sz="1200">
                <a:solidFill>
                  <a:srgbClr val="113A59"/>
                </a:solidFill>
                <a:latin typeface="Calibri" panose="020F050202020403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endParaRPr lang="en-US" altLang="zh-CN" sz="1200">
              <a:solidFill>
                <a:srgbClr val="113A59"/>
              </a:solidFill>
              <a:latin typeface="Calibri" panose="020F050202020403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pyright Notice"/>
          <p:cNvSpPr/>
          <p:nvPr/>
        </p:nvSpPr>
        <p:spPr bwMode="auto">
          <a:xfrm>
            <a:off x="3722688" y="601663"/>
            <a:ext cx="4746625" cy="434975"/>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sz="2400" b="1" cap="small" dirty="0" smtClean="0">
                <a:solidFill>
                  <a:srgbClr val="4D86B3"/>
                </a:solidFill>
                <a:latin typeface="微软雅黑" panose="020B0503020204020204" pitchFamily="34" charset="-122"/>
                <a:ea typeface="微软雅黑" panose="020B0503020204020204" pitchFamily="34" charset="-122"/>
              </a:rPr>
              <a:t>MOMODA POWER TEMPLATE</a:t>
            </a:r>
            <a:endParaRPr lang="en-US" sz="2400" b="1" cap="small" dirty="0">
              <a:solidFill>
                <a:srgbClr val="4D86B3"/>
              </a:solidFill>
              <a:latin typeface="微软雅黑" panose="020B0503020204020204" pitchFamily="34" charset="-122"/>
              <a:ea typeface="微软雅黑" panose="020B0503020204020204" pitchFamily="34" charset="-122"/>
            </a:endParaRP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18436" name="组合 19"/>
          <p:cNvGrpSpPr/>
          <p:nvPr/>
        </p:nvGrpSpPr>
        <p:grpSpPr bwMode="auto">
          <a:xfrm>
            <a:off x="8915400" y="704850"/>
            <a:ext cx="2247900" cy="533400"/>
            <a:chOff x="2028559" y="4443106"/>
            <a:chExt cx="10163441" cy="2414894"/>
          </a:xfrm>
        </p:grpSpPr>
        <p:grpSp>
          <p:nvGrpSpPr>
            <p:cNvPr id="18486" name="组合 4"/>
            <p:cNvGrpSpPr/>
            <p:nvPr/>
          </p:nvGrpSpPr>
          <p:grpSpPr bwMode="auto">
            <a:xfrm>
              <a:off x="4956670" y="4443106"/>
              <a:ext cx="4884016" cy="2414894"/>
              <a:chOff x="4956670" y="4443106"/>
              <a:chExt cx="4884016" cy="2414894"/>
            </a:xfrm>
          </p:grpSpPr>
          <p:sp>
            <p:nvSpPr>
              <p:cNvPr id="6" name="等腰三角形 5"/>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7" name="任意多边形 6"/>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8487" name="组合 7"/>
            <p:cNvGrpSpPr/>
            <p:nvPr/>
          </p:nvGrpSpPr>
          <p:grpSpPr bwMode="auto">
            <a:xfrm>
              <a:off x="3492614" y="5410200"/>
              <a:ext cx="2928111" cy="1447800"/>
              <a:chOff x="4956670" y="4443106"/>
              <a:chExt cx="4884016" cy="2414894"/>
            </a:xfrm>
          </p:grpSpPr>
          <p:sp>
            <p:nvSpPr>
              <p:cNvPr id="9" name="等腰三角形 8"/>
              <p:cNvSpPr/>
              <p:nvPr/>
            </p:nvSpPr>
            <p:spPr>
              <a:xfrm>
                <a:off x="4956957"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0" name="任意多边形 9"/>
              <p:cNvSpPr/>
              <p:nvPr/>
            </p:nvSpPr>
            <p:spPr>
              <a:xfrm>
                <a:off x="4956957"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8488" name="组合 10"/>
            <p:cNvGrpSpPr/>
            <p:nvPr/>
          </p:nvGrpSpPr>
          <p:grpSpPr bwMode="auto">
            <a:xfrm>
              <a:off x="7721714" y="5048250"/>
              <a:ext cx="3660139" cy="1809750"/>
              <a:chOff x="4956670" y="4443106"/>
              <a:chExt cx="4884016" cy="2414894"/>
            </a:xfrm>
          </p:grpSpPr>
          <p:sp>
            <p:nvSpPr>
              <p:cNvPr id="12" name="等腰三角形 11"/>
              <p:cNvSpPr/>
              <p:nvPr/>
            </p:nvSpPr>
            <p:spPr>
              <a:xfrm>
                <a:off x="4954884"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3" name="任意多边形 12"/>
              <p:cNvSpPr/>
              <p:nvPr/>
            </p:nvSpPr>
            <p:spPr>
              <a:xfrm>
                <a:off x="4954884" y="4441209"/>
                <a:ext cx="2442286"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8489" name="组合 13"/>
            <p:cNvGrpSpPr/>
            <p:nvPr/>
          </p:nvGrpSpPr>
          <p:grpSpPr bwMode="auto">
            <a:xfrm>
              <a:off x="2028559" y="6342960"/>
              <a:ext cx="1041643" cy="515039"/>
              <a:chOff x="4956670" y="4443106"/>
              <a:chExt cx="4884016" cy="2414894"/>
            </a:xfrm>
          </p:grpSpPr>
          <p:sp>
            <p:nvSpPr>
              <p:cNvPr id="15" name="等腰三角形 14"/>
              <p:cNvSpPr/>
              <p:nvPr/>
            </p:nvSpPr>
            <p:spPr>
              <a:xfrm>
                <a:off x="4956670"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6" name="任意多边形 15"/>
              <p:cNvSpPr/>
              <p:nvPr/>
            </p:nvSpPr>
            <p:spPr>
              <a:xfrm>
                <a:off x="4956670" y="4431685"/>
                <a:ext cx="2456752"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8490" name="组合 16"/>
            <p:cNvGrpSpPr/>
            <p:nvPr/>
          </p:nvGrpSpPr>
          <p:grpSpPr bwMode="auto">
            <a:xfrm>
              <a:off x="11150357" y="6342960"/>
              <a:ext cx="1041643" cy="515039"/>
              <a:chOff x="4956670" y="4443106"/>
              <a:chExt cx="4884016" cy="2414894"/>
            </a:xfrm>
          </p:grpSpPr>
          <p:sp>
            <p:nvSpPr>
              <p:cNvPr id="18" name="等腰三角形 17"/>
              <p:cNvSpPr/>
              <p:nvPr/>
            </p:nvSpPr>
            <p:spPr>
              <a:xfrm>
                <a:off x="4960867"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9" name="任意多边形 18"/>
              <p:cNvSpPr/>
              <p:nvPr/>
            </p:nvSpPr>
            <p:spPr>
              <a:xfrm>
                <a:off x="4960867" y="4431685"/>
                <a:ext cx="2456731"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grpSp>
        <p:nvGrpSpPr>
          <p:cNvPr id="18437" name="组合 20"/>
          <p:cNvGrpSpPr/>
          <p:nvPr/>
        </p:nvGrpSpPr>
        <p:grpSpPr bwMode="auto">
          <a:xfrm flipH="1">
            <a:off x="742950" y="704850"/>
            <a:ext cx="2247900" cy="533400"/>
            <a:chOff x="2028559" y="4443106"/>
            <a:chExt cx="10163441" cy="2414894"/>
          </a:xfrm>
        </p:grpSpPr>
        <p:grpSp>
          <p:nvGrpSpPr>
            <p:cNvPr id="18471" name="组合 21"/>
            <p:cNvGrpSpPr/>
            <p:nvPr/>
          </p:nvGrpSpPr>
          <p:grpSpPr bwMode="auto">
            <a:xfrm>
              <a:off x="4956670" y="4443106"/>
              <a:ext cx="4884016" cy="2414894"/>
              <a:chOff x="4956670" y="4443106"/>
              <a:chExt cx="4884016" cy="2414894"/>
            </a:xfrm>
          </p:grpSpPr>
          <p:sp>
            <p:nvSpPr>
              <p:cNvPr id="35" name="等腰三角形 34"/>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6" name="任意多边形 35"/>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8472" name="组合 22"/>
            <p:cNvGrpSpPr/>
            <p:nvPr/>
          </p:nvGrpSpPr>
          <p:grpSpPr bwMode="auto">
            <a:xfrm>
              <a:off x="3492614" y="5410200"/>
              <a:ext cx="2928111" cy="1447800"/>
              <a:chOff x="4956670" y="4443106"/>
              <a:chExt cx="4884016" cy="2414894"/>
            </a:xfrm>
          </p:grpSpPr>
          <p:sp>
            <p:nvSpPr>
              <p:cNvPr id="33" name="等腰三角形 32"/>
              <p:cNvSpPr/>
              <p:nvPr/>
            </p:nvSpPr>
            <p:spPr>
              <a:xfrm>
                <a:off x="4956949"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4" name="任意多边形 33"/>
              <p:cNvSpPr/>
              <p:nvPr/>
            </p:nvSpPr>
            <p:spPr>
              <a:xfrm>
                <a:off x="4956949"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8473" name="组合 23"/>
            <p:cNvGrpSpPr/>
            <p:nvPr/>
          </p:nvGrpSpPr>
          <p:grpSpPr bwMode="auto">
            <a:xfrm>
              <a:off x="7721714" y="5048250"/>
              <a:ext cx="3660139" cy="1809750"/>
              <a:chOff x="4956670" y="4443106"/>
              <a:chExt cx="4884016" cy="2414894"/>
            </a:xfrm>
          </p:grpSpPr>
          <p:sp>
            <p:nvSpPr>
              <p:cNvPr id="31" name="等腰三角形 30"/>
              <p:cNvSpPr/>
              <p:nvPr/>
            </p:nvSpPr>
            <p:spPr>
              <a:xfrm>
                <a:off x="4954878"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2" name="任意多边形 31"/>
              <p:cNvSpPr/>
              <p:nvPr/>
            </p:nvSpPr>
            <p:spPr>
              <a:xfrm>
                <a:off x="4954878" y="4441209"/>
                <a:ext cx="2442292"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8474" name="组合 24"/>
            <p:cNvGrpSpPr/>
            <p:nvPr/>
          </p:nvGrpSpPr>
          <p:grpSpPr bwMode="auto">
            <a:xfrm>
              <a:off x="2028559" y="6342960"/>
              <a:ext cx="1041643" cy="515039"/>
              <a:chOff x="4956670" y="4443106"/>
              <a:chExt cx="4884016" cy="2414894"/>
            </a:xfrm>
          </p:grpSpPr>
          <p:sp>
            <p:nvSpPr>
              <p:cNvPr id="29" name="等腰三角形 28"/>
              <p:cNvSpPr/>
              <p:nvPr/>
            </p:nvSpPr>
            <p:spPr>
              <a:xfrm>
                <a:off x="4956670"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0" name="任意多边形 29"/>
              <p:cNvSpPr/>
              <p:nvPr/>
            </p:nvSpPr>
            <p:spPr>
              <a:xfrm>
                <a:off x="4956670"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8475" name="组合 25"/>
            <p:cNvGrpSpPr/>
            <p:nvPr/>
          </p:nvGrpSpPr>
          <p:grpSpPr bwMode="auto">
            <a:xfrm>
              <a:off x="11150357" y="6342960"/>
              <a:ext cx="1041643" cy="515039"/>
              <a:chOff x="4956670" y="4443106"/>
              <a:chExt cx="4884016" cy="2414894"/>
            </a:xfrm>
          </p:grpSpPr>
          <p:sp>
            <p:nvSpPr>
              <p:cNvPr id="27" name="等腰三角形 26"/>
              <p:cNvSpPr/>
              <p:nvPr/>
            </p:nvSpPr>
            <p:spPr>
              <a:xfrm>
                <a:off x="4960846"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8" name="任意多边形 27"/>
              <p:cNvSpPr/>
              <p:nvPr/>
            </p:nvSpPr>
            <p:spPr>
              <a:xfrm>
                <a:off x="4960846"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sp>
        <p:nvSpPr>
          <p:cNvPr id="18438" name="Freeform 5"/>
          <p:cNvSpPr/>
          <p:nvPr/>
        </p:nvSpPr>
        <p:spPr bwMode="auto">
          <a:xfrm>
            <a:off x="1289050" y="2368550"/>
            <a:ext cx="969963" cy="47625"/>
          </a:xfrm>
          <a:custGeom>
            <a:avLst/>
            <a:gdLst>
              <a:gd name="T0" fmla="*/ 969894 w 62"/>
              <a:gd name="T1" fmla="*/ 31931 h 3"/>
              <a:gd name="T2" fmla="*/ 954251 w 62"/>
              <a:gd name="T3" fmla="*/ 47896 h 3"/>
              <a:gd name="T4" fmla="*/ 15643 w 62"/>
              <a:gd name="T5" fmla="*/ 47896 h 3"/>
              <a:gd name="T6" fmla="*/ 0 w 62"/>
              <a:gd name="T7" fmla="*/ 31931 h 3"/>
              <a:gd name="T8" fmla="*/ 0 w 62"/>
              <a:gd name="T9" fmla="*/ 0 h 3"/>
              <a:gd name="T10" fmla="*/ 15643 w 62"/>
              <a:gd name="T11" fmla="*/ 0 h 3"/>
              <a:gd name="T12" fmla="*/ 954251 w 62"/>
              <a:gd name="T13" fmla="*/ 0 h 3"/>
              <a:gd name="T14" fmla="*/ 969894 w 62"/>
              <a:gd name="T15" fmla="*/ 0 h 3"/>
              <a:gd name="T16" fmla="*/ 969894 w 62"/>
              <a:gd name="T17" fmla="*/ 31931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2"/>
              <a:gd name="T28" fmla="*/ 0 h 3"/>
              <a:gd name="T29" fmla="*/ 62 w 62"/>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2" h="3">
                <a:moveTo>
                  <a:pt x="62" y="2"/>
                </a:moveTo>
                <a:cubicBezTo>
                  <a:pt x="62" y="3"/>
                  <a:pt x="61" y="3"/>
                  <a:pt x="61" y="3"/>
                </a:cubicBezTo>
                <a:cubicBezTo>
                  <a:pt x="1" y="3"/>
                  <a:pt x="1" y="3"/>
                  <a:pt x="1" y="3"/>
                </a:cubicBezTo>
                <a:cubicBezTo>
                  <a:pt x="0" y="3"/>
                  <a:pt x="0" y="3"/>
                  <a:pt x="0" y="2"/>
                </a:cubicBezTo>
                <a:cubicBezTo>
                  <a:pt x="0" y="0"/>
                  <a:pt x="0" y="0"/>
                  <a:pt x="0" y="0"/>
                </a:cubicBezTo>
                <a:cubicBezTo>
                  <a:pt x="0" y="0"/>
                  <a:pt x="0" y="0"/>
                  <a:pt x="1" y="0"/>
                </a:cubicBezTo>
                <a:cubicBezTo>
                  <a:pt x="61" y="0"/>
                  <a:pt x="61" y="0"/>
                  <a:pt x="61" y="0"/>
                </a:cubicBezTo>
                <a:cubicBezTo>
                  <a:pt x="61" y="0"/>
                  <a:pt x="62" y="0"/>
                  <a:pt x="62" y="0"/>
                </a:cubicBezTo>
                <a:lnTo>
                  <a:pt x="62" y="2"/>
                </a:lnTo>
                <a:close/>
              </a:path>
            </a:pathLst>
          </a:custGeom>
          <a:solidFill>
            <a:srgbClr val="113A59"/>
          </a:solidFill>
          <a:ln w="9525">
            <a:noFill/>
            <a:miter lim="800000"/>
          </a:ln>
        </p:spPr>
        <p:txBody>
          <a:bodyPr/>
          <a:lstStyle/>
          <a:p>
            <a:endParaRPr lang="zh-CN" altLang="en-US" sz="3200">
              <a:latin typeface="Calibri" panose="020F0502020204030204" pitchFamily="34" charset="0"/>
            </a:endParaRPr>
          </a:p>
        </p:txBody>
      </p:sp>
      <p:sp>
        <p:nvSpPr>
          <p:cNvPr id="18439" name="Freeform 6"/>
          <p:cNvSpPr>
            <a:spLocks noEditPoints="1"/>
          </p:cNvSpPr>
          <p:nvPr/>
        </p:nvSpPr>
        <p:spPr bwMode="auto">
          <a:xfrm>
            <a:off x="1336675" y="1854200"/>
            <a:ext cx="858838" cy="482600"/>
          </a:xfrm>
          <a:custGeom>
            <a:avLst/>
            <a:gdLst>
              <a:gd name="T0" fmla="*/ 828470 w 55"/>
              <a:gd name="T1" fmla="*/ 0 h 31"/>
              <a:gd name="T2" fmla="*/ 46895 w 55"/>
              <a:gd name="T3" fmla="*/ 0 h 31"/>
              <a:gd name="T4" fmla="*/ 0 w 55"/>
              <a:gd name="T5" fmla="*/ 31210 h 31"/>
              <a:gd name="T6" fmla="*/ 0 w 55"/>
              <a:gd name="T7" fmla="*/ 452539 h 31"/>
              <a:gd name="T8" fmla="*/ 46895 w 55"/>
              <a:gd name="T9" fmla="*/ 483749 h 31"/>
              <a:gd name="T10" fmla="*/ 828470 w 55"/>
              <a:gd name="T11" fmla="*/ 483749 h 31"/>
              <a:gd name="T12" fmla="*/ 859733 w 55"/>
              <a:gd name="T13" fmla="*/ 452539 h 31"/>
              <a:gd name="T14" fmla="*/ 859733 w 55"/>
              <a:gd name="T15" fmla="*/ 31210 h 31"/>
              <a:gd name="T16" fmla="*/ 828470 w 55"/>
              <a:gd name="T17" fmla="*/ 0 h 31"/>
              <a:gd name="T18" fmla="*/ 828470 w 55"/>
              <a:gd name="T19" fmla="*/ 452539 h 31"/>
              <a:gd name="T20" fmla="*/ 46895 w 55"/>
              <a:gd name="T21" fmla="*/ 452539 h 31"/>
              <a:gd name="T22" fmla="*/ 46895 w 55"/>
              <a:gd name="T23" fmla="*/ 46814 h 31"/>
              <a:gd name="T24" fmla="*/ 828470 w 55"/>
              <a:gd name="T25" fmla="*/ 46814 h 31"/>
              <a:gd name="T26" fmla="*/ 828470 w 55"/>
              <a:gd name="T27" fmla="*/ 452539 h 3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5"/>
              <a:gd name="T43" fmla="*/ 0 h 31"/>
              <a:gd name="T44" fmla="*/ 55 w 55"/>
              <a:gd name="T45" fmla="*/ 31 h 3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5" h="31">
                <a:moveTo>
                  <a:pt x="53" y="0"/>
                </a:moveTo>
                <a:cubicBezTo>
                  <a:pt x="3" y="0"/>
                  <a:pt x="3" y="0"/>
                  <a:pt x="3" y="0"/>
                </a:cubicBezTo>
                <a:cubicBezTo>
                  <a:pt x="1" y="0"/>
                  <a:pt x="0" y="1"/>
                  <a:pt x="0" y="2"/>
                </a:cubicBezTo>
                <a:cubicBezTo>
                  <a:pt x="0" y="29"/>
                  <a:pt x="0" y="29"/>
                  <a:pt x="0" y="29"/>
                </a:cubicBezTo>
                <a:cubicBezTo>
                  <a:pt x="0" y="30"/>
                  <a:pt x="1" y="31"/>
                  <a:pt x="3" y="31"/>
                </a:cubicBezTo>
                <a:cubicBezTo>
                  <a:pt x="53" y="31"/>
                  <a:pt x="53" y="31"/>
                  <a:pt x="53" y="31"/>
                </a:cubicBezTo>
                <a:cubicBezTo>
                  <a:pt x="54" y="31"/>
                  <a:pt x="55" y="30"/>
                  <a:pt x="55" y="29"/>
                </a:cubicBezTo>
                <a:cubicBezTo>
                  <a:pt x="55" y="2"/>
                  <a:pt x="55" y="2"/>
                  <a:pt x="55" y="2"/>
                </a:cubicBezTo>
                <a:cubicBezTo>
                  <a:pt x="55" y="1"/>
                  <a:pt x="54" y="0"/>
                  <a:pt x="53" y="0"/>
                </a:cubicBezTo>
                <a:close/>
                <a:moveTo>
                  <a:pt x="53" y="29"/>
                </a:moveTo>
                <a:cubicBezTo>
                  <a:pt x="3" y="29"/>
                  <a:pt x="3" y="29"/>
                  <a:pt x="3" y="29"/>
                </a:cubicBezTo>
                <a:cubicBezTo>
                  <a:pt x="3" y="3"/>
                  <a:pt x="3" y="3"/>
                  <a:pt x="3" y="3"/>
                </a:cubicBezTo>
                <a:cubicBezTo>
                  <a:pt x="53" y="3"/>
                  <a:pt x="53" y="3"/>
                  <a:pt x="53" y="3"/>
                </a:cubicBezTo>
                <a:lnTo>
                  <a:pt x="53" y="29"/>
                </a:lnTo>
                <a:close/>
              </a:path>
            </a:pathLst>
          </a:custGeom>
          <a:solidFill>
            <a:srgbClr val="113A59"/>
          </a:solidFill>
          <a:ln w="9525">
            <a:noFill/>
            <a:miter lim="800000"/>
          </a:ln>
        </p:spPr>
        <p:txBody>
          <a:bodyPr/>
          <a:lstStyle/>
          <a:p>
            <a:endParaRPr lang="zh-CN" altLang="en-US" sz="3200">
              <a:latin typeface="Calibri" panose="020F0502020204030204" pitchFamily="34" charset="0"/>
            </a:endParaRPr>
          </a:p>
        </p:txBody>
      </p:sp>
      <p:sp>
        <p:nvSpPr>
          <p:cNvPr id="18440" name="Freeform 7"/>
          <p:cNvSpPr/>
          <p:nvPr/>
        </p:nvSpPr>
        <p:spPr bwMode="auto">
          <a:xfrm>
            <a:off x="1289050" y="3306763"/>
            <a:ext cx="969963" cy="63500"/>
          </a:xfrm>
          <a:custGeom>
            <a:avLst/>
            <a:gdLst>
              <a:gd name="T0" fmla="*/ 969894 w 62"/>
              <a:gd name="T1" fmla="*/ 46699 h 4"/>
              <a:gd name="T2" fmla="*/ 954251 w 62"/>
              <a:gd name="T3" fmla="*/ 62265 h 4"/>
              <a:gd name="T4" fmla="*/ 15643 w 62"/>
              <a:gd name="T5" fmla="*/ 62265 h 4"/>
              <a:gd name="T6" fmla="*/ 0 w 62"/>
              <a:gd name="T7" fmla="*/ 46699 h 4"/>
              <a:gd name="T8" fmla="*/ 0 w 62"/>
              <a:gd name="T9" fmla="*/ 15566 h 4"/>
              <a:gd name="T10" fmla="*/ 15643 w 62"/>
              <a:gd name="T11" fmla="*/ 0 h 4"/>
              <a:gd name="T12" fmla="*/ 954251 w 62"/>
              <a:gd name="T13" fmla="*/ 0 h 4"/>
              <a:gd name="T14" fmla="*/ 969894 w 62"/>
              <a:gd name="T15" fmla="*/ 15566 h 4"/>
              <a:gd name="T16" fmla="*/ 969894 w 62"/>
              <a:gd name="T17" fmla="*/ 46699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2"/>
              <a:gd name="T28" fmla="*/ 0 h 4"/>
              <a:gd name="T29" fmla="*/ 62 w 62"/>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2" h="4">
                <a:moveTo>
                  <a:pt x="62" y="3"/>
                </a:moveTo>
                <a:cubicBezTo>
                  <a:pt x="62" y="3"/>
                  <a:pt x="61" y="4"/>
                  <a:pt x="61" y="4"/>
                </a:cubicBezTo>
                <a:cubicBezTo>
                  <a:pt x="1" y="4"/>
                  <a:pt x="1" y="4"/>
                  <a:pt x="1" y="4"/>
                </a:cubicBezTo>
                <a:cubicBezTo>
                  <a:pt x="0" y="4"/>
                  <a:pt x="0" y="3"/>
                  <a:pt x="0" y="3"/>
                </a:cubicBezTo>
                <a:cubicBezTo>
                  <a:pt x="0" y="1"/>
                  <a:pt x="0" y="1"/>
                  <a:pt x="0" y="1"/>
                </a:cubicBezTo>
                <a:cubicBezTo>
                  <a:pt x="0" y="1"/>
                  <a:pt x="0" y="0"/>
                  <a:pt x="1" y="0"/>
                </a:cubicBezTo>
                <a:cubicBezTo>
                  <a:pt x="61" y="0"/>
                  <a:pt x="61" y="0"/>
                  <a:pt x="61" y="0"/>
                </a:cubicBezTo>
                <a:cubicBezTo>
                  <a:pt x="61" y="0"/>
                  <a:pt x="62" y="1"/>
                  <a:pt x="62" y="1"/>
                </a:cubicBezTo>
                <a:lnTo>
                  <a:pt x="62" y="3"/>
                </a:lnTo>
                <a:close/>
              </a:path>
            </a:pathLst>
          </a:custGeom>
          <a:solidFill>
            <a:srgbClr val="113A59"/>
          </a:solidFill>
          <a:ln w="9525">
            <a:noFill/>
            <a:miter lim="800000"/>
          </a:ln>
        </p:spPr>
        <p:txBody>
          <a:bodyPr/>
          <a:lstStyle/>
          <a:p>
            <a:endParaRPr lang="zh-CN" altLang="en-US" sz="3200">
              <a:latin typeface="Calibri" panose="020F0502020204030204" pitchFamily="34" charset="0"/>
            </a:endParaRPr>
          </a:p>
        </p:txBody>
      </p:sp>
      <p:sp>
        <p:nvSpPr>
          <p:cNvPr id="18441" name="Freeform 8"/>
          <p:cNvSpPr>
            <a:spLocks noEditPoints="1"/>
          </p:cNvSpPr>
          <p:nvPr/>
        </p:nvSpPr>
        <p:spPr bwMode="auto">
          <a:xfrm>
            <a:off x="1336675" y="2792413"/>
            <a:ext cx="858838" cy="498475"/>
          </a:xfrm>
          <a:custGeom>
            <a:avLst/>
            <a:gdLst>
              <a:gd name="T0" fmla="*/ 828470 w 55"/>
              <a:gd name="T1" fmla="*/ 0 h 32"/>
              <a:gd name="T2" fmla="*/ 46895 w 55"/>
              <a:gd name="T3" fmla="*/ 0 h 32"/>
              <a:gd name="T4" fmla="*/ 0 w 55"/>
              <a:gd name="T5" fmla="*/ 46699 h 32"/>
              <a:gd name="T6" fmla="*/ 0 w 55"/>
              <a:gd name="T7" fmla="*/ 451419 h 32"/>
              <a:gd name="T8" fmla="*/ 46895 w 55"/>
              <a:gd name="T9" fmla="*/ 498118 h 32"/>
              <a:gd name="T10" fmla="*/ 828470 w 55"/>
              <a:gd name="T11" fmla="*/ 498118 h 32"/>
              <a:gd name="T12" fmla="*/ 859733 w 55"/>
              <a:gd name="T13" fmla="*/ 451419 h 32"/>
              <a:gd name="T14" fmla="*/ 859733 w 55"/>
              <a:gd name="T15" fmla="*/ 46699 h 32"/>
              <a:gd name="T16" fmla="*/ 828470 w 55"/>
              <a:gd name="T17" fmla="*/ 0 h 32"/>
              <a:gd name="T18" fmla="*/ 828470 w 55"/>
              <a:gd name="T19" fmla="*/ 451419 h 32"/>
              <a:gd name="T20" fmla="*/ 46895 w 55"/>
              <a:gd name="T21" fmla="*/ 451419 h 32"/>
              <a:gd name="T22" fmla="*/ 46895 w 55"/>
              <a:gd name="T23" fmla="*/ 62265 h 32"/>
              <a:gd name="T24" fmla="*/ 828470 w 55"/>
              <a:gd name="T25" fmla="*/ 62265 h 32"/>
              <a:gd name="T26" fmla="*/ 828470 w 55"/>
              <a:gd name="T27" fmla="*/ 451419 h 3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5"/>
              <a:gd name="T43" fmla="*/ 0 h 32"/>
              <a:gd name="T44" fmla="*/ 55 w 55"/>
              <a:gd name="T45" fmla="*/ 32 h 3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5" h="32">
                <a:moveTo>
                  <a:pt x="53" y="0"/>
                </a:moveTo>
                <a:cubicBezTo>
                  <a:pt x="3" y="0"/>
                  <a:pt x="3" y="0"/>
                  <a:pt x="3" y="0"/>
                </a:cubicBezTo>
                <a:cubicBezTo>
                  <a:pt x="1" y="0"/>
                  <a:pt x="0" y="2"/>
                  <a:pt x="0" y="3"/>
                </a:cubicBezTo>
                <a:cubicBezTo>
                  <a:pt x="0" y="29"/>
                  <a:pt x="0" y="29"/>
                  <a:pt x="0" y="29"/>
                </a:cubicBezTo>
                <a:cubicBezTo>
                  <a:pt x="0" y="31"/>
                  <a:pt x="1" y="32"/>
                  <a:pt x="3" y="32"/>
                </a:cubicBezTo>
                <a:cubicBezTo>
                  <a:pt x="53" y="32"/>
                  <a:pt x="53" y="32"/>
                  <a:pt x="53" y="32"/>
                </a:cubicBezTo>
                <a:cubicBezTo>
                  <a:pt x="54" y="32"/>
                  <a:pt x="55" y="31"/>
                  <a:pt x="55" y="29"/>
                </a:cubicBezTo>
                <a:cubicBezTo>
                  <a:pt x="55" y="3"/>
                  <a:pt x="55" y="3"/>
                  <a:pt x="55" y="3"/>
                </a:cubicBezTo>
                <a:cubicBezTo>
                  <a:pt x="55" y="2"/>
                  <a:pt x="54" y="0"/>
                  <a:pt x="53" y="0"/>
                </a:cubicBezTo>
                <a:close/>
                <a:moveTo>
                  <a:pt x="53" y="29"/>
                </a:moveTo>
                <a:cubicBezTo>
                  <a:pt x="3" y="29"/>
                  <a:pt x="3" y="29"/>
                  <a:pt x="3" y="29"/>
                </a:cubicBezTo>
                <a:cubicBezTo>
                  <a:pt x="3" y="4"/>
                  <a:pt x="3" y="4"/>
                  <a:pt x="3" y="4"/>
                </a:cubicBezTo>
                <a:cubicBezTo>
                  <a:pt x="53" y="4"/>
                  <a:pt x="53" y="4"/>
                  <a:pt x="53" y="4"/>
                </a:cubicBezTo>
                <a:lnTo>
                  <a:pt x="53" y="29"/>
                </a:lnTo>
                <a:close/>
              </a:path>
            </a:pathLst>
          </a:custGeom>
          <a:solidFill>
            <a:srgbClr val="113A59"/>
          </a:solidFill>
          <a:ln w="9525">
            <a:noFill/>
            <a:miter lim="800000"/>
          </a:ln>
        </p:spPr>
        <p:txBody>
          <a:bodyPr/>
          <a:lstStyle/>
          <a:p>
            <a:endParaRPr lang="zh-CN" altLang="en-US" sz="3200">
              <a:latin typeface="Calibri" panose="020F0502020204030204" pitchFamily="34" charset="0"/>
            </a:endParaRPr>
          </a:p>
        </p:txBody>
      </p:sp>
      <p:sp>
        <p:nvSpPr>
          <p:cNvPr id="18442" name="Freeform 9"/>
          <p:cNvSpPr/>
          <p:nvPr/>
        </p:nvSpPr>
        <p:spPr bwMode="auto">
          <a:xfrm>
            <a:off x="1289050" y="4260850"/>
            <a:ext cx="969963" cy="44450"/>
          </a:xfrm>
          <a:custGeom>
            <a:avLst/>
            <a:gdLst>
              <a:gd name="T0" fmla="*/ 969894 w 62"/>
              <a:gd name="T1" fmla="*/ 30335 h 3"/>
              <a:gd name="T2" fmla="*/ 954251 w 62"/>
              <a:gd name="T3" fmla="*/ 45502 h 3"/>
              <a:gd name="T4" fmla="*/ 15643 w 62"/>
              <a:gd name="T5" fmla="*/ 45502 h 3"/>
              <a:gd name="T6" fmla="*/ 0 w 62"/>
              <a:gd name="T7" fmla="*/ 30335 h 3"/>
              <a:gd name="T8" fmla="*/ 0 w 62"/>
              <a:gd name="T9" fmla="*/ 15167 h 3"/>
              <a:gd name="T10" fmla="*/ 15643 w 62"/>
              <a:gd name="T11" fmla="*/ 0 h 3"/>
              <a:gd name="T12" fmla="*/ 954251 w 62"/>
              <a:gd name="T13" fmla="*/ 0 h 3"/>
              <a:gd name="T14" fmla="*/ 969894 w 62"/>
              <a:gd name="T15" fmla="*/ 15167 h 3"/>
              <a:gd name="T16" fmla="*/ 969894 w 62"/>
              <a:gd name="T17" fmla="*/ 30335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2"/>
              <a:gd name="T28" fmla="*/ 0 h 3"/>
              <a:gd name="T29" fmla="*/ 62 w 62"/>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2" h="3">
                <a:moveTo>
                  <a:pt x="62" y="2"/>
                </a:moveTo>
                <a:cubicBezTo>
                  <a:pt x="62" y="3"/>
                  <a:pt x="61" y="3"/>
                  <a:pt x="61" y="3"/>
                </a:cubicBezTo>
                <a:cubicBezTo>
                  <a:pt x="1" y="3"/>
                  <a:pt x="1" y="3"/>
                  <a:pt x="1" y="3"/>
                </a:cubicBezTo>
                <a:cubicBezTo>
                  <a:pt x="0" y="3"/>
                  <a:pt x="0" y="3"/>
                  <a:pt x="0" y="2"/>
                </a:cubicBezTo>
                <a:cubicBezTo>
                  <a:pt x="0" y="1"/>
                  <a:pt x="0" y="1"/>
                  <a:pt x="0" y="1"/>
                </a:cubicBezTo>
                <a:cubicBezTo>
                  <a:pt x="0" y="0"/>
                  <a:pt x="0" y="0"/>
                  <a:pt x="1" y="0"/>
                </a:cubicBezTo>
                <a:cubicBezTo>
                  <a:pt x="61" y="0"/>
                  <a:pt x="61" y="0"/>
                  <a:pt x="61" y="0"/>
                </a:cubicBezTo>
                <a:cubicBezTo>
                  <a:pt x="61" y="0"/>
                  <a:pt x="62" y="0"/>
                  <a:pt x="62" y="1"/>
                </a:cubicBezTo>
                <a:lnTo>
                  <a:pt x="62" y="2"/>
                </a:lnTo>
                <a:close/>
              </a:path>
            </a:pathLst>
          </a:custGeom>
          <a:solidFill>
            <a:srgbClr val="113A59"/>
          </a:solidFill>
          <a:ln w="9525">
            <a:noFill/>
            <a:miter lim="800000"/>
          </a:ln>
        </p:spPr>
        <p:txBody>
          <a:bodyPr/>
          <a:lstStyle/>
          <a:p>
            <a:endParaRPr lang="zh-CN" altLang="en-US" sz="3200">
              <a:latin typeface="Calibri" panose="020F0502020204030204" pitchFamily="34" charset="0"/>
            </a:endParaRPr>
          </a:p>
        </p:txBody>
      </p:sp>
      <p:sp>
        <p:nvSpPr>
          <p:cNvPr id="18443" name="Freeform 10"/>
          <p:cNvSpPr>
            <a:spLocks noEditPoints="1"/>
          </p:cNvSpPr>
          <p:nvPr/>
        </p:nvSpPr>
        <p:spPr bwMode="auto">
          <a:xfrm>
            <a:off x="1336675" y="3744913"/>
            <a:ext cx="858838" cy="484187"/>
          </a:xfrm>
          <a:custGeom>
            <a:avLst/>
            <a:gdLst>
              <a:gd name="T0" fmla="*/ 828470 w 55"/>
              <a:gd name="T1" fmla="*/ 0 h 31"/>
              <a:gd name="T2" fmla="*/ 46895 w 55"/>
              <a:gd name="T3" fmla="*/ 0 h 31"/>
              <a:gd name="T4" fmla="*/ 0 w 55"/>
              <a:gd name="T5" fmla="*/ 46814 h 31"/>
              <a:gd name="T6" fmla="*/ 0 w 55"/>
              <a:gd name="T7" fmla="*/ 452539 h 31"/>
              <a:gd name="T8" fmla="*/ 46895 w 55"/>
              <a:gd name="T9" fmla="*/ 483749 h 31"/>
              <a:gd name="T10" fmla="*/ 828470 w 55"/>
              <a:gd name="T11" fmla="*/ 483749 h 31"/>
              <a:gd name="T12" fmla="*/ 859733 w 55"/>
              <a:gd name="T13" fmla="*/ 452539 h 31"/>
              <a:gd name="T14" fmla="*/ 859733 w 55"/>
              <a:gd name="T15" fmla="*/ 46814 h 31"/>
              <a:gd name="T16" fmla="*/ 828470 w 55"/>
              <a:gd name="T17" fmla="*/ 0 h 31"/>
              <a:gd name="T18" fmla="*/ 828470 w 55"/>
              <a:gd name="T19" fmla="*/ 452539 h 31"/>
              <a:gd name="T20" fmla="*/ 46895 w 55"/>
              <a:gd name="T21" fmla="*/ 452539 h 31"/>
              <a:gd name="T22" fmla="*/ 46895 w 55"/>
              <a:gd name="T23" fmla="*/ 46814 h 31"/>
              <a:gd name="T24" fmla="*/ 828470 w 55"/>
              <a:gd name="T25" fmla="*/ 46814 h 31"/>
              <a:gd name="T26" fmla="*/ 828470 w 55"/>
              <a:gd name="T27" fmla="*/ 452539 h 3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5"/>
              <a:gd name="T43" fmla="*/ 0 h 31"/>
              <a:gd name="T44" fmla="*/ 55 w 55"/>
              <a:gd name="T45" fmla="*/ 31 h 3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5" h="31">
                <a:moveTo>
                  <a:pt x="53" y="0"/>
                </a:moveTo>
                <a:cubicBezTo>
                  <a:pt x="3" y="0"/>
                  <a:pt x="3" y="0"/>
                  <a:pt x="3" y="0"/>
                </a:cubicBezTo>
                <a:cubicBezTo>
                  <a:pt x="1" y="0"/>
                  <a:pt x="0" y="1"/>
                  <a:pt x="0" y="3"/>
                </a:cubicBezTo>
                <a:cubicBezTo>
                  <a:pt x="0" y="29"/>
                  <a:pt x="0" y="29"/>
                  <a:pt x="0" y="29"/>
                </a:cubicBezTo>
                <a:cubicBezTo>
                  <a:pt x="0" y="30"/>
                  <a:pt x="1" y="31"/>
                  <a:pt x="3" y="31"/>
                </a:cubicBezTo>
                <a:cubicBezTo>
                  <a:pt x="53" y="31"/>
                  <a:pt x="53" y="31"/>
                  <a:pt x="53" y="31"/>
                </a:cubicBezTo>
                <a:cubicBezTo>
                  <a:pt x="54" y="31"/>
                  <a:pt x="55" y="30"/>
                  <a:pt x="55" y="29"/>
                </a:cubicBezTo>
                <a:cubicBezTo>
                  <a:pt x="55" y="3"/>
                  <a:pt x="55" y="3"/>
                  <a:pt x="55" y="3"/>
                </a:cubicBezTo>
                <a:cubicBezTo>
                  <a:pt x="55" y="1"/>
                  <a:pt x="54" y="0"/>
                  <a:pt x="53" y="0"/>
                </a:cubicBezTo>
                <a:close/>
                <a:moveTo>
                  <a:pt x="53" y="29"/>
                </a:moveTo>
                <a:cubicBezTo>
                  <a:pt x="3" y="29"/>
                  <a:pt x="3" y="29"/>
                  <a:pt x="3" y="29"/>
                </a:cubicBezTo>
                <a:cubicBezTo>
                  <a:pt x="3" y="3"/>
                  <a:pt x="3" y="3"/>
                  <a:pt x="3" y="3"/>
                </a:cubicBezTo>
                <a:cubicBezTo>
                  <a:pt x="53" y="3"/>
                  <a:pt x="53" y="3"/>
                  <a:pt x="53" y="3"/>
                </a:cubicBezTo>
                <a:lnTo>
                  <a:pt x="53" y="29"/>
                </a:lnTo>
                <a:close/>
              </a:path>
            </a:pathLst>
          </a:custGeom>
          <a:solidFill>
            <a:srgbClr val="113A59"/>
          </a:solidFill>
          <a:ln w="9525">
            <a:noFill/>
            <a:miter lim="800000"/>
          </a:ln>
        </p:spPr>
        <p:txBody>
          <a:bodyPr/>
          <a:lstStyle/>
          <a:p>
            <a:endParaRPr lang="zh-CN" altLang="en-US" sz="3200">
              <a:latin typeface="Calibri" panose="020F0502020204030204" pitchFamily="34" charset="0"/>
            </a:endParaRPr>
          </a:p>
        </p:txBody>
      </p:sp>
      <p:sp>
        <p:nvSpPr>
          <p:cNvPr id="18444" name="Freeform 11"/>
          <p:cNvSpPr/>
          <p:nvPr/>
        </p:nvSpPr>
        <p:spPr bwMode="auto">
          <a:xfrm>
            <a:off x="1289050" y="5197475"/>
            <a:ext cx="969963" cy="61913"/>
          </a:xfrm>
          <a:custGeom>
            <a:avLst/>
            <a:gdLst>
              <a:gd name="T0" fmla="*/ 969894 w 62"/>
              <a:gd name="T1" fmla="*/ 46699 h 4"/>
              <a:gd name="T2" fmla="*/ 954251 w 62"/>
              <a:gd name="T3" fmla="*/ 62265 h 4"/>
              <a:gd name="T4" fmla="*/ 15643 w 62"/>
              <a:gd name="T5" fmla="*/ 62265 h 4"/>
              <a:gd name="T6" fmla="*/ 0 w 62"/>
              <a:gd name="T7" fmla="*/ 46699 h 4"/>
              <a:gd name="T8" fmla="*/ 0 w 62"/>
              <a:gd name="T9" fmla="*/ 15566 h 4"/>
              <a:gd name="T10" fmla="*/ 15643 w 62"/>
              <a:gd name="T11" fmla="*/ 0 h 4"/>
              <a:gd name="T12" fmla="*/ 954251 w 62"/>
              <a:gd name="T13" fmla="*/ 0 h 4"/>
              <a:gd name="T14" fmla="*/ 969894 w 62"/>
              <a:gd name="T15" fmla="*/ 15566 h 4"/>
              <a:gd name="T16" fmla="*/ 969894 w 62"/>
              <a:gd name="T17" fmla="*/ 46699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2"/>
              <a:gd name="T28" fmla="*/ 0 h 4"/>
              <a:gd name="T29" fmla="*/ 62 w 62"/>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2" h="4">
                <a:moveTo>
                  <a:pt x="62" y="3"/>
                </a:moveTo>
                <a:cubicBezTo>
                  <a:pt x="62" y="4"/>
                  <a:pt x="61" y="4"/>
                  <a:pt x="61" y="4"/>
                </a:cubicBezTo>
                <a:cubicBezTo>
                  <a:pt x="1" y="4"/>
                  <a:pt x="1" y="4"/>
                  <a:pt x="1" y="4"/>
                </a:cubicBezTo>
                <a:cubicBezTo>
                  <a:pt x="0" y="4"/>
                  <a:pt x="0" y="4"/>
                  <a:pt x="0" y="3"/>
                </a:cubicBezTo>
                <a:cubicBezTo>
                  <a:pt x="0" y="1"/>
                  <a:pt x="0" y="1"/>
                  <a:pt x="0" y="1"/>
                </a:cubicBezTo>
                <a:cubicBezTo>
                  <a:pt x="0" y="1"/>
                  <a:pt x="0" y="0"/>
                  <a:pt x="1" y="0"/>
                </a:cubicBezTo>
                <a:cubicBezTo>
                  <a:pt x="61" y="0"/>
                  <a:pt x="61" y="0"/>
                  <a:pt x="61" y="0"/>
                </a:cubicBezTo>
                <a:cubicBezTo>
                  <a:pt x="61" y="0"/>
                  <a:pt x="62" y="1"/>
                  <a:pt x="62" y="1"/>
                </a:cubicBezTo>
                <a:lnTo>
                  <a:pt x="62" y="3"/>
                </a:lnTo>
                <a:close/>
              </a:path>
            </a:pathLst>
          </a:custGeom>
          <a:solidFill>
            <a:srgbClr val="4D86B3"/>
          </a:solidFill>
          <a:ln w="9525">
            <a:noFill/>
            <a:miter lim="800000"/>
          </a:ln>
        </p:spPr>
        <p:txBody>
          <a:bodyPr/>
          <a:lstStyle/>
          <a:p>
            <a:endParaRPr lang="zh-CN" altLang="en-US" sz="2800">
              <a:latin typeface="Calibri" panose="020F0502020204030204" pitchFamily="34" charset="0"/>
            </a:endParaRPr>
          </a:p>
        </p:txBody>
      </p:sp>
      <p:sp>
        <p:nvSpPr>
          <p:cNvPr id="18445" name="Freeform 12"/>
          <p:cNvSpPr>
            <a:spLocks noEditPoints="1"/>
          </p:cNvSpPr>
          <p:nvPr/>
        </p:nvSpPr>
        <p:spPr bwMode="auto">
          <a:xfrm>
            <a:off x="1336675" y="4699000"/>
            <a:ext cx="858838" cy="482600"/>
          </a:xfrm>
          <a:custGeom>
            <a:avLst/>
            <a:gdLst>
              <a:gd name="T0" fmla="*/ 828470 w 55"/>
              <a:gd name="T1" fmla="*/ 0 h 31"/>
              <a:gd name="T2" fmla="*/ 46895 w 55"/>
              <a:gd name="T3" fmla="*/ 0 h 31"/>
              <a:gd name="T4" fmla="*/ 0 w 55"/>
              <a:gd name="T5" fmla="*/ 31210 h 31"/>
              <a:gd name="T6" fmla="*/ 0 w 55"/>
              <a:gd name="T7" fmla="*/ 436935 h 31"/>
              <a:gd name="T8" fmla="*/ 46895 w 55"/>
              <a:gd name="T9" fmla="*/ 483749 h 31"/>
              <a:gd name="T10" fmla="*/ 828470 w 55"/>
              <a:gd name="T11" fmla="*/ 483749 h 31"/>
              <a:gd name="T12" fmla="*/ 859733 w 55"/>
              <a:gd name="T13" fmla="*/ 436935 h 31"/>
              <a:gd name="T14" fmla="*/ 859733 w 55"/>
              <a:gd name="T15" fmla="*/ 31210 h 31"/>
              <a:gd name="T16" fmla="*/ 828470 w 55"/>
              <a:gd name="T17" fmla="*/ 0 h 31"/>
              <a:gd name="T18" fmla="*/ 828470 w 55"/>
              <a:gd name="T19" fmla="*/ 452539 h 31"/>
              <a:gd name="T20" fmla="*/ 46895 w 55"/>
              <a:gd name="T21" fmla="*/ 452539 h 31"/>
              <a:gd name="T22" fmla="*/ 46895 w 55"/>
              <a:gd name="T23" fmla="*/ 46814 h 31"/>
              <a:gd name="T24" fmla="*/ 828470 w 55"/>
              <a:gd name="T25" fmla="*/ 46814 h 31"/>
              <a:gd name="T26" fmla="*/ 828470 w 55"/>
              <a:gd name="T27" fmla="*/ 452539 h 3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5"/>
              <a:gd name="T43" fmla="*/ 0 h 31"/>
              <a:gd name="T44" fmla="*/ 55 w 55"/>
              <a:gd name="T45" fmla="*/ 31 h 3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5" h="31">
                <a:moveTo>
                  <a:pt x="53" y="0"/>
                </a:moveTo>
                <a:cubicBezTo>
                  <a:pt x="3" y="0"/>
                  <a:pt x="3" y="0"/>
                  <a:pt x="3" y="0"/>
                </a:cubicBezTo>
                <a:cubicBezTo>
                  <a:pt x="1" y="0"/>
                  <a:pt x="0" y="1"/>
                  <a:pt x="0" y="2"/>
                </a:cubicBezTo>
                <a:cubicBezTo>
                  <a:pt x="0" y="28"/>
                  <a:pt x="0" y="28"/>
                  <a:pt x="0" y="28"/>
                </a:cubicBezTo>
                <a:cubicBezTo>
                  <a:pt x="0" y="30"/>
                  <a:pt x="1" y="31"/>
                  <a:pt x="3" y="31"/>
                </a:cubicBezTo>
                <a:cubicBezTo>
                  <a:pt x="53" y="31"/>
                  <a:pt x="53" y="31"/>
                  <a:pt x="53" y="31"/>
                </a:cubicBezTo>
                <a:cubicBezTo>
                  <a:pt x="54" y="31"/>
                  <a:pt x="55" y="30"/>
                  <a:pt x="55" y="28"/>
                </a:cubicBezTo>
                <a:cubicBezTo>
                  <a:pt x="55" y="2"/>
                  <a:pt x="55" y="2"/>
                  <a:pt x="55" y="2"/>
                </a:cubicBezTo>
                <a:cubicBezTo>
                  <a:pt x="55" y="1"/>
                  <a:pt x="54" y="0"/>
                  <a:pt x="53" y="0"/>
                </a:cubicBezTo>
                <a:close/>
                <a:moveTo>
                  <a:pt x="53" y="29"/>
                </a:moveTo>
                <a:cubicBezTo>
                  <a:pt x="3" y="29"/>
                  <a:pt x="3" y="29"/>
                  <a:pt x="3" y="29"/>
                </a:cubicBezTo>
                <a:cubicBezTo>
                  <a:pt x="3" y="3"/>
                  <a:pt x="3" y="3"/>
                  <a:pt x="3" y="3"/>
                </a:cubicBezTo>
                <a:cubicBezTo>
                  <a:pt x="53" y="3"/>
                  <a:pt x="53" y="3"/>
                  <a:pt x="53" y="3"/>
                </a:cubicBezTo>
                <a:lnTo>
                  <a:pt x="53" y="29"/>
                </a:lnTo>
                <a:close/>
              </a:path>
            </a:pathLst>
          </a:custGeom>
          <a:solidFill>
            <a:srgbClr val="4D86B3"/>
          </a:solidFill>
          <a:ln w="9525">
            <a:noFill/>
            <a:miter lim="800000"/>
          </a:ln>
        </p:spPr>
        <p:txBody>
          <a:bodyPr/>
          <a:lstStyle/>
          <a:p>
            <a:endParaRPr lang="zh-CN" altLang="en-US" sz="2800">
              <a:latin typeface="Calibri" panose="020F0502020204030204" pitchFamily="34" charset="0"/>
            </a:endParaRPr>
          </a:p>
        </p:txBody>
      </p:sp>
      <p:sp>
        <p:nvSpPr>
          <p:cNvPr id="18446" name="Freeform 13"/>
          <p:cNvSpPr/>
          <p:nvPr/>
        </p:nvSpPr>
        <p:spPr bwMode="auto">
          <a:xfrm>
            <a:off x="1289050" y="6149975"/>
            <a:ext cx="969963" cy="47625"/>
          </a:xfrm>
          <a:custGeom>
            <a:avLst/>
            <a:gdLst>
              <a:gd name="T0" fmla="*/ 969894 w 62"/>
              <a:gd name="T1" fmla="*/ 47896 h 3"/>
              <a:gd name="T2" fmla="*/ 954251 w 62"/>
              <a:gd name="T3" fmla="*/ 47896 h 3"/>
              <a:gd name="T4" fmla="*/ 15643 w 62"/>
              <a:gd name="T5" fmla="*/ 47896 h 3"/>
              <a:gd name="T6" fmla="*/ 0 w 62"/>
              <a:gd name="T7" fmla="*/ 47896 h 3"/>
              <a:gd name="T8" fmla="*/ 0 w 62"/>
              <a:gd name="T9" fmla="*/ 15965 h 3"/>
              <a:gd name="T10" fmla="*/ 15643 w 62"/>
              <a:gd name="T11" fmla="*/ 0 h 3"/>
              <a:gd name="T12" fmla="*/ 954251 w 62"/>
              <a:gd name="T13" fmla="*/ 0 h 3"/>
              <a:gd name="T14" fmla="*/ 969894 w 62"/>
              <a:gd name="T15" fmla="*/ 15965 h 3"/>
              <a:gd name="T16" fmla="*/ 969894 w 62"/>
              <a:gd name="T17" fmla="*/ 47896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2"/>
              <a:gd name="T28" fmla="*/ 0 h 3"/>
              <a:gd name="T29" fmla="*/ 62 w 62"/>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2" h="3">
                <a:moveTo>
                  <a:pt x="62" y="3"/>
                </a:moveTo>
                <a:cubicBezTo>
                  <a:pt x="62" y="3"/>
                  <a:pt x="61" y="3"/>
                  <a:pt x="61" y="3"/>
                </a:cubicBezTo>
                <a:cubicBezTo>
                  <a:pt x="1" y="3"/>
                  <a:pt x="1" y="3"/>
                  <a:pt x="1" y="3"/>
                </a:cubicBezTo>
                <a:cubicBezTo>
                  <a:pt x="0" y="3"/>
                  <a:pt x="0" y="3"/>
                  <a:pt x="0" y="3"/>
                </a:cubicBezTo>
                <a:cubicBezTo>
                  <a:pt x="0" y="1"/>
                  <a:pt x="0" y="1"/>
                  <a:pt x="0" y="1"/>
                </a:cubicBezTo>
                <a:cubicBezTo>
                  <a:pt x="0" y="0"/>
                  <a:pt x="0" y="0"/>
                  <a:pt x="1" y="0"/>
                </a:cubicBezTo>
                <a:cubicBezTo>
                  <a:pt x="61" y="0"/>
                  <a:pt x="61" y="0"/>
                  <a:pt x="61" y="0"/>
                </a:cubicBezTo>
                <a:cubicBezTo>
                  <a:pt x="61" y="0"/>
                  <a:pt x="62" y="0"/>
                  <a:pt x="62" y="1"/>
                </a:cubicBezTo>
                <a:lnTo>
                  <a:pt x="62" y="3"/>
                </a:lnTo>
                <a:close/>
              </a:path>
            </a:pathLst>
          </a:custGeom>
          <a:solidFill>
            <a:srgbClr val="4D86B3"/>
          </a:solidFill>
          <a:ln w="9525">
            <a:noFill/>
            <a:miter lim="800000"/>
          </a:ln>
        </p:spPr>
        <p:txBody>
          <a:bodyPr/>
          <a:lstStyle/>
          <a:p>
            <a:endParaRPr lang="zh-CN" altLang="en-US" sz="2800">
              <a:latin typeface="Calibri" panose="020F0502020204030204" pitchFamily="34" charset="0"/>
            </a:endParaRPr>
          </a:p>
        </p:txBody>
      </p:sp>
      <p:sp>
        <p:nvSpPr>
          <p:cNvPr id="18447" name="Freeform 14"/>
          <p:cNvSpPr>
            <a:spLocks noEditPoints="1"/>
          </p:cNvSpPr>
          <p:nvPr/>
        </p:nvSpPr>
        <p:spPr bwMode="auto">
          <a:xfrm>
            <a:off x="1336675" y="5635625"/>
            <a:ext cx="858838" cy="500063"/>
          </a:xfrm>
          <a:custGeom>
            <a:avLst/>
            <a:gdLst>
              <a:gd name="T0" fmla="*/ 828470 w 55"/>
              <a:gd name="T1" fmla="*/ 0 h 32"/>
              <a:gd name="T2" fmla="*/ 46895 w 55"/>
              <a:gd name="T3" fmla="*/ 0 h 32"/>
              <a:gd name="T4" fmla="*/ 0 w 55"/>
              <a:gd name="T5" fmla="*/ 46923 h 32"/>
              <a:gd name="T6" fmla="*/ 0 w 55"/>
              <a:gd name="T7" fmla="*/ 453590 h 32"/>
              <a:gd name="T8" fmla="*/ 46895 w 55"/>
              <a:gd name="T9" fmla="*/ 500513 h 32"/>
              <a:gd name="T10" fmla="*/ 828470 w 55"/>
              <a:gd name="T11" fmla="*/ 500513 h 32"/>
              <a:gd name="T12" fmla="*/ 859733 w 55"/>
              <a:gd name="T13" fmla="*/ 453590 h 32"/>
              <a:gd name="T14" fmla="*/ 859733 w 55"/>
              <a:gd name="T15" fmla="*/ 46923 h 32"/>
              <a:gd name="T16" fmla="*/ 828470 w 55"/>
              <a:gd name="T17" fmla="*/ 0 h 32"/>
              <a:gd name="T18" fmla="*/ 828470 w 55"/>
              <a:gd name="T19" fmla="*/ 453590 h 32"/>
              <a:gd name="T20" fmla="*/ 46895 w 55"/>
              <a:gd name="T21" fmla="*/ 453590 h 32"/>
              <a:gd name="T22" fmla="*/ 46895 w 55"/>
              <a:gd name="T23" fmla="*/ 46923 h 32"/>
              <a:gd name="T24" fmla="*/ 828470 w 55"/>
              <a:gd name="T25" fmla="*/ 46923 h 32"/>
              <a:gd name="T26" fmla="*/ 828470 w 55"/>
              <a:gd name="T27" fmla="*/ 453590 h 3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5"/>
              <a:gd name="T43" fmla="*/ 0 h 32"/>
              <a:gd name="T44" fmla="*/ 55 w 55"/>
              <a:gd name="T45" fmla="*/ 32 h 3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5" h="32">
                <a:moveTo>
                  <a:pt x="53" y="0"/>
                </a:moveTo>
                <a:cubicBezTo>
                  <a:pt x="3" y="0"/>
                  <a:pt x="3" y="0"/>
                  <a:pt x="3" y="0"/>
                </a:cubicBezTo>
                <a:cubicBezTo>
                  <a:pt x="1" y="0"/>
                  <a:pt x="0" y="1"/>
                  <a:pt x="0" y="3"/>
                </a:cubicBezTo>
                <a:cubicBezTo>
                  <a:pt x="0" y="29"/>
                  <a:pt x="0" y="29"/>
                  <a:pt x="0" y="29"/>
                </a:cubicBezTo>
                <a:cubicBezTo>
                  <a:pt x="0" y="30"/>
                  <a:pt x="1" y="32"/>
                  <a:pt x="3" y="32"/>
                </a:cubicBezTo>
                <a:cubicBezTo>
                  <a:pt x="53" y="32"/>
                  <a:pt x="53" y="32"/>
                  <a:pt x="53" y="32"/>
                </a:cubicBezTo>
                <a:cubicBezTo>
                  <a:pt x="54" y="32"/>
                  <a:pt x="55" y="30"/>
                  <a:pt x="55" y="29"/>
                </a:cubicBezTo>
                <a:cubicBezTo>
                  <a:pt x="55" y="3"/>
                  <a:pt x="55" y="3"/>
                  <a:pt x="55" y="3"/>
                </a:cubicBezTo>
                <a:cubicBezTo>
                  <a:pt x="55" y="1"/>
                  <a:pt x="54" y="0"/>
                  <a:pt x="53" y="0"/>
                </a:cubicBezTo>
                <a:close/>
                <a:moveTo>
                  <a:pt x="53" y="29"/>
                </a:moveTo>
                <a:cubicBezTo>
                  <a:pt x="3" y="29"/>
                  <a:pt x="3" y="29"/>
                  <a:pt x="3" y="29"/>
                </a:cubicBezTo>
                <a:cubicBezTo>
                  <a:pt x="3" y="3"/>
                  <a:pt x="3" y="3"/>
                  <a:pt x="3" y="3"/>
                </a:cubicBezTo>
                <a:cubicBezTo>
                  <a:pt x="53" y="3"/>
                  <a:pt x="53" y="3"/>
                  <a:pt x="53" y="3"/>
                </a:cubicBezTo>
                <a:lnTo>
                  <a:pt x="53" y="29"/>
                </a:lnTo>
                <a:close/>
              </a:path>
            </a:pathLst>
          </a:custGeom>
          <a:solidFill>
            <a:srgbClr val="4D86B3"/>
          </a:solidFill>
          <a:ln w="9525">
            <a:noFill/>
            <a:miter lim="800000"/>
          </a:ln>
        </p:spPr>
        <p:txBody>
          <a:bodyPr/>
          <a:lstStyle/>
          <a:p>
            <a:endParaRPr lang="zh-CN" altLang="en-US" sz="2800">
              <a:latin typeface="Calibri" panose="020F0502020204030204" pitchFamily="34" charset="0"/>
            </a:endParaRPr>
          </a:p>
        </p:txBody>
      </p:sp>
      <p:sp>
        <p:nvSpPr>
          <p:cNvPr id="18448" name="Freeform 15"/>
          <p:cNvSpPr/>
          <p:nvPr/>
        </p:nvSpPr>
        <p:spPr bwMode="auto">
          <a:xfrm>
            <a:off x="2506663" y="2368550"/>
            <a:ext cx="969962" cy="47625"/>
          </a:xfrm>
          <a:custGeom>
            <a:avLst/>
            <a:gdLst>
              <a:gd name="T0" fmla="*/ 969894 w 62"/>
              <a:gd name="T1" fmla="*/ 31931 h 3"/>
              <a:gd name="T2" fmla="*/ 954251 w 62"/>
              <a:gd name="T3" fmla="*/ 47896 h 3"/>
              <a:gd name="T4" fmla="*/ 15643 w 62"/>
              <a:gd name="T5" fmla="*/ 47896 h 3"/>
              <a:gd name="T6" fmla="*/ 0 w 62"/>
              <a:gd name="T7" fmla="*/ 31931 h 3"/>
              <a:gd name="T8" fmla="*/ 0 w 62"/>
              <a:gd name="T9" fmla="*/ 0 h 3"/>
              <a:gd name="T10" fmla="*/ 15643 w 62"/>
              <a:gd name="T11" fmla="*/ 0 h 3"/>
              <a:gd name="T12" fmla="*/ 954251 w 62"/>
              <a:gd name="T13" fmla="*/ 0 h 3"/>
              <a:gd name="T14" fmla="*/ 969894 w 62"/>
              <a:gd name="T15" fmla="*/ 0 h 3"/>
              <a:gd name="T16" fmla="*/ 969894 w 62"/>
              <a:gd name="T17" fmla="*/ 31931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2"/>
              <a:gd name="T28" fmla="*/ 0 h 3"/>
              <a:gd name="T29" fmla="*/ 62 w 62"/>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2" h="3">
                <a:moveTo>
                  <a:pt x="62" y="2"/>
                </a:moveTo>
                <a:cubicBezTo>
                  <a:pt x="62" y="3"/>
                  <a:pt x="61" y="3"/>
                  <a:pt x="61" y="3"/>
                </a:cubicBezTo>
                <a:cubicBezTo>
                  <a:pt x="1" y="3"/>
                  <a:pt x="1" y="3"/>
                  <a:pt x="1" y="3"/>
                </a:cubicBezTo>
                <a:cubicBezTo>
                  <a:pt x="0" y="3"/>
                  <a:pt x="0" y="3"/>
                  <a:pt x="0" y="2"/>
                </a:cubicBezTo>
                <a:cubicBezTo>
                  <a:pt x="0" y="0"/>
                  <a:pt x="0" y="0"/>
                  <a:pt x="0" y="0"/>
                </a:cubicBezTo>
                <a:cubicBezTo>
                  <a:pt x="0" y="0"/>
                  <a:pt x="0" y="0"/>
                  <a:pt x="1" y="0"/>
                </a:cubicBezTo>
                <a:cubicBezTo>
                  <a:pt x="61" y="0"/>
                  <a:pt x="61" y="0"/>
                  <a:pt x="61" y="0"/>
                </a:cubicBezTo>
                <a:cubicBezTo>
                  <a:pt x="61" y="0"/>
                  <a:pt x="62" y="0"/>
                  <a:pt x="62" y="0"/>
                </a:cubicBezTo>
                <a:lnTo>
                  <a:pt x="62" y="2"/>
                </a:lnTo>
                <a:close/>
              </a:path>
            </a:pathLst>
          </a:custGeom>
          <a:solidFill>
            <a:srgbClr val="113A59"/>
          </a:solidFill>
          <a:ln w="9525">
            <a:noFill/>
            <a:miter lim="800000"/>
          </a:ln>
        </p:spPr>
        <p:txBody>
          <a:bodyPr/>
          <a:lstStyle/>
          <a:p>
            <a:endParaRPr lang="zh-CN" altLang="en-US" sz="3200">
              <a:latin typeface="Calibri" panose="020F0502020204030204" pitchFamily="34" charset="0"/>
            </a:endParaRPr>
          </a:p>
        </p:txBody>
      </p:sp>
      <p:sp>
        <p:nvSpPr>
          <p:cNvPr id="18449" name="Freeform 16"/>
          <p:cNvSpPr>
            <a:spLocks noEditPoints="1"/>
          </p:cNvSpPr>
          <p:nvPr/>
        </p:nvSpPr>
        <p:spPr bwMode="auto">
          <a:xfrm>
            <a:off x="2555875" y="1854200"/>
            <a:ext cx="858838" cy="482600"/>
          </a:xfrm>
          <a:custGeom>
            <a:avLst/>
            <a:gdLst>
              <a:gd name="T0" fmla="*/ 828470 w 55"/>
              <a:gd name="T1" fmla="*/ 0 h 31"/>
              <a:gd name="T2" fmla="*/ 46895 w 55"/>
              <a:gd name="T3" fmla="*/ 0 h 31"/>
              <a:gd name="T4" fmla="*/ 0 w 55"/>
              <a:gd name="T5" fmla="*/ 31210 h 31"/>
              <a:gd name="T6" fmla="*/ 0 w 55"/>
              <a:gd name="T7" fmla="*/ 452539 h 31"/>
              <a:gd name="T8" fmla="*/ 46895 w 55"/>
              <a:gd name="T9" fmla="*/ 483749 h 31"/>
              <a:gd name="T10" fmla="*/ 828470 w 55"/>
              <a:gd name="T11" fmla="*/ 483749 h 31"/>
              <a:gd name="T12" fmla="*/ 859733 w 55"/>
              <a:gd name="T13" fmla="*/ 452539 h 31"/>
              <a:gd name="T14" fmla="*/ 859733 w 55"/>
              <a:gd name="T15" fmla="*/ 31210 h 31"/>
              <a:gd name="T16" fmla="*/ 828470 w 55"/>
              <a:gd name="T17" fmla="*/ 0 h 31"/>
              <a:gd name="T18" fmla="*/ 828470 w 55"/>
              <a:gd name="T19" fmla="*/ 452539 h 31"/>
              <a:gd name="T20" fmla="*/ 46895 w 55"/>
              <a:gd name="T21" fmla="*/ 452539 h 31"/>
              <a:gd name="T22" fmla="*/ 46895 w 55"/>
              <a:gd name="T23" fmla="*/ 46814 h 31"/>
              <a:gd name="T24" fmla="*/ 828470 w 55"/>
              <a:gd name="T25" fmla="*/ 46814 h 31"/>
              <a:gd name="T26" fmla="*/ 828470 w 55"/>
              <a:gd name="T27" fmla="*/ 452539 h 3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5"/>
              <a:gd name="T43" fmla="*/ 0 h 31"/>
              <a:gd name="T44" fmla="*/ 55 w 55"/>
              <a:gd name="T45" fmla="*/ 31 h 3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5" h="31">
                <a:moveTo>
                  <a:pt x="53" y="0"/>
                </a:moveTo>
                <a:cubicBezTo>
                  <a:pt x="3" y="0"/>
                  <a:pt x="3" y="0"/>
                  <a:pt x="3" y="0"/>
                </a:cubicBezTo>
                <a:cubicBezTo>
                  <a:pt x="1" y="0"/>
                  <a:pt x="0" y="1"/>
                  <a:pt x="0" y="2"/>
                </a:cubicBezTo>
                <a:cubicBezTo>
                  <a:pt x="0" y="29"/>
                  <a:pt x="0" y="29"/>
                  <a:pt x="0" y="29"/>
                </a:cubicBezTo>
                <a:cubicBezTo>
                  <a:pt x="0" y="30"/>
                  <a:pt x="1" y="31"/>
                  <a:pt x="3" y="31"/>
                </a:cubicBezTo>
                <a:cubicBezTo>
                  <a:pt x="53" y="31"/>
                  <a:pt x="53" y="31"/>
                  <a:pt x="53" y="31"/>
                </a:cubicBezTo>
                <a:cubicBezTo>
                  <a:pt x="54" y="31"/>
                  <a:pt x="55" y="30"/>
                  <a:pt x="55" y="29"/>
                </a:cubicBezTo>
                <a:cubicBezTo>
                  <a:pt x="55" y="2"/>
                  <a:pt x="55" y="2"/>
                  <a:pt x="55" y="2"/>
                </a:cubicBezTo>
                <a:cubicBezTo>
                  <a:pt x="55" y="1"/>
                  <a:pt x="54" y="0"/>
                  <a:pt x="53" y="0"/>
                </a:cubicBezTo>
                <a:close/>
                <a:moveTo>
                  <a:pt x="53" y="29"/>
                </a:moveTo>
                <a:cubicBezTo>
                  <a:pt x="3" y="29"/>
                  <a:pt x="3" y="29"/>
                  <a:pt x="3" y="29"/>
                </a:cubicBezTo>
                <a:cubicBezTo>
                  <a:pt x="3" y="3"/>
                  <a:pt x="3" y="3"/>
                  <a:pt x="3" y="3"/>
                </a:cubicBezTo>
                <a:cubicBezTo>
                  <a:pt x="53" y="3"/>
                  <a:pt x="53" y="3"/>
                  <a:pt x="53" y="3"/>
                </a:cubicBezTo>
                <a:lnTo>
                  <a:pt x="53" y="29"/>
                </a:lnTo>
                <a:close/>
              </a:path>
            </a:pathLst>
          </a:custGeom>
          <a:solidFill>
            <a:srgbClr val="113A59"/>
          </a:solidFill>
          <a:ln w="9525">
            <a:noFill/>
            <a:miter lim="800000"/>
          </a:ln>
        </p:spPr>
        <p:txBody>
          <a:bodyPr/>
          <a:lstStyle/>
          <a:p>
            <a:endParaRPr lang="zh-CN" altLang="en-US" sz="3200">
              <a:latin typeface="Calibri" panose="020F0502020204030204" pitchFamily="34" charset="0"/>
            </a:endParaRPr>
          </a:p>
        </p:txBody>
      </p:sp>
      <p:sp>
        <p:nvSpPr>
          <p:cNvPr id="18450" name="Freeform 17"/>
          <p:cNvSpPr/>
          <p:nvPr/>
        </p:nvSpPr>
        <p:spPr bwMode="auto">
          <a:xfrm>
            <a:off x="2506663" y="3306763"/>
            <a:ext cx="969962" cy="63500"/>
          </a:xfrm>
          <a:custGeom>
            <a:avLst/>
            <a:gdLst>
              <a:gd name="T0" fmla="*/ 969894 w 62"/>
              <a:gd name="T1" fmla="*/ 46699 h 4"/>
              <a:gd name="T2" fmla="*/ 954251 w 62"/>
              <a:gd name="T3" fmla="*/ 62265 h 4"/>
              <a:gd name="T4" fmla="*/ 15643 w 62"/>
              <a:gd name="T5" fmla="*/ 62265 h 4"/>
              <a:gd name="T6" fmla="*/ 0 w 62"/>
              <a:gd name="T7" fmla="*/ 46699 h 4"/>
              <a:gd name="T8" fmla="*/ 0 w 62"/>
              <a:gd name="T9" fmla="*/ 15566 h 4"/>
              <a:gd name="T10" fmla="*/ 15643 w 62"/>
              <a:gd name="T11" fmla="*/ 0 h 4"/>
              <a:gd name="T12" fmla="*/ 954251 w 62"/>
              <a:gd name="T13" fmla="*/ 0 h 4"/>
              <a:gd name="T14" fmla="*/ 969894 w 62"/>
              <a:gd name="T15" fmla="*/ 15566 h 4"/>
              <a:gd name="T16" fmla="*/ 969894 w 62"/>
              <a:gd name="T17" fmla="*/ 46699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2"/>
              <a:gd name="T28" fmla="*/ 0 h 4"/>
              <a:gd name="T29" fmla="*/ 62 w 62"/>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2" h="4">
                <a:moveTo>
                  <a:pt x="62" y="3"/>
                </a:moveTo>
                <a:cubicBezTo>
                  <a:pt x="62" y="3"/>
                  <a:pt x="61" y="4"/>
                  <a:pt x="61" y="4"/>
                </a:cubicBezTo>
                <a:cubicBezTo>
                  <a:pt x="1" y="4"/>
                  <a:pt x="1" y="4"/>
                  <a:pt x="1" y="4"/>
                </a:cubicBezTo>
                <a:cubicBezTo>
                  <a:pt x="0" y="4"/>
                  <a:pt x="0" y="3"/>
                  <a:pt x="0" y="3"/>
                </a:cubicBezTo>
                <a:cubicBezTo>
                  <a:pt x="0" y="1"/>
                  <a:pt x="0" y="1"/>
                  <a:pt x="0" y="1"/>
                </a:cubicBezTo>
                <a:cubicBezTo>
                  <a:pt x="0" y="1"/>
                  <a:pt x="0" y="0"/>
                  <a:pt x="1" y="0"/>
                </a:cubicBezTo>
                <a:cubicBezTo>
                  <a:pt x="61" y="0"/>
                  <a:pt x="61" y="0"/>
                  <a:pt x="61" y="0"/>
                </a:cubicBezTo>
                <a:cubicBezTo>
                  <a:pt x="61" y="0"/>
                  <a:pt x="62" y="1"/>
                  <a:pt x="62" y="1"/>
                </a:cubicBezTo>
                <a:lnTo>
                  <a:pt x="62" y="3"/>
                </a:lnTo>
                <a:close/>
              </a:path>
            </a:pathLst>
          </a:custGeom>
          <a:solidFill>
            <a:srgbClr val="113A59"/>
          </a:solidFill>
          <a:ln w="9525">
            <a:noFill/>
            <a:miter lim="800000"/>
          </a:ln>
        </p:spPr>
        <p:txBody>
          <a:bodyPr/>
          <a:lstStyle/>
          <a:p>
            <a:endParaRPr lang="zh-CN" altLang="en-US" sz="3200">
              <a:latin typeface="Calibri" panose="020F0502020204030204" pitchFamily="34" charset="0"/>
            </a:endParaRPr>
          </a:p>
        </p:txBody>
      </p:sp>
      <p:sp>
        <p:nvSpPr>
          <p:cNvPr id="18451" name="Freeform 18"/>
          <p:cNvSpPr>
            <a:spLocks noEditPoints="1"/>
          </p:cNvSpPr>
          <p:nvPr/>
        </p:nvSpPr>
        <p:spPr bwMode="auto">
          <a:xfrm>
            <a:off x="2555875" y="2792413"/>
            <a:ext cx="858838" cy="498475"/>
          </a:xfrm>
          <a:custGeom>
            <a:avLst/>
            <a:gdLst>
              <a:gd name="T0" fmla="*/ 828470 w 55"/>
              <a:gd name="T1" fmla="*/ 0 h 32"/>
              <a:gd name="T2" fmla="*/ 46895 w 55"/>
              <a:gd name="T3" fmla="*/ 0 h 32"/>
              <a:gd name="T4" fmla="*/ 0 w 55"/>
              <a:gd name="T5" fmla="*/ 46699 h 32"/>
              <a:gd name="T6" fmla="*/ 0 w 55"/>
              <a:gd name="T7" fmla="*/ 451419 h 32"/>
              <a:gd name="T8" fmla="*/ 46895 w 55"/>
              <a:gd name="T9" fmla="*/ 498118 h 32"/>
              <a:gd name="T10" fmla="*/ 828470 w 55"/>
              <a:gd name="T11" fmla="*/ 498118 h 32"/>
              <a:gd name="T12" fmla="*/ 859733 w 55"/>
              <a:gd name="T13" fmla="*/ 451419 h 32"/>
              <a:gd name="T14" fmla="*/ 859733 w 55"/>
              <a:gd name="T15" fmla="*/ 46699 h 32"/>
              <a:gd name="T16" fmla="*/ 828470 w 55"/>
              <a:gd name="T17" fmla="*/ 0 h 32"/>
              <a:gd name="T18" fmla="*/ 828470 w 55"/>
              <a:gd name="T19" fmla="*/ 451419 h 32"/>
              <a:gd name="T20" fmla="*/ 46895 w 55"/>
              <a:gd name="T21" fmla="*/ 451419 h 32"/>
              <a:gd name="T22" fmla="*/ 46895 w 55"/>
              <a:gd name="T23" fmla="*/ 62265 h 32"/>
              <a:gd name="T24" fmla="*/ 828470 w 55"/>
              <a:gd name="T25" fmla="*/ 62265 h 32"/>
              <a:gd name="T26" fmla="*/ 828470 w 55"/>
              <a:gd name="T27" fmla="*/ 451419 h 3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5"/>
              <a:gd name="T43" fmla="*/ 0 h 32"/>
              <a:gd name="T44" fmla="*/ 55 w 55"/>
              <a:gd name="T45" fmla="*/ 32 h 3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5" h="32">
                <a:moveTo>
                  <a:pt x="53" y="0"/>
                </a:moveTo>
                <a:cubicBezTo>
                  <a:pt x="3" y="0"/>
                  <a:pt x="3" y="0"/>
                  <a:pt x="3" y="0"/>
                </a:cubicBezTo>
                <a:cubicBezTo>
                  <a:pt x="1" y="0"/>
                  <a:pt x="0" y="2"/>
                  <a:pt x="0" y="3"/>
                </a:cubicBezTo>
                <a:cubicBezTo>
                  <a:pt x="0" y="29"/>
                  <a:pt x="0" y="29"/>
                  <a:pt x="0" y="29"/>
                </a:cubicBezTo>
                <a:cubicBezTo>
                  <a:pt x="0" y="31"/>
                  <a:pt x="1" y="32"/>
                  <a:pt x="3" y="32"/>
                </a:cubicBezTo>
                <a:cubicBezTo>
                  <a:pt x="53" y="32"/>
                  <a:pt x="53" y="32"/>
                  <a:pt x="53" y="32"/>
                </a:cubicBezTo>
                <a:cubicBezTo>
                  <a:pt x="54" y="32"/>
                  <a:pt x="55" y="31"/>
                  <a:pt x="55" y="29"/>
                </a:cubicBezTo>
                <a:cubicBezTo>
                  <a:pt x="55" y="3"/>
                  <a:pt x="55" y="3"/>
                  <a:pt x="55" y="3"/>
                </a:cubicBezTo>
                <a:cubicBezTo>
                  <a:pt x="55" y="2"/>
                  <a:pt x="54" y="0"/>
                  <a:pt x="53" y="0"/>
                </a:cubicBezTo>
                <a:close/>
                <a:moveTo>
                  <a:pt x="53" y="29"/>
                </a:moveTo>
                <a:cubicBezTo>
                  <a:pt x="3" y="29"/>
                  <a:pt x="3" y="29"/>
                  <a:pt x="3" y="29"/>
                </a:cubicBezTo>
                <a:cubicBezTo>
                  <a:pt x="3" y="4"/>
                  <a:pt x="3" y="4"/>
                  <a:pt x="3" y="4"/>
                </a:cubicBezTo>
                <a:cubicBezTo>
                  <a:pt x="53" y="4"/>
                  <a:pt x="53" y="4"/>
                  <a:pt x="53" y="4"/>
                </a:cubicBezTo>
                <a:lnTo>
                  <a:pt x="53" y="29"/>
                </a:lnTo>
                <a:close/>
              </a:path>
            </a:pathLst>
          </a:custGeom>
          <a:solidFill>
            <a:srgbClr val="113A59"/>
          </a:solidFill>
          <a:ln w="9525">
            <a:noFill/>
            <a:miter lim="800000"/>
          </a:ln>
        </p:spPr>
        <p:txBody>
          <a:bodyPr/>
          <a:lstStyle/>
          <a:p>
            <a:endParaRPr lang="zh-CN" altLang="en-US" sz="3200">
              <a:latin typeface="Calibri" panose="020F0502020204030204" pitchFamily="34" charset="0"/>
            </a:endParaRPr>
          </a:p>
        </p:txBody>
      </p:sp>
      <p:sp>
        <p:nvSpPr>
          <p:cNvPr id="18452" name="Freeform 19"/>
          <p:cNvSpPr/>
          <p:nvPr/>
        </p:nvSpPr>
        <p:spPr bwMode="auto">
          <a:xfrm>
            <a:off x="2506663" y="4260850"/>
            <a:ext cx="969962" cy="44450"/>
          </a:xfrm>
          <a:custGeom>
            <a:avLst/>
            <a:gdLst>
              <a:gd name="T0" fmla="*/ 969894 w 62"/>
              <a:gd name="T1" fmla="*/ 30335 h 3"/>
              <a:gd name="T2" fmla="*/ 954251 w 62"/>
              <a:gd name="T3" fmla="*/ 45502 h 3"/>
              <a:gd name="T4" fmla="*/ 15643 w 62"/>
              <a:gd name="T5" fmla="*/ 45502 h 3"/>
              <a:gd name="T6" fmla="*/ 0 w 62"/>
              <a:gd name="T7" fmla="*/ 30335 h 3"/>
              <a:gd name="T8" fmla="*/ 0 w 62"/>
              <a:gd name="T9" fmla="*/ 15167 h 3"/>
              <a:gd name="T10" fmla="*/ 15643 w 62"/>
              <a:gd name="T11" fmla="*/ 0 h 3"/>
              <a:gd name="T12" fmla="*/ 954251 w 62"/>
              <a:gd name="T13" fmla="*/ 0 h 3"/>
              <a:gd name="T14" fmla="*/ 969894 w 62"/>
              <a:gd name="T15" fmla="*/ 15167 h 3"/>
              <a:gd name="T16" fmla="*/ 969894 w 62"/>
              <a:gd name="T17" fmla="*/ 30335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2"/>
              <a:gd name="T28" fmla="*/ 0 h 3"/>
              <a:gd name="T29" fmla="*/ 62 w 62"/>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2" h="3">
                <a:moveTo>
                  <a:pt x="62" y="2"/>
                </a:moveTo>
                <a:cubicBezTo>
                  <a:pt x="62" y="3"/>
                  <a:pt x="61" y="3"/>
                  <a:pt x="61" y="3"/>
                </a:cubicBezTo>
                <a:cubicBezTo>
                  <a:pt x="1" y="3"/>
                  <a:pt x="1" y="3"/>
                  <a:pt x="1" y="3"/>
                </a:cubicBezTo>
                <a:cubicBezTo>
                  <a:pt x="0" y="3"/>
                  <a:pt x="0" y="3"/>
                  <a:pt x="0" y="2"/>
                </a:cubicBezTo>
                <a:cubicBezTo>
                  <a:pt x="0" y="1"/>
                  <a:pt x="0" y="1"/>
                  <a:pt x="0" y="1"/>
                </a:cubicBezTo>
                <a:cubicBezTo>
                  <a:pt x="0" y="0"/>
                  <a:pt x="0" y="0"/>
                  <a:pt x="1" y="0"/>
                </a:cubicBezTo>
                <a:cubicBezTo>
                  <a:pt x="61" y="0"/>
                  <a:pt x="61" y="0"/>
                  <a:pt x="61" y="0"/>
                </a:cubicBezTo>
                <a:cubicBezTo>
                  <a:pt x="61" y="0"/>
                  <a:pt x="62" y="0"/>
                  <a:pt x="62" y="1"/>
                </a:cubicBezTo>
                <a:lnTo>
                  <a:pt x="62" y="2"/>
                </a:lnTo>
                <a:close/>
              </a:path>
            </a:pathLst>
          </a:custGeom>
          <a:solidFill>
            <a:srgbClr val="113A59"/>
          </a:solidFill>
          <a:ln w="9525">
            <a:noFill/>
            <a:miter lim="800000"/>
          </a:ln>
        </p:spPr>
        <p:txBody>
          <a:bodyPr/>
          <a:lstStyle/>
          <a:p>
            <a:endParaRPr lang="zh-CN" altLang="en-US" sz="3200">
              <a:latin typeface="Calibri" panose="020F0502020204030204" pitchFamily="34" charset="0"/>
            </a:endParaRPr>
          </a:p>
        </p:txBody>
      </p:sp>
      <p:sp>
        <p:nvSpPr>
          <p:cNvPr id="18453" name="Freeform 20"/>
          <p:cNvSpPr>
            <a:spLocks noEditPoints="1"/>
          </p:cNvSpPr>
          <p:nvPr/>
        </p:nvSpPr>
        <p:spPr bwMode="auto">
          <a:xfrm>
            <a:off x="2555875" y="3744913"/>
            <a:ext cx="858838" cy="484187"/>
          </a:xfrm>
          <a:custGeom>
            <a:avLst/>
            <a:gdLst>
              <a:gd name="T0" fmla="*/ 828470 w 55"/>
              <a:gd name="T1" fmla="*/ 0 h 31"/>
              <a:gd name="T2" fmla="*/ 46895 w 55"/>
              <a:gd name="T3" fmla="*/ 0 h 31"/>
              <a:gd name="T4" fmla="*/ 0 w 55"/>
              <a:gd name="T5" fmla="*/ 46814 h 31"/>
              <a:gd name="T6" fmla="*/ 0 w 55"/>
              <a:gd name="T7" fmla="*/ 452539 h 31"/>
              <a:gd name="T8" fmla="*/ 46895 w 55"/>
              <a:gd name="T9" fmla="*/ 483749 h 31"/>
              <a:gd name="T10" fmla="*/ 828470 w 55"/>
              <a:gd name="T11" fmla="*/ 483749 h 31"/>
              <a:gd name="T12" fmla="*/ 859733 w 55"/>
              <a:gd name="T13" fmla="*/ 452539 h 31"/>
              <a:gd name="T14" fmla="*/ 859733 w 55"/>
              <a:gd name="T15" fmla="*/ 46814 h 31"/>
              <a:gd name="T16" fmla="*/ 828470 w 55"/>
              <a:gd name="T17" fmla="*/ 0 h 31"/>
              <a:gd name="T18" fmla="*/ 828470 w 55"/>
              <a:gd name="T19" fmla="*/ 452539 h 31"/>
              <a:gd name="T20" fmla="*/ 46895 w 55"/>
              <a:gd name="T21" fmla="*/ 452539 h 31"/>
              <a:gd name="T22" fmla="*/ 46895 w 55"/>
              <a:gd name="T23" fmla="*/ 46814 h 31"/>
              <a:gd name="T24" fmla="*/ 828470 w 55"/>
              <a:gd name="T25" fmla="*/ 46814 h 31"/>
              <a:gd name="T26" fmla="*/ 828470 w 55"/>
              <a:gd name="T27" fmla="*/ 452539 h 3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5"/>
              <a:gd name="T43" fmla="*/ 0 h 31"/>
              <a:gd name="T44" fmla="*/ 55 w 55"/>
              <a:gd name="T45" fmla="*/ 31 h 3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5" h="31">
                <a:moveTo>
                  <a:pt x="53" y="0"/>
                </a:moveTo>
                <a:cubicBezTo>
                  <a:pt x="3" y="0"/>
                  <a:pt x="3" y="0"/>
                  <a:pt x="3" y="0"/>
                </a:cubicBezTo>
                <a:cubicBezTo>
                  <a:pt x="1" y="0"/>
                  <a:pt x="0" y="1"/>
                  <a:pt x="0" y="3"/>
                </a:cubicBezTo>
                <a:cubicBezTo>
                  <a:pt x="0" y="29"/>
                  <a:pt x="0" y="29"/>
                  <a:pt x="0" y="29"/>
                </a:cubicBezTo>
                <a:cubicBezTo>
                  <a:pt x="0" y="30"/>
                  <a:pt x="1" y="31"/>
                  <a:pt x="3" y="31"/>
                </a:cubicBezTo>
                <a:cubicBezTo>
                  <a:pt x="53" y="31"/>
                  <a:pt x="53" y="31"/>
                  <a:pt x="53" y="31"/>
                </a:cubicBezTo>
                <a:cubicBezTo>
                  <a:pt x="54" y="31"/>
                  <a:pt x="55" y="30"/>
                  <a:pt x="55" y="29"/>
                </a:cubicBezTo>
                <a:cubicBezTo>
                  <a:pt x="55" y="3"/>
                  <a:pt x="55" y="3"/>
                  <a:pt x="55" y="3"/>
                </a:cubicBezTo>
                <a:cubicBezTo>
                  <a:pt x="55" y="1"/>
                  <a:pt x="54" y="0"/>
                  <a:pt x="53" y="0"/>
                </a:cubicBezTo>
                <a:close/>
                <a:moveTo>
                  <a:pt x="53" y="29"/>
                </a:moveTo>
                <a:cubicBezTo>
                  <a:pt x="3" y="29"/>
                  <a:pt x="3" y="29"/>
                  <a:pt x="3" y="29"/>
                </a:cubicBezTo>
                <a:cubicBezTo>
                  <a:pt x="3" y="3"/>
                  <a:pt x="3" y="3"/>
                  <a:pt x="3" y="3"/>
                </a:cubicBezTo>
                <a:cubicBezTo>
                  <a:pt x="53" y="3"/>
                  <a:pt x="53" y="3"/>
                  <a:pt x="53" y="3"/>
                </a:cubicBezTo>
                <a:lnTo>
                  <a:pt x="53" y="29"/>
                </a:lnTo>
                <a:close/>
              </a:path>
            </a:pathLst>
          </a:custGeom>
          <a:solidFill>
            <a:srgbClr val="113A59"/>
          </a:solidFill>
          <a:ln w="9525">
            <a:noFill/>
            <a:miter lim="800000"/>
          </a:ln>
        </p:spPr>
        <p:txBody>
          <a:bodyPr/>
          <a:lstStyle/>
          <a:p>
            <a:endParaRPr lang="zh-CN" altLang="en-US" sz="3200">
              <a:latin typeface="Calibri" panose="020F0502020204030204" pitchFamily="34" charset="0"/>
            </a:endParaRPr>
          </a:p>
        </p:txBody>
      </p:sp>
      <p:sp>
        <p:nvSpPr>
          <p:cNvPr id="18454" name="Freeform 21"/>
          <p:cNvSpPr/>
          <p:nvPr/>
        </p:nvSpPr>
        <p:spPr bwMode="auto">
          <a:xfrm>
            <a:off x="2506663" y="5197475"/>
            <a:ext cx="969962" cy="61913"/>
          </a:xfrm>
          <a:custGeom>
            <a:avLst/>
            <a:gdLst>
              <a:gd name="T0" fmla="*/ 969894 w 62"/>
              <a:gd name="T1" fmla="*/ 46699 h 4"/>
              <a:gd name="T2" fmla="*/ 954251 w 62"/>
              <a:gd name="T3" fmla="*/ 62265 h 4"/>
              <a:gd name="T4" fmla="*/ 15643 w 62"/>
              <a:gd name="T5" fmla="*/ 62265 h 4"/>
              <a:gd name="T6" fmla="*/ 0 w 62"/>
              <a:gd name="T7" fmla="*/ 46699 h 4"/>
              <a:gd name="T8" fmla="*/ 0 w 62"/>
              <a:gd name="T9" fmla="*/ 15566 h 4"/>
              <a:gd name="T10" fmla="*/ 15643 w 62"/>
              <a:gd name="T11" fmla="*/ 0 h 4"/>
              <a:gd name="T12" fmla="*/ 954251 w 62"/>
              <a:gd name="T13" fmla="*/ 0 h 4"/>
              <a:gd name="T14" fmla="*/ 969894 w 62"/>
              <a:gd name="T15" fmla="*/ 15566 h 4"/>
              <a:gd name="T16" fmla="*/ 969894 w 62"/>
              <a:gd name="T17" fmla="*/ 46699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2"/>
              <a:gd name="T28" fmla="*/ 0 h 4"/>
              <a:gd name="T29" fmla="*/ 62 w 62"/>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2" h="4">
                <a:moveTo>
                  <a:pt x="62" y="3"/>
                </a:moveTo>
                <a:cubicBezTo>
                  <a:pt x="62" y="4"/>
                  <a:pt x="61" y="4"/>
                  <a:pt x="61" y="4"/>
                </a:cubicBezTo>
                <a:cubicBezTo>
                  <a:pt x="1" y="4"/>
                  <a:pt x="1" y="4"/>
                  <a:pt x="1" y="4"/>
                </a:cubicBezTo>
                <a:cubicBezTo>
                  <a:pt x="0" y="4"/>
                  <a:pt x="0" y="4"/>
                  <a:pt x="0" y="3"/>
                </a:cubicBezTo>
                <a:cubicBezTo>
                  <a:pt x="0" y="1"/>
                  <a:pt x="0" y="1"/>
                  <a:pt x="0" y="1"/>
                </a:cubicBezTo>
                <a:cubicBezTo>
                  <a:pt x="0" y="1"/>
                  <a:pt x="0" y="0"/>
                  <a:pt x="1" y="0"/>
                </a:cubicBezTo>
                <a:cubicBezTo>
                  <a:pt x="61" y="0"/>
                  <a:pt x="61" y="0"/>
                  <a:pt x="61" y="0"/>
                </a:cubicBezTo>
                <a:cubicBezTo>
                  <a:pt x="61" y="0"/>
                  <a:pt x="62" y="1"/>
                  <a:pt x="62" y="1"/>
                </a:cubicBezTo>
                <a:lnTo>
                  <a:pt x="62" y="3"/>
                </a:lnTo>
                <a:close/>
              </a:path>
            </a:pathLst>
          </a:custGeom>
          <a:solidFill>
            <a:srgbClr val="4D86B3"/>
          </a:solidFill>
          <a:ln w="9525">
            <a:noFill/>
            <a:miter lim="800000"/>
          </a:ln>
        </p:spPr>
        <p:txBody>
          <a:bodyPr/>
          <a:lstStyle/>
          <a:p>
            <a:endParaRPr lang="zh-CN" altLang="en-US" sz="2800">
              <a:latin typeface="Calibri" panose="020F0502020204030204" pitchFamily="34" charset="0"/>
            </a:endParaRPr>
          </a:p>
        </p:txBody>
      </p:sp>
      <p:sp>
        <p:nvSpPr>
          <p:cNvPr id="18455" name="Freeform 22"/>
          <p:cNvSpPr>
            <a:spLocks noEditPoints="1"/>
          </p:cNvSpPr>
          <p:nvPr/>
        </p:nvSpPr>
        <p:spPr bwMode="auto">
          <a:xfrm>
            <a:off x="2555875" y="4699000"/>
            <a:ext cx="858838" cy="482600"/>
          </a:xfrm>
          <a:custGeom>
            <a:avLst/>
            <a:gdLst>
              <a:gd name="T0" fmla="*/ 828470 w 55"/>
              <a:gd name="T1" fmla="*/ 0 h 31"/>
              <a:gd name="T2" fmla="*/ 46895 w 55"/>
              <a:gd name="T3" fmla="*/ 0 h 31"/>
              <a:gd name="T4" fmla="*/ 0 w 55"/>
              <a:gd name="T5" fmla="*/ 31210 h 31"/>
              <a:gd name="T6" fmla="*/ 0 w 55"/>
              <a:gd name="T7" fmla="*/ 436935 h 31"/>
              <a:gd name="T8" fmla="*/ 46895 w 55"/>
              <a:gd name="T9" fmla="*/ 483749 h 31"/>
              <a:gd name="T10" fmla="*/ 828470 w 55"/>
              <a:gd name="T11" fmla="*/ 483749 h 31"/>
              <a:gd name="T12" fmla="*/ 859733 w 55"/>
              <a:gd name="T13" fmla="*/ 436935 h 31"/>
              <a:gd name="T14" fmla="*/ 859733 w 55"/>
              <a:gd name="T15" fmla="*/ 31210 h 31"/>
              <a:gd name="T16" fmla="*/ 828470 w 55"/>
              <a:gd name="T17" fmla="*/ 0 h 31"/>
              <a:gd name="T18" fmla="*/ 828470 w 55"/>
              <a:gd name="T19" fmla="*/ 452539 h 31"/>
              <a:gd name="T20" fmla="*/ 46895 w 55"/>
              <a:gd name="T21" fmla="*/ 452539 h 31"/>
              <a:gd name="T22" fmla="*/ 46895 w 55"/>
              <a:gd name="T23" fmla="*/ 46814 h 31"/>
              <a:gd name="T24" fmla="*/ 828470 w 55"/>
              <a:gd name="T25" fmla="*/ 46814 h 31"/>
              <a:gd name="T26" fmla="*/ 828470 w 55"/>
              <a:gd name="T27" fmla="*/ 452539 h 3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5"/>
              <a:gd name="T43" fmla="*/ 0 h 31"/>
              <a:gd name="T44" fmla="*/ 55 w 55"/>
              <a:gd name="T45" fmla="*/ 31 h 3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5" h="31">
                <a:moveTo>
                  <a:pt x="53" y="0"/>
                </a:moveTo>
                <a:cubicBezTo>
                  <a:pt x="3" y="0"/>
                  <a:pt x="3" y="0"/>
                  <a:pt x="3" y="0"/>
                </a:cubicBezTo>
                <a:cubicBezTo>
                  <a:pt x="1" y="0"/>
                  <a:pt x="0" y="1"/>
                  <a:pt x="0" y="2"/>
                </a:cubicBezTo>
                <a:cubicBezTo>
                  <a:pt x="0" y="28"/>
                  <a:pt x="0" y="28"/>
                  <a:pt x="0" y="28"/>
                </a:cubicBezTo>
                <a:cubicBezTo>
                  <a:pt x="0" y="30"/>
                  <a:pt x="1" y="31"/>
                  <a:pt x="3" y="31"/>
                </a:cubicBezTo>
                <a:cubicBezTo>
                  <a:pt x="53" y="31"/>
                  <a:pt x="53" y="31"/>
                  <a:pt x="53" y="31"/>
                </a:cubicBezTo>
                <a:cubicBezTo>
                  <a:pt x="54" y="31"/>
                  <a:pt x="55" y="30"/>
                  <a:pt x="55" y="28"/>
                </a:cubicBezTo>
                <a:cubicBezTo>
                  <a:pt x="55" y="2"/>
                  <a:pt x="55" y="2"/>
                  <a:pt x="55" y="2"/>
                </a:cubicBezTo>
                <a:cubicBezTo>
                  <a:pt x="55" y="1"/>
                  <a:pt x="54" y="0"/>
                  <a:pt x="53" y="0"/>
                </a:cubicBezTo>
                <a:close/>
                <a:moveTo>
                  <a:pt x="53" y="29"/>
                </a:moveTo>
                <a:cubicBezTo>
                  <a:pt x="3" y="29"/>
                  <a:pt x="3" y="29"/>
                  <a:pt x="3" y="29"/>
                </a:cubicBezTo>
                <a:cubicBezTo>
                  <a:pt x="3" y="3"/>
                  <a:pt x="3" y="3"/>
                  <a:pt x="3" y="3"/>
                </a:cubicBezTo>
                <a:cubicBezTo>
                  <a:pt x="53" y="3"/>
                  <a:pt x="53" y="3"/>
                  <a:pt x="53" y="3"/>
                </a:cubicBezTo>
                <a:lnTo>
                  <a:pt x="53" y="29"/>
                </a:lnTo>
                <a:close/>
              </a:path>
            </a:pathLst>
          </a:custGeom>
          <a:solidFill>
            <a:srgbClr val="4D86B3"/>
          </a:solidFill>
          <a:ln w="9525">
            <a:noFill/>
            <a:miter lim="800000"/>
          </a:ln>
        </p:spPr>
        <p:txBody>
          <a:bodyPr/>
          <a:lstStyle/>
          <a:p>
            <a:endParaRPr lang="zh-CN" altLang="en-US" sz="2800">
              <a:latin typeface="Calibri" panose="020F0502020204030204" pitchFamily="34" charset="0"/>
            </a:endParaRPr>
          </a:p>
        </p:txBody>
      </p:sp>
      <p:sp>
        <p:nvSpPr>
          <p:cNvPr id="18456" name="Freeform 23"/>
          <p:cNvSpPr/>
          <p:nvPr/>
        </p:nvSpPr>
        <p:spPr bwMode="auto">
          <a:xfrm>
            <a:off x="2506663" y="6149975"/>
            <a:ext cx="969962" cy="47625"/>
          </a:xfrm>
          <a:custGeom>
            <a:avLst/>
            <a:gdLst>
              <a:gd name="T0" fmla="*/ 969894 w 62"/>
              <a:gd name="T1" fmla="*/ 47896 h 3"/>
              <a:gd name="T2" fmla="*/ 954251 w 62"/>
              <a:gd name="T3" fmla="*/ 47896 h 3"/>
              <a:gd name="T4" fmla="*/ 15643 w 62"/>
              <a:gd name="T5" fmla="*/ 47896 h 3"/>
              <a:gd name="T6" fmla="*/ 0 w 62"/>
              <a:gd name="T7" fmla="*/ 47896 h 3"/>
              <a:gd name="T8" fmla="*/ 0 w 62"/>
              <a:gd name="T9" fmla="*/ 15965 h 3"/>
              <a:gd name="T10" fmla="*/ 15643 w 62"/>
              <a:gd name="T11" fmla="*/ 0 h 3"/>
              <a:gd name="T12" fmla="*/ 954251 w 62"/>
              <a:gd name="T13" fmla="*/ 0 h 3"/>
              <a:gd name="T14" fmla="*/ 969894 w 62"/>
              <a:gd name="T15" fmla="*/ 15965 h 3"/>
              <a:gd name="T16" fmla="*/ 969894 w 62"/>
              <a:gd name="T17" fmla="*/ 47896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2"/>
              <a:gd name="T28" fmla="*/ 0 h 3"/>
              <a:gd name="T29" fmla="*/ 62 w 62"/>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2" h="3">
                <a:moveTo>
                  <a:pt x="62" y="3"/>
                </a:moveTo>
                <a:cubicBezTo>
                  <a:pt x="62" y="3"/>
                  <a:pt x="61" y="3"/>
                  <a:pt x="61" y="3"/>
                </a:cubicBezTo>
                <a:cubicBezTo>
                  <a:pt x="1" y="3"/>
                  <a:pt x="1" y="3"/>
                  <a:pt x="1" y="3"/>
                </a:cubicBezTo>
                <a:cubicBezTo>
                  <a:pt x="0" y="3"/>
                  <a:pt x="0" y="3"/>
                  <a:pt x="0" y="3"/>
                </a:cubicBezTo>
                <a:cubicBezTo>
                  <a:pt x="0" y="1"/>
                  <a:pt x="0" y="1"/>
                  <a:pt x="0" y="1"/>
                </a:cubicBezTo>
                <a:cubicBezTo>
                  <a:pt x="0" y="0"/>
                  <a:pt x="0" y="0"/>
                  <a:pt x="1" y="0"/>
                </a:cubicBezTo>
                <a:cubicBezTo>
                  <a:pt x="61" y="0"/>
                  <a:pt x="61" y="0"/>
                  <a:pt x="61" y="0"/>
                </a:cubicBezTo>
                <a:cubicBezTo>
                  <a:pt x="61" y="0"/>
                  <a:pt x="62" y="0"/>
                  <a:pt x="62" y="1"/>
                </a:cubicBezTo>
                <a:lnTo>
                  <a:pt x="62" y="3"/>
                </a:lnTo>
                <a:close/>
              </a:path>
            </a:pathLst>
          </a:custGeom>
          <a:solidFill>
            <a:srgbClr val="4D86B3"/>
          </a:solidFill>
          <a:ln w="9525">
            <a:noFill/>
            <a:miter lim="800000"/>
          </a:ln>
        </p:spPr>
        <p:txBody>
          <a:bodyPr/>
          <a:lstStyle/>
          <a:p>
            <a:endParaRPr lang="zh-CN" altLang="en-US" sz="3200">
              <a:latin typeface="Calibri" panose="020F0502020204030204" pitchFamily="34" charset="0"/>
            </a:endParaRPr>
          </a:p>
        </p:txBody>
      </p:sp>
      <p:sp>
        <p:nvSpPr>
          <p:cNvPr id="18457" name="Freeform 24"/>
          <p:cNvSpPr>
            <a:spLocks noEditPoints="1"/>
          </p:cNvSpPr>
          <p:nvPr/>
        </p:nvSpPr>
        <p:spPr bwMode="auto">
          <a:xfrm>
            <a:off x="2555875" y="5635625"/>
            <a:ext cx="858838" cy="500063"/>
          </a:xfrm>
          <a:custGeom>
            <a:avLst/>
            <a:gdLst>
              <a:gd name="T0" fmla="*/ 828470 w 55"/>
              <a:gd name="T1" fmla="*/ 0 h 32"/>
              <a:gd name="T2" fmla="*/ 46895 w 55"/>
              <a:gd name="T3" fmla="*/ 0 h 32"/>
              <a:gd name="T4" fmla="*/ 0 w 55"/>
              <a:gd name="T5" fmla="*/ 46923 h 32"/>
              <a:gd name="T6" fmla="*/ 0 w 55"/>
              <a:gd name="T7" fmla="*/ 453590 h 32"/>
              <a:gd name="T8" fmla="*/ 46895 w 55"/>
              <a:gd name="T9" fmla="*/ 500513 h 32"/>
              <a:gd name="T10" fmla="*/ 828470 w 55"/>
              <a:gd name="T11" fmla="*/ 500513 h 32"/>
              <a:gd name="T12" fmla="*/ 859733 w 55"/>
              <a:gd name="T13" fmla="*/ 453590 h 32"/>
              <a:gd name="T14" fmla="*/ 859733 w 55"/>
              <a:gd name="T15" fmla="*/ 46923 h 32"/>
              <a:gd name="T16" fmla="*/ 828470 w 55"/>
              <a:gd name="T17" fmla="*/ 0 h 32"/>
              <a:gd name="T18" fmla="*/ 828470 w 55"/>
              <a:gd name="T19" fmla="*/ 453590 h 32"/>
              <a:gd name="T20" fmla="*/ 46895 w 55"/>
              <a:gd name="T21" fmla="*/ 453590 h 32"/>
              <a:gd name="T22" fmla="*/ 46895 w 55"/>
              <a:gd name="T23" fmla="*/ 46923 h 32"/>
              <a:gd name="T24" fmla="*/ 828470 w 55"/>
              <a:gd name="T25" fmla="*/ 46923 h 32"/>
              <a:gd name="T26" fmla="*/ 828470 w 55"/>
              <a:gd name="T27" fmla="*/ 453590 h 3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5"/>
              <a:gd name="T43" fmla="*/ 0 h 32"/>
              <a:gd name="T44" fmla="*/ 55 w 55"/>
              <a:gd name="T45" fmla="*/ 32 h 3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5" h="32">
                <a:moveTo>
                  <a:pt x="53" y="0"/>
                </a:moveTo>
                <a:cubicBezTo>
                  <a:pt x="3" y="0"/>
                  <a:pt x="3" y="0"/>
                  <a:pt x="3" y="0"/>
                </a:cubicBezTo>
                <a:cubicBezTo>
                  <a:pt x="1" y="0"/>
                  <a:pt x="0" y="1"/>
                  <a:pt x="0" y="3"/>
                </a:cubicBezTo>
                <a:cubicBezTo>
                  <a:pt x="0" y="29"/>
                  <a:pt x="0" y="29"/>
                  <a:pt x="0" y="29"/>
                </a:cubicBezTo>
                <a:cubicBezTo>
                  <a:pt x="0" y="30"/>
                  <a:pt x="1" y="32"/>
                  <a:pt x="3" y="32"/>
                </a:cubicBezTo>
                <a:cubicBezTo>
                  <a:pt x="53" y="32"/>
                  <a:pt x="53" y="32"/>
                  <a:pt x="53" y="32"/>
                </a:cubicBezTo>
                <a:cubicBezTo>
                  <a:pt x="54" y="32"/>
                  <a:pt x="55" y="30"/>
                  <a:pt x="55" y="29"/>
                </a:cubicBezTo>
                <a:cubicBezTo>
                  <a:pt x="55" y="3"/>
                  <a:pt x="55" y="3"/>
                  <a:pt x="55" y="3"/>
                </a:cubicBezTo>
                <a:cubicBezTo>
                  <a:pt x="55" y="1"/>
                  <a:pt x="54" y="0"/>
                  <a:pt x="53" y="0"/>
                </a:cubicBezTo>
                <a:close/>
                <a:moveTo>
                  <a:pt x="53" y="29"/>
                </a:moveTo>
                <a:cubicBezTo>
                  <a:pt x="3" y="29"/>
                  <a:pt x="3" y="29"/>
                  <a:pt x="3" y="29"/>
                </a:cubicBezTo>
                <a:cubicBezTo>
                  <a:pt x="3" y="3"/>
                  <a:pt x="3" y="3"/>
                  <a:pt x="3" y="3"/>
                </a:cubicBezTo>
                <a:cubicBezTo>
                  <a:pt x="53" y="3"/>
                  <a:pt x="53" y="3"/>
                  <a:pt x="53" y="3"/>
                </a:cubicBezTo>
                <a:lnTo>
                  <a:pt x="53" y="29"/>
                </a:lnTo>
                <a:close/>
              </a:path>
            </a:pathLst>
          </a:custGeom>
          <a:solidFill>
            <a:srgbClr val="4D86B3"/>
          </a:solidFill>
          <a:ln w="9525">
            <a:noFill/>
            <a:miter lim="800000"/>
          </a:ln>
        </p:spPr>
        <p:txBody>
          <a:bodyPr/>
          <a:lstStyle/>
          <a:p>
            <a:endParaRPr lang="zh-CN" altLang="en-US" sz="3200">
              <a:latin typeface="Calibri" panose="020F0502020204030204" pitchFamily="34" charset="0"/>
            </a:endParaRPr>
          </a:p>
        </p:txBody>
      </p:sp>
      <p:sp>
        <p:nvSpPr>
          <p:cNvPr id="18458" name="Freeform 25"/>
          <p:cNvSpPr/>
          <p:nvPr/>
        </p:nvSpPr>
        <p:spPr bwMode="auto">
          <a:xfrm>
            <a:off x="3725863" y="2368550"/>
            <a:ext cx="968375" cy="47625"/>
          </a:xfrm>
          <a:custGeom>
            <a:avLst/>
            <a:gdLst>
              <a:gd name="T0" fmla="*/ 967498 w 62"/>
              <a:gd name="T1" fmla="*/ 31931 h 3"/>
              <a:gd name="T2" fmla="*/ 951893 w 62"/>
              <a:gd name="T3" fmla="*/ 47896 h 3"/>
              <a:gd name="T4" fmla="*/ 15605 w 62"/>
              <a:gd name="T5" fmla="*/ 47896 h 3"/>
              <a:gd name="T6" fmla="*/ 0 w 62"/>
              <a:gd name="T7" fmla="*/ 31931 h 3"/>
              <a:gd name="T8" fmla="*/ 0 w 62"/>
              <a:gd name="T9" fmla="*/ 0 h 3"/>
              <a:gd name="T10" fmla="*/ 15605 w 62"/>
              <a:gd name="T11" fmla="*/ 0 h 3"/>
              <a:gd name="T12" fmla="*/ 951893 w 62"/>
              <a:gd name="T13" fmla="*/ 0 h 3"/>
              <a:gd name="T14" fmla="*/ 967498 w 62"/>
              <a:gd name="T15" fmla="*/ 0 h 3"/>
              <a:gd name="T16" fmla="*/ 967498 w 62"/>
              <a:gd name="T17" fmla="*/ 31931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2"/>
              <a:gd name="T28" fmla="*/ 0 h 3"/>
              <a:gd name="T29" fmla="*/ 62 w 62"/>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2" h="3">
                <a:moveTo>
                  <a:pt x="62" y="2"/>
                </a:moveTo>
                <a:cubicBezTo>
                  <a:pt x="62" y="3"/>
                  <a:pt x="61" y="3"/>
                  <a:pt x="61" y="3"/>
                </a:cubicBezTo>
                <a:cubicBezTo>
                  <a:pt x="1" y="3"/>
                  <a:pt x="1" y="3"/>
                  <a:pt x="1" y="3"/>
                </a:cubicBezTo>
                <a:cubicBezTo>
                  <a:pt x="0" y="3"/>
                  <a:pt x="0" y="3"/>
                  <a:pt x="0" y="2"/>
                </a:cubicBezTo>
                <a:cubicBezTo>
                  <a:pt x="0" y="0"/>
                  <a:pt x="0" y="0"/>
                  <a:pt x="0" y="0"/>
                </a:cubicBezTo>
                <a:cubicBezTo>
                  <a:pt x="0" y="0"/>
                  <a:pt x="0" y="0"/>
                  <a:pt x="1" y="0"/>
                </a:cubicBezTo>
                <a:cubicBezTo>
                  <a:pt x="61" y="0"/>
                  <a:pt x="61" y="0"/>
                  <a:pt x="61" y="0"/>
                </a:cubicBezTo>
                <a:cubicBezTo>
                  <a:pt x="61" y="0"/>
                  <a:pt x="62" y="0"/>
                  <a:pt x="62" y="0"/>
                </a:cubicBezTo>
                <a:lnTo>
                  <a:pt x="62" y="2"/>
                </a:lnTo>
                <a:close/>
              </a:path>
            </a:pathLst>
          </a:custGeom>
          <a:solidFill>
            <a:srgbClr val="113A59"/>
          </a:solidFill>
          <a:ln w="9525">
            <a:noFill/>
            <a:miter lim="800000"/>
          </a:ln>
        </p:spPr>
        <p:txBody>
          <a:bodyPr/>
          <a:lstStyle/>
          <a:p>
            <a:endParaRPr lang="zh-CN" altLang="en-US" sz="3200">
              <a:latin typeface="Calibri" panose="020F0502020204030204" pitchFamily="34" charset="0"/>
            </a:endParaRPr>
          </a:p>
        </p:txBody>
      </p:sp>
      <p:sp>
        <p:nvSpPr>
          <p:cNvPr id="18459" name="Freeform 26"/>
          <p:cNvSpPr>
            <a:spLocks noEditPoints="1"/>
          </p:cNvSpPr>
          <p:nvPr/>
        </p:nvSpPr>
        <p:spPr bwMode="auto">
          <a:xfrm>
            <a:off x="3773488" y="1854200"/>
            <a:ext cx="857250" cy="482600"/>
          </a:xfrm>
          <a:custGeom>
            <a:avLst/>
            <a:gdLst>
              <a:gd name="T0" fmla="*/ 826161 w 55"/>
              <a:gd name="T1" fmla="*/ 0 h 31"/>
              <a:gd name="T2" fmla="*/ 46764 w 55"/>
              <a:gd name="T3" fmla="*/ 0 h 31"/>
              <a:gd name="T4" fmla="*/ 0 w 55"/>
              <a:gd name="T5" fmla="*/ 31210 h 31"/>
              <a:gd name="T6" fmla="*/ 0 w 55"/>
              <a:gd name="T7" fmla="*/ 452539 h 31"/>
              <a:gd name="T8" fmla="*/ 46764 w 55"/>
              <a:gd name="T9" fmla="*/ 483749 h 31"/>
              <a:gd name="T10" fmla="*/ 826161 w 55"/>
              <a:gd name="T11" fmla="*/ 483749 h 31"/>
              <a:gd name="T12" fmla="*/ 857337 w 55"/>
              <a:gd name="T13" fmla="*/ 452539 h 31"/>
              <a:gd name="T14" fmla="*/ 857337 w 55"/>
              <a:gd name="T15" fmla="*/ 31210 h 31"/>
              <a:gd name="T16" fmla="*/ 826161 w 55"/>
              <a:gd name="T17" fmla="*/ 0 h 31"/>
              <a:gd name="T18" fmla="*/ 826161 w 55"/>
              <a:gd name="T19" fmla="*/ 452539 h 31"/>
              <a:gd name="T20" fmla="*/ 46764 w 55"/>
              <a:gd name="T21" fmla="*/ 452539 h 31"/>
              <a:gd name="T22" fmla="*/ 46764 w 55"/>
              <a:gd name="T23" fmla="*/ 46814 h 31"/>
              <a:gd name="T24" fmla="*/ 826161 w 55"/>
              <a:gd name="T25" fmla="*/ 46814 h 31"/>
              <a:gd name="T26" fmla="*/ 826161 w 55"/>
              <a:gd name="T27" fmla="*/ 452539 h 3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5"/>
              <a:gd name="T43" fmla="*/ 0 h 31"/>
              <a:gd name="T44" fmla="*/ 55 w 55"/>
              <a:gd name="T45" fmla="*/ 31 h 3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5" h="31">
                <a:moveTo>
                  <a:pt x="53" y="0"/>
                </a:moveTo>
                <a:cubicBezTo>
                  <a:pt x="3" y="0"/>
                  <a:pt x="3" y="0"/>
                  <a:pt x="3" y="0"/>
                </a:cubicBezTo>
                <a:cubicBezTo>
                  <a:pt x="1" y="0"/>
                  <a:pt x="0" y="1"/>
                  <a:pt x="0" y="2"/>
                </a:cubicBezTo>
                <a:cubicBezTo>
                  <a:pt x="0" y="29"/>
                  <a:pt x="0" y="29"/>
                  <a:pt x="0" y="29"/>
                </a:cubicBezTo>
                <a:cubicBezTo>
                  <a:pt x="0" y="30"/>
                  <a:pt x="1" y="31"/>
                  <a:pt x="3" y="31"/>
                </a:cubicBezTo>
                <a:cubicBezTo>
                  <a:pt x="53" y="31"/>
                  <a:pt x="53" y="31"/>
                  <a:pt x="53" y="31"/>
                </a:cubicBezTo>
                <a:cubicBezTo>
                  <a:pt x="54" y="31"/>
                  <a:pt x="55" y="30"/>
                  <a:pt x="55" y="29"/>
                </a:cubicBezTo>
                <a:cubicBezTo>
                  <a:pt x="55" y="2"/>
                  <a:pt x="55" y="2"/>
                  <a:pt x="55" y="2"/>
                </a:cubicBezTo>
                <a:cubicBezTo>
                  <a:pt x="55" y="1"/>
                  <a:pt x="54" y="0"/>
                  <a:pt x="53" y="0"/>
                </a:cubicBezTo>
                <a:close/>
                <a:moveTo>
                  <a:pt x="53" y="29"/>
                </a:moveTo>
                <a:cubicBezTo>
                  <a:pt x="3" y="29"/>
                  <a:pt x="3" y="29"/>
                  <a:pt x="3" y="29"/>
                </a:cubicBezTo>
                <a:cubicBezTo>
                  <a:pt x="3" y="3"/>
                  <a:pt x="3" y="3"/>
                  <a:pt x="3" y="3"/>
                </a:cubicBezTo>
                <a:cubicBezTo>
                  <a:pt x="53" y="3"/>
                  <a:pt x="53" y="3"/>
                  <a:pt x="53" y="3"/>
                </a:cubicBezTo>
                <a:lnTo>
                  <a:pt x="53" y="29"/>
                </a:lnTo>
                <a:close/>
              </a:path>
            </a:pathLst>
          </a:custGeom>
          <a:solidFill>
            <a:srgbClr val="113A59"/>
          </a:solidFill>
          <a:ln w="9525">
            <a:noFill/>
            <a:miter lim="800000"/>
          </a:ln>
        </p:spPr>
        <p:txBody>
          <a:bodyPr/>
          <a:lstStyle/>
          <a:p>
            <a:endParaRPr lang="zh-CN" altLang="en-US" sz="3200">
              <a:latin typeface="Calibri" panose="020F0502020204030204" pitchFamily="34" charset="0"/>
            </a:endParaRPr>
          </a:p>
        </p:txBody>
      </p:sp>
      <p:sp>
        <p:nvSpPr>
          <p:cNvPr id="18460" name="Freeform 27"/>
          <p:cNvSpPr/>
          <p:nvPr/>
        </p:nvSpPr>
        <p:spPr bwMode="auto">
          <a:xfrm>
            <a:off x="3725863" y="3306763"/>
            <a:ext cx="968375" cy="63500"/>
          </a:xfrm>
          <a:custGeom>
            <a:avLst/>
            <a:gdLst>
              <a:gd name="T0" fmla="*/ 967498 w 62"/>
              <a:gd name="T1" fmla="*/ 46699 h 4"/>
              <a:gd name="T2" fmla="*/ 951893 w 62"/>
              <a:gd name="T3" fmla="*/ 62265 h 4"/>
              <a:gd name="T4" fmla="*/ 15605 w 62"/>
              <a:gd name="T5" fmla="*/ 62265 h 4"/>
              <a:gd name="T6" fmla="*/ 0 w 62"/>
              <a:gd name="T7" fmla="*/ 46699 h 4"/>
              <a:gd name="T8" fmla="*/ 0 w 62"/>
              <a:gd name="T9" fmla="*/ 15566 h 4"/>
              <a:gd name="T10" fmla="*/ 15605 w 62"/>
              <a:gd name="T11" fmla="*/ 0 h 4"/>
              <a:gd name="T12" fmla="*/ 951893 w 62"/>
              <a:gd name="T13" fmla="*/ 0 h 4"/>
              <a:gd name="T14" fmla="*/ 967498 w 62"/>
              <a:gd name="T15" fmla="*/ 15566 h 4"/>
              <a:gd name="T16" fmla="*/ 967498 w 62"/>
              <a:gd name="T17" fmla="*/ 46699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2"/>
              <a:gd name="T28" fmla="*/ 0 h 4"/>
              <a:gd name="T29" fmla="*/ 62 w 62"/>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2" h="4">
                <a:moveTo>
                  <a:pt x="62" y="3"/>
                </a:moveTo>
                <a:cubicBezTo>
                  <a:pt x="62" y="3"/>
                  <a:pt x="61" y="4"/>
                  <a:pt x="61" y="4"/>
                </a:cubicBezTo>
                <a:cubicBezTo>
                  <a:pt x="1" y="4"/>
                  <a:pt x="1" y="4"/>
                  <a:pt x="1" y="4"/>
                </a:cubicBezTo>
                <a:cubicBezTo>
                  <a:pt x="0" y="4"/>
                  <a:pt x="0" y="3"/>
                  <a:pt x="0" y="3"/>
                </a:cubicBezTo>
                <a:cubicBezTo>
                  <a:pt x="0" y="1"/>
                  <a:pt x="0" y="1"/>
                  <a:pt x="0" y="1"/>
                </a:cubicBezTo>
                <a:cubicBezTo>
                  <a:pt x="0" y="1"/>
                  <a:pt x="0" y="0"/>
                  <a:pt x="1" y="0"/>
                </a:cubicBezTo>
                <a:cubicBezTo>
                  <a:pt x="61" y="0"/>
                  <a:pt x="61" y="0"/>
                  <a:pt x="61" y="0"/>
                </a:cubicBezTo>
                <a:cubicBezTo>
                  <a:pt x="61" y="0"/>
                  <a:pt x="62" y="1"/>
                  <a:pt x="62" y="1"/>
                </a:cubicBezTo>
                <a:lnTo>
                  <a:pt x="62" y="3"/>
                </a:lnTo>
                <a:close/>
              </a:path>
            </a:pathLst>
          </a:custGeom>
          <a:solidFill>
            <a:srgbClr val="113A59"/>
          </a:solidFill>
          <a:ln w="9525">
            <a:noFill/>
            <a:miter lim="800000"/>
          </a:ln>
        </p:spPr>
        <p:txBody>
          <a:bodyPr/>
          <a:lstStyle/>
          <a:p>
            <a:endParaRPr lang="zh-CN" altLang="en-US" sz="3200">
              <a:latin typeface="Calibri" panose="020F0502020204030204" pitchFamily="34" charset="0"/>
            </a:endParaRPr>
          </a:p>
        </p:txBody>
      </p:sp>
      <p:sp>
        <p:nvSpPr>
          <p:cNvPr id="18461" name="Freeform 28"/>
          <p:cNvSpPr>
            <a:spLocks noEditPoints="1"/>
          </p:cNvSpPr>
          <p:nvPr/>
        </p:nvSpPr>
        <p:spPr bwMode="auto">
          <a:xfrm>
            <a:off x="3773488" y="2792413"/>
            <a:ext cx="857250" cy="498475"/>
          </a:xfrm>
          <a:custGeom>
            <a:avLst/>
            <a:gdLst>
              <a:gd name="T0" fmla="*/ 826161 w 55"/>
              <a:gd name="T1" fmla="*/ 0 h 32"/>
              <a:gd name="T2" fmla="*/ 46764 w 55"/>
              <a:gd name="T3" fmla="*/ 0 h 32"/>
              <a:gd name="T4" fmla="*/ 0 w 55"/>
              <a:gd name="T5" fmla="*/ 46699 h 32"/>
              <a:gd name="T6" fmla="*/ 0 w 55"/>
              <a:gd name="T7" fmla="*/ 451419 h 32"/>
              <a:gd name="T8" fmla="*/ 46764 w 55"/>
              <a:gd name="T9" fmla="*/ 498118 h 32"/>
              <a:gd name="T10" fmla="*/ 826161 w 55"/>
              <a:gd name="T11" fmla="*/ 498118 h 32"/>
              <a:gd name="T12" fmla="*/ 857337 w 55"/>
              <a:gd name="T13" fmla="*/ 451419 h 32"/>
              <a:gd name="T14" fmla="*/ 857337 w 55"/>
              <a:gd name="T15" fmla="*/ 46699 h 32"/>
              <a:gd name="T16" fmla="*/ 826161 w 55"/>
              <a:gd name="T17" fmla="*/ 0 h 32"/>
              <a:gd name="T18" fmla="*/ 826161 w 55"/>
              <a:gd name="T19" fmla="*/ 451419 h 32"/>
              <a:gd name="T20" fmla="*/ 46764 w 55"/>
              <a:gd name="T21" fmla="*/ 451419 h 32"/>
              <a:gd name="T22" fmla="*/ 46764 w 55"/>
              <a:gd name="T23" fmla="*/ 62265 h 32"/>
              <a:gd name="T24" fmla="*/ 826161 w 55"/>
              <a:gd name="T25" fmla="*/ 62265 h 32"/>
              <a:gd name="T26" fmla="*/ 826161 w 55"/>
              <a:gd name="T27" fmla="*/ 451419 h 3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5"/>
              <a:gd name="T43" fmla="*/ 0 h 32"/>
              <a:gd name="T44" fmla="*/ 55 w 55"/>
              <a:gd name="T45" fmla="*/ 32 h 3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5" h="32">
                <a:moveTo>
                  <a:pt x="53" y="0"/>
                </a:moveTo>
                <a:cubicBezTo>
                  <a:pt x="3" y="0"/>
                  <a:pt x="3" y="0"/>
                  <a:pt x="3" y="0"/>
                </a:cubicBezTo>
                <a:cubicBezTo>
                  <a:pt x="1" y="0"/>
                  <a:pt x="0" y="2"/>
                  <a:pt x="0" y="3"/>
                </a:cubicBezTo>
                <a:cubicBezTo>
                  <a:pt x="0" y="29"/>
                  <a:pt x="0" y="29"/>
                  <a:pt x="0" y="29"/>
                </a:cubicBezTo>
                <a:cubicBezTo>
                  <a:pt x="0" y="31"/>
                  <a:pt x="1" y="32"/>
                  <a:pt x="3" y="32"/>
                </a:cubicBezTo>
                <a:cubicBezTo>
                  <a:pt x="53" y="32"/>
                  <a:pt x="53" y="32"/>
                  <a:pt x="53" y="32"/>
                </a:cubicBezTo>
                <a:cubicBezTo>
                  <a:pt x="54" y="32"/>
                  <a:pt x="55" y="31"/>
                  <a:pt x="55" y="29"/>
                </a:cubicBezTo>
                <a:cubicBezTo>
                  <a:pt x="55" y="3"/>
                  <a:pt x="55" y="3"/>
                  <a:pt x="55" y="3"/>
                </a:cubicBezTo>
                <a:cubicBezTo>
                  <a:pt x="55" y="2"/>
                  <a:pt x="54" y="0"/>
                  <a:pt x="53" y="0"/>
                </a:cubicBezTo>
                <a:close/>
                <a:moveTo>
                  <a:pt x="53" y="29"/>
                </a:moveTo>
                <a:cubicBezTo>
                  <a:pt x="3" y="29"/>
                  <a:pt x="3" y="29"/>
                  <a:pt x="3" y="29"/>
                </a:cubicBezTo>
                <a:cubicBezTo>
                  <a:pt x="3" y="4"/>
                  <a:pt x="3" y="4"/>
                  <a:pt x="3" y="4"/>
                </a:cubicBezTo>
                <a:cubicBezTo>
                  <a:pt x="53" y="4"/>
                  <a:pt x="53" y="4"/>
                  <a:pt x="53" y="4"/>
                </a:cubicBezTo>
                <a:lnTo>
                  <a:pt x="53" y="29"/>
                </a:lnTo>
                <a:close/>
              </a:path>
            </a:pathLst>
          </a:custGeom>
          <a:solidFill>
            <a:srgbClr val="113A59"/>
          </a:solidFill>
          <a:ln w="9525">
            <a:noFill/>
            <a:miter lim="800000"/>
          </a:ln>
        </p:spPr>
        <p:txBody>
          <a:bodyPr/>
          <a:lstStyle/>
          <a:p>
            <a:endParaRPr lang="zh-CN" altLang="en-US" sz="3200">
              <a:latin typeface="Calibri" panose="020F0502020204030204" pitchFamily="34" charset="0"/>
            </a:endParaRPr>
          </a:p>
        </p:txBody>
      </p:sp>
      <p:sp>
        <p:nvSpPr>
          <p:cNvPr id="18462" name="Freeform 29"/>
          <p:cNvSpPr/>
          <p:nvPr/>
        </p:nvSpPr>
        <p:spPr bwMode="auto">
          <a:xfrm>
            <a:off x="3725863" y="4260850"/>
            <a:ext cx="968375" cy="44450"/>
          </a:xfrm>
          <a:custGeom>
            <a:avLst/>
            <a:gdLst>
              <a:gd name="T0" fmla="*/ 967498 w 62"/>
              <a:gd name="T1" fmla="*/ 30335 h 3"/>
              <a:gd name="T2" fmla="*/ 951893 w 62"/>
              <a:gd name="T3" fmla="*/ 45502 h 3"/>
              <a:gd name="T4" fmla="*/ 15605 w 62"/>
              <a:gd name="T5" fmla="*/ 45502 h 3"/>
              <a:gd name="T6" fmla="*/ 0 w 62"/>
              <a:gd name="T7" fmla="*/ 30335 h 3"/>
              <a:gd name="T8" fmla="*/ 0 w 62"/>
              <a:gd name="T9" fmla="*/ 15167 h 3"/>
              <a:gd name="T10" fmla="*/ 15605 w 62"/>
              <a:gd name="T11" fmla="*/ 0 h 3"/>
              <a:gd name="T12" fmla="*/ 951893 w 62"/>
              <a:gd name="T13" fmla="*/ 0 h 3"/>
              <a:gd name="T14" fmla="*/ 967498 w 62"/>
              <a:gd name="T15" fmla="*/ 15167 h 3"/>
              <a:gd name="T16" fmla="*/ 967498 w 62"/>
              <a:gd name="T17" fmla="*/ 30335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2"/>
              <a:gd name="T28" fmla="*/ 0 h 3"/>
              <a:gd name="T29" fmla="*/ 62 w 62"/>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2" h="3">
                <a:moveTo>
                  <a:pt x="62" y="2"/>
                </a:moveTo>
                <a:cubicBezTo>
                  <a:pt x="62" y="3"/>
                  <a:pt x="61" y="3"/>
                  <a:pt x="61" y="3"/>
                </a:cubicBezTo>
                <a:cubicBezTo>
                  <a:pt x="1" y="3"/>
                  <a:pt x="1" y="3"/>
                  <a:pt x="1" y="3"/>
                </a:cubicBezTo>
                <a:cubicBezTo>
                  <a:pt x="0" y="3"/>
                  <a:pt x="0" y="3"/>
                  <a:pt x="0" y="2"/>
                </a:cubicBezTo>
                <a:cubicBezTo>
                  <a:pt x="0" y="1"/>
                  <a:pt x="0" y="1"/>
                  <a:pt x="0" y="1"/>
                </a:cubicBezTo>
                <a:cubicBezTo>
                  <a:pt x="0" y="0"/>
                  <a:pt x="0" y="0"/>
                  <a:pt x="1" y="0"/>
                </a:cubicBezTo>
                <a:cubicBezTo>
                  <a:pt x="61" y="0"/>
                  <a:pt x="61" y="0"/>
                  <a:pt x="61" y="0"/>
                </a:cubicBezTo>
                <a:cubicBezTo>
                  <a:pt x="61" y="0"/>
                  <a:pt x="62" y="0"/>
                  <a:pt x="62" y="1"/>
                </a:cubicBezTo>
                <a:lnTo>
                  <a:pt x="62" y="2"/>
                </a:lnTo>
                <a:close/>
              </a:path>
            </a:pathLst>
          </a:custGeom>
          <a:solidFill>
            <a:srgbClr val="113A59"/>
          </a:solidFill>
          <a:ln w="9525">
            <a:noFill/>
            <a:miter lim="800000"/>
          </a:ln>
        </p:spPr>
        <p:txBody>
          <a:bodyPr/>
          <a:lstStyle/>
          <a:p>
            <a:endParaRPr lang="zh-CN" altLang="en-US" sz="3200">
              <a:latin typeface="Calibri" panose="020F0502020204030204" pitchFamily="34" charset="0"/>
            </a:endParaRPr>
          </a:p>
        </p:txBody>
      </p:sp>
      <p:sp>
        <p:nvSpPr>
          <p:cNvPr id="18463" name="Freeform 30"/>
          <p:cNvSpPr>
            <a:spLocks noEditPoints="1"/>
          </p:cNvSpPr>
          <p:nvPr/>
        </p:nvSpPr>
        <p:spPr bwMode="auto">
          <a:xfrm>
            <a:off x="3773488" y="3744913"/>
            <a:ext cx="857250" cy="484187"/>
          </a:xfrm>
          <a:custGeom>
            <a:avLst/>
            <a:gdLst>
              <a:gd name="T0" fmla="*/ 826161 w 55"/>
              <a:gd name="T1" fmla="*/ 0 h 31"/>
              <a:gd name="T2" fmla="*/ 46764 w 55"/>
              <a:gd name="T3" fmla="*/ 0 h 31"/>
              <a:gd name="T4" fmla="*/ 0 w 55"/>
              <a:gd name="T5" fmla="*/ 46814 h 31"/>
              <a:gd name="T6" fmla="*/ 0 w 55"/>
              <a:gd name="T7" fmla="*/ 452539 h 31"/>
              <a:gd name="T8" fmla="*/ 46764 w 55"/>
              <a:gd name="T9" fmla="*/ 483749 h 31"/>
              <a:gd name="T10" fmla="*/ 826161 w 55"/>
              <a:gd name="T11" fmla="*/ 483749 h 31"/>
              <a:gd name="T12" fmla="*/ 857337 w 55"/>
              <a:gd name="T13" fmla="*/ 452539 h 31"/>
              <a:gd name="T14" fmla="*/ 857337 w 55"/>
              <a:gd name="T15" fmla="*/ 46814 h 31"/>
              <a:gd name="T16" fmla="*/ 826161 w 55"/>
              <a:gd name="T17" fmla="*/ 0 h 31"/>
              <a:gd name="T18" fmla="*/ 826161 w 55"/>
              <a:gd name="T19" fmla="*/ 452539 h 31"/>
              <a:gd name="T20" fmla="*/ 46764 w 55"/>
              <a:gd name="T21" fmla="*/ 452539 h 31"/>
              <a:gd name="T22" fmla="*/ 46764 w 55"/>
              <a:gd name="T23" fmla="*/ 46814 h 31"/>
              <a:gd name="T24" fmla="*/ 826161 w 55"/>
              <a:gd name="T25" fmla="*/ 46814 h 31"/>
              <a:gd name="T26" fmla="*/ 826161 w 55"/>
              <a:gd name="T27" fmla="*/ 452539 h 3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5"/>
              <a:gd name="T43" fmla="*/ 0 h 31"/>
              <a:gd name="T44" fmla="*/ 55 w 55"/>
              <a:gd name="T45" fmla="*/ 31 h 3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5" h="31">
                <a:moveTo>
                  <a:pt x="53" y="0"/>
                </a:moveTo>
                <a:cubicBezTo>
                  <a:pt x="3" y="0"/>
                  <a:pt x="3" y="0"/>
                  <a:pt x="3" y="0"/>
                </a:cubicBezTo>
                <a:cubicBezTo>
                  <a:pt x="1" y="0"/>
                  <a:pt x="0" y="1"/>
                  <a:pt x="0" y="3"/>
                </a:cubicBezTo>
                <a:cubicBezTo>
                  <a:pt x="0" y="29"/>
                  <a:pt x="0" y="29"/>
                  <a:pt x="0" y="29"/>
                </a:cubicBezTo>
                <a:cubicBezTo>
                  <a:pt x="0" y="30"/>
                  <a:pt x="1" y="31"/>
                  <a:pt x="3" y="31"/>
                </a:cubicBezTo>
                <a:cubicBezTo>
                  <a:pt x="53" y="31"/>
                  <a:pt x="53" y="31"/>
                  <a:pt x="53" y="31"/>
                </a:cubicBezTo>
                <a:cubicBezTo>
                  <a:pt x="54" y="31"/>
                  <a:pt x="55" y="30"/>
                  <a:pt x="55" y="29"/>
                </a:cubicBezTo>
                <a:cubicBezTo>
                  <a:pt x="55" y="3"/>
                  <a:pt x="55" y="3"/>
                  <a:pt x="55" y="3"/>
                </a:cubicBezTo>
                <a:cubicBezTo>
                  <a:pt x="55" y="1"/>
                  <a:pt x="54" y="0"/>
                  <a:pt x="53" y="0"/>
                </a:cubicBezTo>
                <a:close/>
                <a:moveTo>
                  <a:pt x="53" y="29"/>
                </a:moveTo>
                <a:cubicBezTo>
                  <a:pt x="3" y="29"/>
                  <a:pt x="3" y="29"/>
                  <a:pt x="3" y="29"/>
                </a:cubicBezTo>
                <a:cubicBezTo>
                  <a:pt x="3" y="3"/>
                  <a:pt x="3" y="3"/>
                  <a:pt x="3" y="3"/>
                </a:cubicBezTo>
                <a:cubicBezTo>
                  <a:pt x="53" y="3"/>
                  <a:pt x="53" y="3"/>
                  <a:pt x="53" y="3"/>
                </a:cubicBezTo>
                <a:lnTo>
                  <a:pt x="53" y="29"/>
                </a:lnTo>
                <a:close/>
              </a:path>
            </a:pathLst>
          </a:custGeom>
          <a:solidFill>
            <a:srgbClr val="113A59"/>
          </a:solidFill>
          <a:ln w="9525">
            <a:noFill/>
            <a:miter lim="800000"/>
          </a:ln>
        </p:spPr>
        <p:txBody>
          <a:bodyPr/>
          <a:lstStyle/>
          <a:p>
            <a:endParaRPr lang="zh-CN" altLang="en-US" sz="3200">
              <a:latin typeface="Calibri" panose="020F0502020204030204" pitchFamily="34" charset="0"/>
            </a:endParaRPr>
          </a:p>
        </p:txBody>
      </p:sp>
      <p:sp>
        <p:nvSpPr>
          <p:cNvPr id="18464" name="Freeform 31"/>
          <p:cNvSpPr/>
          <p:nvPr/>
        </p:nvSpPr>
        <p:spPr bwMode="auto">
          <a:xfrm>
            <a:off x="3725863" y="5197475"/>
            <a:ext cx="968375" cy="61913"/>
          </a:xfrm>
          <a:custGeom>
            <a:avLst/>
            <a:gdLst>
              <a:gd name="T0" fmla="*/ 967498 w 62"/>
              <a:gd name="T1" fmla="*/ 46699 h 4"/>
              <a:gd name="T2" fmla="*/ 951893 w 62"/>
              <a:gd name="T3" fmla="*/ 62265 h 4"/>
              <a:gd name="T4" fmla="*/ 15605 w 62"/>
              <a:gd name="T5" fmla="*/ 62265 h 4"/>
              <a:gd name="T6" fmla="*/ 0 w 62"/>
              <a:gd name="T7" fmla="*/ 46699 h 4"/>
              <a:gd name="T8" fmla="*/ 0 w 62"/>
              <a:gd name="T9" fmla="*/ 15566 h 4"/>
              <a:gd name="T10" fmla="*/ 15605 w 62"/>
              <a:gd name="T11" fmla="*/ 0 h 4"/>
              <a:gd name="T12" fmla="*/ 951893 w 62"/>
              <a:gd name="T13" fmla="*/ 0 h 4"/>
              <a:gd name="T14" fmla="*/ 967498 w 62"/>
              <a:gd name="T15" fmla="*/ 15566 h 4"/>
              <a:gd name="T16" fmla="*/ 967498 w 62"/>
              <a:gd name="T17" fmla="*/ 46699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2"/>
              <a:gd name="T28" fmla="*/ 0 h 4"/>
              <a:gd name="T29" fmla="*/ 62 w 62"/>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2" h="4">
                <a:moveTo>
                  <a:pt x="62" y="3"/>
                </a:moveTo>
                <a:cubicBezTo>
                  <a:pt x="62" y="4"/>
                  <a:pt x="61" y="4"/>
                  <a:pt x="61" y="4"/>
                </a:cubicBezTo>
                <a:cubicBezTo>
                  <a:pt x="1" y="4"/>
                  <a:pt x="1" y="4"/>
                  <a:pt x="1" y="4"/>
                </a:cubicBezTo>
                <a:cubicBezTo>
                  <a:pt x="0" y="4"/>
                  <a:pt x="0" y="4"/>
                  <a:pt x="0" y="3"/>
                </a:cubicBezTo>
                <a:cubicBezTo>
                  <a:pt x="0" y="1"/>
                  <a:pt x="0" y="1"/>
                  <a:pt x="0" y="1"/>
                </a:cubicBezTo>
                <a:cubicBezTo>
                  <a:pt x="0" y="1"/>
                  <a:pt x="0" y="0"/>
                  <a:pt x="1" y="0"/>
                </a:cubicBezTo>
                <a:cubicBezTo>
                  <a:pt x="61" y="0"/>
                  <a:pt x="61" y="0"/>
                  <a:pt x="61" y="0"/>
                </a:cubicBezTo>
                <a:cubicBezTo>
                  <a:pt x="61" y="0"/>
                  <a:pt x="62" y="1"/>
                  <a:pt x="62" y="1"/>
                </a:cubicBezTo>
                <a:lnTo>
                  <a:pt x="62" y="3"/>
                </a:lnTo>
                <a:close/>
              </a:path>
            </a:pathLst>
          </a:custGeom>
          <a:solidFill>
            <a:srgbClr val="4D86B3"/>
          </a:solidFill>
          <a:ln w="9525">
            <a:noFill/>
            <a:miter lim="800000"/>
          </a:ln>
        </p:spPr>
        <p:txBody>
          <a:bodyPr/>
          <a:lstStyle/>
          <a:p>
            <a:endParaRPr lang="zh-CN" altLang="en-US" sz="2800">
              <a:latin typeface="Calibri" panose="020F0502020204030204" pitchFamily="34" charset="0"/>
            </a:endParaRPr>
          </a:p>
        </p:txBody>
      </p:sp>
      <p:sp>
        <p:nvSpPr>
          <p:cNvPr id="18465" name="Freeform 32"/>
          <p:cNvSpPr>
            <a:spLocks noEditPoints="1"/>
          </p:cNvSpPr>
          <p:nvPr/>
        </p:nvSpPr>
        <p:spPr bwMode="auto">
          <a:xfrm>
            <a:off x="3773488" y="4699000"/>
            <a:ext cx="857250" cy="482600"/>
          </a:xfrm>
          <a:custGeom>
            <a:avLst/>
            <a:gdLst>
              <a:gd name="T0" fmla="*/ 826161 w 55"/>
              <a:gd name="T1" fmla="*/ 0 h 31"/>
              <a:gd name="T2" fmla="*/ 46764 w 55"/>
              <a:gd name="T3" fmla="*/ 0 h 31"/>
              <a:gd name="T4" fmla="*/ 0 w 55"/>
              <a:gd name="T5" fmla="*/ 31210 h 31"/>
              <a:gd name="T6" fmla="*/ 0 w 55"/>
              <a:gd name="T7" fmla="*/ 436935 h 31"/>
              <a:gd name="T8" fmla="*/ 46764 w 55"/>
              <a:gd name="T9" fmla="*/ 483749 h 31"/>
              <a:gd name="T10" fmla="*/ 826161 w 55"/>
              <a:gd name="T11" fmla="*/ 483749 h 31"/>
              <a:gd name="T12" fmla="*/ 857337 w 55"/>
              <a:gd name="T13" fmla="*/ 436935 h 31"/>
              <a:gd name="T14" fmla="*/ 857337 w 55"/>
              <a:gd name="T15" fmla="*/ 31210 h 31"/>
              <a:gd name="T16" fmla="*/ 826161 w 55"/>
              <a:gd name="T17" fmla="*/ 0 h 31"/>
              <a:gd name="T18" fmla="*/ 826161 w 55"/>
              <a:gd name="T19" fmla="*/ 452539 h 31"/>
              <a:gd name="T20" fmla="*/ 46764 w 55"/>
              <a:gd name="T21" fmla="*/ 452539 h 31"/>
              <a:gd name="T22" fmla="*/ 46764 w 55"/>
              <a:gd name="T23" fmla="*/ 46814 h 31"/>
              <a:gd name="T24" fmla="*/ 826161 w 55"/>
              <a:gd name="T25" fmla="*/ 46814 h 31"/>
              <a:gd name="T26" fmla="*/ 826161 w 55"/>
              <a:gd name="T27" fmla="*/ 452539 h 3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5"/>
              <a:gd name="T43" fmla="*/ 0 h 31"/>
              <a:gd name="T44" fmla="*/ 55 w 55"/>
              <a:gd name="T45" fmla="*/ 31 h 3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5" h="31">
                <a:moveTo>
                  <a:pt x="53" y="0"/>
                </a:moveTo>
                <a:cubicBezTo>
                  <a:pt x="3" y="0"/>
                  <a:pt x="3" y="0"/>
                  <a:pt x="3" y="0"/>
                </a:cubicBezTo>
                <a:cubicBezTo>
                  <a:pt x="1" y="0"/>
                  <a:pt x="0" y="1"/>
                  <a:pt x="0" y="2"/>
                </a:cubicBezTo>
                <a:cubicBezTo>
                  <a:pt x="0" y="28"/>
                  <a:pt x="0" y="28"/>
                  <a:pt x="0" y="28"/>
                </a:cubicBezTo>
                <a:cubicBezTo>
                  <a:pt x="0" y="30"/>
                  <a:pt x="1" y="31"/>
                  <a:pt x="3" y="31"/>
                </a:cubicBezTo>
                <a:cubicBezTo>
                  <a:pt x="53" y="31"/>
                  <a:pt x="53" y="31"/>
                  <a:pt x="53" y="31"/>
                </a:cubicBezTo>
                <a:cubicBezTo>
                  <a:pt x="54" y="31"/>
                  <a:pt x="55" y="30"/>
                  <a:pt x="55" y="28"/>
                </a:cubicBezTo>
                <a:cubicBezTo>
                  <a:pt x="55" y="2"/>
                  <a:pt x="55" y="2"/>
                  <a:pt x="55" y="2"/>
                </a:cubicBezTo>
                <a:cubicBezTo>
                  <a:pt x="55" y="1"/>
                  <a:pt x="54" y="0"/>
                  <a:pt x="53" y="0"/>
                </a:cubicBezTo>
                <a:close/>
                <a:moveTo>
                  <a:pt x="53" y="29"/>
                </a:moveTo>
                <a:cubicBezTo>
                  <a:pt x="3" y="29"/>
                  <a:pt x="3" y="29"/>
                  <a:pt x="3" y="29"/>
                </a:cubicBezTo>
                <a:cubicBezTo>
                  <a:pt x="3" y="3"/>
                  <a:pt x="3" y="3"/>
                  <a:pt x="3" y="3"/>
                </a:cubicBezTo>
                <a:cubicBezTo>
                  <a:pt x="53" y="3"/>
                  <a:pt x="53" y="3"/>
                  <a:pt x="53" y="3"/>
                </a:cubicBezTo>
                <a:lnTo>
                  <a:pt x="53" y="29"/>
                </a:lnTo>
                <a:close/>
              </a:path>
            </a:pathLst>
          </a:custGeom>
          <a:solidFill>
            <a:srgbClr val="4D86B3"/>
          </a:solidFill>
          <a:ln w="9525">
            <a:noFill/>
            <a:miter lim="800000"/>
          </a:ln>
        </p:spPr>
        <p:txBody>
          <a:bodyPr/>
          <a:lstStyle/>
          <a:p>
            <a:endParaRPr lang="zh-CN" altLang="en-US" sz="2800">
              <a:latin typeface="Calibri" panose="020F0502020204030204" pitchFamily="34" charset="0"/>
            </a:endParaRPr>
          </a:p>
        </p:txBody>
      </p:sp>
      <p:sp>
        <p:nvSpPr>
          <p:cNvPr id="18466" name="Freeform 33"/>
          <p:cNvSpPr/>
          <p:nvPr/>
        </p:nvSpPr>
        <p:spPr bwMode="auto">
          <a:xfrm>
            <a:off x="3725863" y="6149975"/>
            <a:ext cx="968375" cy="47625"/>
          </a:xfrm>
          <a:custGeom>
            <a:avLst/>
            <a:gdLst>
              <a:gd name="T0" fmla="*/ 967498 w 62"/>
              <a:gd name="T1" fmla="*/ 47896 h 3"/>
              <a:gd name="T2" fmla="*/ 951893 w 62"/>
              <a:gd name="T3" fmla="*/ 47896 h 3"/>
              <a:gd name="T4" fmla="*/ 15605 w 62"/>
              <a:gd name="T5" fmla="*/ 47896 h 3"/>
              <a:gd name="T6" fmla="*/ 0 w 62"/>
              <a:gd name="T7" fmla="*/ 47896 h 3"/>
              <a:gd name="T8" fmla="*/ 0 w 62"/>
              <a:gd name="T9" fmla="*/ 15965 h 3"/>
              <a:gd name="T10" fmla="*/ 15605 w 62"/>
              <a:gd name="T11" fmla="*/ 0 h 3"/>
              <a:gd name="T12" fmla="*/ 951893 w 62"/>
              <a:gd name="T13" fmla="*/ 0 h 3"/>
              <a:gd name="T14" fmla="*/ 967498 w 62"/>
              <a:gd name="T15" fmla="*/ 15965 h 3"/>
              <a:gd name="T16" fmla="*/ 967498 w 62"/>
              <a:gd name="T17" fmla="*/ 47896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2"/>
              <a:gd name="T28" fmla="*/ 0 h 3"/>
              <a:gd name="T29" fmla="*/ 62 w 62"/>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2" h="3">
                <a:moveTo>
                  <a:pt x="62" y="3"/>
                </a:moveTo>
                <a:cubicBezTo>
                  <a:pt x="62" y="3"/>
                  <a:pt x="61" y="3"/>
                  <a:pt x="61" y="3"/>
                </a:cubicBezTo>
                <a:cubicBezTo>
                  <a:pt x="1" y="3"/>
                  <a:pt x="1" y="3"/>
                  <a:pt x="1" y="3"/>
                </a:cubicBezTo>
                <a:cubicBezTo>
                  <a:pt x="0" y="3"/>
                  <a:pt x="0" y="3"/>
                  <a:pt x="0" y="3"/>
                </a:cubicBezTo>
                <a:cubicBezTo>
                  <a:pt x="0" y="1"/>
                  <a:pt x="0" y="1"/>
                  <a:pt x="0" y="1"/>
                </a:cubicBezTo>
                <a:cubicBezTo>
                  <a:pt x="0" y="0"/>
                  <a:pt x="0" y="0"/>
                  <a:pt x="1" y="0"/>
                </a:cubicBezTo>
                <a:cubicBezTo>
                  <a:pt x="61" y="0"/>
                  <a:pt x="61" y="0"/>
                  <a:pt x="61" y="0"/>
                </a:cubicBezTo>
                <a:cubicBezTo>
                  <a:pt x="61" y="0"/>
                  <a:pt x="62" y="0"/>
                  <a:pt x="62" y="1"/>
                </a:cubicBezTo>
                <a:lnTo>
                  <a:pt x="62" y="3"/>
                </a:lnTo>
                <a:close/>
              </a:path>
            </a:pathLst>
          </a:custGeom>
          <a:solidFill>
            <a:srgbClr val="4D86B3"/>
          </a:solidFill>
          <a:ln w="9525">
            <a:noFill/>
            <a:miter lim="800000"/>
          </a:ln>
        </p:spPr>
        <p:txBody>
          <a:bodyPr/>
          <a:lstStyle/>
          <a:p>
            <a:endParaRPr lang="zh-CN" altLang="en-US" sz="3200">
              <a:latin typeface="Calibri" panose="020F0502020204030204" pitchFamily="34" charset="0"/>
            </a:endParaRPr>
          </a:p>
        </p:txBody>
      </p:sp>
      <p:sp>
        <p:nvSpPr>
          <p:cNvPr id="18467" name="Freeform 34"/>
          <p:cNvSpPr>
            <a:spLocks noEditPoints="1"/>
          </p:cNvSpPr>
          <p:nvPr/>
        </p:nvSpPr>
        <p:spPr bwMode="auto">
          <a:xfrm>
            <a:off x="3773488" y="5635625"/>
            <a:ext cx="857250" cy="500063"/>
          </a:xfrm>
          <a:custGeom>
            <a:avLst/>
            <a:gdLst>
              <a:gd name="T0" fmla="*/ 826161 w 55"/>
              <a:gd name="T1" fmla="*/ 0 h 32"/>
              <a:gd name="T2" fmla="*/ 46764 w 55"/>
              <a:gd name="T3" fmla="*/ 0 h 32"/>
              <a:gd name="T4" fmla="*/ 0 w 55"/>
              <a:gd name="T5" fmla="*/ 46923 h 32"/>
              <a:gd name="T6" fmla="*/ 0 w 55"/>
              <a:gd name="T7" fmla="*/ 453590 h 32"/>
              <a:gd name="T8" fmla="*/ 46764 w 55"/>
              <a:gd name="T9" fmla="*/ 500513 h 32"/>
              <a:gd name="T10" fmla="*/ 826161 w 55"/>
              <a:gd name="T11" fmla="*/ 500513 h 32"/>
              <a:gd name="T12" fmla="*/ 857337 w 55"/>
              <a:gd name="T13" fmla="*/ 453590 h 32"/>
              <a:gd name="T14" fmla="*/ 857337 w 55"/>
              <a:gd name="T15" fmla="*/ 46923 h 32"/>
              <a:gd name="T16" fmla="*/ 826161 w 55"/>
              <a:gd name="T17" fmla="*/ 0 h 32"/>
              <a:gd name="T18" fmla="*/ 826161 w 55"/>
              <a:gd name="T19" fmla="*/ 453590 h 32"/>
              <a:gd name="T20" fmla="*/ 46764 w 55"/>
              <a:gd name="T21" fmla="*/ 453590 h 32"/>
              <a:gd name="T22" fmla="*/ 46764 w 55"/>
              <a:gd name="T23" fmla="*/ 46923 h 32"/>
              <a:gd name="T24" fmla="*/ 826161 w 55"/>
              <a:gd name="T25" fmla="*/ 46923 h 32"/>
              <a:gd name="T26" fmla="*/ 826161 w 55"/>
              <a:gd name="T27" fmla="*/ 453590 h 3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5"/>
              <a:gd name="T43" fmla="*/ 0 h 32"/>
              <a:gd name="T44" fmla="*/ 55 w 55"/>
              <a:gd name="T45" fmla="*/ 32 h 3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5" h="32">
                <a:moveTo>
                  <a:pt x="53" y="0"/>
                </a:moveTo>
                <a:cubicBezTo>
                  <a:pt x="3" y="0"/>
                  <a:pt x="3" y="0"/>
                  <a:pt x="3" y="0"/>
                </a:cubicBezTo>
                <a:cubicBezTo>
                  <a:pt x="1" y="0"/>
                  <a:pt x="0" y="1"/>
                  <a:pt x="0" y="3"/>
                </a:cubicBezTo>
                <a:cubicBezTo>
                  <a:pt x="0" y="29"/>
                  <a:pt x="0" y="29"/>
                  <a:pt x="0" y="29"/>
                </a:cubicBezTo>
                <a:cubicBezTo>
                  <a:pt x="0" y="30"/>
                  <a:pt x="1" y="32"/>
                  <a:pt x="3" y="32"/>
                </a:cubicBezTo>
                <a:cubicBezTo>
                  <a:pt x="53" y="32"/>
                  <a:pt x="53" y="32"/>
                  <a:pt x="53" y="32"/>
                </a:cubicBezTo>
                <a:cubicBezTo>
                  <a:pt x="54" y="32"/>
                  <a:pt x="55" y="30"/>
                  <a:pt x="55" y="29"/>
                </a:cubicBezTo>
                <a:cubicBezTo>
                  <a:pt x="55" y="3"/>
                  <a:pt x="55" y="3"/>
                  <a:pt x="55" y="3"/>
                </a:cubicBezTo>
                <a:cubicBezTo>
                  <a:pt x="55" y="1"/>
                  <a:pt x="54" y="0"/>
                  <a:pt x="53" y="0"/>
                </a:cubicBezTo>
                <a:close/>
                <a:moveTo>
                  <a:pt x="53" y="29"/>
                </a:moveTo>
                <a:cubicBezTo>
                  <a:pt x="3" y="29"/>
                  <a:pt x="3" y="29"/>
                  <a:pt x="3" y="29"/>
                </a:cubicBezTo>
                <a:cubicBezTo>
                  <a:pt x="3" y="3"/>
                  <a:pt x="3" y="3"/>
                  <a:pt x="3" y="3"/>
                </a:cubicBezTo>
                <a:cubicBezTo>
                  <a:pt x="53" y="3"/>
                  <a:pt x="53" y="3"/>
                  <a:pt x="53" y="3"/>
                </a:cubicBezTo>
                <a:lnTo>
                  <a:pt x="53" y="29"/>
                </a:lnTo>
                <a:close/>
              </a:path>
            </a:pathLst>
          </a:custGeom>
          <a:solidFill>
            <a:srgbClr val="4D86B3"/>
          </a:solidFill>
          <a:ln w="9525">
            <a:noFill/>
            <a:miter lim="800000"/>
          </a:ln>
        </p:spPr>
        <p:txBody>
          <a:bodyPr/>
          <a:lstStyle/>
          <a:p>
            <a:endParaRPr lang="zh-CN" altLang="en-US" sz="3200">
              <a:latin typeface="Calibri" panose="020F0502020204030204" pitchFamily="34" charset="0"/>
            </a:endParaRPr>
          </a:p>
        </p:txBody>
      </p:sp>
      <p:sp>
        <p:nvSpPr>
          <p:cNvPr id="18468" name="Freeform 35"/>
          <p:cNvSpPr/>
          <p:nvPr/>
        </p:nvSpPr>
        <p:spPr bwMode="auto">
          <a:xfrm>
            <a:off x="5038725" y="1822450"/>
            <a:ext cx="639763" cy="4389438"/>
          </a:xfrm>
          <a:custGeom>
            <a:avLst/>
            <a:gdLst>
              <a:gd name="T0" fmla="*/ 233931 w 41"/>
              <a:gd name="T1" fmla="*/ 640485 h 281"/>
              <a:gd name="T2" fmla="*/ 171550 w 41"/>
              <a:gd name="T3" fmla="*/ 203081 h 281"/>
              <a:gd name="T4" fmla="*/ 0 w 41"/>
              <a:gd name="T5" fmla="*/ 0 h 281"/>
              <a:gd name="T6" fmla="*/ 327504 w 41"/>
              <a:gd name="T7" fmla="*/ 140594 h 281"/>
              <a:gd name="T8" fmla="*/ 421076 w 41"/>
              <a:gd name="T9" fmla="*/ 702971 h 281"/>
              <a:gd name="T10" fmla="*/ 421076 w 41"/>
              <a:gd name="T11" fmla="*/ 1609023 h 281"/>
              <a:gd name="T12" fmla="*/ 467862 w 41"/>
              <a:gd name="T13" fmla="*/ 1999562 h 281"/>
              <a:gd name="T14" fmla="*/ 639412 w 41"/>
              <a:gd name="T15" fmla="*/ 2202643 h 281"/>
              <a:gd name="T16" fmla="*/ 467862 w 41"/>
              <a:gd name="T17" fmla="*/ 2390102 h 281"/>
              <a:gd name="T18" fmla="*/ 421076 w 41"/>
              <a:gd name="T19" fmla="*/ 2796263 h 281"/>
              <a:gd name="T20" fmla="*/ 421076 w 41"/>
              <a:gd name="T21" fmla="*/ 3624206 h 281"/>
              <a:gd name="T22" fmla="*/ 389885 w 41"/>
              <a:gd name="T23" fmla="*/ 4092854 h 281"/>
              <a:gd name="T24" fmla="*/ 249527 w 41"/>
              <a:gd name="T25" fmla="*/ 4327178 h 281"/>
              <a:gd name="T26" fmla="*/ 0 w 41"/>
              <a:gd name="T27" fmla="*/ 4389664 h 281"/>
              <a:gd name="T28" fmla="*/ 171550 w 41"/>
              <a:gd name="T29" fmla="*/ 4186584 h 281"/>
              <a:gd name="T30" fmla="*/ 233931 w 41"/>
              <a:gd name="T31" fmla="*/ 3749179 h 281"/>
              <a:gd name="T32" fmla="*/ 233931 w 41"/>
              <a:gd name="T33" fmla="*/ 2905614 h 281"/>
              <a:gd name="T34" fmla="*/ 265122 w 41"/>
              <a:gd name="T35" fmla="*/ 2421345 h 281"/>
              <a:gd name="T36" fmla="*/ 452267 w 41"/>
              <a:gd name="T37" fmla="*/ 2202643 h 281"/>
              <a:gd name="T38" fmla="*/ 265122 w 41"/>
              <a:gd name="T39" fmla="*/ 1983940 h 281"/>
              <a:gd name="T40" fmla="*/ 233931 w 41"/>
              <a:gd name="T41" fmla="*/ 1530915 h 281"/>
              <a:gd name="T42" fmla="*/ 233931 w 41"/>
              <a:gd name="T43" fmla="*/ 640485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1"/>
              <a:gd name="T67" fmla="*/ 0 h 281"/>
              <a:gd name="T68" fmla="*/ 41 w 41"/>
              <a:gd name="T69" fmla="*/ 281 h 28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rgbClr val="113A59"/>
          </a:solidFill>
          <a:ln w="9525">
            <a:noFill/>
            <a:miter lim="800000"/>
          </a:ln>
        </p:spPr>
        <p:txBody>
          <a:bodyPr/>
          <a:lstStyle/>
          <a:p>
            <a:endParaRPr lang="zh-CN" altLang="en-US" sz="3200">
              <a:latin typeface="Calibri" panose="020F0502020204030204" pitchFamily="34" charset="0"/>
            </a:endParaRPr>
          </a:p>
        </p:txBody>
      </p:sp>
      <p:sp>
        <p:nvSpPr>
          <p:cNvPr id="68" name="TextBox 682"/>
          <p:cNvSpPr txBox="1"/>
          <p:nvPr/>
        </p:nvSpPr>
        <p:spPr>
          <a:xfrm>
            <a:off x="6019800" y="2940050"/>
            <a:ext cx="2522538" cy="1323975"/>
          </a:xfrm>
          <a:prstGeom prst="rect">
            <a:avLst/>
          </a:prstGeom>
          <a:noFill/>
        </p:spPr>
        <p:txBody>
          <a:bodyPr wrap="none">
            <a:spAutoFit/>
          </a:bodyPr>
          <a:lstStyle>
            <a:defPPr>
              <a:defRPr lang="zh-CN"/>
            </a:defPPr>
            <a:lvl1pPr algn="ctr" fontAlgn="auto">
              <a:spcBef>
                <a:spcPts val="0"/>
              </a:spcBef>
              <a:spcAft>
                <a:spcPts val="0"/>
              </a:spcAft>
              <a:defRPr sz="1200" spc="300">
                <a:solidFill>
                  <a:srgbClr val="284848"/>
                </a:solidFill>
                <a:latin typeface="微软雅黑" panose="020B0503020204020204" pitchFamily="34" charset="-122"/>
                <a:ea typeface="微软雅黑" panose="020B0503020204020204" pitchFamily="34" charset="-122"/>
                <a:cs typeface="Arial" panose="020B0604020202020204" pitchFamily="34" charset="0"/>
              </a:defRPr>
            </a:lvl1pPr>
          </a:lstStyle>
          <a:p>
            <a:pPr>
              <a:defRPr/>
            </a:pPr>
            <a:r>
              <a:rPr lang="en-US" altLang="zh-CN" sz="8000" b="1" dirty="0">
                <a:solidFill>
                  <a:srgbClr val="113A59"/>
                </a:solidFill>
              </a:rPr>
              <a:t>75%</a:t>
            </a:r>
            <a:endParaRPr lang="zh-CN" altLang="en-US" sz="8000" b="1" dirty="0">
              <a:solidFill>
                <a:srgbClr val="113A59"/>
              </a:solidFill>
            </a:endParaRPr>
          </a:p>
        </p:txBody>
      </p:sp>
      <p:sp>
        <p:nvSpPr>
          <p:cNvPr id="18470" name="Content Placeholder 2"/>
          <p:cNvSpPr txBox="1"/>
          <p:nvPr/>
        </p:nvSpPr>
        <p:spPr bwMode="auto">
          <a:xfrm>
            <a:off x="6122988" y="4325938"/>
            <a:ext cx="5364162" cy="1228725"/>
          </a:xfrm>
          <a:prstGeom prst="rect">
            <a:avLst/>
          </a:prstGeom>
          <a:noFill/>
          <a:ln w="9525">
            <a:noFill/>
            <a:miter lim="800000"/>
          </a:ln>
        </p:spPr>
        <p:txBody>
          <a:bodyPr/>
          <a:lstStyle/>
          <a:p>
            <a:pPr>
              <a:spcBef>
                <a:spcPct val="20000"/>
              </a:spcBef>
              <a:buFont typeface="Arial" panose="020B0604020202020204" pitchFamily="34" charset="0"/>
              <a:buNone/>
            </a:pPr>
            <a:r>
              <a:rPr lang="en-US" altLang="zh-CN" sz="1200">
                <a:solidFill>
                  <a:srgbClr val="113A59"/>
                </a:solidFill>
                <a:latin typeface="Calibri" panose="020F050202020403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endParaRPr lang="en-US" altLang="zh-CN" sz="1200">
              <a:solidFill>
                <a:srgbClr val="113A59"/>
              </a:solidFill>
              <a:latin typeface="Calibri" panose="020F050202020403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pyright Notice"/>
          <p:cNvSpPr/>
          <p:nvPr/>
        </p:nvSpPr>
        <p:spPr bwMode="auto">
          <a:xfrm>
            <a:off x="3722688" y="601663"/>
            <a:ext cx="4746625" cy="434975"/>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sz="2400" b="1" cap="small" dirty="0" smtClean="0">
                <a:solidFill>
                  <a:srgbClr val="4D86B3"/>
                </a:solidFill>
                <a:latin typeface="微软雅黑" panose="020B0503020204020204" pitchFamily="34" charset="-122"/>
                <a:ea typeface="微软雅黑" panose="020B0503020204020204" pitchFamily="34" charset="-122"/>
              </a:rPr>
              <a:t>MOMODA POWER TEMPLATE</a:t>
            </a:r>
            <a:endParaRPr lang="en-US" sz="2400" b="1" cap="small" dirty="0">
              <a:solidFill>
                <a:srgbClr val="4D86B3"/>
              </a:solidFill>
              <a:latin typeface="微软雅黑" panose="020B0503020204020204" pitchFamily="34" charset="-122"/>
              <a:ea typeface="微软雅黑" panose="020B0503020204020204" pitchFamily="34" charset="-122"/>
            </a:endParaRP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19460" name="组合 19"/>
          <p:cNvGrpSpPr/>
          <p:nvPr/>
        </p:nvGrpSpPr>
        <p:grpSpPr bwMode="auto">
          <a:xfrm>
            <a:off x="8915400" y="704850"/>
            <a:ext cx="2247900" cy="533400"/>
            <a:chOff x="2028559" y="4443106"/>
            <a:chExt cx="10163441" cy="2414894"/>
          </a:xfrm>
        </p:grpSpPr>
        <p:grpSp>
          <p:nvGrpSpPr>
            <p:cNvPr id="19504" name="组合 4"/>
            <p:cNvGrpSpPr/>
            <p:nvPr/>
          </p:nvGrpSpPr>
          <p:grpSpPr bwMode="auto">
            <a:xfrm>
              <a:off x="4956670" y="4443106"/>
              <a:ext cx="4884016" cy="2414894"/>
              <a:chOff x="4956670" y="4443106"/>
              <a:chExt cx="4884016" cy="2414894"/>
            </a:xfrm>
          </p:grpSpPr>
          <p:sp>
            <p:nvSpPr>
              <p:cNvPr id="6" name="等腰三角形 5"/>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7" name="任意多边形 6"/>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9505" name="组合 7"/>
            <p:cNvGrpSpPr/>
            <p:nvPr/>
          </p:nvGrpSpPr>
          <p:grpSpPr bwMode="auto">
            <a:xfrm>
              <a:off x="3492614" y="5410200"/>
              <a:ext cx="2928111" cy="1447800"/>
              <a:chOff x="4956670" y="4443106"/>
              <a:chExt cx="4884016" cy="2414894"/>
            </a:xfrm>
          </p:grpSpPr>
          <p:sp>
            <p:nvSpPr>
              <p:cNvPr id="9" name="等腰三角形 8"/>
              <p:cNvSpPr/>
              <p:nvPr/>
            </p:nvSpPr>
            <p:spPr>
              <a:xfrm>
                <a:off x="4956957"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0" name="任意多边形 9"/>
              <p:cNvSpPr/>
              <p:nvPr/>
            </p:nvSpPr>
            <p:spPr>
              <a:xfrm>
                <a:off x="4956957"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9506" name="组合 10"/>
            <p:cNvGrpSpPr/>
            <p:nvPr/>
          </p:nvGrpSpPr>
          <p:grpSpPr bwMode="auto">
            <a:xfrm>
              <a:off x="7721714" y="5048250"/>
              <a:ext cx="3660139" cy="1809750"/>
              <a:chOff x="4956670" y="4443106"/>
              <a:chExt cx="4884016" cy="2414894"/>
            </a:xfrm>
          </p:grpSpPr>
          <p:sp>
            <p:nvSpPr>
              <p:cNvPr id="12" name="等腰三角形 11"/>
              <p:cNvSpPr/>
              <p:nvPr/>
            </p:nvSpPr>
            <p:spPr>
              <a:xfrm>
                <a:off x="4954884"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3" name="任意多边形 12"/>
              <p:cNvSpPr/>
              <p:nvPr/>
            </p:nvSpPr>
            <p:spPr>
              <a:xfrm>
                <a:off x="4954884" y="4441209"/>
                <a:ext cx="2442286"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9507" name="组合 13"/>
            <p:cNvGrpSpPr/>
            <p:nvPr/>
          </p:nvGrpSpPr>
          <p:grpSpPr bwMode="auto">
            <a:xfrm>
              <a:off x="2028559" y="6342960"/>
              <a:ext cx="1041643" cy="515039"/>
              <a:chOff x="4956670" y="4443106"/>
              <a:chExt cx="4884016" cy="2414894"/>
            </a:xfrm>
          </p:grpSpPr>
          <p:sp>
            <p:nvSpPr>
              <p:cNvPr id="15" name="等腰三角形 14"/>
              <p:cNvSpPr/>
              <p:nvPr/>
            </p:nvSpPr>
            <p:spPr>
              <a:xfrm>
                <a:off x="4956670"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6" name="任意多边形 15"/>
              <p:cNvSpPr/>
              <p:nvPr/>
            </p:nvSpPr>
            <p:spPr>
              <a:xfrm>
                <a:off x="4956670" y="4431685"/>
                <a:ext cx="2456752"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9508" name="组合 16"/>
            <p:cNvGrpSpPr/>
            <p:nvPr/>
          </p:nvGrpSpPr>
          <p:grpSpPr bwMode="auto">
            <a:xfrm>
              <a:off x="11150357" y="6342960"/>
              <a:ext cx="1041643" cy="515039"/>
              <a:chOff x="4956670" y="4443106"/>
              <a:chExt cx="4884016" cy="2414894"/>
            </a:xfrm>
          </p:grpSpPr>
          <p:sp>
            <p:nvSpPr>
              <p:cNvPr id="18" name="等腰三角形 17"/>
              <p:cNvSpPr/>
              <p:nvPr/>
            </p:nvSpPr>
            <p:spPr>
              <a:xfrm>
                <a:off x="4960867"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9" name="任意多边形 18"/>
              <p:cNvSpPr/>
              <p:nvPr/>
            </p:nvSpPr>
            <p:spPr>
              <a:xfrm>
                <a:off x="4960867" y="4431685"/>
                <a:ext cx="2456731"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grpSp>
        <p:nvGrpSpPr>
          <p:cNvPr id="19461" name="组合 20"/>
          <p:cNvGrpSpPr/>
          <p:nvPr/>
        </p:nvGrpSpPr>
        <p:grpSpPr bwMode="auto">
          <a:xfrm flipH="1">
            <a:off x="742950" y="704850"/>
            <a:ext cx="2247900" cy="533400"/>
            <a:chOff x="2028559" y="4443106"/>
            <a:chExt cx="10163441" cy="2414894"/>
          </a:xfrm>
        </p:grpSpPr>
        <p:grpSp>
          <p:nvGrpSpPr>
            <p:cNvPr id="19489" name="组合 21"/>
            <p:cNvGrpSpPr/>
            <p:nvPr/>
          </p:nvGrpSpPr>
          <p:grpSpPr bwMode="auto">
            <a:xfrm>
              <a:off x="4956670" y="4443106"/>
              <a:ext cx="4884016" cy="2414894"/>
              <a:chOff x="4956670" y="4443106"/>
              <a:chExt cx="4884016" cy="2414894"/>
            </a:xfrm>
          </p:grpSpPr>
          <p:sp>
            <p:nvSpPr>
              <p:cNvPr id="35" name="等腰三角形 34"/>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6" name="任意多边形 35"/>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9490" name="组合 22"/>
            <p:cNvGrpSpPr/>
            <p:nvPr/>
          </p:nvGrpSpPr>
          <p:grpSpPr bwMode="auto">
            <a:xfrm>
              <a:off x="3492614" y="5410200"/>
              <a:ext cx="2928111" cy="1447800"/>
              <a:chOff x="4956670" y="4443106"/>
              <a:chExt cx="4884016" cy="2414894"/>
            </a:xfrm>
          </p:grpSpPr>
          <p:sp>
            <p:nvSpPr>
              <p:cNvPr id="33" name="等腰三角形 32"/>
              <p:cNvSpPr/>
              <p:nvPr/>
            </p:nvSpPr>
            <p:spPr>
              <a:xfrm>
                <a:off x="4956949"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4" name="任意多边形 33"/>
              <p:cNvSpPr/>
              <p:nvPr/>
            </p:nvSpPr>
            <p:spPr>
              <a:xfrm>
                <a:off x="4956949"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9491" name="组合 23"/>
            <p:cNvGrpSpPr/>
            <p:nvPr/>
          </p:nvGrpSpPr>
          <p:grpSpPr bwMode="auto">
            <a:xfrm>
              <a:off x="7721714" y="5048250"/>
              <a:ext cx="3660139" cy="1809750"/>
              <a:chOff x="4956670" y="4443106"/>
              <a:chExt cx="4884016" cy="2414894"/>
            </a:xfrm>
          </p:grpSpPr>
          <p:sp>
            <p:nvSpPr>
              <p:cNvPr id="31" name="等腰三角形 30"/>
              <p:cNvSpPr/>
              <p:nvPr/>
            </p:nvSpPr>
            <p:spPr>
              <a:xfrm>
                <a:off x="4954878"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2" name="任意多边形 31"/>
              <p:cNvSpPr/>
              <p:nvPr/>
            </p:nvSpPr>
            <p:spPr>
              <a:xfrm>
                <a:off x="4954878" y="4441209"/>
                <a:ext cx="2442292"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9492" name="组合 24"/>
            <p:cNvGrpSpPr/>
            <p:nvPr/>
          </p:nvGrpSpPr>
          <p:grpSpPr bwMode="auto">
            <a:xfrm>
              <a:off x="2028559" y="6342960"/>
              <a:ext cx="1041643" cy="515039"/>
              <a:chOff x="4956670" y="4443106"/>
              <a:chExt cx="4884016" cy="2414894"/>
            </a:xfrm>
          </p:grpSpPr>
          <p:sp>
            <p:nvSpPr>
              <p:cNvPr id="29" name="等腰三角形 28"/>
              <p:cNvSpPr/>
              <p:nvPr/>
            </p:nvSpPr>
            <p:spPr>
              <a:xfrm>
                <a:off x="4956670"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0" name="任意多边形 29"/>
              <p:cNvSpPr/>
              <p:nvPr/>
            </p:nvSpPr>
            <p:spPr>
              <a:xfrm>
                <a:off x="4956670"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9493" name="组合 25"/>
            <p:cNvGrpSpPr/>
            <p:nvPr/>
          </p:nvGrpSpPr>
          <p:grpSpPr bwMode="auto">
            <a:xfrm>
              <a:off x="11150357" y="6342960"/>
              <a:ext cx="1041643" cy="515039"/>
              <a:chOff x="4956670" y="4443106"/>
              <a:chExt cx="4884016" cy="2414894"/>
            </a:xfrm>
          </p:grpSpPr>
          <p:sp>
            <p:nvSpPr>
              <p:cNvPr id="27" name="等腰三角形 26"/>
              <p:cNvSpPr/>
              <p:nvPr/>
            </p:nvSpPr>
            <p:spPr>
              <a:xfrm>
                <a:off x="4960846"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8" name="任意多边形 27"/>
              <p:cNvSpPr/>
              <p:nvPr/>
            </p:nvSpPr>
            <p:spPr>
              <a:xfrm>
                <a:off x="4960846"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sp>
        <p:nvSpPr>
          <p:cNvPr id="19462" name="Freeform 5"/>
          <p:cNvSpPr/>
          <p:nvPr/>
        </p:nvSpPr>
        <p:spPr bwMode="auto">
          <a:xfrm>
            <a:off x="4821238" y="1447800"/>
            <a:ext cx="1920875" cy="1333500"/>
          </a:xfrm>
          <a:custGeom>
            <a:avLst/>
            <a:gdLst>
              <a:gd name="T0" fmla="*/ 1920558 w 612"/>
              <a:gd name="T1" fmla="*/ 1333722 h 425"/>
              <a:gd name="T2" fmla="*/ 0 w 612"/>
              <a:gd name="T3" fmla="*/ 1333722 h 425"/>
              <a:gd name="T4" fmla="*/ 0 w 612"/>
              <a:gd name="T5" fmla="*/ 555456 h 425"/>
              <a:gd name="T6" fmla="*/ 985384 w 612"/>
              <a:gd name="T7" fmla="*/ 0 h 425"/>
              <a:gd name="T8" fmla="*/ 1920558 w 612"/>
              <a:gd name="T9" fmla="*/ 555456 h 425"/>
              <a:gd name="T10" fmla="*/ 1920558 w 612"/>
              <a:gd name="T11" fmla="*/ 1333722 h 425"/>
              <a:gd name="T12" fmla="*/ 0 60000 65536"/>
              <a:gd name="T13" fmla="*/ 0 60000 65536"/>
              <a:gd name="T14" fmla="*/ 0 60000 65536"/>
              <a:gd name="T15" fmla="*/ 0 60000 65536"/>
              <a:gd name="T16" fmla="*/ 0 60000 65536"/>
              <a:gd name="T17" fmla="*/ 0 60000 65536"/>
              <a:gd name="T18" fmla="*/ 0 w 612"/>
              <a:gd name="T19" fmla="*/ 0 h 425"/>
              <a:gd name="T20" fmla="*/ 612 w 612"/>
              <a:gd name="T21" fmla="*/ 425 h 425"/>
            </a:gdLst>
            <a:ahLst/>
            <a:cxnLst>
              <a:cxn ang="T12">
                <a:pos x="T0" y="T1"/>
              </a:cxn>
              <a:cxn ang="T13">
                <a:pos x="T2" y="T3"/>
              </a:cxn>
              <a:cxn ang="T14">
                <a:pos x="T4" y="T5"/>
              </a:cxn>
              <a:cxn ang="T15">
                <a:pos x="T6" y="T7"/>
              </a:cxn>
              <a:cxn ang="T16">
                <a:pos x="T8" y="T9"/>
              </a:cxn>
              <a:cxn ang="T17">
                <a:pos x="T10" y="T11"/>
              </a:cxn>
            </a:cxnLst>
            <a:rect l="T18" t="T19" r="T20" b="T21"/>
            <a:pathLst>
              <a:path w="612" h="425">
                <a:moveTo>
                  <a:pt x="612" y="425"/>
                </a:moveTo>
                <a:lnTo>
                  <a:pt x="0" y="425"/>
                </a:lnTo>
                <a:lnTo>
                  <a:pt x="0" y="177"/>
                </a:lnTo>
                <a:lnTo>
                  <a:pt x="314" y="0"/>
                </a:lnTo>
                <a:lnTo>
                  <a:pt x="612" y="177"/>
                </a:lnTo>
                <a:lnTo>
                  <a:pt x="612" y="425"/>
                </a:lnTo>
                <a:close/>
              </a:path>
            </a:pathLst>
          </a:custGeom>
          <a:solidFill>
            <a:srgbClr val="4D86B3"/>
          </a:solidFill>
          <a:ln w="9525">
            <a:noFill/>
            <a:miter lim="800000"/>
          </a:ln>
        </p:spPr>
        <p:txBody>
          <a:bodyPr/>
          <a:lstStyle/>
          <a:p>
            <a:endParaRPr lang="zh-CN" altLang="en-US" sz="2400">
              <a:latin typeface="Calibri" panose="020F0502020204030204" pitchFamily="34" charset="0"/>
            </a:endParaRPr>
          </a:p>
        </p:txBody>
      </p:sp>
      <p:sp>
        <p:nvSpPr>
          <p:cNvPr id="19463" name="Freeform 6"/>
          <p:cNvSpPr/>
          <p:nvPr/>
        </p:nvSpPr>
        <p:spPr bwMode="auto">
          <a:xfrm>
            <a:off x="4821238" y="2209800"/>
            <a:ext cx="1920875" cy="1335088"/>
          </a:xfrm>
          <a:custGeom>
            <a:avLst/>
            <a:gdLst>
              <a:gd name="T0" fmla="*/ 1920558 w 612"/>
              <a:gd name="T1" fmla="*/ 1333722 h 425"/>
              <a:gd name="T2" fmla="*/ 0 w 612"/>
              <a:gd name="T3" fmla="*/ 1333722 h 425"/>
              <a:gd name="T4" fmla="*/ 0 w 612"/>
              <a:gd name="T5" fmla="*/ 555456 h 425"/>
              <a:gd name="T6" fmla="*/ 985384 w 612"/>
              <a:gd name="T7" fmla="*/ 0 h 425"/>
              <a:gd name="T8" fmla="*/ 1920558 w 612"/>
              <a:gd name="T9" fmla="*/ 555456 h 425"/>
              <a:gd name="T10" fmla="*/ 1920558 w 612"/>
              <a:gd name="T11" fmla="*/ 1333722 h 425"/>
              <a:gd name="T12" fmla="*/ 0 60000 65536"/>
              <a:gd name="T13" fmla="*/ 0 60000 65536"/>
              <a:gd name="T14" fmla="*/ 0 60000 65536"/>
              <a:gd name="T15" fmla="*/ 0 60000 65536"/>
              <a:gd name="T16" fmla="*/ 0 60000 65536"/>
              <a:gd name="T17" fmla="*/ 0 60000 65536"/>
              <a:gd name="T18" fmla="*/ 0 w 612"/>
              <a:gd name="T19" fmla="*/ 0 h 425"/>
              <a:gd name="T20" fmla="*/ 612 w 612"/>
              <a:gd name="T21" fmla="*/ 425 h 425"/>
            </a:gdLst>
            <a:ahLst/>
            <a:cxnLst>
              <a:cxn ang="T12">
                <a:pos x="T0" y="T1"/>
              </a:cxn>
              <a:cxn ang="T13">
                <a:pos x="T2" y="T3"/>
              </a:cxn>
              <a:cxn ang="T14">
                <a:pos x="T4" y="T5"/>
              </a:cxn>
              <a:cxn ang="T15">
                <a:pos x="T6" y="T7"/>
              </a:cxn>
              <a:cxn ang="T16">
                <a:pos x="T8" y="T9"/>
              </a:cxn>
              <a:cxn ang="T17">
                <a:pos x="T10" y="T11"/>
              </a:cxn>
            </a:cxnLst>
            <a:rect l="T18" t="T19" r="T20" b="T21"/>
            <a:pathLst>
              <a:path w="612" h="425">
                <a:moveTo>
                  <a:pt x="612" y="425"/>
                </a:moveTo>
                <a:lnTo>
                  <a:pt x="0" y="425"/>
                </a:lnTo>
                <a:lnTo>
                  <a:pt x="0" y="177"/>
                </a:lnTo>
                <a:lnTo>
                  <a:pt x="314" y="0"/>
                </a:lnTo>
                <a:lnTo>
                  <a:pt x="612" y="177"/>
                </a:lnTo>
                <a:lnTo>
                  <a:pt x="612" y="425"/>
                </a:lnTo>
                <a:close/>
              </a:path>
            </a:pathLst>
          </a:custGeom>
          <a:solidFill>
            <a:srgbClr val="113A59"/>
          </a:solidFill>
          <a:ln w="9525">
            <a:noFill/>
            <a:miter lim="800000"/>
          </a:ln>
        </p:spPr>
        <p:txBody>
          <a:bodyPr/>
          <a:lstStyle/>
          <a:p>
            <a:endParaRPr lang="zh-CN" altLang="en-US" sz="2400">
              <a:latin typeface="Calibri" panose="020F0502020204030204" pitchFamily="34" charset="0"/>
            </a:endParaRPr>
          </a:p>
        </p:txBody>
      </p:sp>
      <p:sp>
        <p:nvSpPr>
          <p:cNvPr id="19464" name="Freeform 7"/>
          <p:cNvSpPr/>
          <p:nvPr/>
        </p:nvSpPr>
        <p:spPr bwMode="auto">
          <a:xfrm>
            <a:off x="4821238" y="2878138"/>
            <a:ext cx="1920875" cy="1335087"/>
          </a:xfrm>
          <a:custGeom>
            <a:avLst/>
            <a:gdLst>
              <a:gd name="T0" fmla="*/ 1920558 w 612"/>
              <a:gd name="T1" fmla="*/ 1333722 h 425"/>
              <a:gd name="T2" fmla="*/ 0 w 612"/>
              <a:gd name="T3" fmla="*/ 1333722 h 425"/>
              <a:gd name="T4" fmla="*/ 0 w 612"/>
              <a:gd name="T5" fmla="*/ 555456 h 425"/>
              <a:gd name="T6" fmla="*/ 985384 w 612"/>
              <a:gd name="T7" fmla="*/ 0 h 425"/>
              <a:gd name="T8" fmla="*/ 1920558 w 612"/>
              <a:gd name="T9" fmla="*/ 555456 h 425"/>
              <a:gd name="T10" fmla="*/ 1920558 w 612"/>
              <a:gd name="T11" fmla="*/ 1333722 h 425"/>
              <a:gd name="T12" fmla="*/ 0 60000 65536"/>
              <a:gd name="T13" fmla="*/ 0 60000 65536"/>
              <a:gd name="T14" fmla="*/ 0 60000 65536"/>
              <a:gd name="T15" fmla="*/ 0 60000 65536"/>
              <a:gd name="T16" fmla="*/ 0 60000 65536"/>
              <a:gd name="T17" fmla="*/ 0 60000 65536"/>
              <a:gd name="T18" fmla="*/ 0 w 612"/>
              <a:gd name="T19" fmla="*/ 0 h 425"/>
              <a:gd name="T20" fmla="*/ 612 w 612"/>
              <a:gd name="T21" fmla="*/ 425 h 425"/>
            </a:gdLst>
            <a:ahLst/>
            <a:cxnLst>
              <a:cxn ang="T12">
                <a:pos x="T0" y="T1"/>
              </a:cxn>
              <a:cxn ang="T13">
                <a:pos x="T2" y="T3"/>
              </a:cxn>
              <a:cxn ang="T14">
                <a:pos x="T4" y="T5"/>
              </a:cxn>
              <a:cxn ang="T15">
                <a:pos x="T6" y="T7"/>
              </a:cxn>
              <a:cxn ang="T16">
                <a:pos x="T8" y="T9"/>
              </a:cxn>
              <a:cxn ang="T17">
                <a:pos x="T10" y="T11"/>
              </a:cxn>
            </a:cxnLst>
            <a:rect l="T18" t="T19" r="T20" b="T21"/>
            <a:pathLst>
              <a:path w="612" h="425">
                <a:moveTo>
                  <a:pt x="612" y="425"/>
                </a:moveTo>
                <a:lnTo>
                  <a:pt x="0" y="425"/>
                </a:lnTo>
                <a:lnTo>
                  <a:pt x="0" y="177"/>
                </a:lnTo>
                <a:lnTo>
                  <a:pt x="314" y="0"/>
                </a:lnTo>
                <a:lnTo>
                  <a:pt x="612" y="177"/>
                </a:lnTo>
                <a:lnTo>
                  <a:pt x="612" y="425"/>
                </a:lnTo>
                <a:close/>
              </a:path>
            </a:pathLst>
          </a:custGeom>
          <a:solidFill>
            <a:srgbClr val="4D86B3"/>
          </a:solidFill>
          <a:ln w="9525">
            <a:noFill/>
            <a:miter lim="800000"/>
          </a:ln>
        </p:spPr>
        <p:txBody>
          <a:bodyPr/>
          <a:lstStyle/>
          <a:p>
            <a:endParaRPr lang="zh-CN" altLang="en-US" sz="2400">
              <a:latin typeface="Calibri" panose="020F0502020204030204" pitchFamily="34" charset="0"/>
            </a:endParaRPr>
          </a:p>
        </p:txBody>
      </p:sp>
      <p:sp>
        <p:nvSpPr>
          <p:cNvPr id="19465" name="Freeform 8"/>
          <p:cNvSpPr/>
          <p:nvPr/>
        </p:nvSpPr>
        <p:spPr bwMode="auto">
          <a:xfrm>
            <a:off x="4821238" y="3478213"/>
            <a:ext cx="1920875" cy="1333500"/>
          </a:xfrm>
          <a:custGeom>
            <a:avLst/>
            <a:gdLst>
              <a:gd name="T0" fmla="*/ 1920558 w 612"/>
              <a:gd name="T1" fmla="*/ 1333722 h 425"/>
              <a:gd name="T2" fmla="*/ 0 w 612"/>
              <a:gd name="T3" fmla="*/ 1333722 h 425"/>
              <a:gd name="T4" fmla="*/ 0 w 612"/>
              <a:gd name="T5" fmla="*/ 555456 h 425"/>
              <a:gd name="T6" fmla="*/ 985384 w 612"/>
              <a:gd name="T7" fmla="*/ 0 h 425"/>
              <a:gd name="T8" fmla="*/ 1920558 w 612"/>
              <a:gd name="T9" fmla="*/ 555456 h 425"/>
              <a:gd name="T10" fmla="*/ 1920558 w 612"/>
              <a:gd name="T11" fmla="*/ 1333722 h 425"/>
              <a:gd name="T12" fmla="*/ 0 60000 65536"/>
              <a:gd name="T13" fmla="*/ 0 60000 65536"/>
              <a:gd name="T14" fmla="*/ 0 60000 65536"/>
              <a:gd name="T15" fmla="*/ 0 60000 65536"/>
              <a:gd name="T16" fmla="*/ 0 60000 65536"/>
              <a:gd name="T17" fmla="*/ 0 60000 65536"/>
              <a:gd name="T18" fmla="*/ 0 w 612"/>
              <a:gd name="T19" fmla="*/ 0 h 425"/>
              <a:gd name="T20" fmla="*/ 612 w 612"/>
              <a:gd name="T21" fmla="*/ 425 h 425"/>
            </a:gdLst>
            <a:ahLst/>
            <a:cxnLst>
              <a:cxn ang="T12">
                <a:pos x="T0" y="T1"/>
              </a:cxn>
              <a:cxn ang="T13">
                <a:pos x="T2" y="T3"/>
              </a:cxn>
              <a:cxn ang="T14">
                <a:pos x="T4" y="T5"/>
              </a:cxn>
              <a:cxn ang="T15">
                <a:pos x="T6" y="T7"/>
              </a:cxn>
              <a:cxn ang="T16">
                <a:pos x="T8" y="T9"/>
              </a:cxn>
              <a:cxn ang="T17">
                <a:pos x="T10" y="T11"/>
              </a:cxn>
            </a:cxnLst>
            <a:rect l="T18" t="T19" r="T20" b="T21"/>
            <a:pathLst>
              <a:path w="612" h="425">
                <a:moveTo>
                  <a:pt x="612" y="425"/>
                </a:moveTo>
                <a:lnTo>
                  <a:pt x="0" y="425"/>
                </a:lnTo>
                <a:lnTo>
                  <a:pt x="0" y="177"/>
                </a:lnTo>
                <a:lnTo>
                  <a:pt x="314" y="0"/>
                </a:lnTo>
                <a:lnTo>
                  <a:pt x="612" y="177"/>
                </a:lnTo>
                <a:lnTo>
                  <a:pt x="612" y="425"/>
                </a:lnTo>
                <a:close/>
              </a:path>
            </a:pathLst>
          </a:custGeom>
          <a:solidFill>
            <a:srgbClr val="113A59"/>
          </a:solidFill>
          <a:ln w="9525">
            <a:noFill/>
            <a:miter lim="800000"/>
          </a:ln>
        </p:spPr>
        <p:txBody>
          <a:bodyPr/>
          <a:lstStyle/>
          <a:p>
            <a:endParaRPr lang="zh-CN" altLang="en-US" sz="2400">
              <a:latin typeface="Calibri" panose="020F0502020204030204" pitchFamily="34" charset="0"/>
            </a:endParaRPr>
          </a:p>
        </p:txBody>
      </p:sp>
      <p:sp>
        <p:nvSpPr>
          <p:cNvPr id="19466" name="Freeform 9"/>
          <p:cNvSpPr/>
          <p:nvPr/>
        </p:nvSpPr>
        <p:spPr bwMode="auto">
          <a:xfrm>
            <a:off x="4821238" y="4184650"/>
            <a:ext cx="1920875" cy="1333500"/>
          </a:xfrm>
          <a:custGeom>
            <a:avLst/>
            <a:gdLst>
              <a:gd name="T0" fmla="*/ 1920558 w 612"/>
              <a:gd name="T1" fmla="*/ 1333722 h 425"/>
              <a:gd name="T2" fmla="*/ 0 w 612"/>
              <a:gd name="T3" fmla="*/ 1333722 h 425"/>
              <a:gd name="T4" fmla="*/ 0 w 612"/>
              <a:gd name="T5" fmla="*/ 555456 h 425"/>
              <a:gd name="T6" fmla="*/ 985384 w 612"/>
              <a:gd name="T7" fmla="*/ 0 h 425"/>
              <a:gd name="T8" fmla="*/ 1920558 w 612"/>
              <a:gd name="T9" fmla="*/ 555456 h 425"/>
              <a:gd name="T10" fmla="*/ 1920558 w 612"/>
              <a:gd name="T11" fmla="*/ 1333722 h 425"/>
              <a:gd name="T12" fmla="*/ 0 60000 65536"/>
              <a:gd name="T13" fmla="*/ 0 60000 65536"/>
              <a:gd name="T14" fmla="*/ 0 60000 65536"/>
              <a:gd name="T15" fmla="*/ 0 60000 65536"/>
              <a:gd name="T16" fmla="*/ 0 60000 65536"/>
              <a:gd name="T17" fmla="*/ 0 60000 65536"/>
              <a:gd name="T18" fmla="*/ 0 w 612"/>
              <a:gd name="T19" fmla="*/ 0 h 425"/>
              <a:gd name="T20" fmla="*/ 612 w 612"/>
              <a:gd name="T21" fmla="*/ 425 h 425"/>
            </a:gdLst>
            <a:ahLst/>
            <a:cxnLst>
              <a:cxn ang="T12">
                <a:pos x="T0" y="T1"/>
              </a:cxn>
              <a:cxn ang="T13">
                <a:pos x="T2" y="T3"/>
              </a:cxn>
              <a:cxn ang="T14">
                <a:pos x="T4" y="T5"/>
              </a:cxn>
              <a:cxn ang="T15">
                <a:pos x="T6" y="T7"/>
              </a:cxn>
              <a:cxn ang="T16">
                <a:pos x="T8" y="T9"/>
              </a:cxn>
              <a:cxn ang="T17">
                <a:pos x="T10" y="T11"/>
              </a:cxn>
            </a:cxnLst>
            <a:rect l="T18" t="T19" r="T20" b="T21"/>
            <a:pathLst>
              <a:path w="612" h="425">
                <a:moveTo>
                  <a:pt x="612" y="425"/>
                </a:moveTo>
                <a:lnTo>
                  <a:pt x="0" y="425"/>
                </a:lnTo>
                <a:lnTo>
                  <a:pt x="0" y="177"/>
                </a:lnTo>
                <a:lnTo>
                  <a:pt x="314" y="0"/>
                </a:lnTo>
                <a:lnTo>
                  <a:pt x="612" y="177"/>
                </a:lnTo>
                <a:lnTo>
                  <a:pt x="612" y="425"/>
                </a:lnTo>
                <a:close/>
              </a:path>
            </a:pathLst>
          </a:custGeom>
          <a:solidFill>
            <a:srgbClr val="4D86B3"/>
          </a:solidFill>
          <a:ln w="9525">
            <a:noFill/>
            <a:miter lim="800000"/>
          </a:ln>
        </p:spPr>
        <p:txBody>
          <a:bodyPr/>
          <a:lstStyle/>
          <a:p>
            <a:endParaRPr lang="zh-CN" altLang="en-US" sz="2400">
              <a:latin typeface="Calibri" panose="020F0502020204030204" pitchFamily="34" charset="0"/>
            </a:endParaRPr>
          </a:p>
        </p:txBody>
      </p:sp>
      <p:sp>
        <p:nvSpPr>
          <p:cNvPr id="19467" name="Freeform 10"/>
          <p:cNvSpPr/>
          <p:nvPr/>
        </p:nvSpPr>
        <p:spPr bwMode="auto">
          <a:xfrm>
            <a:off x="4821238" y="4968875"/>
            <a:ext cx="1920875" cy="1889125"/>
          </a:xfrm>
          <a:custGeom>
            <a:avLst/>
            <a:gdLst>
              <a:gd name="T0" fmla="*/ 1920558 w 612"/>
              <a:gd name="T1" fmla="*/ 1889177 h 602"/>
              <a:gd name="T2" fmla="*/ 0 w 612"/>
              <a:gd name="T3" fmla="*/ 1889177 h 602"/>
              <a:gd name="T4" fmla="*/ 0 w 612"/>
              <a:gd name="T5" fmla="*/ 555456 h 602"/>
              <a:gd name="T6" fmla="*/ 985384 w 612"/>
              <a:gd name="T7" fmla="*/ 0 h 602"/>
              <a:gd name="T8" fmla="*/ 1920558 w 612"/>
              <a:gd name="T9" fmla="*/ 555456 h 602"/>
              <a:gd name="T10" fmla="*/ 1920558 w 612"/>
              <a:gd name="T11" fmla="*/ 1889177 h 602"/>
              <a:gd name="T12" fmla="*/ 0 60000 65536"/>
              <a:gd name="T13" fmla="*/ 0 60000 65536"/>
              <a:gd name="T14" fmla="*/ 0 60000 65536"/>
              <a:gd name="T15" fmla="*/ 0 60000 65536"/>
              <a:gd name="T16" fmla="*/ 0 60000 65536"/>
              <a:gd name="T17" fmla="*/ 0 60000 65536"/>
              <a:gd name="T18" fmla="*/ 0 w 612"/>
              <a:gd name="T19" fmla="*/ 0 h 602"/>
              <a:gd name="T20" fmla="*/ 612 w 612"/>
              <a:gd name="T21" fmla="*/ 602 h 602"/>
            </a:gdLst>
            <a:ahLst/>
            <a:cxnLst>
              <a:cxn ang="T12">
                <a:pos x="T0" y="T1"/>
              </a:cxn>
              <a:cxn ang="T13">
                <a:pos x="T2" y="T3"/>
              </a:cxn>
              <a:cxn ang="T14">
                <a:pos x="T4" y="T5"/>
              </a:cxn>
              <a:cxn ang="T15">
                <a:pos x="T6" y="T7"/>
              </a:cxn>
              <a:cxn ang="T16">
                <a:pos x="T8" y="T9"/>
              </a:cxn>
              <a:cxn ang="T17">
                <a:pos x="T10" y="T11"/>
              </a:cxn>
            </a:cxnLst>
            <a:rect l="T18" t="T19" r="T20" b="T21"/>
            <a:pathLst>
              <a:path w="612" h="602">
                <a:moveTo>
                  <a:pt x="612" y="602"/>
                </a:moveTo>
                <a:lnTo>
                  <a:pt x="0" y="602"/>
                </a:lnTo>
                <a:lnTo>
                  <a:pt x="0" y="177"/>
                </a:lnTo>
                <a:lnTo>
                  <a:pt x="314" y="0"/>
                </a:lnTo>
                <a:lnTo>
                  <a:pt x="612" y="177"/>
                </a:lnTo>
                <a:lnTo>
                  <a:pt x="612" y="602"/>
                </a:lnTo>
                <a:close/>
              </a:path>
            </a:pathLst>
          </a:custGeom>
          <a:solidFill>
            <a:srgbClr val="113A59"/>
          </a:solidFill>
          <a:ln w="9525">
            <a:noFill/>
            <a:miter lim="800000"/>
          </a:ln>
        </p:spPr>
        <p:txBody>
          <a:bodyPr/>
          <a:lstStyle/>
          <a:p>
            <a:endParaRPr lang="zh-CN" altLang="en-US" sz="2400">
              <a:latin typeface="Calibri" panose="020F0502020204030204" pitchFamily="34" charset="0"/>
            </a:endParaRPr>
          </a:p>
        </p:txBody>
      </p:sp>
      <p:sp>
        <p:nvSpPr>
          <p:cNvPr id="19468" name="Oval 11"/>
          <p:cNvSpPr>
            <a:spLocks noChangeArrowheads="1"/>
          </p:cNvSpPr>
          <p:nvPr/>
        </p:nvSpPr>
        <p:spPr bwMode="auto">
          <a:xfrm>
            <a:off x="7385050" y="1781175"/>
            <a:ext cx="868363" cy="858838"/>
          </a:xfrm>
          <a:prstGeom prst="ellipse">
            <a:avLst/>
          </a:prstGeom>
          <a:solidFill>
            <a:srgbClr val="4D86B3"/>
          </a:solidFill>
          <a:ln w="9525">
            <a:noFill/>
            <a:round/>
          </a:ln>
        </p:spPr>
        <p:txBody>
          <a:bodyPr/>
          <a:lstStyle/>
          <a:p>
            <a:endParaRPr lang="zh-CN" altLang="en-US" sz="2400">
              <a:latin typeface="Calibri" panose="020F0502020204030204" pitchFamily="34" charset="0"/>
            </a:endParaRPr>
          </a:p>
        </p:txBody>
      </p:sp>
      <p:sp>
        <p:nvSpPr>
          <p:cNvPr id="19469" name="Rectangle 12"/>
          <p:cNvSpPr>
            <a:spLocks noChangeArrowheads="1"/>
          </p:cNvSpPr>
          <p:nvPr/>
        </p:nvSpPr>
        <p:spPr bwMode="auto">
          <a:xfrm>
            <a:off x="6726238" y="2193925"/>
            <a:ext cx="658812" cy="31750"/>
          </a:xfrm>
          <a:prstGeom prst="rect">
            <a:avLst/>
          </a:prstGeom>
          <a:solidFill>
            <a:srgbClr val="4D86B3"/>
          </a:solidFill>
          <a:ln w="9525">
            <a:noFill/>
            <a:miter lim="800000"/>
          </a:ln>
        </p:spPr>
        <p:txBody>
          <a:bodyPr/>
          <a:lstStyle/>
          <a:p>
            <a:endParaRPr lang="zh-CN" altLang="en-US" sz="2400">
              <a:latin typeface="Calibri" panose="020F0502020204030204" pitchFamily="34" charset="0"/>
            </a:endParaRPr>
          </a:p>
        </p:txBody>
      </p:sp>
      <p:sp>
        <p:nvSpPr>
          <p:cNvPr id="19470" name="Oval 13"/>
          <p:cNvSpPr>
            <a:spLocks noChangeArrowheads="1"/>
          </p:cNvSpPr>
          <p:nvPr/>
        </p:nvSpPr>
        <p:spPr bwMode="auto">
          <a:xfrm>
            <a:off x="9039225" y="3189288"/>
            <a:ext cx="858838" cy="866775"/>
          </a:xfrm>
          <a:prstGeom prst="ellipse">
            <a:avLst/>
          </a:prstGeom>
          <a:solidFill>
            <a:srgbClr val="4D86B3"/>
          </a:solidFill>
          <a:ln w="9525">
            <a:noFill/>
            <a:round/>
          </a:ln>
        </p:spPr>
        <p:txBody>
          <a:bodyPr/>
          <a:lstStyle/>
          <a:p>
            <a:endParaRPr lang="zh-CN" altLang="en-US" sz="2400">
              <a:latin typeface="Calibri" panose="020F0502020204030204" pitchFamily="34" charset="0"/>
            </a:endParaRPr>
          </a:p>
        </p:txBody>
      </p:sp>
      <p:sp>
        <p:nvSpPr>
          <p:cNvPr id="19471" name="Rectangle 14"/>
          <p:cNvSpPr>
            <a:spLocks noChangeArrowheads="1"/>
          </p:cNvSpPr>
          <p:nvPr/>
        </p:nvSpPr>
        <p:spPr bwMode="auto">
          <a:xfrm>
            <a:off x="6726238" y="3603625"/>
            <a:ext cx="2349500" cy="38100"/>
          </a:xfrm>
          <a:prstGeom prst="rect">
            <a:avLst/>
          </a:prstGeom>
          <a:solidFill>
            <a:srgbClr val="4D86B3"/>
          </a:solidFill>
          <a:ln w="9525">
            <a:noFill/>
            <a:miter lim="800000"/>
          </a:ln>
        </p:spPr>
        <p:txBody>
          <a:bodyPr/>
          <a:lstStyle/>
          <a:p>
            <a:endParaRPr lang="zh-CN" altLang="en-US" sz="2400">
              <a:latin typeface="Calibri" panose="020F0502020204030204" pitchFamily="34" charset="0"/>
            </a:endParaRPr>
          </a:p>
        </p:txBody>
      </p:sp>
      <p:sp>
        <p:nvSpPr>
          <p:cNvPr id="19472" name="Oval 15"/>
          <p:cNvSpPr>
            <a:spLocks noChangeArrowheads="1"/>
          </p:cNvSpPr>
          <p:nvPr/>
        </p:nvSpPr>
        <p:spPr bwMode="auto">
          <a:xfrm>
            <a:off x="8162925" y="4635500"/>
            <a:ext cx="869950" cy="860425"/>
          </a:xfrm>
          <a:prstGeom prst="ellipse">
            <a:avLst/>
          </a:prstGeom>
          <a:solidFill>
            <a:srgbClr val="4D86B3"/>
          </a:solidFill>
          <a:ln w="9525">
            <a:noFill/>
            <a:round/>
          </a:ln>
        </p:spPr>
        <p:txBody>
          <a:bodyPr/>
          <a:lstStyle/>
          <a:p>
            <a:endParaRPr lang="zh-CN" altLang="en-US" sz="2400">
              <a:latin typeface="Calibri" panose="020F0502020204030204" pitchFamily="34" charset="0"/>
            </a:endParaRPr>
          </a:p>
        </p:txBody>
      </p:sp>
      <p:sp>
        <p:nvSpPr>
          <p:cNvPr id="19473" name="Rectangle 16"/>
          <p:cNvSpPr>
            <a:spLocks noChangeArrowheads="1"/>
          </p:cNvSpPr>
          <p:nvPr/>
        </p:nvSpPr>
        <p:spPr bwMode="auto">
          <a:xfrm>
            <a:off x="6726238" y="5049838"/>
            <a:ext cx="1436687" cy="28575"/>
          </a:xfrm>
          <a:prstGeom prst="rect">
            <a:avLst/>
          </a:prstGeom>
          <a:solidFill>
            <a:srgbClr val="4D86B3"/>
          </a:solidFill>
          <a:ln w="9525">
            <a:noFill/>
            <a:miter lim="800000"/>
          </a:ln>
        </p:spPr>
        <p:txBody>
          <a:bodyPr/>
          <a:lstStyle/>
          <a:p>
            <a:endParaRPr lang="zh-CN" altLang="en-US" sz="2400">
              <a:latin typeface="Calibri" panose="020F0502020204030204" pitchFamily="34" charset="0"/>
            </a:endParaRPr>
          </a:p>
        </p:txBody>
      </p:sp>
      <p:sp>
        <p:nvSpPr>
          <p:cNvPr id="19474" name="Oval 17"/>
          <p:cNvSpPr>
            <a:spLocks noChangeArrowheads="1"/>
          </p:cNvSpPr>
          <p:nvPr/>
        </p:nvSpPr>
        <p:spPr bwMode="auto">
          <a:xfrm>
            <a:off x="3308350" y="2655888"/>
            <a:ext cx="866775" cy="860425"/>
          </a:xfrm>
          <a:prstGeom prst="ellipse">
            <a:avLst/>
          </a:prstGeom>
          <a:solidFill>
            <a:srgbClr val="113A59"/>
          </a:solidFill>
          <a:ln w="9525">
            <a:noFill/>
            <a:round/>
          </a:ln>
        </p:spPr>
        <p:txBody>
          <a:bodyPr/>
          <a:lstStyle/>
          <a:p>
            <a:endParaRPr lang="zh-CN" altLang="en-US" sz="2400">
              <a:latin typeface="Calibri" panose="020F0502020204030204" pitchFamily="34" charset="0"/>
            </a:endParaRPr>
          </a:p>
        </p:txBody>
      </p:sp>
      <p:sp>
        <p:nvSpPr>
          <p:cNvPr id="19475" name="Rectangle 18"/>
          <p:cNvSpPr>
            <a:spLocks noChangeArrowheads="1"/>
          </p:cNvSpPr>
          <p:nvPr/>
        </p:nvSpPr>
        <p:spPr bwMode="auto">
          <a:xfrm>
            <a:off x="4175125" y="3070225"/>
            <a:ext cx="661988" cy="31750"/>
          </a:xfrm>
          <a:prstGeom prst="rect">
            <a:avLst/>
          </a:prstGeom>
          <a:solidFill>
            <a:srgbClr val="113A59"/>
          </a:solidFill>
          <a:ln w="9525">
            <a:noFill/>
            <a:miter lim="800000"/>
          </a:ln>
        </p:spPr>
        <p:txBody>
          <a:bodyPr/>
          <a:lstStyle/>
          <a:p>
            <a:endParaRPr lang="zh-CN" altLang="en-US" sz="2400">
              <a:latin typeface="Calibri" panose="020F0502020204030204" pitchFamily="34" charset="0"/>
            </a:endParaRPr>
          </a:p>
        </p:txBody>
      </p:sp>
      <p:sp>
        <p:nvSpPr>
          <p:cNvPr id="19476" name="Oval 19"/>
          <p:cNvSpPr>
            <a:spLocks noChangeArrowheads="1"/>
          </p:cNvSpPr>
          <p:nvPr/>
        </p:nvSpPr>
        <p:spPr bwMode="auto">
          <a:xfrm>
            <a:off x="2300288" y="4065588"/>
            <a:ext cx="860425" cy="858837"/>
          </a:xfrm>
          <a:prstGeom prst="ellipse">
            <a:avLst/>
          </a:prstGeom>
          <a:solidFill>
            <a:srgbClr val="113A59"/>
          </a:solidFill>
          <a:ln w="9525">
            <a:noFill/>
            <a:round/>
          </a:ln>
        </p:spPr>
        <p:txBody>
          <a:bodyPr/>
          <a:lstStyle/>
          <a:p>
            <a:endParaRPr lang="zh-CN" altLang="en-US" sz="2400">
              <a:latin typeface="Calibri" panose="020F0502020204030204" pitchFamily="34" charset="0"/>
            </a:endParaRPr>
          </a:p>
        </p:txBody>
      </p:sp>
      <p:sp>
        <p:nvSpPr>
          <p:cNvPr id="19477" name="Rectangle 20"/>
          <p:cNvSpPr>
            <a:spLocks noChangeArrowheads="1"/>
          </p:cNvSpPr>
          <p:nvPr/>
        </p:nvSpPr>
        <p:spPr bwMode="auto">
          <a:xfrm>
            <a:off x="3160713" y="4479925"/>
            <a:ext cx="1676400" cy="26988"/>
          </a:xfrm>
          <a:prstGeom prst="rect">
            <a:avLst/>
          </a:prstGeom>
          <a:solidFill>
            <a:srgbClr val="113A59"/>
          </a:solidFill>
          <a:ln w="9525">
            <a:noFill/>
            <a:miter lim="800000"/>
          </a:ln>
        </p:spPr>
        <p:txBody>
          <a:bodyPr/>
          <a:lstStyle/>
          <a:p>
            <a:endParaRPr lang="zh-CN" altLang="en-US" sz="2400">
              <a:latin typeface="Calibri" panose="020F0502020204030204" pitchFamily="34" charset="0"/>
            </a:endParaRPr>
          </a:p>
        </p:txBody>
      </p:sp>
      <p:sp>
        <p:nvSpPr>
          <p:cNvPr id="19478" name="TextBox 682"/>
          <p:cNvSpPr txBox="1">
            <a:spLocks noChangeArrowheads="1"/>
          </p:cNvSpPr>
          <p:nvPr/>
        </p:nvSpPr>
        <p:spPr bwMode="auto">
          <a:xfrm>
            <a:off x="3294063" y="2733675"/>
            <a:ext cx="895350" cy="584200"/>
          </a:xfrm>
          <a:prstGeom prst="rect">
            <a:avLst/>
          </a:prstGeom>
          <a:noFill/>
          <a:ln w="9525">
            <a:noFill/>
            <a:miter lim="800000"/>
          </a:ln>
        </p:spPr>
        <p:txBody>
          <a:bodyPr wrap="none">
            <a:spAutoFit/>
          </a:bodyPr>
          <a:lstStyle/>
          <a:p>
            <a:pPr algn="ctr"/>
            <a:r>
              <a:rPr lang="en-US" altLang="zh-CN" sz="3200">
                <a:solidFill>
                  <a:srgbClr val="F3C953"/>
                </a:solidFill>
                <a:latin typeface="Calibri" panose="020F0502020204030204" pitchFamily="34" charset="0"/>
              </a:rPr>
              <a:t>25%</a:t>
            </a:r>
            <a:endParaRPr lang="zh-CN" altLang="en-US" sz="3200">
              <a:solidFill>
                <a:srgbClr val="F3C953"/>
              </a:solidFill>
              <a:latin typeface="Calibri" panose="020F0502020204030204" pitchFamily="34" charset="0"/>
            </a:endParaRPr>
          </a:p>
        </p:txBody>
      </p:sp>
      <p:sp>
        <p:nvSpPr>
          <p:cNvPr id="19479" name="TextBox 682"/>
          <p:cNvSpPr txBox="1">
            <a:spLocks noChangeArrowheads="1"/>
          </p:cNvSpPr>
          <p:nvPr/>
        </p:nvSpPr>
        <p:spPr bwMode="auto">
          <a:xfrm>
            <a:off x="7348538" y="1893888"/>
            <a:ext cx="895350" cy="584200"/>
          </a:xfrm>
          <a:prstGeom prst="rect">
            <a:avLst/>
          </a:prstGeom>
          <a:noFill/>
          <a:ln w="9525">
            <a:noFill/>
            <a:miter lim="800000"/>
          </a:ln>
        </p:spPr>
        <p:txBody>
          <a:bodyPr wrap="none">
            <a:spAutoFit/>
          </a:bodyPr>
          <a:lstStyle/>
          <a:p>
            <a:pPr algn="ctr"/>
            <a:r>
              <a:rPr lang="en-US" altLang="zh-CN" sz="3200">
                <a:solidFill>
                  <a:srgbClr val="F3C953"/>
                </a:solidFill>
                <a:latin typeface="Calibri" panose="020F0502020204030204" pitchFamily="34" charset="0"/>
              </a:rPr>
              <a:t>13%</a:t>
            </a:r>
            <a:endParaRPr lang="zh-CN" altLang="en-US" sz="3200">
              <a:solidFill>
                <a:srgbClr val="F3C953"/>
              </a:solidFill>
              <a:latin typeface="Calibri" panose="020F0502020204030204" pitchFamily="34" charset="0"/>
            </a:endParaRPr>
          </a:p>
        </p:txBody>
      </p:sp>
      <p:sp>
        <p:nvSpPr>
          <p:cNvPr id="19480" name="TextBox 682"/>
          <p:cNvSpPr txBox="1">
            <a:spLocks noChangeArrowheads="1"/>
          </p:cNvSpPr>
          <p:nvPr/>
        </p:nvSpPr>
        <p:spPr bwMode="auto">
          <a:xfrm>
            <a:off x="2281238" y="4159250"/>
            <a:ext cx="895350" cy="585788"/>
          </a:xfrm>
          <a:prstGeom prst="rect">
            <a:avLst/>
          </a:prstGeom>
          <a:noFill/>
          <a:ln w="9525">
            <a:noFill/>
            <a:miter lim="800000"/>
          </a:ln>
        </p:spPr>
        <p:txBody>
          <a:bodyPr wrap="none">
            <a:spAutoFit/>
          </a:bodyPr>
          <a:lstStyle/>
          <a:p>
            <a:pPr algn="ctr"/>
            <a:r>
              <a:rPr lang="en-US" altLang="zh-CN" sz="3200">
                <a:solidFill>
                  <a:srgbClr val="F3C953"/>
                </a:solidFill>
                <a:latin typeface="Calibri" panose="020F0502020204030204" pitchFamily="34" charset="0"/>
              </a:rPr>
              <a:t>25%</a:t>
            </a:r>
            <a:endParaRPr lang="zh-CN" altLang="en-US" sz="3200">
              <a:solidFill>
                <a:srgbClr val="F3C953"/>
              </a:solidFill>
              <a:latin typeface="Calibri" panose="020F0502020204030204" pitchFamily="34" charset="0"/>
            </a:endParaRPr>
          </a:p>
        </p:txBody>
      </p:sp>
      <p:sp>
        <p:nvSpPr>
          <p:cNvPr id="19481" name="TextBox 682"/>
          <p:cNvSpPr txBox="1">
            <a:spLocks noChangeArrowheads="1"/>
          </p:cNvSpPr>
          <p:nvPr/>
        </p:nvSpPr>
        <p:spPr bwMode="auto">
          <a:xfrm>
            <a:off x="8205788" y="4786313"/>
            <a:ext cx="893762" cy="584200"/>
          </a:xfrm>
          <a:prstGeom prst="rect">
            <a:avLst/>
          </a:prstGeom>
          <a:noFill/>
          <a:ln w="9525">
            <a:noFill/>
            <a:miter lim="800000"/>
          </a:ln>
        </p:spPr>
        <p:txBody>
          <a:bodyPr wrap="none">
            <a:spAutoFit/>
          </a:bodyPr>
          <a:lstStyle/>
          <a:p>
            <a:pPr algn="ctr"/>
            <a:r>
              <a:rPr lang="en-US" altLang="zh-CN" sz="3200">
                <a:solidFill>
                  <a:srgbClr val="F3C953"/>
                </a:solidFill>
                <a:latin typeface="Calibri" panose="020F0502020204030204" pitchFamily="34" charset="0"/>
              </a:rPr>
              <a:t>13%</a:t>
            </a:r>
            <a:endParaRPr lang="zh-CN" altLang="en-US" sz="3200">
              <a:solidFill>
                <a:srgbClr val="F3C953"/>
              </a:solidFill>
              <a:latin typeface="Calibri" panose="020F0502020204030204" pitchFamily="34" charset="0"/>
            </a:endParaRPr>
          </a:p>
        </p:txBody>
      </p:sp>
      <p:sp>
        <p:nvSpPr>
          <p:cNvPr id="19482" name="TextBox 682"/>
          <p:cNvSpPr txBox="1">
            <a:spLocks noChangeArrowheads="1"/>
          </p:cNvSpPr>
          <p:nvPr/>
        </p:nvSpPr>
        <p:spPr bwMode="auto">
          <a:xfrm>
            <a:off x="9091613" y="3295650"/>
            <a:ext cx="895350" cy="584200"/>
          </a:xfrm>
          <a:prstGeom prst="rect">
            <a:avLst/>
          </a:prstGeom>
          <a:noFill/>
          <a:ln w="9525">
            <a:noFill/>
            <a:miter lim="800000"/>
          </a:ln>
        </p:spPr>
        <p:txBody>
          <a:bodyPr wrap="none">
            <a:spAutoFit/>
          </a:bodyPr>
          <a:lstStyle/>
          <a:p>
            <a:pPr algn="ctr"/>
            <a:r>
              <a:rPr lang="en-US" altLang="zh-CN" sz="3200">
                <a:solidFill>
                  <a:srgbClr val="F3C953"/>
                </a:solidFill>
                <a:latin typeface="Calibri" panose="020F0502020204030204" pitchFamily="34" charset="0"/>
              </a:rPr>
              <a:t>12%</a:t>
            </a:r>
            <a:endParaRPr lang="zh-CN" altLang="en-US" sz="3200">
              <a:solidFill>
                <a:srgbClr val="F3C953"/>
              </a:solidFill>
              <a:latin typeface="Calibri" panose="020F0502020204030204" pitchFamily="34" charset="0"/>
            </a:endParaRPr>
          </a:p>
        </p:txBody>
      </p:sp>
      <p:sp>
        <p:nvSpPr>
          <p:cNvPr id="19483" name="TextBox 149"/>
          <p:cNvSpPr txBox="1">
            <a:spLocks noChangeArrowheads="1"/>
          </p:cNvSpPr>
          <p:nvPr/>
        </p:nvSpPr>
        <p:spPr bwMode="auto">
          <a:xfrm>
            <a:off x="509588" y="4289425"/>
            <a:ext cx="1620837" cy="522288"/>
          </a:xfrm>
          <a:prstGeom prst="rect">
            <a:avLst/>
          </a:prstGeom>
          <a:noFill/>
          <a:ln w="9525">
            <a:noFill/>
            <a:miter lim="800000"/>
          </a:ln>
        </p:spPr>
        <p:txBody>
          <a:bodyPr wrap="none">
            <a:spAutoFit/>
          </a:bodyPr>
          <a:lstStyle/>
          <a:p>
            <a:r>
              <a:rPr lang="zh-CN" altLang="en-US" sz="2800">
                <a:solidFill>
                  <a:srgbClr val="113A59"/>
                </a:solidFill>
                <a:latin typeface="Calibri" panose="020F0502020204030204" pitchFamily="34" charset="0"/>
              </a:rPr>
              <a:t>添加标题</a:t>
            </a:r>
            <a:endParaRPr lang="zh-CN" altLang="en-US" sz="2800">
              <a:solidFill>
                <a:srgbClr val="113A59"/>
              </a:solidFill>
              <a:latin typeface="Calibri" panose="020F0502020204030204" pitchFamily="34" charset="0"/>
            </a:endParaRPr>
          </a:p>
        </p:txBody>
      </p:sp>
      <p:sp>
        <p:nvSpPr>
          <p:cNvPr id="19484" name="TextBox 150"/>
          <p:cNvSpPr txBox="1">
            <a:spLocks noChangeArrowheads="1"/>
          </p:cNvSpPr>
          <p:nvPr/>
        </p:nvSpPr>
        <p:spPr bwMode="auto">
          <a:xfrm>
            <a:off x="9999663" y="3395663"/>
            <a:ext cx="1627187" cy="523875"/>
          </a:xfrm>
          <a:prstGeom prst="rect">
            <a:avLst/>
          </a:prstGeom>
          <a:noFill/>
          <a:ln w="9525">
            <a:noFill/>
            <a:miter lim="800000"/>
          </a:ln>
        </p:spPr>
        <p:txBody>
          <a:bodyPr wrap="none">
            <a:spAutoFit/>
          </a:bodyPr>
          <a:lstStyle/>
          <a:p>
            <a:r>
              <a:rPr lang="zh-CN" altLang="en-US" sz="2800" b="1">
                <a:solidFill>
                  <a:srgbClr val="113A59"/>
                </a:solidFill>
                <a:latin typeface="Calibri" panose="020F0502020204030204" pitchFamily="34" charset="0"/>
              </a:rPr>
              <a:t>添加标题</a:t>
            </a:r>
            <a:endParaRPr lang="zh-CN" altLang="en-US" sz="2800" b="1">
              <a:solidFill>
                <a:srgbClr val="113A59"/>
              </a:solidFill>
              <a:latin typeface="Calibri" panose="020F0502020204030204" pitchFamily="34" charset="0"/>
            </a:endParaRPr>
          </a:p>
        </p:txBody>
      </p:sp>
      <p:sp>
        <p:nvSpPr>
          <p:cNvPr id="19485" name="TextBox 151"/>
          <p:cNvSpPr txBox="1">
            <a:spLocks noChangeArrowheads="1"/>
          </p:cNvSpPr>
          <p:nvPr/>
        </p:nvSpPr>
        <p:spPr bwMode="auto">
          <a:xfrm>
            <a:off x="1458913" y="2840038"/>
            <a:ext cx="1620837" cy="523875"/>
          </a:xfrm>
          <a:prstGeom prst="rect">
            <a:avLst/>
          </a:prstGeom>
          <a:noFill/>
          <a:ln w="9525">
            <a:noFill/>
            <a:miter lim="800000"/>
          </a:ln>
        </p:spPr>
        <p:txBody>
          <a:bodyPr wrap="none">
            <a:spAutoFit/>
          </a:bodyPr>
          <a:lstStyle/>
          <a:p>
            <a:r>
              <a:rPr lang="zh-CN" altLang="en-US" sz="2800">
                <a:solidFill>
                  <a:srgbClr val="113A59"/>
                </a:solidFill>
                <a:latin typeface="Calibri" panose="020F0502020204030204" pitchFamily="34" charset="0"/>
              </a:rPr>
              <a:t>添加标题</a:t>
            </a:r>
            <a:endParaRPr lang="zh-CN" altLang="en-US" sz="2800">
              <a:solidFill>
                <a:srgbClr val="113A59"/>
              </a:solidFill>
              <a:latin typeface="Calibri" panose="020F0502020204030204" pitchFamily="34" charset="0"/>
            </a:endParaRPr>
          </a:p>
        </p:txBody>
      </p:sp>
      <p:sp>
        <p:nvSpPr>
          <p:cNvPr id="19486" name="TextBox 152"/>
          <p:cNvSpPr txBox="1">
            <a:spLocks noChangeArrowheads="1"/>
          </p:cNvSpPr>
          <p:nvPr/>
        </p:nvSpPr>
        <p:spPr bwMode="auto">
          <a:xfrm>
            <a:off x="8316913" y="1982788"/>
            <a:ext cx="1627187" cy="523875"/>
          </a:xfrm>
          <a:prstGeom prst="rect">
            <a:avLst/>
          </a:prstGeom>
          <a:noFill/>
          <a:ln w="9525">
            <a:noFill/>
            <a:miter lim="800000"/>
          </a:ln>
        </p:spPr>
        <p:txBody>
          <a:bodyPr wrap="none">
            <a:spAutoFit/>
          </a:bodyPr>
          <a:lstStyle/>
          <a:p>
            <a:r>
              <a:rPr lang="zh-CN" altLang="en-US" sz="2800" b="1">
                <a:solidFill>
                  <a:srgbClr val="113A59"/>
                </a:solidFill>
                <a:latin typeface="Calibri" panose="020F0502020204030204" pitchFamily="34" charset="0"/>
              </a:rPr>
              <a:t>添加标题</a:t>
            </a:r>
            <a:endParaRPr lang="zh-CN" altLang="en-US" sz="2800" b="1">
              <a:solidFill>
                <a:srgbClr val="113A59"/>
              </a:solidFill>
              <a:latin typeface="Calibri" panose="020F0502020204030204" pitchFamily="34" charset="0"/>
            </a:endParaRPr>
          </a:p>
        </p:txBody>
      </p:sp>
      <p:sp>
        <p:nvSpPr>
          <p:cNvPr id="19487" name="TextBox 153"/>
          <p:cNvSpPr txBox="1">
            <a:spLocks noChangeArrowheads="1"/>
          </p:cNvSpPr>
          <p:nvPr/>
        </p:nvSpPr>
        <p:spPr bwMode="auto">
          <a:xfrm>
            <a:off x="4900613" y="6000750"/>
            <a:ext cx="1620837" cy="522288"/>
          </a:xfrm>
          <a:prstGeom prst="rect">
            <a:avLst/>
          </a:prstGeom>
          <a:noFill/>
          <a:ln w="9525">
            <a:noFill/>
            <a:miter lim="800000"/>
          </a:ln>
        </p:spPr>
        <p:txBody>
          <a:bodyPr wrap="none">
            <a:spAutoFit/>
          </a:bodyPr>
          <a:lstStyle/>
          <a:p>
            <a:r>
              <a:rPr lang="zh-CN" altLang="en-US" sz="2800">
                <a:solidFill>
                  <a:schemeClr val="bg1"/>
                </a:solidFill>
                <a:latin typeface="Calibri" panose="020F0502020204030204" pitchFamily="34" charset="0"/>
              </a:rPr>
              <a:t>添加标题</a:t>
            </a:r>
            <a:endParaRPr lang="zh-CN" altLang="en-US" sz="2800">
              <a:solidFill>
                <a:schemeClr val="bg1"/>
              </a:solidFill>
              <a:latin typeface="Calibri" panose="020F0502020204030204" pitchFamily="34" charset="0"/>
            </a:endParaRPr>
          </a:p>
        </p:txBody>
      </p:sp>
      <p:sp>
        <p:nvSpPr>
          <p:cNvPr id="19488" name="TextBox 154"/>
          <p:cNvSpPr txBox="1">
            <a:spLocks noChangeArrowheads="1"/>
          </p:cNvSpPr>
          <p:nvPr/>
        </p:nvSpPr>
        <p:spPr bwMode="auto">
          <a:xfrm>
            <a:off x="9117013" y="4832350"/>
            <a:ext cx="1627187" cy="522288"/>
          </a:xfrm>
          <a:prstGeom prst="rect">
            <a:avLst/>
          </a:prstGeom>
          <a:noFill/>
          <a:ln w="9525">
            <a:noFill/>
            <a:miter lim="800000"/>
          </a:ln>
        </p:spPr>
        <p:txBody>
          <a:bodyPr wrap="none">
            <a:spAutoFit/>
          </a:bodyPr>
          <a:lstStyle/>
          <a:p>
            <a:r>
              <a:rPr lang="zh-CN" altLang="en-US" sz="2800" b="1">
                <a:solidFill>
                  <a:srgbClr val="113A59"/>
                </a:solidFill>
                <a:latin typeface="Calibri" panose="020F0502020204030204" pitchFamily="34" charset="0"/>
              </a:rPr>
              <a:t>添加标题</a:t>
            </a:r>
            <a:endParaRPr lang="zh-CN" altLang="en-US" sz="2800" b="1">
              <a:solidFill>
                <a:srgbClr val="113A59"/>
              </a:solidFill>
              <a:latin typeface="Calibri" panose="020F050202020403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076450" y="2609850"/>
            <a:ext cx="8382000" cy="1771650"/>
          </a:xfrm>
          <a:custGeom>
            <a:avLst/>
            <a:gdLst>
              <a:gd name="connsiteX0" fmla="*/ 0 w 8153400"/>
              <a:gd name="connsiteY0" fmla="*/ 0 h 1428750"/>
              <a:gd name="connsiteX1" fmla="*/ 8153400 w 8153400"/>
              <a:gd name="connsiteY1" fmla="*/ 0 h 1428750"/>
              <a:gd name="connsiteX2" fmla="*/ 8153400 w 8153400"/>
              <a:gd name="connsiteY2" fmla="*/ 1428750 h 1428750"/>
              <a:gd name="connsiteX3" fmla="*/ 0 w 8153400"/>
              <a:gd name="connsiteY3" fmla="*/ 1428750 h 1428750"/>
              <a:gd name="connsiteX4" fmla="*/ 0 w 8153400"/>
              <a:gd name="connsiteY4" fmla="*/ 0 h 1428750"/>
              <a:gd name="connsiteX0-1" fmla="*/ 0 w 8382000"/>
              <a:gd name="connsiteY0-2" fmla="*/ 0 h 1771650"/>
              <a:gd name="connsiteX1-3" fmla="*/ 8153400 w 8382000"/>
              <a:gd name="connsiteY1-4" fmla="*/ 0 h 1771650"/>
              <a:gd name="connsiteX2-5" fmla="*/ 8382000 w 8382000"/>
              <a:gd name="connsiteY2-6" fmla="*/ 1771650 h 1771650"/>
              <a:gd name="connsiteX3-7" fmla="*/ 0 w 8382000"/>
              <a:gd name="connsiteY3-8" fmla="*/ 1428750 h 1771650"/>
              <a:gd name="connsiteX4-9" fmla="*/ 0 w 8382000"/>
              <a:gd name="connsiteY4-10" fmla="*/ 0 h 177165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8382000" h="1771650">
                <a:moveTo>
                  <a:pt x="0" y="0"/>
                </a:moveTo>
                <a:lnTo>
                  <a:pt x="8153400" y="0"/>
                </a:lnTo>
                <a:lnTo>
                  <a:pt x="8382000" y="1771650"/>
                </a:lnTo>
                <a:lnTo>
                  <a:pt x="0" y="1428750"/>
                </a:lnTo>
                <a:lnTo>
                  <a:pt x="0" y="0"/>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 name="矩形 2"/>
          <p:cNvSpPr/>
          <p:nvPr/>
        </p:nvSpPr>
        <p:spPr>
          <a:xfrm>
            <a:off x="2076450" y="2609850"/>
            <a:ext cx="8153400" cy="1428750"/>
          </a:xfrm>
          <a:prstGeom prst="rect">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5" name="椭圆 4"/>
          <p:cNvSpPr/>
          <p:nvPr/>
        </p:nvSpPr>
        <p:spPr>
          <a:xfrm>
            <a:off x="5372100" y="1485900"/>
            <a:ext cx="1562100" cy="1562100"/>
          </a:xfrm>
          <a:prstGeom prst="ellipse">
            <a:avLst/>
          </a:prstGeom>
          <a:solidFill>
            <a:srgbClr val="4D86B3"/>
          </a:solidFill>
          <a:ln w="57150">
            <a:solidFill>
              <a:srgbClr val="F3C95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6600" b="1" dirty="0">
                <a:solidFill>
                  <a:srgbClr val="F3C953"/>
                </a:solidFill>
              </a:rPr>
              <a:t>4</a:t>
            </a:r>
            <a:endParaRPr lang="zh-CN" altLang="en-US" sz="6600" b="1" dirty="0">
              <a:solidFill>
                <a:srgbClr val="F3C953"/>
              </a:solidFill>
            </a:endParaRPr>
          </a:p>
        </p:txBody>
      </p:sp>
      <p:sp>
        <p:nvSpPr>
          <p:cNvPr id="6" name="Copyright Notice"/>
          <p:cNvSpPr/>
          <p:nvPr/>
        </p:nvSpPr>
        <p:spPr bwMode="auto">
          <a:xfrm>
            <a:off x="2624138" y="3257550"/>
            <a:ext cx="7058025" cy="619125"/>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sz="3600" b="1" cap="small" dirty="0" smtClean="0">
                <a:solidFill>
                  <a:srgbClr val="F3C953"/>
                </a:solidFill>
                <a:latin typeface="微软雅黑" panose="020B0503020204020204" pitchFamily="34" charset="-122"/>
                <a:ea typeface="微软雅黑" panose="020B0503020204020204" pitchFamily="34" charset="-122"/>
              </a:rPr>
              <a:t>MOMODA POWER TEMPLATE</a:t>
            </a:r>
            <a:endParaRPr lang="en-US" sz="3600" b="1" cap="small" dirty="0">
              <a:solidFill>
                <a:srgbClr val="F3C953"/>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pyright Notice"/>
          <p:cNvSpPr/>
          <p:nvPr/>
        </p:nvSpPr>
        <p:spPr bwMode="auto">
          <a:xfrm>
            <a:off x="3722688" y="601663"/>
            <a:ext cx="4746625" cy="434975"/>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sz="2400" b="1" cap="small" dirty="0" smtClean="0">
                <a:solidFill>
                  <a:srgbClr val="113A59"/>
                </a:solidFill>
                <a:latin typeface="微软雅黑" panose="020B0503020204020204" pitchFamily="34" charset="-122"/>
                <a:ea typeface="微软雅黑" panose="020B0503020204020204" pitchFamily="34" charset="-122"/>
              </a:rPr>
              <a:t>MOMODA POWER TEMPLATE</a:t>
            </a:r>
            <a:endParaRPr lang="en-US" sz="2400" b="1" cap="small" dirty="0">
              <a:solidFill>
                <a:srgbClr val="113A59"/>
              </a:solidFill>
              <a:latin typeface="微软雅黑" panose="020B0503020204020204" pitchFamily="34" charset="-122"/>
              <a:ea typeface="微软雅黑" panose="020B0503020204020204" pitchFamily="34" charset="-122"/>
            </a:endParaRP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21508" name="组合 19"/>
          <p:cNvGrpSpPr/>
          <p:nvPr/>
        </p:nvGrpSpPr>
        <p:grpSpPr bwMode="auto">
          <a:xfrm>
            <a:off x="8915400" y="704850"/>
            <a:ext cx="2247900" cy="533400"/>
            <a:chOff x="2028559" y="4443106"/>
            <a:chExt cx="10163441" cy="2414894"/>
          </a:xfrm>
        </p:grpSpPr>
        <p:grpSp>
          <p:nvGrpSpPr>
            <p:cNvPr id="21543" name="组合 4"/>
            <p:cNvGrpSpPr/>
            <p:nvPr/>
          </p:nvGrpSpPr>
          <p:grpSpPr bwMode="auto">
            <a:xfrm>
              <a:off x="4956670" y="4443106"/>
              <a:ext cx="4884016" cy="2414894"/>
              <a:chOff x="4956670" y="4443106"/>
              <a:chExt cx="4884016" cy="2414894"/>
            </a:xfrm>
          </p:grpSpPr>
          <p:sp>
            <p:nvSpPr>
              <p:cNvPr id="6" name="等腰三角形 5"/>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7" name="任意多边形 6"/>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21544" name="组合 7"/>
            <p:cNvGrpSpPr/>
            <p:nvPr/>
          </p:nvGrpSpPr>
          <p:grpSpPr bwMode="auto">
            <a:xfrm>
              <a:off x="3492614" y="5410200"/>
              <a:ext cx="2928111" cy="1447800"/>
              <a:chOff x="4956670" y="4443106"/>
              <a:chExt cx="4884016" cy="2414894"/>
            </a:xfrm>
          </p:grpSpPr>
          <p:sp>
            <p:nvSpPr>
              <p:cNvPr id="9" name="等腰三角形 8"/>
              <p:cNvSpPr/>
              <p:nvPr/>
            </p:nvSpPr>
            <p:spPr>
              <a:xfrm>
                <a:off x="4956957"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0" name="任意多边形 9"/>
              <p:cNvSpPr/>
              <p:nvPr/>
            </p:nvSpPr>
            <p:spPr>
              <a:xfrm>
                <a:off x="4956957"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21545" name="组合 10"/>
            <p:cNvGrpSpPr/>
            <p:nvPr/>
          </p:nvGrpSpPr>
          <p:grpSpPr bwMode="auto">
            <a:xfrm>
              <a:off x="7721714" y="5048250"/>
              <a:ext cx="3660139" cy="1809750"/>
              <a:chOff x="4956670" y="4443106"/>
              <a:chExt cx="4884016" cy="2414894"/>
            </a:xfrm>
          </p:grpSpPr>
          <p:sp>
            <p:nvSpPr>
              <p:cNvPr id="12" name="等腰三角形 11"/>
              <p:cNvSpPr/>
              <p:nvPr/>
            </p:nvSpPr>
            <p:spPr>
              <a:xfrm>
                <a:off x="4954884"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3" name="任意多边形 12"/>
              <p:cNvSpPr/>
              <p:nvPr/>
            </p:nvSpPr>
            <p:spPr>
              <a:xfrm>
                <a:off x="4954884" y="4441209"/>
                <a:ext cx="2442286"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21546" name="组合 13"/>
            <p:cNvGrpSpPr/>
            <p:nvPr/>
          </p:nvGrpSpPr>
          <p:grpSpPr bwMode="auto">
            <a:xfrm>
              <a:off x="2028559" y="6342960"/>
              <a:ext cx="1041643" cy="515039"/>
              <a:chOff x="4956670" y="4443106"/>
              <a:chExt cx="4884016" cy="2414894"/>
            </a:xfrm>
          </p:grpSpPr>
          <p:sp>
            <p:nvSpPr>
              <p:cNvPr id="15" name="等腰三角形 14"/>
              <p:cNvSpPr/>
              <p:nvPr/>
            </p:nvSpPr>
            <p:spPr>
              <a:xfrm>
                <a:off x="4956670"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6" name="任意多边形 15"/>
              <p:cNvSpPr/>
              <p:nvPr/>
            </p:nvSpPr>
            <p:spPr>
              <a:xfrm>
                <a:off x="4956670" y="4431685"/>
                <a:ext cx="2456752"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21547" name="组合 16"/>
            <p:cNvGrpSpPr/>
            <p:nvPr/>
          </p:nvGrpSpPr>
          <p:grpSpPr bwMode="auto">
            <a:xfrm>
              <a:off x="11150357" y="6342960"/>
              <a:ext cx="1041643" cy="515039"/>
              <a:chOff x="4956670" y="4443106"/>
              <a:chExt cx="4884016" cy="2414894"/>
            </a:xfrm>
          </p:grpSpPr>
          <p:sp>
            <p:nvSpPr>
              <p:cNvPr id="18" name="等腰三角形 17"/>
              <p:cNvSpPr/>
              <p:nvPr/>
            </p:nvSpPr>
            <p:spPr>
              <a:xfrm>
                <a:off x="4960867"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9" name="任意多边形 18"/>
              <p:cNvSpPr/>
              <p:nvPr/>
            </p:nvSpPr>
            <p:spPr>
              <a:xfrm>
                <a:off x="4960867" y="4431685"/>
                <a:ext cx="2456731"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grpSp>
        <p:nvGrpSpPr>
          <p:cNvPr id="21509" name="组合 20"/>
          <p:cNvGrpSpPr/>
          <p:nvPr/>
        </p:nvGrpSpPr>
        <p:grpSpPr bwMode="auto">
          <a:xfrm flipH="1">
            <a:off x="742950" y="704850"/>
            <a:ext cx="2247900" cy="533400"/>
            <a:chOff x="2028559" y="4443106"/>
            <a:chExt cx="10163441" cy="2414894"/>
          </a:xfrm>
        </p:grpSpPr>
        <p:grpSp>
          <p:nvGrpSpPr>
            <p:cNvPr id="21528" name="组合 21"/>
            <p:cNvGrpSpPr/>
            <p:nvPr/>
          </p:nvGrpSpPr>
          <p:grpSpPr bwMode="auto">
            <a:xfrm>
              <a:off x="4956670" y="4443106"/>
              <a:ext cx="4884016" cy="2414894"/>
              <a:chOff x="4956670" y="4443106"/>
              <a:chExt cx="4884016" cy="2414894"/>
            </a:xfrm>
          </p:grpSpPr>
          <p:sp>
            <p:nvSpPr>
              <p:cNvPr id="35" name="等腰三角形 34"/>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6" name="任意多边形 35"/>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21529" name="组合 22"/>
            <p:cNvGrpSpPr/>
            <p:nvPr/>
          </p:nvGrpSpPr>
          <p:grpSpPr bwMode="auto">
            <a:xfrm>
              <a:off x="3492614" y="5410200"/>
              <a:ext cx="2928111" cy="1447800"/>
              <a:chOff x="4956670" y="4443106"/>
              <a:chExt cx="4884016" cy="2414894"/>
            </a:xfrm>
          </p:grpSpPr>
          <p:sp>
            <p:nvSpPr>
              <p:cNvPr id="33" name="等腰三角形 32"/>
              <p:cNvSpPr/>
              <p:nvPr/>
            </p:nvSpPr>
            <p:spPr>
              <a:xfrm>
                <a:off x="4956949"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4" name="任意多边形 33"/>
              <p:cNvSpPr/>
              <p:nvPr/>
            </p:nvSpPr>
            <p:spPr>
              <a:xfrm>
                <a:off x="4956949"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21530" name="组合 23"/>
            <p:cNvGrpSpPr/>
            <p:nvPr/>
          </p:nvGrpSpPr>
          <p:grpSpPr bwMode="auto">
            <a:xfrm>
              <a:off x="7721714" y="5048250"/>
              <a:ext cx="3660139" cy="1809750"/>
              <a:chOff x="4956670" y="4443106"/>
              <a:chExt cx="4884016" cy="2414894"/>
            </a:xfrm>
          </p:grpSpPr>
          <p:sp>
            <p:nvSpPr>
              <p:cNvPr id="31" name="等腰三角形 30"/>
              <p:cNvSpPr/>
              <p:nvPr/>
            </p:nvSpPr>
            <p:spPr>
              <a:xfrm>
                <a:off x="4954878"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2" name="任意多边形 31"/>
              <p:cNvSpPr/>
              <p:nvPr/>
            </p:nvSpPr>
            <p:spPr>
              <a:xfrm>
                <a:off x="4954878" y="4441209"/>
                <a:ext cx="2442292"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21531" name="组合 24"/>
            <p:cNvGrpSpPr/>
            <p:nvPr/>
          </p:nvGrpSpPr>
          <p:grpSpPr bwMode="auto">
            <a:xfrm>
              <a:off x="2028559" y="6342960"/>
              <a:ext cx="1041643" cy="515039"/>
              <a:chOff x="4956670" y="4443106"/>
              <a:chExt cx="4884016" cy="2414894"/>
            </a:xfrm>
          </p:grpSpPr>
          <p:sp>
            <p:nvSpPr>
              <p:cNvPr id="29" name="等腰三角形 28"/>
              <p:cNvSpPr/>
              <p:nvPr/>
            </p:nvSpPr>
            <p:spPr>
              <a:xfrm>
                <a:off x="4956670"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0" name="任意多边形 29"/>
              <p:cNvSpPr/>
              <p:nvPr/>
            </p:nvSpPr>
            <p:spPr>
              <a:xfrm>
                <a:off x="4956670"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21532" name="组合 25"/>
            <p:cNvGrpSpPr/>
            <p:nvPr/>
          </p:nvGrpSpPr>
          <p:grpSpPr bwMode="auto">
            <a:xfrm>
              <a:off x="11150357" y="6342960"/>
              <a:ext cx="1041643" cy="515039"/>
              <a:chOff x="4956670" y="4443106"/>
              <a:chExt cx="4884016" cy="2414894"/>
            </a:xfrm>
          </p:grpSpPr>
          <p:sp>
            <p:nvSpPr>
              <p:cNvPr id="27" name="等腰三角形 26"/>
              <p:cNvSpPr/>
              <p:nvPr/>
            </p:nvSpPr>
            <p:spPr>
              <a:xfrm>
                <a:off x="4960846"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8" name="任意多边形 27"/>
              <p:cNvSpPr/>
              <p:nvPr/>
            </p:nvSpPr>
            <p:spPr>
              <a:xfrm>
                <a:off x="4960846"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sp>
        <p:nvSpPr>
          <p:cNvPr id="21510" name="Freeform 5"/>
          <p:cNvSpPr/>
          <p:nvPr/>
        </p:nvSpPr>
        <p:spPr bwMode="auto">
          <a:xfrm>
            <a:off x="4078288" y="5589588"/>
            <a:ext cx="4757737" cy="1268412"/>
          </a:xfrm>
          <a:custGeom>
            <a:avLst/>
            <a:gdLst>
              <a:gd name="T0" fmla="*/ 0 w 251"/>
              <a:gd name="T1" fmla="*/ 1268843 h 67"/>
              <a:gd name="T2" fmla="*/ 0 w 251"/>
              <a:gd name="T3" fmla="*/ 1268843 h 67"/>
              <a:gd name="T4" fmla="*/ 4758750 w 251"/>
              <a:gd name="T5" fmla="*/ 1268843 h 67"/>
              <a:gd name="T6" fmla="*/ 4758750 w 251"/>
              <a:gd name="T7" fmla="*/ 0 h 67"/>
              <a:gd name="T8" fmla="*/ 0 w 251"/>
              <a:gd name="T9" fmla="*/ 1268843 h 67"/>
              <a:gd name="T10" fmla="*/ 0 60000 65536"/>
              <a:gd name="T11" fmla="*/ 0 60000 65536"/>
              <a:gd name="T12" fmla="*/ 0 60000 65536"/>
              <a:gd name="T13" fmla="*/ 0 60000 65536"/>
              <a:gd name="T14" fmla="*/ 0 60000 65536"/>
              <a:gd name="T15" fmla="*/ 0 w 251"/>
              <a:gd name="T16" fmla="*/ 0 h 67"/>
              <a:gd name="T17" fmla="*/ 251 w 251"/>
              <a:gd name="T18" fmla="*/ 67 h 67"/>
            </a:gdLst>
            <a:ahLst/>
            <a:cxnLst>
              <a:cxn ang="T10">
                <a:pos x="T0" y="T1"/>
              </a:cxn>
              <a:cxn ang="T11">
                <a:pos x="T2" y="T3"/>
              </a:cxn>
              <a:cxn ang="T12">
                <a:pos x="T4" y="T5"/>
              </a:cxn>
              <a:cxn ang="T13">
                <a:pos x="T6" y="T7"/>
              </a:cxn>
              <a:cxn ang="T14">
                <a:pos x="T8" y="T9"/>
              </a:cxn>
            </a:cxnLst>
            <a:rect l="T15" t="T16" r="T17" b="T18"/>
            <a:pathLst>
              <a:path w="251" h="67">
                <a:moveTo>
                  <a:pt x="0" y="67"/>
                </a:moveTo>
                <a:cubicBezTo>
                  <a:pt x="0" y="67"/>
                  <a:pt x="0" y="67"/>
                  <a:pt x="0" y="67"/>
                </a:cubicBezTo>
                <a:cubicBezTo>
                  <a:pt x="251" y="67"/>
                  <a:pt x="251" y="67"/>
                  <a:pt x="251" y="67"/>
                </a:cubicBezTo>
                <a:cubicBezTo>
                  <a:pt x="251" y="0"/>
                  <a:pt x="251" y="0"/>
                  <a:pt x="251" y="0"/>
                </a:cubicBezTo>
                <a:cubicBezTo>
                  <a:pt x="178" y="38"/>
                  <a:pt x="92" y="62"/>
                  <a:pt x="0" y="67"/>
                </a:cubicBezTo>
                <a:close/>
              </a:path>
            </a:pathLst>
          </a:custGeom>
          <a:solidFill>
            <a:srgbClr val="113A59"/>
          </a:solidFill>
          <a:ln w="9525">
            <a:noFill/>
            <a:miter lim="800000"/>
          </a:ln>
        </p:spPr>
        <p:txBody>
          <a:bodyPr/>
          <a:lstStyle/>
          <a:p>
            <a:endParaRPr lang="zh-CN" altLang="en-US" sz="2800">
              <a:latin typeface="Calibri" panose="020F0502020204030204" pitchFamily="34" charset="0"/>
            </a:endParaRPr>
          </a:p>
        </p:txBody>
      </p:sp>
      <p:sp>
        <p:nvSpPr>
          <p:cNvPr id="21511" name="Freeform 6"/>
          <p:cNvSpPr/>
          <p:nvPr/>
        </p:nvSpPr>
        <p:spPr bwMode="auto">
          <a:xfrm>
            <a:off x="8912225" y="4906963"/>
            <a:ext cx="1117600" cy="1951037"/>
          </a:xfrm>
          <a:custGeom>
            <a:avLst/>
            <a:gdLst>
              <a:gd name="T0" fmla="*/ 0 w 59"/>
              <a:gd name="T1" fmla="*/ 682148 h 103"/>
              <a:gd name="T2" fmla="*/ 0 w 59"/>
              <a:gd name="T3" fmla="*/ 1951702 h 103"/>
              <a:gd name="T4" fmla="*/ 1117622 w 59"/>
              <a:gd name="T5" fmla="*/ 1951702 h 103"/>
              <a:gd name="T6" fmla="*/ 1117622 w 59"/>
              <a:gd name="T7" fmla="*/ 0 h 103"/>
              <a:gd name="T8" fmla="*/ 0 w 59"/>
              <a:gd name="T9" fmla="*/ 682148 h 103"/>
              <a:gd name="T10" fmla="*/ 0 60000 65536"/>
              <a:gd name="T11" fmla="*/ 0 60000 65536"/>
              <a:gd name="T12" fmla="*/ 0 60000 65536"/>
              <a:gd name="T13" fmla="*/ 0 60000 65536"/>
              <a:gd name="T14" fmla="*/ 0 60000 65536"/>
              <a:gd name="T15" fmla="*/ 0 w 59"/>
              <a:gd name="T16" fmla="*/ 0 h 103"/>
              <a:gd name="T17" fmla="*/ 59 w 59"/>
              <a:gd name="T18" fmla="*/ 103 h 103"/>
            </a:gdLst>
            <a:ahLst/>
            <a:cxnLst>
              <a:cxn ang="T10">
                <a:pos x="T0" y="T1"/>
              </a:cxn>
              <a:cxn ang="T11">
                <a:pos x="T2" y="T3"/>
              </a:cxn>
              <a:cxn ang="T12">
                <a:pos x="T4" y="T5"/>
              </a:cxn>
              <a:cxn ang="T13">
                <a:pos x="T6" y="T7"/>
              </a:cxn>
              <a:cxn ang="T14">
                <a:pos x="T8" y="T9"/>
              </a:cxn>
            </a:cxnLst>
            <a:rect l="T15" t="T16" r="T17" b="T18"/>
            <a:pathLst>
              <a:path w="59" h="103">
                <a:moveTo>
                  <a:pt x="0" y="36"/>
                </a:moveTo>
                <a:cubicBezTo>
                  <a:pt x="0" y="103"/>
                  <a:pt x="0" y="103"/>
                  <a:pt x="0" y="103"/>
                </a:cubicBezTo>
                <a:cubicBezTo>
                  <a:pt x="59" y="103"/>
                  <a:pt x="59" y="103"/>
                  <a:pt x="59" y="103"/>
                </a:cubicBezTo>
                <a:cubicBezTo>
                  <a:pt x="59" y="0"/>
                  <a:pt x="59" y="0"/>
                  <a:pt x="59" y="0"/>
                </a:cubicBezTo>
                <a:cubicBezTo>
                  <a:pt x="41" y="13"/>
                  <a:pt x="21" y="25"/>
                  <a:pt x="0" y="36"/>
                </a:cubicBezTo>
                <a:close/>
              </a:path>
            </a:pathLst>
          </a:custGeom>
          <a:solidFill>
            <a:srgbClr val="4D86B3"/>
          </a:solidFill>
          <a:ln w="9525">
            <a:noFill/>
            <a:miter lim="800000"/>
          </a:ln>
        </p:spPr>
        <p:txBody>
          <a:bodyPr/>
          <a:lstStyle/>
          <a:p>
            <a:endParaRPr lang="zh-CN" altLang="en-US" sz="3200">
              <a:latin typeface="Calibri" panose="020F0502020204030204" pitchFamily="34" charset="0"/>
            </a:endParaRPr>
          </a:p>
        </p:txBody>
      </p:sp>
      <p:sp>
        <p:nvSpPr>
          <p:cNvPr id="21512" name="Freeform 7"/>
          <p:cNvSpPr/>
          <p:nvPr/>
        </p:nvSpPr>
        <p:spPr bwMode="auto">
          <a:xfrm>
            <a:off x="11603038" y="2973388"/>
            <a:ext cx="588962" cy="3884612"/>
          </a:xfrm>
          <a:custGeom>
            <a:avLst/>
            <a:gdLst>
              <a:gd name="T0" fmla="*/ 588347 w 31"/>
              <a:gd name="T1" fmla="*/ 0 h 205"/>
              <a:gd name="T2" fmla="*/ 531410 w 31"/>
              <a:gd name="T3" fmla="*/ 0 h 205"/>
              <a:gd name="T4" fmla="*/ 0 w 31"/>
              <a:gd name="T5" fmla="*/ 682156 h 205"/>
              <a:gd name="T6" fmla="*/ 0 w 31"/>
              <a:gd name="T7" fmla="*/ 3884501 h 205"/>
              <a:gd name="T8" fmla="*/ 588347 w 31"/>
              <a:gd name="T9" fmla="*/ 3884501 h 205"/>
              <a:gd name="T10" fmla="*/ 588347 w 31"/>
              <a:gd name="T11" fmla="*/ 0 h 205"/>
              <a:gd name="T12" fmla="*/ 0 60000 65536"/>
              <a:gd name="T13" fmla="*/ 0 60000 65536"/>
              <a:gd name="T14" fmla="*/ 0 60000 65536"/>
              <a:gd name="T15" fmla="*/ 0 60000 65536"/>
              <a:gd name="T16" fmla="*/ 0 60000 65536"/>
              <a:gd name="T17" fmla="*/ 0 60000 65536"/>
              <a:gd name="T18" fmla="*/ 0 w 31"/>
              <a:gd name="T19" fmla="*/ 0 h 205"/>
              <a:gd name="T20" fmla="*/ 31 w 31"/>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31" h="205">
                <a:moveTo>
                  <a:pt x="31" y="0"/>
                </a:moveTo>
                <a:cubicBezTo>
                  <a:pt x="28" y="0"/>
                  <a:pt x="28" y="0"/>
                  <a:pt x="28" y="0"/>
                </a:cubicBezTo>
                <a:cubicBezTo>
                  <a:pt x="20" y="13"/>
                  <a:pt x="11" y="25"/>
                  <a:pt x="0" y="36"/>
                </a:cubicBezTo>
                <a:cubicBezTo>
                  <a:pt x="0" y="205"/>
                  <a:pt x="0" y="205"/>
                  <a:pt x="0" y="205"/>
                </a:cubicBezTo>
                <a:cubicBezTo>
                  <a:pt x="31" y="205"/>
                  <a:pt x="31" y="205"/>
                  <a:pt x="31" y="205"/>
                </a:cubicBezTo>
                <a:lnTo>
                  <a:pt x="31" y="0"/>
                </a:lnTo>
                <a:close/>
              </a:path>
            </a:pathLst>
          </a:custGeom>
          <a:solidFill>
            <a:srgbClr val="4D86B3"/>
          </a:solidFill>
          <a:ln w="9525">
            <a:noFill/>
            <a:miter lim="800000"/>
          </a:ln>
        </p:spPr>
        <p:txBody>
          <a:bodyPr/>
          <a:lstStyle/>
          <a:p>
            <a:endParaRPr lang="zh-CN" altLang="en-US" sz="3200">
              <a:latin typeface="Calibri" panose="020F0502020204030204" pitchFamily="34" charset="0"/>
            </a:endParaRPr>
          </a:p>
        </p:txBody>
      </p:sp>
      <p:sp>
        <p:nvSpPr>
          <p:cNvPr id="21513" name="Freeform 8"/>
          <p:cNvSpPr/>
          <p:nvPr/>
        </p:nvSpPr>
        <p:spPr bwMode="auto">
          <a:xfrm>
            <a:off x="10126663" y="3656013"/>
            <a:ext cx="1401762" cy="3201987"/>
          </a:xfrm>
          <a:custGeom>
            <a:avLst/>
            <a:gdLst>
              <a:gd name="T0" fmla="*/ 0 w 74"/>
              <a:gd name="T1" fmla="*/ 1250346 h 169"/>
              <a:gd name="T2" fmla="*/ 0 w 74"/>
              <a:gd name="T3" fmla="*/ 3201642 h 169"/>
              <a:gd name="T4" fmla="*/ 1401162 w 74"/>
              <a:gd name="T5" fmla="*/ 3201642 h 169"/>
              <a:gd name="T6" fmla="*/ 1401162 w 74"/>
              <a:gd name="T7" fmla="*/ 0 h 169"/>
              <a:gd name="T8" fmla="*/ 0 w 74"/>
              <a:gd name="T9" fmla="*/ 1250346 h 169"/>
              <a:gd name="T10" fmla="*/ 0 60000 65536"/>
              <a:gd name="T11" fmla="*/ 0 60000 65536"/>
              <a:gd name="T12" fmla="*/ 0 60000 65536"/>
              <a:gd name="T13" fmla="*/ 0 60000 65536"/>
              <a:gd name="T14" fmla="*/ 0 60000 65536"/>
              <a:gd name="T15" fmla="*/ 0 w 74"/>
              <a:gd name="T16" fmla="*/ 0 h 169"/>
              <a:gd name="T17" fmla="*/ 74 w 74"/>
              <a:gd name="T18" fmla="*/ 169 h 169"/>
            </a:gdLst>
            <a:ahLst/>
            <a:cxnLst>
              <a:cxn ang="T10">
                <a:pos x="T0" y="T1"/>
              </a:cxn>
              <a:cxn ang="T11">
                <a:pos x="T2" y="T3"/>
              </a:cxn>
              <a:cxn ang="T12">
                <a:pos x="T4" y="T5"/>
              </a:cxn>
              <a:cxn ang="T13">
                <a:pos x="T6" y="T7"/>
              </a:cxn>
              <a:cxn ang="T14">
                <a:pos x="T8" y="T9"/>
              </a:cxn>
            </a:cxnLst>
            <a:rect l="T15" t="T16" r="T17" b="T18"/>
            <a:pathLst>
              <a:path w="74" h="169">
                <a:moveTo>
                  <a:pt x="0" y="66"/>
                </a:moveTo>
                <a:cubicBezTo>
                  <a:pt x="0" y="169"/>
                  <a:pt x="0" y="169"/>
                  <a:pt x="0" y="169"/>
                </a:cubicBezTo>
                <a:cubicBezTo>
                  <a:pt x="74" y="169"/>
                  <a:pt x="74" y="169"/>
                  <a:pt x="74" y="169"/>
                </a:cubicBezTo>
                <a:cubicBezTo>
                  <a:pt x="74" y="0"/>
                  <a:pt x="74" y="0"/>
                  <a:pt x="74" y="0"/>
                </a:cubicBezTo>
                <a:cubicBezTo>
                  <a:pt x="52" y="24"/>
                  <a:pt x="28" y="47"/>
                  <a:pt x="0" y="66"/>
                </a:cubicBezTo>
                <a:close/>
              </a:path>
            </a:pathLst>
          </a:custGeom>
          <a:solidFill>
            <a:srgbClr val="113A59"/>
          </a:solidFill>
          <a:ln w="9525">
            <a:noFill/>
            <a:miter lim="800000"/>
          </a:ln>
        </p:spPr>
        <p:txBody>
          <a:bodyPr/>
          <a:lstStyle/>
          <a:p>
            <a:endParaRPr lang="zh-CN" altLang="en-US" sz="2800">
              <a:latin typeface="Calibri" panose="020F0502020204030204" pitchFamily="34" charset="0"/>
            </a:endParaRPr>
          </a:p>
        </p:txBody>
      </p:sp>
      <p:sp>
        <p:nvSpPr>
          <p:cNvPr id="21514" name="Freeform 9"/>
          <p:cNvSpPr/>
          <p:nvPr/>
        </p:nvSpPr>
        <p:spPr bwMode="auto">
          <a:xfrm>
            <a:off x="5062538" y="5378450"/>
            <a:ext cx="2333625" cy="1042988"/>
          </a:xfrm>
          <a:custGeom>
            <a:avLst/>
            <a:gdLst>
              <a:gd name="T0" fmla="*/ 2294314 w 987"/>
              <a:gd name="T1" fmla="*/ 1042011 h 441"/>
              <a:gd name="T2" fmla="*/ 1309011 w 987"/>
              <a:gd name="T3" fmla="*/ 56708 h 441"/>
              <a:gd name="T4" fmla="*/ 0 w 987"/>
              <a:gd name="T5" fmla="*/ 56708 h 441"/>
              <a:gd name="T6" fmla="*/ 0 w 987"/>
              <a:gd name="T7" fmla="*/ 0 h 441"/>
              <a:gd name="T8" fmla="*/ 1327914 w 987"/>
              <a:gd name="T9" fmla="*/ 0 h 441"/>
              <a:gd name="T10" fmla="*/ 2332119 w 987"/>
              <a:gd name="T11" fmla="*/ 1023108 h 441"/>
              <a:gd name="T12" fmla="*/ 2294314 w 987"/>
              <a:gd name="T13" fmla="*/ 1042011 h 441"/>
              <a:gd name="T14" fmla="*/ 0 60000 65536"/>
              <a:gd name="T15" fmla="*/ 0 60000 65536"/>
              <a:gd name="T16" fmla="*/ 0 60000 65536"/>
              <a:gd name="T17" fmla="*/ 0 60000 65536"/>
              <a:gd name="T18" fmla="*/ 0 60000 65536"/>
              <a:gd name="T19" fmla="*/ 0 60000 65536"/>
              <a:gd name="T20" fmla="*/ 0 60000 65536"/>
              <a:gd name="T21" fmla="*/ 0 w 987"/>
              <a:gd name="T22" fmla="*/ 0 h 441"/>
              <a:gd name="T23" fmla="*/ 987 w 987"/>
              <a:gd name="T24" fmla="*/ 441 h 4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87" h="441">
                <a:moveTo>
                  <a:pt x="971" y="441"/>
                </a:moveTo>
                <a:lnTo>
                  <a:pt x="554" y="24"/>
                </a:lnTo>
                <a:lnTo>
                  <a:pt x="0" y="24"/>
                </a:lnTo>
                <a:lnTo>
                  <a:pt x="0" y="0"/>
                </a:lnTo>
                <a:lnTo>
                  <a:pt x="562" y="0"/>
                </a:lnTo>
                <a:lnTo>
                  <a:pt x="987" y="433"/>
                </a:lnTo>
                <a:lnTo>
                  <a:pt x="971" y="441"/>
                </a:lnTo>
                <a:close/>
              </a:path>
            </a:pathLst>
          </a:custGeom>
          <a:solidFill>
            <a:srgbClr val="113A59"/>
          </a:solidFill>
          <a:ln w="9525">
            <a:noFill/>
            <a:miter lim="800000"/>
          </a:ln>
        </p:spPr>
        <p:txBody>
          <a:bodyPr/>
          <a:lstStyle/>
          <a:p>
            <a:endParaRPr lang="zh-CN" altLang="en-US" sz="2800">
              <a:latin typeface="Calibri" panose="020F0502020204030204" pitchFamily="34" charset="0"/>
            </a:endParaRPr>
          </a:p>
        </p:txBody>
      </p:sp>
      <p:sp>
        <p:nvSpPr>
          <p:cNvPr id="21515" name="Freeform 10"/>
          <p:cNvSpPr/>
          <p:nvPr/>
        </p:nvSpPr>
        <p:spPr bwMode="auto">
          <a:xfrm>
            <a:off x="7092950" y="4414838"/>
            <a:ext cx="2332038" cy="1039812"/>
          </a:xfrm>
          <a:custGeom>
            <a:avLst/>
            <a:gdLst>
              <a:gd name="T0" fmla="*/ 2294314 w 987"/>
              <a:gd name="T1" fmla="*/ 1039647 h 440"/>
              <a:gd name="T2" fmla="*/ 1306648 w 987"/>
              <a:gd name="T3" fmla="*/ 56708 h 440"/>
              <a:gd name="T4" fmla="*/ 0 w 987"/>
              <a:gd name="T5" fmla="*/ 56708 h 440"/>
              <a:gd name="T6" fmla="*/ 0 w 987"/>
              <a:gd name="T7" fmla="*/ 0 h 440"/>
              <a:gd name="T8" fmla="*/ 1325551 w 987"/>
              <a:gd name="T9" fmla="*/ 0 h 440"/>
              <a:gd name="T10" fmla="*/ 2332119 w 987"/>
              <a:gd name="T11" fmla="*/ 1020744 h 440"/>
              <a:gd name="T12" fmla="*/ 2294314 w 987"/>
              <a:gd name="T13" fmla="*/ 1039647 h 440"/>
              <a:gd name="T14" fmla="*/ 0 60000 65536"/>
              <a:gd name="T15" fmla="*/ 0 60000 65536"/>
              <a:gd name="T16" fmla="*/ 0 60000 65536"/>
              <a:gd name="T17" fmla="*/ 0 60000 65536"/>
              <a:gd name="T18" fmla="*/ 0 60000 65536"/>
              <a:gd name="T19" fmla="*/ 0 60000 65536"/>
              <a:gd name="T20" fmla="*/ 0 60000 65536"/>
              <a:gd name="T21" fmla="*/ 0 w 987"/>
              <a:gd name="T22" fmla="*/ 0 h 440"/>
              <a:gd name="T23" fmla="*/ 987 w 987"/>
              <a:gd name="T24" fmla="*/ 440 h 4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87" h="440">
                <a:moveTo>
                  <a:pt x="971" y="440"/>
                </a:moveTo>
                <a:lnTo>
                  <a:pt x="553" y="24"/>
                </a:lnTo>
                <a:lnTo>
                  <a:pt x="0" y="24"/>
                </a:lnTo>
                <a:lnTo>
                  <a:pt x="0" y="0"/>
                </a:lnTo>
                <a:lnTo>
                  <a:pt x="561" y="0"/>
                </a:lnTo>
                <a:lnTo>
                  <a:pt x="987" y="432"/>
                </a:lnTo>
                <a:lnTo>
                  <a:pt x="971" y="440"/>
                </a:lnTo>
                <a:close/>
              </a:path>
            </a:pathLst>
          </a:custGeom>
          <a:solidFill>
            <a:srgbClr val="4D86B3"/>
          </a:solidFill>
          <a:ln w="9525">
            <a:noFill/>
            <a:miter lim="800000"/>
          </a:ln>
        </p:spPr>
        <p:txBody>
          <a:bodyPr/>
          <a:lstStyle/>
          <a:p>
            <a:endParaRPr lang="zh-CN" altLang="en-US" sz="3200">
              <a:latin typeface="Calibri" panose="020F0502020204030204" pitchFamily="34" charset="0"/>
            </a:endParaRPr>
          </a:p>
        </p:txBody>
      </p:sp>
      <p:sp>
        <p:nvSpPr>
          <p:cNvPr id="21516" name="Freeform 11"/>
          <p:cNvSpPr/>
          <p:nvPr/>
        </p:nvSpPr>
        <p:spPr bwMode="auto">
          <a:xfrm>
            <a:off x="8437563" y="3562350"/>
            <a:ext cx="2351087" cy="1041400"/>
          </a:xfrm>
          <a:custGeom>
            <a:avLst/>
            <a:gdLst>
              <a:gd name="T0" fmla="*/ 2313217 w 995"/>
              <a:gd name="T1" fmla="*/ 1042011 h 441"/>
              <a:gd name="T2" fmla="*/ 1309011 w 995"/>
              <a:gd name="T3" fmla="*/ 37805 h 441"/>
              <a:gd name="T4" fmla="*/ 0 w 995"/>
              <a:gd name="T5" fmla="*/ 37805 h 441"/>
              <a:gd name="T6" fmla="*/ 0 w 995"/>
              <a:gd name="T7" fmla="*/ 0 h 441"/>
              <a:gd name="T8" fmla="*/ 1327914 w 995"/>
              <a:gd name="T9" fmla="*/ 0 h 441"/>
              <a:gd name="T10" fmla="*/ 2351022 w 995"/>
              <a:gd name="T11" fmla="*/ 1004206 h 441"/>
              <a:gd name="T12" fmla="*/ 2313217 w 995"/>
              <a:gd name="T13" fmla="*/ 1042011 h 441"/>
              <a:gd name="T14" fmla="*/ 0 60000 65536"/>
              <a:gd name="T15" fmla="*/ 0 60000 65536"/>
              <a:gd name="T16" fmla="*/ 0 60000 65536"/>
              <a:gd name="T17" fmla="*/ 0 60000 65536"/>
              <a:gd name="T18" fmla="*/ 0 60000 65536"/>
              <a:gd name="T19" fmla="*/ 0 60000 65536"/>
              <a:gd name="T20" fmla="*/ 0 60000 65536"/>
              <a:gd name="T21" fmla="*/ 0 w 995"/>
              <a:gd name="T22" fmla="*/ 0 h 441"/>
              <a:gd name="T23" fmla="*/ 995 w 995"/>
              <a:gd name="T24" fmla="*/ 441 h 4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95" h="441">
                <a:moveTo>
                  <a:pt x="979" y="441"/>
                </a:moveTo>
                <a:lnTo>
                  <a:pt x="554" y="16"/>
                </a:lnTo>
                <a:lnTo>
                  <a:pt x="0" y="16"/>
                </a:lnTo>
                <a:lnTo>
                  <a:pt x="0" y="0"/>
                </a:lnTo>
                <a:lnTo>
                  <a:pt x="562" y="0"/>
                </a:lnTo>
                <a:lnTo>
                  <a:pt x="995" y="425"/>
                </a:lnTo>
                <a:lnTo>
                  <a:pt x="979" y="441"/>
                </a:lnTo>
                <a:close/>
              </a:path>
            </a:pathLst>
          </a:custGeom>
          <a:solidFill>
            <a:srgbClr val="113A59"/>
          </a:solidFill>
          <a:ln w="9525">
            <a:noFill/>
            <a:miter lim="800000"/>
          </a:ln>
        </p:spPr>
        <p:txBody>
          <a:bodyPr/>
          <a:lstStyle/>
          <a:p>
            <a:endParaRPr lang="zh-CN" altLang="en-US" sz="2800">
              <a:latin typeface="Calibri" panose="020F0502020204030204" pitchFamily="34" charset="0"/>
            </a:endParaRPr>
          </a:p>
        </p:txBody>
      </p:sp>
      <p:sp>
        <p:nvSpPr>
          <p:cNvPr id="21517" name="Freeform 12"/>
          <p:cNvSpPr/>
          <p:nvPr/>
        </p:nvSpPr>
        <p:spPr bwMode="auto">
          <a:xfrm>
            <a:off x="9482138" y="2463800"/>
            <a:ext cx="2332037" cy="1041400"/>
          </a:xfrm>
          <a:custGeom>
            <a:avLst/>
            <a:gdLst>
              <a:gd name="T0" fmla="*/ 2313216 w 987"/>
              <a:gd name="T1" fmla="*/ 1042011 h 441"/>
              <a:gd name="T2" fmla="*/ 1306648 w 987"/>
              <a:gd name="T3" fmla="*/ 37805 h 441"/>
              <a:gd name="T4" fmla="*/ 0 w 987"/>
              <a:gd name="T5" fmla="*/ 37805 h 441"/>
              <a:gd name="T6" fmla="*/ 0 w 987"/>
              <a:gd name="T7" fmla="*/ 0 h 441"/>
              <a:gd name="T8" fmla="*/ 1325551 w 987"/>
              <a:gd name="T9" fmla="*/ 0 h 441"/>
              <a:gd name="T10" fmla="*/ 2332119 w 987"/>
              <a:gd name="T11" fmla="*/ 1004206 h 441"/>
              <a:gd name="T12" fmla="*/ 2313216 w 987"/>
              <a:gd name="T13" fmla="*/ 1042011 h 441"/>
              <a:gd name="T14" fmla="*/ 0 60000 65536"/>
              <a:gd name="T15" fmla="*/ 0 60000 65536"/>
              <a:gd name="T16" fmla="*/ 0 60000 65536"/>
              <a:gd name="T17" fmla="*/ 0 60000 65536"/>
              <a:gd name="T18" fmla="*/ 0 60000 65536"/>
              <a:gd name="T19" fmla="*/ 0 60000 65536"/>
              <a:gd name="T20" fmla="*/ 0 60000 65536"/>
              <a:gd name="T21" fmla="*/ 0 w 987"/>
              <a:gd name="T22" fmla="*/ 0 h 441"/>
              <a:gd name="T23" fmla="*/ 987 w 987"/>
              <a:gd name="T24" fmla="*/ 441 h 4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87" h="441">
                <a:moveTo>
                  <a:pt x="979" y="441"/>
                </a:moveTo>
                <a:lnTo>
                  <a:pt x="553" y="16"/>
                </a:lnTo>
                <a:lnTo>
                  <a:pt x="0" y="16"/>
                </a:lnTo>
                <a:lnTo>
                  <a:pt x="0" y="0"/>
                </a:lnTo>
                <a:lnTo>
                  <a:pt x="561" y="0"/>
                </a:lnTo>
                <a:lnTo>
                  <a:pt x="987" y="425"/>
                </a:lnTo>
                <a:lnTo>
                  <a:pt x="979" y="441"/>
                </a:lnTo>
                <a:close/>
              </a:path>
            </a:pathLst>
          </a:custGeom>
          <a:solidFill>
            <a:srgbClr val="4D86B3"/>
          </a:solidFill>
          <a:ln w="9525">
            <a:noFill/>
            <a:miter lim="800000"/>
          </a:ln>
        </p:spPr>
        <p:txBody>
          <a:bodyPr/>
          <a:lstStyle/>
          <a:p>
            <a:endParaRPr lang="zh-CN" altLang="en-US" sz="3200">
              <a:latin typeface="Calibri" panose="020F0502020204030204" pitchFamily="34" charset="0"/>
            </a:endParaRPr>
          </a:p>
        </p:txBody>
      </p:sp>
      <p:sp>
        <p:nvSpPr>
          <p:cNvPr id="21518" name="Oval 13"/>
          <p:cNvSpPr>
            <a:spLocks noChangeArrowheads="1"/>
          </p:cNvSpPr>
          <p:nvPr/>
        </p:nvSpPr>
        <p:spPr bwMode="auto">
          <a:xfrm>
            <a:off x="4968875" y="5322888"/>
            <a:ext cx="188913" cy="190500"/>
          </a:xfrm>
          <a:prstGeom prst="ellipse">
            <a:avLst/>
          </a:prstGeom>
          <a:solidFill>
            <a:srgbClr val="113A59"/>
          </a:solidFill>
          <a:ln w="9525">
            <a:noFill/>
            <a:round/>
          </a:ln>
        </p:spPr>
        <p:txBody>
          <a:bodyPr/>
          <a:lstStyle/>
          <a:p>
            <a:endParaRPr lang="zh-CN" altLang="en-US" sz="2800">
              <a:latin typeface="Calibri" panose="020F0502020204030204" pitchFamily="34" charset="0"/>
            </a:endParaRPr>
          </a:p>
        </p:txBody>
      </p:sp>
      <p:sp>
        <p:nvSpPr>
          <p:cNvPr id="21519" name="Oval 14"/>
          <p:cNvSpPr>
            <a:spLocks noChangeArrowheads="1"/>
          </p:cNvSpPr>
          <p:nvPr/>
        </p:nvSpPr>
        <p:spPr bwMode="auto">
          <a:xfrm>
            <a:off x="8361363" y="3486150"/>
            <a:ext cx="192087" cy="207963"/>
          </a:xfrm>
          <a:prstGeom prst="ellipse">
            <a:avLst/>
          </a:prstGeom>
          <a:solidFill>
            <a:srgbClr val="113A59"/>
          </a:solidFill>
          <a:ln w="9525">
            <a:noFill/>
            <a:round/>
          </a:ln>
        </p:spPr>
        <p:txBody>
          <a:bodyPr/>
          <a:lstStyle/>
          <a:p>
            <a:endParaRPr lang="zh-CN" altLang="en-US" sz="2800">
              <a:latin typeface="Calibri" panose="020F0502020204030204" pitchFamily="34" charset="0"/>
            </a:endParaRPr>
          </a:p>
        </p:txBody>
      </p:sp>
      <p:sp>
        <p:nvSpPr>
          <p:cNvPr id="21520" name="Oval 15"/>
          <p:cNvSpPr>
            <a:spLocks noChangeArrowheads="1"/>
          </p:cNvSpPr>
          <p:nvPr/>
        </p:nvSpPr>
        <p:spPr bwMode="auto">
          <a:xfrm>
            <a:off x="7092950" y="4356100"/>
            <a:ext cx="188913" cy="190500"/>
          </a:xfrm>
          <a:prstGeom prst="ellipse">
            <a:avLst/>
          </a:prstGeom>
          <a:solidFill>
            <a:srgbClr val="4D86B3"/>
          </a:solidFill>
          <a:ln w="9525">
            <a:noFill/>
            <a:round/>
          </a:ln>
        </p:spPr>
        <p:txBody>
          <a:bodyPr/>
          <a:lstStyle/>
          <a:p>
            <a:endParaRPr lang="zh-CN" altLang="en-US" sz="3200">
              <a:latin typeface="Calibri" panose="020F0502020204030204" pitchFamily="34" charset="0"/>
            </a:endParaRPr>
          </a:p>
        </p:txBody>
      </p:sp>
      <p:sp>
        <p:nvSpPr>
          <p:cNvPr id="21521" name="Oval 16"/>
          <p:cNvSpPr>
            <a:spLocks noChangeArrowheads="1"/>
          </p:cNvSpPr>
          <p:nvPr/>
        </p:nvSpPr>
        <p:spPr bwMode="auto">
          <a:xfrm>
            <a:off x="9386888" y="2387600"/>
            <a:ext cx="188912" cy="207963"/>
          </a:xfrm>
          <a:prstGeom prst="ellipse">
            <a:avLst/>
          </a:prstGeom>
          <a:solidFill>
            <a:srgbClr val="4D86B3"/>
          </a:solidFill>
          <a:ln w="9525">
            <a:noFill/>
            <a:round/>
          </a:ln>
        </p:spPr>
        <p:txBody>
          <a:bodyPr/>
          <a:lstStyle/>
          <a:p>
            <a:endParaRPr lang="zh-CN" altLang="en-US" sz="3200">
              <a:latin typeface="Calibri" panose="020F0502020204030204" pitchFamily="34" charset="0"/>
            </a:endParaRPr>
          </a:p>
        </p:txBody>
      </p:sp>
      <p:sp>
        <p:nvSpPr>
          <p:cNvPr id="49" name="TextBox 692"/>
          <p:cNvSpPr txBox="1"/>
          <p:nvPr/>
        </p:nvSpPr>
        <p:spPr bwMode="auto">
          <a:xfrm>
            <a:off x="7577138" y="2200275"/>
            <a:ext cx="1979612" cy="584200"/>
          </a:xfrm>
          <a:prstGeom prst="rect">
            <a:avLst/>
          </a:prstGeom>
          <a:noFill/>
        </p:spPr>
        <p:txBody>
          <a:bodyPr wrap="none">
            <a:spAutoFit/>
          </a:bodyPr>
          <a:ls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fontAlgn="auto">
              <a:spcBef>
                <a:spcPts val="0"/>
              </a:spcBef>
              <a:spcAft>
                <a:spcPts val="0"/>
              </a:spcAft>
              <a:defRPr/>
            </a:pPr>
            <a:r>
              <a:rPr lang="zh-CN" altLang="en-US" sz="3200" spc="300" dirty="0" smtClean="0">
                <a:solidFill>
                  <a:srgbClr val="113A59"/>
                </a:solidFill>
                <a:latin typeface="微软雅黑" panose="020B0503020204020204" pitchFamily="34" charset="-122"/>
                <a:ea typeface="微软雅黑" panose="020B0503020204020204" pitchFamily="34" charset="-122"/>
                <a:cs typeface="Arial" panose="020B0604020202020204" pitchFamily="34" charset="0"/>
              </a:rPr>
              <a:t>添加标题</a:t>
            </a:r>
            <a:endParaRPr lang="zh-CN" altLang="en-US" sz="3200" spc="300" dirty="0">
              <a:solidFill>
                <a:srgbClr val="113A59"/>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50" name="TextBox 692"/>
          <p:cNvSpPr txBox="1"/>
          <p:nvPr/>
        </p:nvSpPr>
        <p:spPr bwMode="auto">
          <a:xfrm>
            <a:off x="6016625" y="3327400"/>
            <a:ext cx="1979613" cy="584200"/>
          </a:xfrm>
          <a:prstGeom prst="rect">
            <a:avLst/>
          </a:prstGeom>
          <a:noFill/>
        </p:spPr>
        <p:txBody>
          <a:bodyPr wrap="none">
            <a:spAutoFit/>
          </a:bodyPr>
          <a:ls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fontAlgn="auto">
              <a:spcBef>
                <a:spcPts val="0"/>
              </a:spcBef>
              <a:spcAft>
                <a:spcPts val="0"/>
              </a:spcAft>
              <a:defRPr/>
            </a:pPr>
            <a:r>
              <a:rPr lang="zh-CN" altLang="en-US" sz="3200" spc="300" dirty="0" smtClean="0">
                <a:solidFill>
                  <a:srgbClr val="113A59"/>
                </a:solidFill>
                <a:latin typeface="微软雅黑" panose="020B0503020204020204" pitchFamily="34" charset="-122"/>
                <a:ea typeface="微软雅黑" panose="020B0503020204020204" pitchFamily="34" charset="-122"/>
                <a:cs typeface="Arial" panose="020B0604020202020204" pitchFamily="34" charset="0"/>
              </a:rPr>
              <a:t>添加标题</a:t>
            </a:r>
            <a:endParaRPr lang="zh-CN" altLang="en-US" sz="3200" spc="300" dirty="0">
              <a:solidFill>
                <a:srgbClr val="113A59"/>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51" name="TextBox 692"/>
          <p:cNvSpPr txBox="1"/>
          <p:nvPr/>
        </p:nvSpPr>
        <p:spPr bwMode="auto">
          <a:xfrm>
            <a:off x="4740275" y="4176713"/>
            <a:ext cx="1981200" cy="584200"/>
          </a:xfrm>
          <a:prstGeom prst="rect">
            <a:avLst/>
          </a:prstGeom>
          <a:noFill/>
        </p:spPr>
        <p:txBody>
          <a:bodyPr wrap="none">
            <a:spAutoFit/>
          </a:bodyPr>
          <a:ls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fontAlgn="auto">
              <a:spcBef>
                <a:spcPts val="0"/>
              </a:spcBef>
              <a:spcAft>
                <a:spcPts val="0"/>
              </a:spcAft>
              <a:defRPr/>
            </a:pPr>
            <a:r>
              <a:rPr lang="zh-CN" altLang="en-US" sz="3200" spc="300" dirty="0" smtClean="0">
                <a:solidFill>
                  <a:srgbClr val="113A59"/>
                </a:solidFill>
                <a:latin typeface="微软雅黑" panose="020B0503020204020204" pitchFamily="34" charset="-122"/>
                <a:ea typeface="微软雅黑" panose="020B0503020204020204" pitchFamily="34" charset="-122"/>
                <a:cs typeface="Arial" panose="020B0604020202020204" pitchFamily="34" charset="0"/>
              </a:rPr>
              <a:t>添加标题</a:t>
            </a:r>
            <a:endParaRPr lang="zh-CN" altLang="en-US" sz="3200" spc="300" dirty="0">
              <a:solidFill>
                <a:srgbClr val="113A59"/>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52" name="TextBox 692"/>
          <p:cNvSpPr txBox="1"/>
          <p:nvPr/>
        </p:nvSpPr>
        <p:spPr bwMode="auto">
          <a:xfrm>
            <a:off x="3119438" y="5143500"/>
            <a:ext cx="1981200" cy="584200"/>
          </a:xfrm>
          <a:prstGeom prst="rect">
            <a:avLst/>
          </a:prstGeom>
          <a:noFill/>
        </p:spPr>
        <p:txBody>
          <a:bodyPr wrap="none">
            <a:spAutoFit/>
          </a:bodyPr>
          <a:ls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fontAlgn="auto">
              <a:spcBef>
                <a:spcPts val="0"/>
              </a:spcBef>
              <a:spcAft>
                <a:spcPts val="0"/>
              </a:spcAft>
              <a:defRPr/>
            </a:pPr>
            <a:r>
              <a:rPr lang="zh-CN" altLang="en-US" sz="3200" spc="300" dirty="0" smtClean="0">
                <a:solidFill>
                  <a:srgbClr val="113A59"/>
                </a:solidFill>
                <a:latin typeface="微软雅黑" panose="020B0503020204020204" pitchFamily="34" charset="-122"/>
                <a:ea typeface="微软雅黑" panose="020B0503020204020204" pitchFamily="34" charset="-122"/>
                <a:cs typeface="Arial" panose="020B0604020202020204" pitchFamily="34" charset="0"/>
              </a:rPr>
              <a:t>添加标题</a:t>
            </a:r>
            <a:endParaRPr lang="zh-CN" altLang="en-US" sz="3200" spc="300" dirty="0">
              <a:solidFill>
                <a:srgbClr val="113A59"/>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21526" name="Content Placeholder 2"/>
          <p:cNvSpPr txBox="1"/>
          <p:nvPr/>
        </p:nvSpPr>
        <p:spPr bwMode="auto">
          <a:xfrm>
            <a:off x="531813" y="1738313"/>
            <a:ext cx="5364162" cy="1228725"/>
          </a:xfrm>
          <a:prstGeom prst="rect">
            <a:avLst/>
          </a:prstGeom>
          <a:noFill/>
          <a:ln w="9525">
            <a:noFill/>
            <a:miter lim="800000"/>
          </a:ln>
        </p:spPr>
        <p:txBody>
          <a:bodyPr/>
          <a:lstStyle/>
          <a:p>
            <a:pPr>
              <a:spcBef>
                <a:spcPct val="20000"/>
              </a:spcBef>
              <a:buFont typeface="Arial" panose="020B0604020202020204" pitchFamily="34" charset="0"/>
              <a:buNone/>
            </a:pPr>
            <a:r>
              <a:rPr lang="en-US" altLang="zh-CN" sz="1200">
                <a:solidFill>
                  <a:srgbClr val="113A59"/>
                </a:solidFill>
                <a:latin typeface="Calibri" panose="020F050202020403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endParaRPr lang="en-US" altLang="zh-CN" sz="1200">
              <a:solidFill>
                <a:srgbClr val="113A59"/>
              </a:solidFill>
              <a:latin typeface="Calibri" panose="020F0502020204030204" pitchFamily="34" charset="0"/>
            </a:endParaRPr>
          </a:p>
        </p:txBody>
      </p:sp>
      <p:sp>
        <p:nvSpPr>
          <p:cNvPr id="21527" name="Content Placeholder 2"/>
          <p:cNvSpPr txBox="1"/>
          <p:nvPr/>
        </p:nvSpPr>
        <p:spPr bwMode="auto">
          <a:xfrm>
            <a:off x="531813" y="2633663"/>
            <a:ext cx="5364162" cy="1227137"/>
          </a:xfrm>
          <a:prstGeom prst="rect">
            <a:avLst/>
          </a:prstGeom>
          <a:noFill/>
          <a:ln w="9525">
            <a:noFill/>
            <a:miter lim="800000"/>
          </a:ln>
        </p:spPr>
        <p:txBody>
          <a:bodyPr/>
          <a:lstStyle/>
          <a:p>
            <a:pPr>
              <a:spcBef>
                <a:spcPct val="20000"/>
              </a:spcBef>
              <a:buFont typeface="Arial" panose="020B0604020202020204" pitchFamily="34" charset="0"/>
              <a:buNone/>
            </a:pPr>
            <a:r>
              <a:rPr lang="en-US" altLang="zh-CN" sz="1200">
                <a:solidFill>
                  <a:srgbClr val="113A59"/>
                </a:solidFill>
                <a:latin typeface="Calibri" panose="020F050202020403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endParaRPr lang="en-US" altLang="zh-CN" sz="1200">
              <a:solidFill>
                <a:srgbClr val="113A59"/>
              </a:solidFill>
              <a:latin typeface="Calibri" panose="020F050202020403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等腰三角形 1"/>
          <p:cNvSpPr/>
          <p:nvPr/>
        </p:nvSpPr>
        <p:spPr>
          <a:xfrm rot="5400000">
            <a:off x="647701" y="446087"/>
            <a:ext cx="2057400" cy="1774825"/>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 name="等腰三角形 2"/>
          <p:cNvSpPr/>
          <p:nvPr/>
        </p:nvSpPr>
        <p:spPr>
          <a:xfrm rot="5400000">
            <a:off x="1534319" y="446881"/>
            <a:ext cx="2057400" cy="1773238"/>
          </a:xfrm>
          <a:prstGeom prst="triangle">
            <a:avLst/>
          </a:pr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4100" name="文本框 3"/>
          <p:cNvSpPr txBox="1">
            <a:spLocks noChangeArrowheads="1"/>
          </p:cNvSpPr>
          <p:nvPr/>
        </p:nvSpPr>
        <p:spPr bwMode="auto">
          <a:xfrm>
            <a:off x="3829050" y="1009650"/>
            <a:ext cx="5391150" cy="647700"/>
          </a:xfrm>
          <a:prstGeom prst="rect">
            <a:avLst/>
          </a:prstGeom>
          <a:noFill/>
          <a:ln w="9525">
            <a:noFill/>
            <a:miter lim="800000"/>
          </a:ln>
        </p:spPr>
        <p:txBody>
          <a:bodyPr>
            <a:spAutoFit/>
          </a:bodyPr>
          <a:lstStyle/>
          <a:p>
            <a:r>
              <a:rPr lang="en-US" altLang="zh-CN" sz="3600" b="1">
                <a:solidFill>
                  <a:srgbClr val="113A59"/>
                </a:solidFill>
                <a:latin typeface="微软雅黑" panose="020B0503020204020204" pitchFamily="34" charset="-122"/>
                <a:ea typeface="微软雅黑" panose="020B0503020204020204" pitchFamily="34" charset="-122"/>
              </a:rPr>
              <a:t>CONTENTS</a:t>
            </a:r>
            <a:endParaRPr lang="zh-CN" altLang="en-US" sz="3600" b="1">
              <a:solidFill>
                <a:srgbClr val="113A59"/>
              </a:solidFill>
              <a:latin typeface="微软雅黑" panose="020B0503020204020204" pitchFamily="34" charset="-122"/>
              <a:ea typeface="微软雅黑" panose="020B0503020204020204" pitchFamily="34" charset="-122"/>
            </a:endParaRPr>
          </a:p>
        </p:txBody>
      </p:sp>
      <p:grpSp>
        <p:nvGrpSpPr>
          <p:cNvPr id="4101" name="组合 10"/>
          <p:cNvGrpSpPr/>
          <p:nvPr/>
        </p:nvGrpSpPr>
        <p:grpSpPr bwMode="auto">
          <a:xfrm>
            <a:off x="1060450" y="3025775"/>
            <a:ext cx="855663" cy="844550"/>
            <a:chOff x="1469675" y="2728606"/>
            <a:chExt cx="2187070" cy="2162788"/>
          </a:xfrm>
        </p:grpSpPr>
        <p:grpSp>
          <p:nvGrpSpPr>
            <p:cNvPr id="4127" name="组合 4"/>
            <p:cNvGrpSpPr/>
            <p:nvPr/>
          </p:nvGrpSpPr>
          <p:grpSpPr bwMode="auto">
            <a:xfrm flipH="1">
              <a:off x="1469675" y="2728606"/>
              <a:ext cx="2187070" cy="1081394"/>
              <a:chOff x="4956670" y="4443106"/>
              <a:chExt cx="4884016" cy="2414894"/>
            </a:xfrm>
          </p:grpSpPr>
          <p:sp>
            <p:nvSpPr>
              <p:cNvPr id="6" name="等腰三角形 5"/>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7" name="任意多边形 6"/>
              <p:cNvSpPr/>
              <p:nvPr/>
            </p:nvSpPr>
            <p:spPr>
              <a:xfrm>
                <a:off x="4956670" y="4443106"/>
                <a:ext cx="2437479"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4128" name="组合 7"/>
            <p:cNvGrpSpPr/>
            <p:nvPr/>
          </p:nvGrpSpPr>
          <p:grpSpPr bwMode="auto">
            <a:xfrm flipV="1">
              <a:off x="1469675" y="3810000"/>
              <a:ext cx="2187070" cy="1081394"/>
              <a:chOff x="4956670" y="4443106"/>
              <a:chExt cx="4884016" cy="2414894"/>
            </a:xfrm>
          </p:grpSpPr>
          <p:sp>
            <p:nvSpPr>
              <p:cNvPr id="9" name="等腰三角形 8"/>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0" name="任意多边形 9"/>
              <p:cNvSpPr/>
              <p:nvPr/>
            </p:nvSpPr>
            <p:spPr>
              <a:xfrm>
                <a:off x="4956670" y="4443106"/>
                <a:ext cx="2446537"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grpSp>
        <p:nvGrpSpPr>
          <p:cNvPr id="4102" name="组合 11"/>
          <p:cNvGrpSpPr/>
          <p:nvPr/>
        </p:nvGrpSpPr>
        <p:grpSpPr bwMode="auto">
          <a:xfrm>
            <a:off x="1060450" y="5330825"/>
            <a:ext cx="855663" cy="844550"/>
            <a:chOff x="1469675" y="2728606"/>
            <a:chExt cx="2187070" cy="2162788"/>
          </a:xfrm>
        </p:grpSpPr>
        <p:grpSp>
          <p:nvGrpSpPr>
            <p:cNvPr id="4121" name="组合 12"/>
            <p:cNvGrpSpPr/>
            <p:nvPr/>
          </p:nvGrpSpPr>
          <p:grpSpPr bwMode="auto">
            <a:xfrm flipH="1">
              <a:off x="1469675" y="2728606"/>
              <a:ext cx="2187070" cy="1081394"/>
              <a:chOff x="4956670" y="4443106"/>
              <a:chExt cx="4884016" cy="2414894"/>
            </a:xfrm>
          </p:grpSpPr>
          <p:sp>
            <p:nvSpPr>
              <p:cNvPr id="17" name="等腰三角形 16"/>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8" name="任意多边形 17"/>
              <p:cNvSpPr/>
              <p:nvPr/>
            </p:nvSpPr>
            <p:spPr>
              <a:xfrm>
                <a:off x="4956670" y="4443106"/>
                <a:ext cx="2437479"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4122" name="组合 13"/>
            <p:cNvGrpSpPr/>
            <p:nvPr/>
          </p:nvGrpSpPr>
          <p:grpSpPr bwMode="auto">
            <a:xfrm flipV="1">
              <a:off x="1469675" y="3810000"/>
              <a:ext cx="2187070" cy="1081394"/>
              <a:chOff x="4956670" y="4443106"/>
              <a:chExt cx="4884016" cy="2414894"/>
            </a:xfrm>
          </p:grpSpPr>
          <p:sp>
            <p:nvSpPr>
              <p:cNvPr id="15" name="等腰三角形 14"/>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6" name="任意多边形 15"/>
              <p:cNvSpPr/>
              <p:nvPr/>
            </p:nvSpPr>
            <p:spPr>
              <a:xfrm>
                <a:off x="4956670" y="4443106"/>
                <a:ext cx="2446537"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sp>
        <p:nvSpPr>
          <p:cNvPr id="33" name="Copyright Notice"/>
          <p:cNvSpPr/>
          <p:nvPr/>
        </p:nvSpPr>
        <p:spPr bwMode="auto">
          <a:xfrm>
            <a:off x="2089150" y="3224213"/>
            <a:ext cx="3479800" cy="434975"/>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sz="2400" b="1" cap="small" dirty="0" smtClean="0">
                <a:solidFill>
                  <a:srgbClr val="4D86B3"/>
                </a:solidFill>
                <a:latin typeface="微软雅黑" panose="020B0503020204020204" pitchFamily="34" charset="-122"/>
                <a:ea typeface="微软雅黑" panose="020B0503020204020204" pitchFamily="34" charset="-122"/>
              </a:rPr>
              <a:t>MOMODA TEMPLATE</a:t>
            </a:r>
            <a:endParaRPr lang="en-US" sz="2400" b="1" cap="small" dirty="0">
              <a:solidFill>
                <a:srgbClr val="4D86B3"/>
              </a:solidFill>
              <a:latin typeface="微软雅黑" panose="020B0503020204020204" pitchFamily="34" charset="-122"/>
              <a:ea typeface="微软雅黑" panose="020B0503020204020204" pitchFamily="34" charset="-122"/>
            </a:endParaRPr>
          </a:p>
        </p:txBody>
      </p:sp>
      <p:sp>
        <p:nvSpPr>
          <p:cNvPr id="34" name="Copyright Notice"/>
          <p:cNvSpPr/>
          <p:nvPr/>
        </p:nvSpPr>
        <p:spPr bwMode="auto">
          <a:xfrm>
            <a:off x="2089150" y="5541963"/>
            <a:ext cx="3479800" cy="434975"/>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sz="2400" b="1" cap="small" dirty="0" smtClean="0">
                <a:solidFill>
                  <a:srgbClr val="4D86B3"/>
                </a:solidFill>
                <a:latin typeface="微软雅黑" panose="020B0503020204020204" pitchFamily="34" charset="-122"/>
                <a:ea typeface="微软雅黑" panose="020B0503020204020204" pitchFamily="34" charset="-122"/>
              </a:rPr>
              <a:t>MOMODA TEMPLATE</a:t>
            </a:r>
            <a:endParaRPr lang="en-US" sz="2400" b="1" cap="small" dirty="0">
              <a:solidFill>
                <a:srgbClr val="4D86B3"/>
              </a:solidFill>
              <a:latin typeface="微软雅黑" panose="020B0503020204020204" pitchFamily="34" charset="-122"/>
              <a:ea typeface="微软雅黑" panose="020B0503020204020204" pitchFamily="34" charset="-122"/>
            </a:endParaRPr>
          </a:p>
        </p:txBody>
      </p:sp>
      <p:grpSp>
        <p:nvGrpSpPr>
          <p:cNvPr id="4105" name="组合 34"/>
          <p:cNvGrpSpPr/>
          <p:nvPr/>
        </p:nvGrpSpPr>
        <p:grpSpPr bwMode="auto">
          <a:xfrm>
            <a:off x="6604000" y="3025775"/>
            <a:ext cx="855663" cy="844550"/>
            <a:chOff x="1469675" y="2728606"/>
            <a:chExt cx="2187070" cy="2162788"/>
          </a:xfrm>
        </p:grpSpPr>
        <p:grpSp>
          <p:nvGrpSpPr>
            <p:cNvPr id="4115" name="组合 35"/>
            <p:cNvGrpSpPr/>
            <p:nvPr/>
          </p:nvGrpSpPr>
          <p:grpSpPr bwMode="auto">
            <a:xfrm flipH="1">
              <a:off x="1469675" y="2728606"/>
              <a:ext cx="2187070" cy="1081394"/>
              <a:chOff x="4956670" y="4443106"/>
              <a:chExt cx="4884016" cy="2414894"/>
            </a:xfrm>
          </p:grpSpPr>
          <p:sp>
            <p:nvSpPr>
              <p:cNvPr id="40" name="等腰三角形 39"/>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41" name="任意多边形 40"/>
              <p:cNvSpPr/>
              <p:nvPr/>
            </p:nvSpPr>
            <p:spPr>
              <a:xfrm>
                <a:off x="4956670" y="4443106"/>
                <a:ext cx="2437479"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4116" name="组合 36"/>
            <p:cNvGrpSpPr/>
            <p:nvPr/>
          </p:nvGrpSpPr>
          <p:grpSpPr bwMode="auto">
            <a:xfrm flipV="1">
              <a:off x="1469675" y="3810000"/>
              <a:ext cx="2187070" cy="1081394"/>
              <a:chOff x="4956670" y="4443106"/>
              <a:chExt cx="4884016" cy="2414894"/>
            </a:xfrm>
          </p:grpSpPr>
          <p:sp>
            <p:nvSpPr>
              <p:cNvPr id="38" name="等腰三角形 37"/>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9" name="任意多边形 38"/>
              <p:cNvSpPr/>
              <p:nvPr/>
            </p:nvSpPr>
            <p:spPr>
              <a:xfrm>
                <a:off x="4956670" y="4443106"/>
                <a:ext cx="2446537"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grpSp>
        <p:nvGrpSpPr>
          <p:cNvPr id="4106" name="组合 41"/>
          <p:cNvGrpSpPr/>
          <p:nvPr/>
        </p:nvGrpSpPr>
        <p:grpSpPr bwMode="auto">
          <a:xfrm>
            <a:off x="6604000" y="5330825"/>
            <a:ext cx="855663" cy="844550"/>
            <a:chOff x="1469675" y="2728606"/>
            <a:chExt cx="2187070" cy="2162788"/>
          </a:xfrm>
        </p:grpSpPr>
        <p:grpSp>
          <p:nvGrpSpPr>
            <p:cNvPr id="4109" name="组合 42"/>
            <p:cNvGrpSpPr/>
            <p:nvPr/>
          </p:nvGrpSpPr>
          <p:grpSpPr bwMode="auto">
            <a:xfrm flipH="1">
              <a:off x="1469675" y="2728606"/>
              <a:ext cx="2187070" cy="1081394"/>
              <a:chOff x="4956670" y="4443106"/>
              <a:chExt cx="4884016" cy="2414894"/>
            </a:xfrm>
          </p:grpSpPr>
          <p:sp>
            <p:nvSpPr>
              <p:cNvPr id="47" name="等腰三角形 46"/>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48" name="任意多边形 47"/>
              <p:cNvSpPr/>
              <p:nvPr/>
            </p:nvSpPr>
            <p:spPr>
              <a:xfrm>
                <a:off x="4956670" y="4443106"/>
                <a:ext cx="2437479"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4110" name="组合 43"/>
            <p:cNvGrpSpPr/>
            <p:nvPr/>
          </p:nvGrpSpPr>
          <p:grpSpPr bwMode="auto">
            <a:xfrm flipV="1">
              <a:off x="1469675" y="3810000"/>
              <a:ext cx="2187070" cy="1081394"/>
              <a:chOff x="4956670" y="4443106"/>
              <a:chExt cx="4884016" cy="2414894"/>
            </a:xfrm>
          </p:grpSpPr>
          <p:sp>
            <p:nvSpPr>
              <p:cNvPr id="45" name="等腰三角形 44"/>
              <p:cNvSpPr/>
              <p:nvPr/>
            </p:nvSpPr>
            <p:spPr>
              <a:xfrm>
                <a:off x="4956670" y="4443106"/>
                <a:ext cx="4884016"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46" name="任意多边形 45"/>
              <p:cNvSpPr/>
              <p:nvPr/>
            </p:nvSpPr>
            <p:spPr>
              <a:xfrm>
                <a:off x="4956670" y="4443106"/>
                <a:ext cx="2446537"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sp>
        <p:nvSpPr>
          <p:cNvPr id="49" name="Copyright Notice"/>
          <p:cNvSpPr/>
          <p:nvPr/>
        </p:nvSpPr>
        <p:spPr bwMode="auto">
          <a:xfrm>
            <a:off x="7632700" y="3224213"/>
            <a:ext cx="3479800" cy="434975"/>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sz="2400" b="1" cap="small" dirty="0" smtClean="0">
                <a:solidFill>
                  <a:srgbClr val="4D86B3"/>
                </a:solidFill>
                <a:latin typeface="微软雅黑" panose="020B0503020204020204" pitchFamily="34" charset="-122"/>
                <a:ea typeface="微软雅黑" panose="020B0503020204020204" pitchFamily="34" charset="-122"/>
              </a:rPr>
              <a:t>MOMODA TEMPLATE</a:t>
            </a:r>
            <a:endParaRPr lang="en-US" sz="2400" b="1" cap="small" dirty="0">
              <a:solidFill>
                <a:srgbClr val="4D86B3"/>
              </a:solidFill>
              <a:latin typeface="微软雅黑" panose="020B0503020204020204" pitchFamily="34" charset="-122"/>
              <a:ea typeface="微软雅黑" panose="020B0503020204020204" pitchFamily="34" charset="-122"/>
            </a:endParaRPr>
          </a:p>
        </p:txBody>
      </p:sp>
      <p:sp>
        <p:nvSpPr>
          <p:cNvPr id="50" name="Copyright Notice"/>
          <p:cNvSpPr/>
          <p:nvPr/>
        </p:nvSpPr>
        <p:spPr bwMode="auto">
          <a:xfrm>
            <a:off x="7632700" y="5541963"/>
            <a:ext cx="3479800" cy="434975"/>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sz="2400" b="1" cap="small" dirty="0" smtClean="0">
                <a:solidFill>
                  <a:srgbClr val="4D86B3"/>
                </a:solidFill>
                <a:latin typeface="微软雅黑" panose="020B0503020204020204" pitchFamily="34" charset="-122"/>
                <a:ea typeface="微软雅黑" panose="020B0503020204020204" pitchFamily="34" charset="-122"/>
              </a:rPr>
              <a:t>MOMODA TEMPLATE</a:t>
            </a:r>
            <a:endParaRPr lang="en-US" sz="2400" b="1" cap="small" dirty="0">
              <a:solidFill>
                <a:srgbClr val="4D86B3"/>
              </a:solidFill>
              <a:latin typeface="微软雅黑" panose="020B0503020204020204" pitchFamily="34" charset="-122"/>
              <a:ea typeface="微软雅黑" panose="020B0503020204020204" pitchFamily="34" charset="-122"/>
            </a:endParaRPr>
          </a:p>
        </p:txBody>
      </p:sp>
      <p:sp>
        <p:nvSpPr>
          <p:cNvPr id="4" name="文本框 3"/>
          <p:cNvSpPr txBox="1"/>
          <p:nvPr/>
        </p:nvSpPr>
        <p:spPr>
          <a:xfrm>
            <a:off x="7137647" y="506027"/>
            <a:ext cx="1740023" cy="230832"/>
          </a:xfrm>
          <a:prstGeom prst="rect">
            <a:avLst/>
          </a:prstGeom>
          <a:noFill/>
        </p:spPr>
        <p:txBody>
          <a:bodyPr wrap="square" rtlCol="0">
            <a:spAutoFit/>
          </a:bodyPr>
          <a:lstStyle/>
          <a:p>
            <a:r>
              <a:rPr lang="en-US" altLang="zh-CN" sz="900" b="1" dirty="0">
                <a:solidFill>
                  <a:srgbClr val="F3C953"/>
                </a:solidFill>
                <a:latin typeface="微软雅黑" panose="020B0503020204020204" pitchFamily="34" charset="-122"/>
                <a:ea typeface="微软雅黑" panose="020B0503020204020204" pitchFamily="34" charset="-122"/>
              </a:rPr>
              <a:t>https://www.ypppt.com/</a:t>
            </a:r>
            <a:endParaRPr lang="zh-CN" altLang="en-US" sz="900" b="1" dirty="0" smtClean="0">
              <a:solidFill>
                <a:srgbClr val="F3C953"/>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pyright Notice"/>
          <p:cNvSpPr/>
          <p:nvPr/>
        </p:nvSpPr>
        <p:spPr bwMode="auto">
          <a:xfrm>
            <a:off x="3722688" y="601663"/>
            <a:ext cx="4746625" cy="434975"/>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sz="2400" b="1" cap="small" dirty="0" smtClean="0">
                <a:solidFill>
                  <a:srgbClr val="113A59"/>
                </a:solidFill>
                <a:latin typeface="微软雅黑" panose="020B0503020204020204" pitchFamily="34" charset="-122"/>
                <a:ea typeface="微软雅黑" panose="020B0503020204020204" pitchFamily="34" charset="-122"/>
              </a:rPr>
              <a:t>MOMODA POWER TEMPLATE</a:t>
            </a:r>
            <a:endParaRPr lang="en-US" sz="2400" b="1" cap="small" dirty="0">
              <a:solidFill>
                <a:srgbClr val="113A59"/>
              </a:solidFill>
              <a:latin typeface="微软雅黑" panose="020B0503020204020204" pitchFamily="34" charset="-122"/>
              <a:ea typeface="微软雅黑" panose="020B0503020204020204" pitchFamily="34" charset="-122"/>
            </a:endParaRP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22532" name="组合 19"/>
          <p:cNvGrpSpPr/>
          <p:nvPr/>
        </p:nvGrpSpPr>
        <p:grpSpPr bwMode="auto">
          <a:xfrm>
            <a:off x="8915400" y="704850"/>
            <a:ext cx="2247900" cy="533400"/>
            <a:chOff x="2028559" y="4443106"/>
            <a:chExt cx="10163441" cy="2414894"/>
          </a:xfrm>
        </p:grpSpPr>
        <p:grpSp>
          <p:nvGrpSpPr>
            <p:cNvPr id="22593" name="组合 4"/>
            <p:cNvGrpSpPr/>
            <p:nvPr/>
          </p:nvGrpSpPr>
          <p:grpSpPr bwMode="auto">
            <a:xfrm>
              <a:off x="4956670" y="4443106"/>
              <a:ext cx="4884016" cy="2414894"/>
              <a:chOff x="4956670" y="4443106"/>
              <a:chExt cx="4884016" cy="2414894"/>
            </a:xfrm>
          </p:grpSpPr>
          <p:sp>
            <p:nvSpPr>
              <p:cNvPr id="6" name="等腰三角形 5"/>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7" name="任意多边形 6"/>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22594" name="组合 7"/>
            <p:cNvGrpSpPr/>
            <p:nvPr/>
          </p:nvGrpSpPr>
          <p:grpSpPr bwMode="auto">
            <a:xfrm>
              <a:off x="3492614" y="5410200"/>
              <a:ext cx="2928111" cy="1447800"/>
              <a:chOff x="4956670" y="4443106"/>
              <a:chExt cx="4884016" cy="2414894"/>
            </a:xfrm>
          </p:grpSpPr>
          <p:sp>
            <p:nvSpPr>
              <p:cNvPr id="9" name="等腰三角形 8"/>
              <p:cNvSpPr/>
              <p:nvPr/>
            </p:nvSpPr>
            <p:spPr>
              <a:xfrm>
                <a:off x="4956957"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0" name="任意多边形 9"/>
              <p:cNvSpPr/>
              <p:nvPr/>
            </p:nvSpPr>
            <p:spPr>
              <a:xfrm>
                <a:off x="4956957"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22595" name="组合 10"/>
            <p:cNvGrpSpPr/>
            <p:nvPr/>
          </p:nvGrpSpPr>
          <p:grpSpPr bwMode="auto">
            <a:xfrm>
              <a:off x="7721714" y="5048250"/>
              <a:ext cx="3660139" cy="1809750"/>
              <a:chOff x="4956670" y="4443106"/>
              <a:chExt cx="4884016" cy="2414894"/>
            </a:xfrm>
          </p:grpSpPr>
          <p:sp>
            <p:nvSpPr>
              <p:cNvPr id="12" name="等腰三角形 11"/>
              <p:cNvSpPr/>
              <p:nvPr/>
            </p:nvSpPr>
            <p:spPr>
              <a:xfrm>
                <a:off x="4954884"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3" name="任意多边形 12"/>
              <p:cNvSpPr/>
              <p:nvPr/>
            </p:nvSpPr>
            <p:spPr>
              <a:xfrm>
                <a:off x="4954884" y="4441209"/>
                <a:ext cx="2442286"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22596" name="组合 13"/>
            <p:cNvGrpSpPr/>
            <p:nvPr/>
          </p:nvGrpSpPr>
          <p:grpSpPr bwMode="auto">
            <a:xfrm>
              <a:off x="2028559" y="6342960"/>
              <a:ext cx="1041643" cy="515039"/>
              <a:chOff x="4956670" y="4443106"/>
              <a:chExt cx="4884016" cy="2414894"/>
            </a:xfrm>
          </p:grpSpPr>
          <p:sp>
            <p:nvSpPr>
              <p:cNvPr id="15" name="等腰三角形 14"/>
              <p:cNvSpPr/>
              <p:nvPr/>
            </p:nvSpPr>
            <p:spPr>
              <a:xfrm>
                <a:off x="4956670"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6" name="任意多边形 15"/>
              <p:cNvSpPr/>
              <p:nvPr/>
            </p:nvSpPr>
            <p:spPr>
              <a:xfrm>
                <a:off x="4956670" y="4431685"/>
                <a:ext cx="2456752"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22597" name="组合 16"/>
            <p:cNvGrpSpPr/>
            <p:nvPr/>
          </p:nvGrpSpPr>
          <p:grpSpPr bwMode="auto">
            <a:xfrm>
              <a:off x="11150357" y="6342960"/>
              <a:ext cx="1041643" cy="515039"/>
              <a:chOff x="4956670" y="4443106"/>
              <a:chExt cx="4884016" cy="2414894"/>
            </a:xfrm>
          </p:grpSpPr>
          <p:sp>
            <p:nvSpPr>
              <p:cNvPr id="18" name="等腰三角形 17"/>
              <p:cNvSpPr/>
              <p:nvPr/>
            </p:nvSpPr>
            <p:spPr>
              <a:xfrm>
                <a:off x="4960867"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9" name="任意多边形 18"/>
              <p:cNvSpPr/>
              <p:nvPr/>
            </p:nvSpPr>
            <p:spPr>
              <a:xfrm>
                <a:off x="4960867" y="4431685"/>
                <a:ext cx="2456731"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grpSp>
        <p:nvGrpSpPr>
          <p:cNvPr id="22533" name="组合 20"/>
          <p:cNvGrpSpPr/>
          <p:nvPr/>
        </p:nvGrpSpPr>
        <p:grpSpPr bwMode="auto">
          <a:xfrm flipH="1">
            <a:off x="742950" y="704850"/>
            <a:ext cx="2247900" cy="533400"/>
            <a:chOff x="2028559" y="4443106"/>
            <a:chExt cx="10163441" cy="2414894"/>
          </a:xfrm>
        </p:grpSpPr>
        <p:grpSp>
          <p:nvGrpSpPr>
            <p:cNvPr id="22578" name="组合 21"/>
            <p:cNvGrpSpPr/>
            <p:nvPr/>
          </p:nvGrpSpPr>
          <p:grpSpPr bwMode="auto">
            <a:xfrm>
              <a:off x="4956670" y="4443106"/>
              <a:ext cx="4884016" cy="2414894"/>
              <a:chOff x="4956670" y="4443106"/>
              <a:chExt cx="4884016" cy="2414894"/>
            </a:xfrm>
          </p:grpSpPr>
          <p:sp>
            <p:nvSpPr>
              <p:cNvPr id="35" name="等腰三角形 34"/>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6" name="任意多边形 35"/>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22579" name="组合 22"/>
            <p:cNvGrpSpPr/>
            <p:nvPr/>
          </p:nvGrpSpPr>
          <p:grpSpPr bwMode="auto">
            <a:xfrm>
              <a:off x="3492614" y="5410200"/>
              <a:ext cx="2928111" cy="1447800"/>
              <a:chOff x="4956670" y="4443106"/>
              <a:chExt cx="4884016" cy="2414894"/>
            </a:xfrm>
          </p:grpSpPr>
          <p:sp>
            <p:nvSpPr>
              <p:cNvPr id="33" name="等腰三角形 32"/>
              <p:cNvSpPr/>
              <p:nvPr/>
            </p:nvSpPr>
            <p:spPr>
              <a:xfrm>
                <a:off x="4956949"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4" name="任意多边形 33"/>
              <p:cNvSpPr/>
              <p:nvPr/>
            </p:nvSpPr>
            <p:spPr>
              <a:xfrm>
                <a:off x="4956949"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22580" name="组合 23"/>
            <p:cNvGrpSpPr/>
            <p:nvPr/>
          </p:nvGrpSpPr>
          <p:grpSpPr bwMode="auto">
            <a:xfrm>
              <a:off x="7721714" y="5048250"/>
              <a:ext cx="3660139" cy="1809750"/>
              <a:chOff x="4956670" y="4443106"/>
              <a:chExt cx="4884016" cy="2414894"/>
            </a:xfrm>
          </p:grpSpPr>
          <p:sp>
            <p:nvSpPr>
              <p:cNvPr id="31" name="等腰三角形 30"/>
              <p:cNvSpPr/>
              <p:nvPr/>
            </p:nvSpPr>
            <p:spPr>
              <a:xfrm>
                <a:off x="4954878"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2" name="任意多边形 31"/>
              <p:cNvSpPr/>
              <p:nvPr/>
            </p:nvSpPr>
            <p:spPr>
              <a:xfrm>
                <a:off x="4954878" y="4441209"/>
                <a:ext cx="2442292"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22581" name="组合 24"/>
            <p:cNvGrpSpPr/>
            <p:nvPr/>
          </p:nvGrpSpPr>
          <p:grpSpPr bwMode="auto">
            <a:xfrm>
              <a:off x="2028559" y="6342960"/>
              <a:ext cx="1041643" cy="515039"/>
              <a:chOff x="4956670" y="4443106"/>
              <a:chExt cx="4884016" cy="2414894"/>
            </a:xfrm>
          </p:grpSpPr>
          <p:sp>
            <p:nvSpPr>
              <p:cNvPr id="29" name="等腰三角形 28"/>
              <p:cNvSpPr/>
              <p:nvPr/>
            </p:nvSpPr>
            <p:spPr>
              <a:xfrm>
                <a:off x="4956670"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0" name="任意多边形 29"/>
              <p:cNvSpPr/>
              <p:nvPr/>
            </p:nvSpPr>
            <p:spPr>
              <a:xfrm>
                <a:off x="4956670"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22582" name="组合 25"/>
            <p:cNvGrpSpPr/>
            <p:nvPr/>
          </p:nvGrpSpPr>
          <p:grpSpPr bwMode="auto">
            <a:xfrm>
              <a:off x="11150357" y="6342960"/>
              <a:ext cx="1041643" cy="515039"/>
              <a:chOff x="4956670" y="4443106"/>
              <a:chExt cx="4884016" cy="2414894"/>
            </a:xfrm>
          </p:grpSpPr>
          <p:sp>
            <p:nvSpPr>
              <p:cNvPr id="27" name="等腰三角形 26"/>
              <p:cNvSpPr/>
              <p:nvPr/>
            </p:nvSpPr>
            <p:spPr>
              <a:xfrm>
                <a:off x="4960846"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8" name="任意多边形 27"/>
              <p:cNvSpPr/>
              <p:nvPr/>
            </p:nvSpPr>
            <p:spPr>
              <a:xfrm>
                <a:off x="4960846"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sp>
        <p:nvSpPr>
          <p:cNvPr id="22534" name="Freeform 285"/>
          <p:cNvSpPr>
            <a:spLocks noEditPoints="1"/>
          </p:cNvSpPr>
          <p:nvPr/>
        </p:nvSpPr>
        <p:spPr bwMode="auto">
          <a:xfrm>
            <a:off x="1598613" y="3138488"/>
            <a:ext cx="904875" cy="690562"/>
          </a:xfrm>
          <a:custGeom>
            <a:avLst/>
            <a:gdLst>
              <a:gd name="T0" fmla="*/ 864896 w 88"/>
              <a:gd name="T1" fmla="*/ 0 h 67"/>
              <a:gd name="T2" fmla="*/ 41186 w 88"/>
              <a:gd name="T3" fmla="*/ 0 h 67"/>
              <a:gd name="T4" fmla="*/ 0 w 88"/>
              <a:gd name="T5" fmla="*/ 41278 h 67"/>
              <a:gd name="T6" fmla="*/ 0 w 88"/>
              <a:gd name="T7" fmla="*/ 526297 h 67"/>
              <a:gd name="T8" fmla="*/ 41186 w 88"/>
              <a:gd name="T9" fmla="*/ 567575 h 67"/>
              <a:gd name="T10" fmla="*/ 308892 w 88"/>
              <a:gd name="T11" fmla="*/ 567575 h 67"/>
              <a:gd name="T12" fmla="*/ 308892 w 88"/>
              <a:gd name="T13" fmla="*/ 660451 h 67"/>
              <a:gd name="T14" fmla="*/ 205928 w 88"/>
              <a:gd name="T15" fmla="*/ 660451 h 67"/>
              <a:gd name="T16" fmla="*/ 195631 w 88"/>
              <a:gd name="T17" fmla="*/ 681090 h 67"/>
              <a:gd name="T18" fmla="*/ 205928 w 88"/>
              <a:gd name="T19" fmla="*/ 691410 h 67"/>
              <a:gd name="T20" fmla="*/ 700154 w 88"/>
              <a:gd name="T21" fmla="*/ 691410 h 67"/>
              <a:gd name="T22" fmla="*/ 710451 w 88"/>
              <a:gd name="T23" fmla="*/ 681090 h 67"/>
              <a:gd name="T24" fmla="*/ 700154 w 88"/>
              <a:gd name="T25" fmla="*/ 660451 h 67"/>
              <a:gd name="T26" fmla="*/ 607487 w 88"/>
              <a:gd name="T27" fmla="*/ 660451 h 67"/>
              <a:gd name="T28" fmla="*/ 607487 w 88"/>
              <a:gd name="T29" fmla="*/ 567575 h 67"/>
              <a:gd name="T30" fmla="*/ 864896 w 88"/>
              <a:gd name="T31" fmla="*/ 567575 h 67"/>
              <a:gd name="T32" fmla="*/ 906082 w 88"/>
              <a:gd name="T33" fmla="*/ 526297 h 67"/>
              <a:gd name="T34" fmla="*/ 906082 w 88"/>
              <a:gd name="T35" fmla="*/ 41278 h 67"/>
              <a:gd name="T36" fmla="*/ 864896 w 88"/>
              <a:gd name="T37" fmla="*/ 0 h 67"/>
              <a:gd name="T38" fmla="*/ 751636 w 88"/>
              <a:gd name="T39" fmla="*/ 526297 h 67"/>
              <a:gd name="T40" fmla="*/ 741340 w 88"/>
              <a:gd name="T41" fmla="*/ 515978 h 67"/>
              <a:gd name="T42" fmla="*/ 751636 w 88"/>
              <a:gd name="T43" fmla="*/ 505658 h 67"/>
              <a:gd name="T44" fmla="*/ 761933 w 88"/>
              <a:gd name="T45" fmla="*/ 515978 h 67"/>
              <a:gd name="T46" fmla="*/ 751636 w 88"/>
              <a:gd name="T47" fmla="*/ 526297 h 67"/>
              <a:gd name="T48" fmla="*/ 864896 w 88"/>
              <a:gd name="T49" fmla="*/ 464380 h 67"/>
              <a:gd name="T50" fmla="*/ 51482 w 88"/>
              <a:gd name="T51" fmla="*/ 464380 h 67"/>
              <a:gd name="T52" fmla="*/ 51482 w 88"/>
              <a:gd name="T53" fmla="*/ 41278 h 67"/>
              <a:gd name="T54" fmla="*/ 864896 w 88"/>
              <a:gd name="T55" fmla="*/ 41278 h 67"/>
              <a:gd name="T56" fmla="*/ 864896 w 88"/>
              <a:gd name="T57" fmla="*/ 464380 h 6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88"/>
              <a:gd name="T88" fmla="*/ 0 h 67"/>
              <a:gd name="T89" fmla="*/ 88 w 88"/>
              <a:gd name="T90" fmla="*/ 67 h 6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88" h="67">
                <a:moveTo>
                  <a:pt x="84" y="0"/>
                </a:moveTo>
                <a:cubicBezTo>
                  <a:pt x="4" y="0"/>
                  <a:pt x="4" y="0"/>
                  <a:pt x="4" y="0"/>
                </a:cubicBezTo>
                <a:cubicBezTo>
                  <a:pt x="2" y="0"/>
                  <a:pt x="0" y="2"/>
                  <a:pt x="0" y="4"/>
                </a:cubicBezTo>
                <a:cubicBezTo>
                  <a:pt x="0" y="51"/>
                  <a:pt x="0" y="51"/>
                  <a:pt x="0" y="51"/>
                </a:cubicBezTo>
                <a:cubicBezTo>
                  <a:pt x="0" y="54"/>
                  <a:pt x="2" y="55"/>
                  <a:pt x="4" y="55"/>
                </a:cubicBezTo>
                <a:cubicBezTo>
                  <a:pt x="30" y="55"/>
                  <a:pt x="30" y="55"/>
                  <a:pt x="30" y="55"/>
                </a:cubicBezTo>
                <a:cubicBezTo>
                  <a:pt x="30" y="64"/>
                  <a:pt x="30" y="64"/>
                  <a:pt x="30" y="64"/>
                </a:cubicBezTo>
                <a:cubicBezTo>
                  <a:pt x="20" y="64"/>
                  <a:pt x="20" y="64"/>
                  <a:pt x="20" y="64"/>
                </a:cubicBezTo>
                <a:cubicBezTo>
                  <a:pt x="20" y="64"/>
                  <a:pt x="19" y="65"/>
                  <a:pt x="19" y="66"/>
                </a:cubicBezTo>
                <a:cubicBezTo>
                  <a:pt x="19" y="66"/>
                  <a:pt x="20" y="67"/>
                  <a:pt x="20" y="67"/>
                </a:cubicBezTo>
                <a:cubicBezTo>
                  <a:pt x="68" y="67"/>
                  <a:pt x="68" y="67"/>
                  <a:pt x="68" y="67"/>
                </a:cubicBezTo>
                <a:cubicBezTo>
                  <a:pt x="69" y="67"/>
                  <a:pt x="69" y="66"/>
                  <a:pt x="69" y="66"/>
                </a:cubicBezTo>
                <a:cubicBezTo>
                  <a:pt x="69" y="65"/>
                  <a:pt x="69" y="64"/>
                  <a:pt x="68" y="64"/>
                </a:cubicBezTo>
                <a:cubicBezTo>
                  <a:pt x="59" y="64"/>
                  <a:pt x="59" y="64"/>
                  <a:pt x="59" y="64"/>
                </a:cubicBezTo>
                <a:cubicBezTo>
                  <a:pt x="59" y="55"/>
                  <a:pt x="59" y="55"/>
                  <a:pt x="59" y="55"/>
                </a:cubicBezTo>
                <a:cubicBezTo>
                  <a:pt x="84" y="55"/>
                  <a:pt x="84" y="55"/>
                  <a:pt x="84" y="55"/>
                </a:cubicBezTo>
                <a:cubicBezTo>
                  <a:pt x="86" y="55"/>
                  <a:pt x="88" y="54"/>
                  <a:pt x="88" y="51"/>
                </a:cubicBezTo>
                <a:cubicBezTo>
                  <a:pt x="88" y="4"/>
                  <a:pt x="88" y="4"/>
                  <a:pt x="88" y="4"/>
                </a:cubicBezTo>
                <a:cubicBezTo>
                  <a:pt x="88" y="2"/>
                  <a:pt x="86" y="0"/>
                  <a:pt x="84" y="0"/>
                </a:cubicBezTo>
                <a:close/>
                <a:moveTo>
                  <a:pt x="73" y="51"/>
                </a:moveTo>
                <a:cubicBezTo>
                  <a:pt x="72" y="51"/>
                  <a:pt x="72" y="51"/>
                  <a:pt x="72" y="50"/>
                </a:cubicBezTo>
                <a:cubicBezTo>
                  <a:pt x="72" y="50"/>
                  <a:pt x="72" y="49"/>
                  <a:pt x="73" y="49"/>
                </a:cubicBezTo>
                <a:cubicBezTo>
                  <a:pt x="73" y="49"/>
                  <a:pt x="74" y="50"/>
                  <a:pt x="74" y="50"/>
                </a:cubicBezTo>
                <a:cubicBezTo>
                  <a:pt x="74" y="51"/>
                  <a:pt x="73" y="51"/>
                  <a:pt x="73" y="51"/>
                </a:cubicBezTo>
                <a:close/>
                <a:moveTo>
                  <a:pt x="84" y="45"/>
                </a:moveTo>
                <a:cubicBezTo>
                  <a:pt x="5" y="45"/>
                  <a:pt x="5" y="45"/>
                  <a:pt x="5" y="45"/>
                </a:cubicBezTo>
                <a:cubicBezTo>
                  <a:pt x="5" y="4"/>
                  <a:pt x="5" y="4"/>
                  <a:pt x="5" y="4"/>
                </a:cubicBezTo>
                <a:cubicBezTo>
                  <a:pt x="84" y="4"/>
                  <a:pt x="84" y="4"/>
                  <a:pt x="84" y="4"/>
                </a:cubicBezTo>
                <a:lnTo>
                  <a:pt x="84" y="45"/>
                </a:lnTo>
                <a:close/>
              </a:path>
            </a:pathLst>
          </a:custGeom>
          <a:solidFill>
            <a:srgbClr val="113A59"/>
          </a:solidFill>
          <a:ln w="9525">
            <a:noFill/>
            <a:miter lim="800000"/>
          </a:ln>
        </p:spPr>
        <p:txBody>
          <a:bodyPr/>
          <a:lstStyle/>
          <a:p>
            <a:endParaRPr lang="zh-CN" altLang="en-US" sz="1600">
              <a:latin typeface="Calibri" panose="020F0502020204030204" pitchFamily="34" charset="0"/>
            </a:endParaRPr>
          </a:p>
        </p:txBody>
      </p:sp>
      <p:sp>
        <p:nvSpPr>
          <p:cNvPr id="22535" name="Freeform 286"/>
          <p:cNvSpPr>
            <a:spLocks noEditPoints="1"/>
          </p:cNvSpPr>
          <p:nvPr/>
        </p:nvSpPr>
        <p:spPr bwMode="auto">
          <a:xfrm>
            <a:off x="1071563" y="3581400"/>
            <a:ext cx="442912" cy="269875"/>
          </a:xfrm>
          <a:custGeom>
            <a:avLst/>
            <a:gdLst>
              <a:gd name="T0" fmla="*/ 0 w 43"/>
              <a:gd name="T1" fmla="*/ 187221 h 26"/>
              <a:gd name="T2" fmla="*/ 82471 w 43"/>
              <a:gd name="T3" fmla="*/ 270430 h 26"/>
              <a:gd name="T4" fmla="*/ 371122 w 43"/>
              <a:gd name="T5" fmla="*/ 270430 h 26"/>
              <a:gd name="T6" fmla="*/ 443284 w 43"/>
              <a:gd name="T7" fmla="*/ 187221 h 26"/>
              <a:gd name="T8" fmla="*/ 443284 w 43"/>
              <a:gd name="T9" fmla="*/ 0 h 26"/>
              <a:gd name="T10" fmla="*/ 0 w 43"/>
              <a:gd name="T11" fmla="*/ 0 h 26"/>
              <a:gd name="T12" fmla="*/ 0 w 43"/>
              <a:gd name="T13" fmla="*/ 187221 h 26"/>
              <a:gd name="T14" fmla="*/ 226796 w 43"/>
              <a:gd name="T15" fmla="*/ 124814 h 26"/>
              <a:gd name="T16" fmla="*/ 257723 w 43"/>
              <a:gd name="T17" fmla="*/ 156017 h 26"/>
              <a:gd name="T18" fmla="*/ 226796 w 43"/>
              <a:gd name="T19" fmla="*/ 197622 h 26"/>
              <a:gd name="T20" fmla="*/ 185561 w 43"/>
              <a:gd name="T21" fmla="*/ 156017 h 26"/>
              <a:gd name="T22" fmla="*/ 226796 w 43"/>
              <a:gd name="T23" fmla="*/ 124814 h 2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3"/>
              <a:gd name="T37" fmla="*/ 0 h 26"/>
              <a:gd name="T38" fmla="*/ 43 w 43"/>
              <a:gd name="T39" fmla="*/ 26 h 2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3" h="26">
                <a:moveTo>
                  <a:pt x="0" y="18"/>
                </a:moveTo>
                <a:cubicBezTo>
                  <a:pt x="0" y="22"/>
                  <a:pt x="4" y="26"/>
                  <a:pt x="8" y="26"/>
                </a:cubicBezTo>
                <a:cubicBezTo>
                  <a:pt x="36" y="26"/>
                  <a:pt x="36" y="26"/>
                  <a:pt x="36" y="26"/>
                </a:cubicBezTo>
                <a:cubicBezTo>
                  <a:pt x="40" y="26"/>
                  <a:pt x="43" y="22"/>
                  <a:pt x="43" y="18"/>
                </a:cubicBezTo>
                <a:cubicBezTo>
                  <a:pt x="43" y="0"/>
                  <a:pt x="43" y="0"/>
                  <a:pt x="43" y="0"/>
                </a:cubicBezTo>
                <a:cubicBezTo>
                  <a:pt x="0" y="0"/>
                  <a:pt x="0" y="0"/>
                  <a:pt x="0" y="0"/>
                </a:cubicBezTo>
                <a:lnTo>
                  <a:pt x="0" y="18"/>
                </a:lnTo>
                <a:close/>
                <a:moveTo>
                  <a:pt x="22" y="12"/>
                </a:moveTo>
                <a:cubicBezTo>
                  <a:pt x="24" y="12"/>
                  <a:pt x="25" y="14"/>
                  <a:pt x="25" y="15"/>
                </a:cubicBezTo>
                <a:cubicBezTo>
                  <a:pt x="25" y="17"/>
                  <a:pt x="24" y="19"/>
                  <a:pt x="22" y="19"/>
                </a:cubicBezTo>
                <a:cubicBezTo>
                  <a:pt x="20" y="19"/>
                  <a:pt x="18" y="17"/>
                  <a:pt x="18" y="15"/>
                </a:cubicBezTo>
                <a:cubicBezTo>
                  <a:pt x="18" y="14"/>
                  <a:pt x="20" y="12"/>
                  <a:pt x="22" y="12"/>
                </a:cubicBezTo>
                <a:close/>
              </a:path>
            </a:pathLst>
          </a:custGeom>
          <a:solidFill>
            <a:srgbClr val="113A59"/>
          </a:solidFill>
          <a:ln w="9525">
            <a:noFill/>
            <a:miter lim="800000"/>
          </a:ln>
        </p:spPr>
        <p:txBody>
          <a:bodyPr/>
          <a:lstStyle/>
          <a:p>
            <a:endParaRPr lang="zh-CN" altLang="en-US" sz="1600">
              <a:latin typeface="Calibri" panose="020F0502020204030204" pitchFamily="34" charset="0"/>
            </a:endParaRPr>
          </a:p>
        </p:txBody>
      </p:sp>
      <p:sp>
        <p:nvSpPr>
          <p:cNvPr id="22536" name="Freeform 287"/>
          <p:cNvSpPr>
            <a:spLocks noEditPoints="1"/>
          </p:cNvSpPr>
          <p:nvPr/>
        </p:nvSpPr>
        <p:spPr bwMode="auto">
          <a:xfrm>
            <a:off x="1071563" y="2900363"/>
            <a:ext cx="442912" cy="660400"/>
          </a:xfrm>
          <a:custGeom>
            <a:avLst/>
            <a:gdLst>
              <a:gd name="T0" fmla="*/ 371122 w 43"/>
              <a:gd name="T1" fmla="*/ 0 h 64"/>
              <a:gd name="T2" fmla="*/ 82471 w 43"/>
              <a:gd name="T3" fmla="*/ 0 h 64"/>
              <a:gd name="T4" fmla="*/ 0 w 43"/>
              <a:gd name="T5" fmla="*/ 82593 h 64"/>
              <a:gd name="T6" fmla="*/ 0 w 43"/>
              <a:gd name="T7" fmla="*/ 660742 h 64"/>
              <a:gd name="T8" fmla="*/ 443284 w 43"/>
              <a:gd name="T9" fmla="*/ 660742 h 64"/>
              <a:gd name="T10" fmla="*/ 443284 w 43"/>
              <a:gd name="T11" fmla="*/ 82593 h 64"/>
              <a:gd name="T12" fmla="*/ 371122 w 43"/>
              <a:gd name="T13" fmla="*/ 0 h 64"/>
              <a:gd name="T14" fmla="*/ 381430 w 43"/>
              <a:gd name="T15" fmla="*/ 278750 h 64"/>
              <a:gd name="T16" fmla="*/ 61854 w 43"/>
              <a:gd name="T17" fmla="*/ 278750 h 64"/>
              <a:gd name="T18" fmla="*/ 61854 w 43"/>
              <a:gd name="T19" fmla="*/ 206482 h 64"/>
              <a:gd name="T20" fmla="*/ 381430 w 43"/>
              <a:gd name="T21" fmla="*/ 206482 h 64"/>
              <a:gd name="T22" fmla="*/ 381430 w 43"/>
              <a:gd name="T23" fmla="*/ 278750 h 64"/>
              <a:gd name="T24" fmla="*/ 381430 w 43"/>
              <a:gd name="T25" fmla="*/ 144537 h 64"/>
              <a:gd name="T26" fmla="*/ 61854 w 43"/>
              <a:gd name="T27" fmla="*/ 144537 h 64"/>
              <a:gd name="T28" fmla="*/ 61854 w 43"/>
              <a:gd name="T29" fmla="*/ 72269 h 64"/>
              <a:gd name="T30" fmla="*/ 381430 w 43"/>
              <a:gd name="T31" fmla="*/ 72269 h 64"/>
              <a:gd name="T32" fmla="*/ 381430 w 43"/>
              <a:gd name="T33" fmla="*/ 144537 h 6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3"/>
              <a:gd name="T52" fmla="*/ 0 h 64"/>
              <a:gd name="T53" fmla="*/ 43 w 43"/>
              <a:gd name="T54" fmla="*/ 64 h 6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3" h="64">
                <a:moveTo>
                  <a:pt x="36" y="0"/>
                </a:moveTo>
                <a:cubicBezTo>
                  <a:pt x="8" y="0"/>
                  <a:pt x="8" y="0"/>
                  <a:pt x="8" y="0"/>
                </a:cubicBezTo>
                <a:cubicBezTo>
                  <a:pt x="4" y="0"/>
                  <a:pt x="0" y="4"/>
                  <a:pt x="0" y="8"/>
                </a:cubicBezTo>
                <a:cubicBezTo>
                  <a:pt x="0" y="64"/>
                  <a:pt x="0" y="64"/>
                  <a:pt x="0" y="64"/>
                </a:cubicBezTo>
                <a:cubicBezTo>
                  <a:pt x="43" y="64"/>
                  <a:pt x="43" y="64"/>
                  <a:pt x="43" y="64"/>
                </a:cubicBezTo>
                <a:cubicBezTo>
                  <a:pt x="43" y="8"/>
                  <a:pt x="43" y="8"/>
                  <a:pt x="43" y="8"/>
                </a:cubicBezTo>
                <a:cubicBezTo>
                  <a:pt x="43" y="4"/>
                  <a:pt x="40" y="0"/>
                  <a:pt x="36" y="0"/>
                </a:cubicBezTo>
                <a:close/>
                <a:moveTo>
                  <a:pt x="37" y="27"/>
                </a:moveTo>
                <a:cubicBezTo>
                  <a:pt x="6" y="27"/>
                  <a:pt x="6" y="27"/>
                  <a:pt x="6" y="27"/>
                </a:cubicBezTo>
                <a:cubicBezTo>
                  <a:pt x="6" y="20"/>
                  <a:pt x="6" y="20"/>
                  <a:pt x="6" y="20"/>
                </a:cubicBezTo>
                <a:cubicBezTo>
                  <a:pt x="37" y="20"/>
                  <a:pt x="37" y="20"/>
                  <a:pt x="37" y="20"/>
                </a:cubicBezTo>
                <a:lnTo>
                  <a:pt x="37" y="27"/>
                </a:lnTo>
                <a:close/>
                <a:moveTo>
                  <a:pt x="37" y="14"/>
                </a:moveTo>
                <a:cubicBezTo>
                  <a:pt x="6" y="14"/>
                  <a:pt x="6" y="14"/>
                  <a:pt x="6" y="14"/>
                </a:cubicBezTo>
                <a:cubicBezTo>
                  <a:pt x="6" y="7"/>
                  <a:pt x="6" y="7"/>
                  <a:pt x="6" y="7"/>
                </a:cubicBezTo>
                <a:cubicBezTo>
                  <a:pt x="37" y="7"/>
                  <a:pt x="37" y="7"/>
                  <a:pt x="37" y="7"/>
                </a:cubicBezTo>
                <a:lnTo>
                  <a:pt x="37" y="14"/>
                </a:lnTo>
                <a:close/>
              </a:path>
            </a:pathLst>
          </a:custGeom>
          <a:solidFill>
            <a:srgbClr val="113A59"/>
          </a:solidFill>
          <a:ln w="9525">
            <a:noFill/>
            <a:miter lim="800000"/>
          </a:ln>
        </p:spPr>
        <p:txBody>
          <a:bodyPr/>
          <a:lstStyle/>
          <a:p>
            <a:endParaRPr lang="zh-CN" altLang="en-US" sz="1600">
              <a:latin typeface="Calibri" panose="020F0502020204030204" pitchFamily="34" charset="0"/>
            </a:endParaRPr>
          </a:p>
        </p:txBody>
      </p:sp>
      <p:sp>
        <p:nvSpPr>
          <p:cNvPr id="22537" name="Freeform 288"/>
          <p:cNvSpPr/>
          <p:nvPr/>
        </p:nvSpPr>
        <p:spPr bwMode="auto">
          <a:xfrm>
            <a:off x="4027488" y="3859213"/>
            <a:ext cx="1289050" cy="73025"/>
          </a:xfrm>
          <a:custGeom>
            <a:avLst/>
            <a:gdLst>
              <a:gd name="T0" fmla="*/ 1288031 w 125"/>
              <a:gd name="T1" fmla="*/ 51776 h 7"/>
              <a:gd name="T2" fmla="*/ 1267423 w 125"/>
              <a:gd name="T3" fmla="*/ 72487 h 7"/>
              <a:gd name="T4" fmla="*/ 20609 w 125"/>
              <a:gd name="T5" fmla="*/ 72487 h 7"/>
              <a:gd name="T6" fmla="*/ 0 w 125"/>
              <a:gd name="T7" fmla="*/ 51776 h 7"/>
              <a:gd name="T8" fmla="*/ 0 w 125"/>
              <a:gd name="T9" fmla="*/ 10355 h 7"/>
              <a:gd name="T10" fmla="*/ 20609 w 125"/>
              <a:gd name="T11" fmla="*/ 0 h 7"/>
              <a:gd name="T12" fmla="*/ 1267423 w 125"/>
              <a:gd name="T13" fmla="*/ 0 h 7"/>
              <a:gd name="T14" fmla="*/ 1288031 w 125"/>
              <a:gd name="T15" fmla="*/ 10355 h 7"/>
              <a:gd name="T16" fmla="*/ 1288031 w 125"/>
              <a:gd name="T17" fmla="*/ 51776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5"/>
              <a:gd name="T28" fmla="*/ 0 h 7"/>
              <a:gd name="T29" fmla="*/ 125 w 125"/>
              <a:gd name="T30" fmla="*/ 7 h 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5" h="7">
                <a:moveTo>
                  <a:pt x="125" y="5"/>
                </a:moveTo>
                <a:cubicBezTo>
                  <a:pt x="125" y="6"/>
                  <a:pt x="124" y="7"/>
                  <a:pt x="123" y="7"/>
                </a:cubicBezTo>
                <a:cubicBezTo>
                  <a:pt x="2" y="7"/>
                  <a:pt x="2" y="7"/>
                  <a:pt x="2" y="7"/>
                </a:cubicBezTo>
                <a:cubicBezTo>
                  <a:pt x="1" y="7"/>
                  <a:pt x="0" y="6"/>
                  <a:pt x="0" y="5"/>
                </a:cubicBezTo>
                <a:cubicBezTo>
                  <a:pt x="0" y="1"/>
                  <a:pt x="0" y="1"/>
                  <a:pt x="0" y="1"/>
                </a:cubicBezTo>
                <a:cubicBezTo>
                  <a:pt x="0" y="0"/>
                  <a:pt x="1" y="0"/>
                  <a:pt x="2" y="0"/>
                </a:cubicBezTo>
                <a:cubicBezTo>
                  <a:pt x="123" y="0"/>
                  <a:pt x="123" y="0"/>
                  <a:pt x="123" y="0"/>
                </a:cubicBezTo>
                <a:cubicBezTo>
                  <a:pt x="124" y="0"/>
                  <a:pt x="125" y="0"/>
                  <a:pt x="125" y="1"/>
                </a:cubicBezTo>
                <a:lnTo>
                  <a:pt x="125" y="5"/>
                </a:lnTo>
                <a:close/>
              </a:path>
            </a:pathLst>
          </a:custGeom>
          <a:solidFill>
            <a:srgbClr val="113A59"/>
          </a:solidFill>
          <a:ln w="9525">
            <a:noFill/>
            <a:miter lim="800000"/>
          </a:ln>
        </p:spPr>
        <p:txBody>
          <a:bodyPr/>
          <a:lstStyle/>
          <a:p>
            <a:endParaRPr lang="zh-CN" altLang="en-US">
              <a:latin typeface="Calibri" panose="020F0502020204030204" pitchFamily="34" charset="0"/>
            </a:endParaRPr>
          </a:p>
        </p:txBody>
      </p:sp>
      <p:sp>
        <p:nvSpPr>
          <p:cNvPr id="22538" name="Freeform 289"/>
          <p:cNvSpPr>
            <a:spLocks noEditPoints="1"/>
          </p:cNvSpPr>
          <p:nvPr/>
        </p:nvSpPr>
        <p:spPr bwMode="auto">
          <a:xfrm>
            <a:off x="4100513" y="3179763"/>
            <a:ext cx="1146175" cy="649287"/>
          </a:xfrm>
          <a:custGeom>
            <a:avLst/>
            <a:gdLst>
              <a:gd name="T0" fmla="*/ 1094231 w 111"/>
              <a:gd name="T1" fmla="*/ 0 h 63"/>
              <a:gd name="T2" fmla="*/ 51615 w 111"/>
              <a:gd name="T3" fmla="*/ 0 h 63"/>
              <a:gd name="T4" fmla="*/ 0 w 111"/>
              <a:gd name="T5" fmla="*/ 51555 h 63"/>
              <a:gd name="T6" fmla="*/ 0 w 111"/>
              <a:gd name="T7" fmla="*/ 598036 h 63"/>
              <a:gd name="T8" fmla="*/ 51615 w 111"/>
              <a:gd name="T9" fmla="*/ 649591 h 63"/>
              <a:gd name="T10" fmla="*/ 1094231 w 111"/>
              <a:gd name="T11" fmla="*/ 649591 h 63"/>
              <a:gd name="T12" fmla="*/ 1145846 w 111"/>
              <a:gd name="T13" fmla="*/ 598036 h 63"/>
              <a:gd name="T14" fmla="*/ 1145846 w 111"/>
              <a:gd name="T15" fmla="*/ 51555 h 63"/>
              <a:gd name="T16" fmla="*/ 1094231 w 111"/>
              <a:gd name="T17" fmla="*/ 0 h 63"/>
              <a:gd name="T18" fmla="*/ 1094231 w 111"/>
              <a:gd name="T19" fmla="*/ 598036 h 63"/>
              <a:gd name="T20" fmla="*/ 61938 w 111"/>
              <a:gd name="T21" fmla="*/ 598036 h 63"/>
              <a:gd name="T22" fmla="*/ 61938 w 111"/>
              <a:gd name="T23" fmla="*/ 61866 h 63"/>
              <a:gd name="T24" fmla="*/ 1094231 w 111"/>
              <a:gd name="T25" fmla="*/ 61866 h 63"/>
              <a:gd name="T26" fmla="*/ 1094231 w 111"/>
              <a:gd name="T27" fmla="*/ 598036 h 6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11"/>
              <a:gd name="T43" fmla="*/ 0 h 63"/>
              <a:gd name="T44" fmla="*/ 111 w 111"/>
              <a:gd name="T45" fmla="*/ 63 h 6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11" h="63">
                <a:moveTo>
                  <a:pt x="106" y="0"/>
                </a:moveTo>
                <a:cubicBezTo>
                  <a:pt x="5" y="0"/>
                  <a:pt x="5" y="0"/>
                  <a:pt x="5" y="0"/>
                </a:cubicBezTo>
                <a:cubicBezTo>
                  <a:pt x="3" y="0"/>
                  <a:pt x="0" y="2"/>
                  <a:pt x="0" y="5"/>
                </a:cubicBezTo>
                <a:cubicBezTo>
                  <a:pt x="0" y="58"/>
                  <a:pt x="0" y="58"/>
                  <a:pt x="0" y="58"/>
                </a:cubicBezTo>
                <a:cubicBezTo>
                  <a:pt x="0" y="61"/>
                  <a:pt x="3" y="63"/>
                  <a:pt x="5" y="63"/>
                </a:cubicBezTo>
                <a:cubicBezTo>
                  <a:pt x="106" y="63"/>
                  <a:pt x="106" y="63"/>
                  <a:pt x="106" y="63"/>
                </a:cubicBezTo>
                <a:cubicBezTo>
                  <a:pt x="109" y="63"/>
                  <a:pt x="111" y="61"/>
                  <a:pt x="111" y="58"/>
                </a:cubicBezTo>
                <a:cubicBezTo>
                  <a:pt x="111" y="5"/>
                  <a:pt x="111" y="5"/>
                  <a:pt x="111" y="5"/>
                </a:cubicBezTo>
                <a:cubicBezTo>
                  <a:pt x="111" y="2"/>
                  <a:pt x="109" y="0"/>
                  <a:pt x="106" y="0"/>
                </a:cubicBezTo>
                <a:close/>
                <a:moveTo>
                  <a:pt x="106" y="58"/>
                </a:moveTo>
                <a:cubicBezTo>
                  <a:pt x="6" y="58"/>
                  <a:pt x="6" y="58"/>
                  <a:pt x="6" y="58"/>
                </a:cubicBezTo>
                <a:cubicBezTo>
                  <a:pt x="6" y="6"/>
                  <a:pt x="6" y="6"/>
                  <a:pt x="6" y="6"/>
                </a:cubicBezTo>
                <a:cubicBezTo>
                  <a:pt x="106" y="6"/>
                  <a:pt x="106" y="6"/>
                  <a:pt x="106" y="6"/>
                </a:cubicBezTo>
                <a:lnTo>
                  <a:pt x="106" y="58"/>
                </a:lnTo>
                <a:close/>
              </a:path>
            </a:pathLst>
          </a:custGeom>
          <a:solidFill>
            <a:srgbClr val="113A59"/>
          </a:solidFill>
          <a:ln w="9525">
            <a:noFill/>
            <a:miter lim="800000"/>
          </a:ln>
        </p:spPr>
        <p:txBody>
          <a:bodyPr/>
          <a:lstStyle/>
          <a:p>
            <a:endParaRPr lang="zh-CN" altLang="en-US">
              <a:latin typeface="Calibri" panose="020F0502020204030204" pitchFamily="34" charset="0"/>
            </a:endParaRPr>
          </a:p>
        </p:txBody>
      </p:sp>
      <p:sp>
        <p:nvSpPr>
          <p:cNvPr id="22539" name="Freeform 290"/>
          <p:cNvSpPr>
            <a:spLocks noEditPoints="1"/>
          </p:cNvSpPr>
          <p:nvPr/>
        </p:nvSpPr>
        <p:spPr bwMode="auto">
          <a:xfrm>
            <a:off x="7188200" y="2900363"/>
            <a:ext cx="844550" cy="1116012"/>
          </a:xfrm>
          <a:custGeom>
            <a:avLst/>
            <a:gdLst>
              <a:gd name="T0" fmla="*/ 782937 w 82"/>
              <a:gd name="T1" fmla="*/ 0 h 108"/>
              <a:gd name="T2" fmla="*/ 61811 w 82"/>
              <a:gd name="T3" fmla="*/ 0 h 108"/>
              <a:gd name="T4" fmla="*/ 0 w 82"/>
              <a:gd name="T5" fmla="*/ 61954 h 108"/>
              <a:gd name="T6" fmla="*/ 0 w 82"/>
              <a:gd name="T7" fmla="*/ 1053224 h 108"/>
              <a:gd name="T8" fmla="*/ 61811 w 82"/>
              <a:gd name="T9" fmla="*/ 1115178 h 108"/>
              <a:gd name="T10" fmla="*/ 782937 w 82"/>
              <a:gd name="T11" fmla="*/ 1115178 h 108"/>
              <a:gd name="T12" fmla="*/ 844748 w 82"/>
              <a:gd name="T13" fmla="*/ 1053224 h 108"/>
              <a:gd name="T14" fmla="*/ 844748 w 82"/>
              <a:gd name="T15" fmla="*/ 61954 h 108"/>
              <a:gd name="T16" fmla="*/ 782937 w 82"/>
              <a:gd name="T17" fmla="*/ 0 h 108"/>
              <a:gd name="T18" fmla="*/ 422374 w 82"/>
              <a:gd name="T19" fmla="*/ 1094527 h 108"/>
              <a:gd name="T20" fmla="*/ 391469 w 82"/>
              <a:gd name="T21" fmla="*/ 1073875 h 108"/>
              <a:gd name="T22" fmla="*/ 422374 w 82"/>
              <a:gd name="T23" fmla="*/ 1042898 h 108"/>
              <a:gd name="T24" fmla="*/ 453279 w 82"/>
              <a:gd name="T25" fmla="*/ 1073875 h 108"/>
              <a:gd name="T26" fmla="*/ 422374 w 82"/>
              <a:gd name="T27" fmla="*/ 1094527 h 108"/>
              <a:gd name="T28" fmla="*/ 762334 w 82"/>
              <a:gd name="T29" fmla="*/ 1022247 h 108"/>
              <a:gd name="T30" fmla="*/ 92716 w 82"/>
              <a:gd name="T31" fmla="*/ 1022247 h 108"/>
              <a:gd name="T32" fmla="*/ 92716 w 82"/>
              <a:gd name="T33" fmla="*/ 103257 h 108"/>
              <a:gd name="T34" fmla="*/ 762334 w 82"/>
              <a:gd name="T35" fmla="*/ 103257 h 108"/>
              <a:gd name="T36" fmla="*/ 762334 w 82"/>
              <a:gd name="T37" fmla="*/ 1022247 h 10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2"/>
              <a:gd name="T58" fmla="*/ 0 h 108"/>
              <a:gd name="T59" fmla="*/ 82 w 82"/>
              <a:gd name="T60" fmla="*/ 108 h 10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2" h="108">
                <a:moveTo>
                  <a:pt x="76" y="0"/>
                </a:moveTo>
                <a:cubicBezTo>
                  <a:pt x="6" y="0"/>
                  <a:pt x="6" y="0"/>
                  <a:pt x="6" y="0"/>
                </a:cubicBezTo>
                <a:cubicBezTo>
                  <a:pt x="3" y="0"/>
                  <a:pt x="0" y="3"/>
                  <a:pt x="0" y="6"/>
                </a:cubicBezTo>
                <a:cubicBezTo>
                  <a:pt x="0" y="102"/>
                  <a:pt x="0" y="102"/>
                  <a:pt x="0" y="102"/>
                </a:cubicBezTo>
                <a:cubicBezTo>
                  <a:pt x="0" y="106"/>
                  <a:pt x="3" y="108"/>
                  <a:pt x="6" y="108"/>
                </a:cubicBezTo>
                <a:cubicBezTo>
                  <a:pt x="76" y="108"/>
                  <a:pt x="76" y="108"/>
                  <a:pt x="76" y="108"/>
                </a:cubicBezTo>
                <a:cubicBezTo>
                  <a:pt x="80" y="108"/>
                  <a:pt x="82" y="106"/>
                  <a:pt x="82" y="102"/>
                </a:cubicBezTo>
                <a:cubicBezTo>
                  <a:pt x="82" y="6"/>
                  <a:pt x="82" y="6"/>
                  <a:pt x="82" y="6"/>
                </a:cubicBezTo>
                <a:cubicBezTo>
                  <a:pt x="82" y="3"/>
                  <a:pt x="80" y="0"/>
                  <a:pt x="76" y="0"/>
                </a:cubicBezTo>
                <a:close/>
                <a:moveTo>
                  <a:pt x="41" y="106"/>
                </a:moveTo>
                <a:cubicBezTo>
                  <a:pt x="40" y="106"/>
                  <a:pt x="38" y="105"/>
                  <a:pt x="38" y="104"/>
                </a:cubicBezTo>
                <a:cubicBezTo>
                  <a:pt x="38" y="102"/>
                  <a:pt x="40" y="101"/>
                  <a:pt x="41" y="101"/>
                </a:cubicBezTo>
                <a:cubicBezTo>
                  <a:pt x="43" y="101"/>
                  <a:pt x="44" y="102"/>
                  <a:pt x="44" y="104"/>
                </a:cubicBezTo>
                <a:cubicBezTo>
                  <a:pt x="44" y="105"/>
                  <a:pt x="43" y="106"/>
                  <a:pt x="41" y="106"/>
                </a:cubicBezTo>
                <a:close/>
                <a:moveTo>
                  <a:pt x="74" y="99"/>
                </a:moveTo>
                <a:cubicBezTo>
                  <a:pt x="9" y="99"/>
                  <a:pt x="9" y="99"/>
                  <a:pt x="9" y="99"/>
                </a:cubicBezTo>
                <a:cubicBezTo>
                  <a:pt x="9" y="10"/>
                  <a:pt x="9" y="10"/>
                  <a:pt x="9" y="10"/>
                </a:cubicBezTo>
                <a:cubicBezTo>
                  <a:pt x="74" y="10"/>
                  <a:pt x="74" y="10"/>
                  <a:pt x="74" y="10"/>
                </a:cubicBezTo>
                <a:lnTo>
                  <a:pt x="74" y="99"/>
                </a:lnTo>
                <a:close/>
              </a:path>
            </a:pathLst>
          </a:custGeom>
          <a:solidFill>
            <a:srgbClr val="113A59"/>
          </a:solidFill>
          <a:ln w="9525">
            <a:noFill/>
            <a:miter lim="800000"/>
          </a:ln>
        </p:spPr>
        <p:txBody>
          <a:bodyPr/>
          <a:lstStyle/>
          <a:p>
            <a:endParaRPr lang="zh-CN" altLang="en-US" sz="1600">
              <a:latin typeface="Calibri" panose="020F0502020204030204" pitchFamily="34" charset="0"/>
            </a:endParaRPr>
          </a:p>
        </p:txBody>
      </p:sp>
      <p:sp>
        <p:nvSpPr>
          <p:cNvPr id="22540" name="Freeform 291"/>
          <p:cNvSpPr>
            <a:spLocks noEditPoints="1"/>
          </p:cNvSpPr>
          <p:nvPr/>
        </p:nvSpPr>
        <p:spPr bwMode="auto">
          <a:xfrm>
            <a:off x="10226675" y="2900363"/>
            <a:ext cx="679450" cy="1196975"/>
          </a:xfrm>
          <a:custGeom>
            <a:avLst/>
            <a:gdLst>
              <a:gd name="T0" fmla="*/ 608109 w 66"/>
              <a:gd name="T1" fmla="*/ 0 h 116"/>
              <a:gd name="T2" fmla="*/ 72149 w 66"/>
              <a:gd name="T3" fmla="*/ 0 h 116"/>
              <a:gd name="T4" fmla="*/ 0 w 66"/>
              <a:gd name="T5" fmla="*/ 82485 h 116"/>
              <a:gd name="T6" fmla="*/ 0 w 66"/>
              <a:gd name="T7" fmla="*/ 1123854 h 116"/>
              <a:gd name="T8" fmla="*/ 72149 w 66"/>
              <a:gd name="T9" fmla="*/ 1196028 h 116"/>
              <a:gd name="T10" fmla="*/ 608109 w 66"/>
              <a:gd name="T11" fmla="*/ 1196028 h 116"/>
              <a:gd name="T12" fmla="*/ 680258 w 66"/>
              <a:gd name="T13" fmla="*/ 1123854 h 116"/>
              <a:gd name="T14" fmla="*/ 680258 w 66"/>
              <a:gd name="T15" fmla="*/ 82485 h 116"/>
              <a:gd name="T16" fmla="*/ 608109 w 66"/>
              <a:gd name="T17" fmla="*/ 0 h 116"/>
              <a:gd name="T18" fmla="*/ 226753 w 66"/>
              <a:gd name="T19" fmla="*/ 92795 h 116"/>
              <a:gd name="T20" fmla="*/ 453505 w 66"/>
              <a:gd name="T21" fmla="*/ 92795 h 116"/>
              <a:gd name="T22" fmla="*/ 453505 w 66"/>
              <a:gd name="T23" fmla="*/ 113416 h 116"/>
              <a:gd name="T24" fmla="*/ 226753 w 66"/>
              <a:gd name="T25" fmla="*/ 113416 h 116"/>
              <a:gd name="T26" fmla="*/ 226753 w 66"/>
              <a:gd name="T27" fmla="*/ 92795 h 116"/>
              <a:gd name="T28" fmla="*/ 340129 w 66"/>
              <a:gd name="T29" fmla="*/ 1154786 h 116"/>
              <a:gd name="T30" fmla="*/ 298901 w 66"/>
              <a:gd name="T31" fmla="*/ 1113543 h 116"/>
              <a:gd name="T32" fmla="*/ 340129 w 66"/>
              <a:gd name="T33" fmla="*/ 1061990 h 116"/>
              <a:gd name="T34" fmla="*/ 381357 w 66"/>
              <a:gd name="T35" fmla="*/ 1113543 h 116"/>
              <a:gd name="T36" fmla="*/ 340129 w 66"/>
              <a:gd name="T37" fmla="*/ 1154786 h 116"/>
              <a:gd name="T38" fmla="*/ 628723 w 66"/>
              <a:gd name="T39" fmla="*/ 1000127 h 116"/>
              <a:gd name="T40" fmla="*/ 51535 w 66"/>
              <a:gd name="T41" fmla="*/ 1000127 h 116"/>
              <a:gd name="T42" fmla="*/ 51535 w 66"/>
              <a:gd name="T43" fmla="*/ 195901 h 116"/>
              <a:gd name="T44" fmla="*/ 628723 w 66"/>
              <a:gd name="T45" fmla="*/ 195901 h 116"/>
              <a:gd name="T46" fmla="*/ 628723 w 66"/>
              <a:gd name="T47" fmla="*/ 1000127 h 11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66"/>
              <a:gd name="T73" fmla="*/ 0 h 116"/>
              <a:gd name="T74" fmla="*/ 66 w 66"/>
              <a:gd name="T75" fmla="*/ 116 h 11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66" h="116">
                <a:moveTo>
                  <a:pt x="59" y="0"/>
                </a:moveTo>
                <a:cubicBezTo>
                  <a:pt x="7" y="0"/>
                  <a:pt x="7" y="0"/>
                  <a:pt x="7" y="0"/>
                </a:cubicBezTo>
                <a:cubicBezTo>
                  <a:pt x="3" y="0"/>
                  <a:pt x="0" y="4"/>
                  <a:pt x="0" y="8"/>
                </a:cubicBezTo>
                <a:cubicBezTo>
                  <a:pt x="0" y="109"/>
                  <a:pt x="0" y="109"/>
                  <a:pt x="0" y="109"/>
                </a:cubicBezTo>
                <a:cubicBezTo>
                  <a:pt x="0" y="113"/>
                  <a:pt x="3" y="116"/>
                  <a:pt x="7" y="116"/>
                </a:cubicBezTo>
                <a:cubicBezTo>
                  <a:pt x="59" y="116"/>
                  <a:pt x="59" y="116"/>
                  <a:pt x="59" y="116"/>
                </a:cubicBezTo>
                <a:cubicBezTo>
                  <a:pt x="63" y="116"/>
                  <a:pt x="66" y="113"/>
                  <a:pt x="66" y="109"/>
                </a:cubicBezTo>
                <a:cubicBezTo>
                  <a:pt x="66" y="8"/>
                  <a:pt x="66" y="8"/>
                  <a:pt x="66" y="8"/>
                </a:cubicBezTo>
                <a:cubicBezTo>
                  <a:pt x="66" y="4"/>
                  <a:pt x="63" y="0"/>
                  <a:pt x="59" y="0"/>
                </a:cubicBezTo>
                <a:close/>
                <a:moveTo>
                  <a:pt x="22" y="9"/>
                </a:moveTo>
                <a:cubicBezTo>
                  <a:pt x="44" y="9"/>
                  <a:pt x="44" y="9"/>
                  <a:pt x="44" y="9"/>
                </a:cubicBezTo>
                <a:cubicBezTo>
                  <a:pt x="44" y="11"/>
                  <a:pt x="44" y="11"/>
                  <a:pt x="44" y="11"/>
                </a:cubicBezTo>
                <a:cubicBezTo>
                  <a:pt x="22" y="11"/>
                  <a:pt x="22" y="11"/>
                  <a:pt x="22" y="11"/>
                </a:cubicBezTo>
                <a:lnTo>
                  <a:pt x="22" y="9"/>
                </a:lnTo>
                <a:close/>
                <a:moveTo>
                  <a:pt x="33" y="112"/>
                </a:moveTo>
                <a:cubicBezTo>
                  <a:pt x="31" y="112"/>
                  <a:pt x="29" y="110"/>
                  <a:pt x="29" y="108"/>
                </a:cubicBezTo>
                <a:cubicBezTo>
                  <a:pt x="29" y="105"/>
                  <a:pt x="31" y="103"/>
                  <a:pt x="33" y="103"/>
                </a:cubicBezTo>
                <a:cubicBezTo>
                  <a:pt x="36" y="103"/>
                  <a:pt x="37" y="105"/>
                  <a:pt x="37" y="108"/>
                </a:cubicBezTo>
                <a:cubicBezTo>
                  <a:pt x="37" y="110"/>
                  <a:pt x="36" y="112"/>
                  <a:pt x="33" y="112"/>
                </a:cubicBezTo>
                <a:close/>
                <a:moveTo>
                  <a:pt x="61" y="97"/>
                </a:moveTo>
                <a:cubicBezTo>
                  <a:pt x="5" y="97"/>
                  <a:pt x="5" y="97"/>
                  <a:pt x="5" y="97"/>
                </a:cubicBezTo>
                <a:cubicBezTo>
                  <a:pt x="5" y="19"/>
                  <a:pt x="5" y="19"/>
                  <a:pt x="5" y="19"/>
                </a:cubicBezTo>
                <a:cubicBezTo>
                  <a:pt x="61" y="19"/>
                  <a:pt x="61" y="19"/>
                  <a:pt x="61" y="19"/>
                </a:cubicBezTo>
                <a:lnTo>
                  <a:pt x="61" y="97"/>
                </a:lnTo>
                <a:close/>
              </a:path>
            </a:pathLst>
          </a:custGeom>
          <a:solidFill>
            <a:srgbClr val="113A59"/>
          </a:solidFill>
          <a:ln w="9525">
            <a:noFill/>
            <a:miter lim="800000"/>
          </a:ln>
        </p:spPr>
        <p:txBody>
          <a:bodyPr/>
          <a:lstStyle/>
          <a:p>
            <a:endParaRPr lang="zh-CN" altLang="en-US" sz="1600">
              <a:latin typeface="Calibri" panose="020F0502020204030204" pitchFamily="34" charset="0"/>
            </a:endParaRPr>
          </a:p>
        </p:txBody>
      </p:sp>
      <p:sp>
        <p:nvSpPr>
          <p:cNvPr id="22541" name="Oval 292"/>
          <p:cNvSpPr>
            <a:spLocks noChangeArrowheads="1"/>
          </p:cNvSpPr>
          <p:nvPr/>
        </p:nvSpPr>
        <p:spPr bwMode="auto">
          <a:xfrm>
            <a:off x="4008438" y="4356100"/>
            <a:ext cx="195262" cy="187325"/>
          </a:xfrm>
          <a:prstGeom prst="ellipse">
            <a:avLst/>
          </a:prstGeom>
          <a:solidFill>
            <a:srgbClr val="113A59"/>
          </a:solidFill>
          <a:ln w="9525">
            <a:noFill/>
            <a:round/>
          </a:ln>
        </p:spPr>
        <p:txBody>
          <a:bodyPr/>
          <a:lstStyle/>
          <a:p>
            <a:endParaRPr lang="zh-CN" altLang="en-US">
              <a:latin typeface="Calibri" panose="020F0502020204030204" pitchFamily="34" charset="0"/>
            </a:endParaRPr>
          </a:p>
        </p:txBody>
      </p:sp>
      <p:sp>
        <p:nvSpPr>
          <p:cNvPr id="22542" name="Oval 293"/>
          <p:cNvSpPr>
            <a:spLocks noChangeArrowheads="1"/>
          </p:cNvSpPr>
          <p:nvPr/>
        </p:nvSpPr>
        <p:spPr bwMode="auto">
          <a:xfrm>
            <a:off x="4265613" y="4356100"/>
            <a:ext cx="193675" cy="187325"/>
          </a:xfrm>
          <a:prstGeom prst="ellipse">
            <a:avLst/>
          </a:prstGeom>
          <a:solidFill>
            <a:srgbClr val="113A59"/>
          </a:solidFill>
          <a:ln w="9525">
            <a:noFill/>
            <a:round/>
          </a:ln>
        </p:spPr>
        <p:txBody>
          <a:bodyPr/>
          <a:lstStyle/>
          <a:p>
            <a:endParaRPr lang="zh-CN" altLang="en-US">
              <a:latin typeface="Calibri" panose="020F0502020204030204" pitchFamily="34" charset="0"/>
            </a:endParaRPr>
          </a:p>
        </p:txBody>
      </p:sp>
      <p:sp>
        <p:nvSpPr>
          <p:cNvPr id="22543" name="Oval 294"/>
          <p:cNvSpPr>
            <a:spLocks noChangeArrowheads="1"/>
          </p:cNvSpPr>
          <p:nvPr/>
        </p:nvSpPr>
        <p:spPr bwMode="auto">
          <a:xfrm>
            <a:off x="4532313" y="4356100"/>
            <a:ext cx="187325" cy="187325"/>
          </a:xfrm>
          <a:prstGeom prst="ellipse">
            <a:avLst/>
          </a:prstGeom>
          <a:solidFill>
            <a:srgbClr val="113A59"/>
          </a:solidFill>
          <a:ln w="9525">
            <a:noFill/>
            <a:round/>
          </a:ln>
        </p:spPr>
        <p:txBody>
          <a:bodyPr/>
          <a:lstStyle/>
          <a:p>
            <a:endParaRPr lang="zh-CN" altLang="en-US">
              <a:latin typeface="Calibri" panose="020F0502020204030204" pitchFamily="34" charset="0"/>
            </a:endParaRPr>
          </a:p>
        </p:txBody>
      </p:sp>
      <p:sp>
        <p:nvSpPr>
          <p:cNvPr id="22544" name="Oval 295"/>
          <p:cNvSpPr>
            <a:spLocks noChangeArrowheads="1"/>
          </p:cNvSpPr>
          <p:nvPr/>
        </p:nvSpPr>
        <p:spPr bwMode="auto">
          <a:xfrm>
            <a:off x="4791075" y="4356100"/>
            <a:ext cx="184150" cy="187325"/>
          </a:xfrm>
          <a:prstGeom prst="ellipse">
            <a:avLst/>
          </a:prstGeom>
          <a:solidFill>
            <a:srgbClr val="113A59"/>
          </a:solidFill>
          <a:ln w="9525">
            <a:noFill/>
            <a:round/>
          </a:ln>
        </p:spPr>
        <p:txBody>
          <a:bodyPr/>
          <a:lstStyle/>
          <a:p>
            <a:endParaRPr lang="zh-CN" altLang="en-US" sz="1600">
              <a:latin typeface="Calibri" panose="020F0502020204030204" pitchFamily="34" charset="0"/>
            </a:endParaRPr>
          </a:p>
        </p:txBody>
      </p:sp>
      <p:sp>
        <p:nvSpPr>
          <p:cNvPr id="22545" name="Oval 296"/>
          <p:cNvSpPr>
            <a:spLocks noChangeArrowheads="1"/>
          </p:cNvSpPr>
          <p:nvPr/>
        </p:nvSpPr>
        <p:spPr bwMode="auto">
          <a:xfrm>
            <a:off x="5048250" y="4356100"/>
            <a:ext cx="198438" cy="187325"/>
          </a:xfrm>
          <a:prstGeom prst="ellipse">
            <a:avLst/>
          </a:prstGeom>
          <a:solidFill>
            <a:srgbClr val="113A59"/>
          </a:solidFill>
          <a:ln w="9525">
            <a:noFill/>
            <a:round/>
          </a:ln>
        </p:spPr>
        <p:txBody>
          <a:bodyPr/>
          <a:lstStyle/>
          <a:p>
            <a:endParaRPr lang="zh-CN" altLang="en-US" sz="1600">
              <a:latin typeface="Calibri" panose="020F0502020204030204" pitchFamily="34" charset="0"/>
            </a:endParaRPr>
          </a:p>
        </p:txBody>
      </p:sp>
      <p:sp>
        <p:nvSpPr>
          <p:cNvPr id="22546" name="Oval 297"/>
          <p:cNvSpPr>
            <a:spLocks noChangeArrowheads="1"/>
          </p:cNvSpPr>
          <p:nvPr/>
        </p:nvSpPr>
        <p:spPr bwMode="auto">
          <a:xfrm>
            <a:off x="1143000" y="4356100"/>
            <a:ext cx="195263" cy="187325"/>
          </a:xfrm>
          <a:prstGeom prst="ellipse">
            <a:avLst/>
          </a:prstGeom>
          <a:solidFill>
            <a:srgbClr val="113A59"/>
          </a:solidFill>
          <a:ln w="9525">
            <a:noFill/>
            <a:round/>
          </a:ln>
        </p:spPr>
        <p:txBody>
          <a:bodyPr/>
          <a:lstStyle/>
          <a:p>
            <a:endParaRPr lang="zh-CN" altLang="en-US" sz="1600">
              <a:latin typeface="Calibri" panose="020F0502020204030204" pitchFamily="34" charset="0"/>
            </a:endParaRPr>
          </a:p>
        </p:txBody>
      </p:sp>
      <p:sp>
        <p:nvSpPr>
          <p:cNvPr id="22547" name="Oval 298"/>
          <p:cNvSpPr>
            <a:spLocks noChangeArrowheads="1"/>
          </p:cNvSpPr>
          <p:nvPr/>
        </p:nvSpPr>
        <p:spPr bwMode="auto">
          <a:xfrm>
            <a:off x="1400175" y="4356100"/>
            <a:ext cx="198438" cy="187325"/>
          </a:xfrm>
          <a:prstGeom prst="ellipse">
            <a:avLst/>
          </a:prstGeom>
          <a:solidFill>
            <a:srgbClr val="113A59"/>
          </a:solidFill>
          <a:ln w="9525">
            <a:noFill/>
            <a:round/>
          </a:ln>
        </p:spPr>
        <p:txBody>
          <a:bodyPr/>
          <a:lstStyle/>
          <a:p>
            <a:endParaRPr lang="zh-CN" altLang="en-US" sz="1600">
              <a:latin typeface="Calibri" panose="020F0502020204030204" pitchFamily="34" charset="0"/>
            </a:endParaRPr>
          </a:p>
        </p:txBody>
      </p:sp>
      <p:sp>
        <p:nvSpPr>
          <p:cNvPr id="22548" name="Oval 299"/>
          <p:cNvSpPr>
            <a:spLocks noChangeArrowheads="1"/>
          </p:cNvSpPr>
          <p:nvPr/>
        </p:nvSpPr>
        <p:spPr bwMode="auto">
          <a:xfrm>
            <a:off x="1668463" y="4356100"/>
            <a:ext cx="185737" cy="187325"/>
          </a:xfrm>
          <a:prstGeom prst="ellipse">
            <a:avLst/>
          </a:prstGeom>
          <a:solidFill>
            <a:srgbClr val="113A59"/>
          </a:solidFill>
          <a:ln w="9525">
            <a:noFill/>
            <a:round/>
          </a:ln>
        </p:spPr>
        <p:txBody>
          <a:bodyPr/>
          <a:lstStyle/>
          <a:p>
            <a:endParaRPr lang="zh-CN" altLang="en-US" sz="1600">
              <a:latin typeface="Calibri" panose="020F0502020204030204" pitchFamily="34" charset="0"/>
            </a:endParaRPr>
          </a:p>
        </p:txBody>
      </p:sp>
      <p:sp>
        <p:nvSpPr>
          <p:cNvPr id="22549" name="Oval 300"/>
          <p:cNvSpPr>
            <a:spLocks noChangeArrowheads="1"/>
          </p:cNvSpPr>
          <p:nvPr/>
        </p:nvSpPr>
        <p:spPr bwMode="auto">
          <a:xfrm>
            <a:off x="1927225" y="4356100"/>
            <a:ext cx="184150" cy="187325"/>
          </a:xfrm>
          <a:prstGeom prst="ellipse">
            <a:avLst/>
          </a:prstGeom>
          <a:solidFill>
            <a:srgbClr val="113A59"/>
          </a:solidFill>
          <a:ln w="9525">
            <a:noFill/>
            <a:round/>
          </a:ln>
        </p:spPr>
        <p:txBody>
          <a:bodyPr/>
          <a:lstStyle/>
          <a:p>
            <a:endParaRPr lang="zh-CN" altLang="en-US" sz="1600">
              <a:latin typeface="Calibri" panose="020F0502020204030204" pitchFamily="34" charset="0"/>
            </a:endParaRPr>
          </a:p>
        </p:txBody>
      </p:sp>
      <p:sp>
        <p:nvSpPr>
          <p:cNvPr id="22550" name="Oval 301"/>
          <p:cNvSpPr>
            <a:spLocks noChangeArrowheads="1"/>
          </p:cNvSpPr>
          <p:nvPr/>
        </p:nvSpPr>
        <p:spPr bwMode="auto">
          <a:xfrm>
            <a:off x="2182813" y="4356100"/>
            <a:ext cx="198437" cy="187325"/>
          </a:xfrm>
          <a:prstGeom prst="ellipse">
            <a:avLst/>
          </a:prstGeom>
          <a:solidFill>
            <a:srgbClr val="113A59"/>
          </a:solidFill>
          <a:ln w="9525">
            <a:noFill/>
            <a:round/>
          </a:ln>
        </p:spPr>
        <p:txBody>
          <a:bodyPr/>
          <a:lstStyle/>
          <a:p>
            <a:endParaRPr lang="zh-CN" altLang="en-US" sz="1600">
              <a:latin typeface="Calibri" panose="020F0502020204030204" pitchFamily="34" charset="0"/>
            </a:endParaRPr>
          </a:p>
        </p:txBody>
      </p:sp>
      <p:sp>
        <p:nvSpPr>
          <p:cNvPr id="22551" name="Oval 302"/>
          <p:cNvSpPr>
            <a:spLocks noChangeArrowheads="1"/>
          </p:cNvSpPr>
          <p:nvPr/>
        </p:nvSpPr>
        <p:spPr bwMode="auto">
          <a:xfrm>
            <a:off x="6992938" y="4356100"/>
            <a:ext cx="195262" cy="187325"/>
          </a:xfrm>
          <a:prstGeom prst="ellipse">
            <a:avLst/>
          </a:prstGeom>
          <a:solidFill>
            <a:srgbClr val="113A59"/>
          </a:solidFill>
          <a:ln w="9525">
            <a:noFill/>
            <a:round/>
          </a:ln>
        </p:spPr>
        <p:txBody>
          <a:bodyPr/>
          <a:lstStyle/>
          <a:p>
            <a:endParaRPr lang="zh-CN" altLang="en-US" sz="1600">
              <a:latin typeface="Calibri" panose="020F0502020204030204" pitchFamily="34" charset="0"/>
            </a:endParaRPr>
          </a:p>
        </p:txBody>
      </p:sp>
      <p:sp>
        <p:nvSpPr>
          <p:cNvPr id="22552" name="Oval 303"/>
          <p:cNvSpPr>
            <a:spLocks noChangeArrowheads="1"/>
          </p:cNvSpPr>
          <p:nvPr/>
        </p:nvSpPr>
        <p:spPr bwMode="auto">
          <a:xfrm>
            <a:off x="7261225" y="4356100"/>
            <a:ext cx="185738" cy="187325"/>
          </a:xfrm>
          <a:prstGeom prst="ellipse">
            <a:avLst/>
          </a:prstGeom>
          <a:solidFill>
            <a:srgbClr val="113A59"/>
          </a:solidFill>
          <a:ln w="9525">
            <a:noFill/>
            <a:round/>
          </a:ln>
        </p:spPr>
        <p:txBody>
          <a:bodyPr/>
          <a:lstStyle/>
          <a:p>
            <a:endParaRPr lang="zh-CN" altLang="en-US" sz="1600">
              <a:latin typeface="Calibri" panose="020F0502020204030204" pitchFamily="34" charset="0"/>
            </a:endParaRPr>
          </a:p>
        </p:txBody>
      </p:sp>
      <p:sp>
        <p:nvSpPr>
          <p:cNvPr id="22553" name="Oval 304"/>
          <p:cNvSpPr>
            <a:spLocks noChangeArrowheads="1"/>
          </p:cNvSpPr>
          <p:nvPr/>
        </p:nvSpPr>
        <p:spPr bwMode="auto">
          <a:xfrm>
            <a:off x="7519988" y="4356100"/>
            <a:ext cx="184150" cy="187325"/>
          </a:xfrm>
          <a:prstGeom prst="ellipse">
            <a:avLst/>
          </a:prstGeom>
          <a:solidFill>
            <a:srgbClr val="113A59"/>
          </a:solidFill>
          <a:ln w="9525">
            <a:noFill/>
            <a:round/>
          </a:ln>
        </p:spPr>
        <p:txBody>
          <a:bodyPr/>
          <a:lstStyle/>
          <a:p>
            <a:endParaRPr lang="zh-CN" altLang="en-US">
              <a:latin typeface="Calibri" panose="020F0502020204030204" pitchFamily="34" charset="0"/>
            </a:endParaRPr>
          </a:p>
        </p:txBody>
      </p:sp>
      <p:sp>
        <p:nvSpPr>
          <p:cNvPr id="22554" name="Oval 305"/>
          <p:cNvSpPr>
            <a:spLocks noChangeArrowheads="1"/>
          </p:cNvSpPr>
          <p:nvPr/>
        </p:nvSpPr>
        <p:spPr bwMode="auto">
          <a:xfrm>
            <a:off x="7777163" y="4356100"/>
            <a:ext cx="185737" cy="187325"/>
          </a:xfrm>
          <a:prstGeom prst="ellipse">
            <a:avLst/>
          </a:prstGeom>
          <a:solidFill>
            <a:srgbClr val="113A59"/>
          </a:solidFill>
          <a:ln w="9525">
            <a:noFill/>
            <a:round/>
          </a:ln>
        </p:spPr>
        <p:txBody>
          <a:bodyPr/>
          <a:lstStyle/>
          <a:p>
            <a:endParaRPr lang="zh-CN" altLang="en-US">
              <a:latin typeface="Calibri" panose="020F0502020204030204" pitchFamily="34" charset="0"/>
            </a:endParaRPr>
          </a:p>
        </p:txBody>
      </p:sp>
      <p:sp>
        <p:nvSpPr>
          <p:cNvPr id="22555" name="Oval 306"/>
          <p:cNvSpPr>
            <a:spLocks noChangeArrowheads="1"/>
          </p:cNvSpPr>
          <p:nvPr/>
        </p:nvSpPr>
        <p:spPr bwMode="auto">
          <a:xfrm>
            <a:off x="8032750" y="4356100"/>
            <a:ext cx="198438" cy="187325"/>
          </a:xfrm>
          <a:prstGeom prst="ellipse">
            <a:avLst/>
          </a:prstGeom>
          <a:solidFill>
            <a:srgbClr val="113A59"/>
          </a:solidFill>
          <a:ln w="9525">
            <a:noFill/>
            <a:round/>
          </a:ln>
        </p:spPr>
        <p:txBody>
          <a:bodyPr/>
          <a:lstStyle/>
          <a:p>
            <a:endParaRPr lang="zh-CN" altLang="en-US">
              <a:latin typeface="Calibri" panose="020F0502020204030204" pitchFamily="34" charset="0"/>
            </a:endParaRPr>
          </a:p>
        </p:txBody>
      </p:sp>
      <p:sp>
        <p:nvSpPr>
          <p:cNvPr id="22556" name="Oval 307"/>
          <p:cNvSpPr>
            <a:spLocks noChangeArrowheads="1"/>
          </p:cNvSpPr>
          <p:nvPr/>
        </p:nvSpPr>
        <p:spPr bwMode="auto">
          <a:xfrm>
            <a:off x="9894888" y="4356100"/>
            <a:ext cx="185737" cy="187325"/>
          </a:xfrm>
          <a:prstGeom prst="ellipse">
            <a:avLst/>
          </a:prstGeom>
          <a:solidFill>
            <a:srgbClr val="113A59"/>
          </a:solidFill>
          <a:ln w="9525">
            <a:noFill/>
            <a:round/>
          </a:ln>
        </p:spPr>
        <p:txBody>
          <a:bodyPr/>
          <a:lstStyle/>
          <a:p>
            <a:endParaRPr lang="zh-CN" altLang="en-US" sz="1600">
              <a:latin typeface="Calibri" panose="020F0502020204030204" pitchFamily="34" charset="0"/>
            </a:endParaRPr>
          </a:p>
        </p:txBody>
      </p:sp>
      <p:sp>
        <p:nvSpPr>
          <p:cNvPr id="22557" name="Oval 308"/>
          <p:cNvSpPr>
            <a:spLocks noChangeArrowheads="1"/>
          </p:cNvSpPr>
          <p:nvPr/>
        </p:nvSpPr>
        <p:spPr bwMode="auto">
          <a:xfrm>
            <a:off x="10153650" y="4356100"/>
            <a:ext cx="195263" cy="187325"/>
          </a:xfrm>
          <a:prstGeom prst="ellipse">
            <a:avLst/>
          </a:prstGeom>
          <a:solidFill>
            <a:srgbClr val="113A59"/>
          </a:solidFill>
          <a:ln w="9525">
            <a:noFill/>
            <a:round/>
          </a:ln>
        </p:spPr>
        <p:txBody>
          <a:bodyPr/>
          <a:lstStyle/>
          <a:p>
            <a:endParaRPr lang="zh-CN" altLang="en-US" sz="1600">
              <a:latin typeface="Calibri" panose="020F0502020204030204" pitchFamily="34" charset="0"/>
            </a:endParaRPr>
          </a:p>
        </p:txBody>
      </p:sp>
      <p:sp>
        <p:nvSpPr>
          <p:cNvPr id="22558" name="Oval 309"/>
          <p:cNvSpPr>
            <a:spLocks noChangeArrowheads="1"/>
          </p:cNvSpPr>
          <p:nvPr/>
        </p:nvSpPr>
        <p:spPr bwMode="auto">
          <a:xfrm>
            <a:off x="10409238" y="4356100"/>
            <a:ext cx="195262" cy="187325"/>
          </a:xfrm>
          <a:prstGeom prst="ellipse">
            <a:avLst/>
          </a:prstGeom>
          <a:solidFill>
            <a:srgbClr val="113A59"/>
          </a:solidFill>
          <a:ln w="9525">
            <a:noFill/>
            <a:round/>
          </a:ln>
        </p:spPr>
        <p:txBody>
          <a:bodyPr/>
          <a:lstStyle/>
          <a:p>
            <a:endParaRPr lang="zh-CN" altLang="en-US" sz="1600">
              <a:latin typeface="Calibri" panose="020F0502020204030204" pitchFamily="34" charset="0"/>
            </a:endParaRPr>
          </a:p>
        </p:txBody>
      </p:sp>
      <p:sp>
        <p:nvSpPr>
          <p:cNvPr id="22559" name="Oval 310"/>
          <p:cNvSpPr>
            <a:spLocks noChangeArrowheads="1"/>
          </p:cNvSpPr>
          <p:nvPr/>
        </p:nvSpPr>
        <p:spPr bwMode="auto">
          <a:xfrm>
            <a:off x="10677525" y="4356100"/>
            <a:ext cx="187325" cy="187325"/>
          </a:xfrm>
          <a:prstGeom prst="ellipse">
            <a:avLst/>
          </a:prstGeom>
          <a:solidFill>
            <a:srgbClr val="113A59"/>
          </a:solidFill>
          <a:ln w="9525">
            <a:noFill/>
            <a:round/>
          </a:ln>
        </p:spPr>
        <p:txBody>
          <a:bodyPr/>
          <a:lstStyle/>
          <a:p>
            <a:endParaRPr lang="zh-CN" altLang="en-US" sz="1600">
              <a:latin typeface="Calibri" panose="020F0502020204030204" pitchFamily="34" charset="0"/>
            </a:endParaRPr>
          </a:p>
        </p:txBody>
      </p:sp>
      <p:sp>
        <p:nvSpPr>
          <p:cNvPr id="22560" name="Oval 311"/>
          <p:cNvSpPr>
            <a:spLocks noChangeArrowheads="1"/>
          </p:cNvSpPr>
          <p:nvPr/>
        </p:nvSpPr>
        <p:spPr bwMode="auto">
          <a:xfrm>
            <a:off x="10936288" y="4356100"/>
            <a:ext cx="184150" cy="187325"/>
          </a:xfrm>
          <a:prstGeom prst="ellipse">
            <a:avLst/>
          </a:prstGeom>
          <a:solidFill>
            <a:srgbClr val="113A59"/>
          </a:solidFill>
          <a:ln w="9525">
            <a:noFill/>
            <a:round/>
          </a:ln>
        </p:spPr>
        <p:txBody>
          <a:bodyPr/>
          <a:lstStyle/>
          <a:p>
            <a:endParaRPr lang="zh-CN" altLang="en-US" sz="1600">
              <a:latin typeface="Calibri" panose="020F0502020204030204" pitchFamily="34" charset="0"/>
            </a:endParaRPr>
          </a:p>
        </p:txBody>
      </p:sp>
      <p:sp>
        <p:nvSpPr>
          <p:cNvPr id="22561" name="Rectangle 312"/>
          <p:cNvSpPr>
            <a:spLocks noChangeArrowheads="1"/>
          </p:cNvSpPr>
          <p:nvPr/>
        </p:nvSpPr>
        <p:spPr bwMode="auto">
          <a:xfrm>
            <a:off x="1266825" y="5510213"/>
            <a:ext cx="174625" cy="920750"/>
          </a:xfrm>
          <a:prstGeom prst="rect">
            <a:avLst/>
          </a:prstGeom>
          <a:solidFill>
            <a:srgbClr val="113A59"/>
          </a:solidFill>
          <a:ln w="9525">
            <a:noFill/>
            <a:miter lim="800000"/>
          </a:ln>
        </p:spPr>
        <p:txBody>
          <a:bodyPr/>
          <a:lstStyle/>
          <a:p>
            <a:endParaRPr lang="zh-CN" altLang="en-US" sz="1600">
              <a:latin typeface="Calibri" panose="020F0502020204030204" pitchFamily="34" charset="0"/>
            </a:endParaRPr>
          </a:p>
        </p:txBody>
      </p:sp>
      <p:sp>
        <p:nvSpPr>
          <p:cNvPr id="22562" name="Rectangle 313"/>
          <p:cNvSpPr>
            <a:spLocks noChangeArrowheads="1"/>
          </p:cNvSpPr>
          <p:nvPr/>
        </p:nvSpPr>
        <p:spPr bwMode="auto">
          <a:xfrm>
            <a:off x="1533525" y="4975225"/>
            <a:ext cx="176213" cy="1455738"/>
          </a:xfrm>
          <a:prstGeom prst="rect">
            <a:avLst/>
          </a:prstGeom>
          <a:solidFill>
            <a:srgbClr val="113A59"/>
          </a:solidFill>
          <a:ln w="9525">
            <a:noFill/>
            <a:miter lim="800000"/>
          </a:ln>
        </p:spPr>
        <p:txBody>
          <a:bodyPr/>
          <a:lstStyle/>
          <a:p>
            <a:endParaRPr lang="zh-CN" altLang="en-US">
              <a:latin typeface="Calibri" panose="020F0502020204030204" pitchFamily="34" charset="0"/>
            </a:endParaRPr>
          </a:p>
        </p:txBody>
      </p:sp>
      <p:sp>
        <p:nvSpPr>
          <p:cNvPr id="22563" name="Rectangle 314"/>
          <p:cNvSpPr>
            <a:spLocks noChangeArrowheads="1"/>
          </p:cNvSpPr>
          <p:nvPr/>
        </p:nvSpPr>
        <p:spPr bwMode="auto">
          <a:xfrm>
            <a:off x="1812925" y="5295900"/>
            <a:ext cx="174625" cy="1135063"/>
          </a:xfrm>
          <a:prstGeom prst="rect">
            <a:avLst/>
          </a:prstGeom>
          <a:solidFill>
            <a:srgbClr val="113A59"/>
          </a:solidFill>
          <a:ln w="9525">
            <a:noFill/>
            <a:miter lim="800000"/>
          </a:ln>
        </p:spPr>
        <p:txBody>
          <a:bodyPr/>
          <a:lstStyle/>
          <a:p>
            <a:endParaRPr lang="zh-CN" altLang="en-US" sz="1600">
              <a:latin typeface="Calibri" panose="020F0502020204030204" pitchFamily="34" charset="0"/>
            </a:endParaRPr>
          </a:p>
        </p:txBody>
      </p:sp>
      <p:sp>
        <p:nvSpPr>
          <p:cNvPr id="22564" name="Rectangle 315"/>
          <p:cNvSpPr>
            <a:spLocks noChangeArrowheads="1"/>
          </p:cNvSpPr>
          <p:nvPr/>
        </p:nvSpPr>
        <p:spPr bwMode="auto">
          <a:xfrm>
            <a:off x="2079625" y="5613400"/>
            <a:ext cx="176213" cy="817563"/>
          </a:xfrm>
          <a:prstGeom prst="rect">
            <a:avLst/>
          </a:prstGeom>
          <a:solidFill>
            <a:srgbClr val="113A59"/>
          </a:solidFill>
          <a:ln w="9525">
            <a:noFill/>
            <a:miter lim="800000"/>
          </a:ln>
        </p:spPr>
        <p:txBody>
          <a:bodyPr/>
          <a:lstStyle/>
          <a:p>
            <a:endParaRPr lang="zh-CN" altLang="en-US" sz="1600">
              <a:latin typeface="Calibri" panose="020F0502020204030204" pitchFamily="34" charset="0"/>
            </a:endParaRPr>
          </a:p>
        </p:txBody>
      </p:sp>
      <p:sp>
        <p:nvSpPr>
          <p:cNvPr id="22565" name="Rectangle 316"/>
          <p:cNvSpPr>
            <a:spLocks noChangeArrowheads="1"/>
          </p:cNvSpPr>
          <p:nvPr/>
        </p:nvSpPr>
        <p:spPr bwMode="auto">
          <a:xfrm>
            <a:off x="4130675" y="5048250"/>
            <a:ext cx="176213" cy="1382713"/>
          </a:xfrm>
          <a:prstGeom prst="rect">
            <a:avLst/>
          </a:prstGeom>
          <a:solidFill>
            <a:srgbClr val="113A59"/>
          </a:solidFill>
          <a:ln w="9525">
            <a:noFill/>
            <a:miter lim="800000"/>
          </a:ln>
        </p:spPr>
        <p:txBody>
          <a:bodyPr/>
          <a:lstStyle/>
          <a:p>
            <a:endParaRPr lang="zh-CN" altLang="en-US" sz="1600">
              <a:latin typeface="Calibri" panose="020F0502020204030204" pitchFamily="34" charset="0"/>
            </a:endParaRPr>
          </a:p>
        </p:txBody>
      </p:sp>
      <p:sp>
        <p:nvSpPr>
          <p:cNvPr id="22566" name="Rectangle 317"/>
          <p:cNvSpPr>
            <a:spLocks noChangeArrowheads="1"/>
          </p:cNvSpPr>
          <p:nvPr/>
        </p:nvSpPr>
        <p:spPr bwMode="auto">
          <a:xfrm>
            <a:off x="4398963" y="5686425"/>
            <a:ext cx="174625" cy="744538"/>
          </a:xfrm>
          <a:prstGeom prst="rect">
            <a:avLst/>
          </a:prstGeom>
          <a:solidFill>
            <a:srgbClr val="113A59"/>
          </a:solidFill>
          <a:ln w="9525">
            <a:noFill/>
            <a:miter lim="800000"/>
          </a:ln>
        </p:spPr>
        <p:txBody>
          <a:bodyPr/>
          <a:lstStyle/>
          <a:p>
            <a:endParaRPr lang="zh-CN" altLang="en-US">
              <a:latin typeface="Calibri" panose="020F0502020204030204" pitchFamily="34" charset="0"/>
            </a:endParaRPr>
          </a:p>
        </p:txBody>
      </p:sp>
      <p:sp>
        <p:nvSpPr>
          <p:cNvPr id="22567" name="Rectangle 318"/>
          <p:cNvSpPr>
            <a:spLocks noChangeArrowheads="1"/>
          </p:cNvSpPr>
          <p:nvPr/>
        </p:nvSpPr>
        <p:spPr bwMode="auto">
          <a:xfrm>
            <a:off x="4676775" y="5861050"/>
            <a:ext cx="176213" cy="569913"/>
          </a:xfrm>
          <a:prstGeom prst="rect">
            <a:avLst/>
          </a:prstGeom>
          <a:solidFill>
            <a:srgbClr val="113A59"/>
          </a:solidFill>
          <a:ln w="9525">
            <a:noFill/>
            <a:miter lim="800000"/>
          </a:ln>
        </p:spPr>
        <p:txBody>
          <a:bodyPr/>
          <a:lstStyle/>
          <a:p>
            <a:endParaRPr lang="zh-CN" altLang="en-US" sz="1600">
              <a:latin typeface="Calibri" panose="020F0502020204030204" pitchFamily="34" charset="0"/>
            </a:endParaRPr>
          </a:p>
        </p:txBody>
      </p:sp>
      <p:sp>
        <p:nvSpPr>
          <p:cNvPr id="22568" name="Rectangle 319"/>
          <p:cNvSpPr>
            <a:spLocks noChangeArrowheads="1"/>
          </p:cNvSpPr>
          <p:nvPr/>
        </p:nvSpPr>
        <p:spPr bwMode="auto">
          <a:xfrm>
            <a:off x="4945063" y="6151563"/>
            <a:ext cx="176212" cy="279400"/>
          </a:xfrm>
          <a:prstGeom prst="rect">
            <a:avLst/>
          </a:prstGeom>
          <a:solidFill>
            <a:srgbClr val="113A59"/>
          </a:solidFill>
          <a:ln w="9525">
            <a:noFill/>
            <a:miter lim="800000"/>
          </a:ln>
        </p:spPr>
        <p:txBody>
          <a:bodyPr/>
          <a:lstStyle/>
          <a:p>
            <a:endParaRPr lang="zh-CN" altLang="en-US" sz="1600">
              <a:latin typeface="Calibri" panose="020F0502020204030204" pitchFamily="34" charset="0"/>
            </a:endParaRPr>
          </a:p>
        </p:txBody>
      </p:sp>
      <p:sp>
        <p:nvSpPr>
          <p:cNvPr id="22569" name="Rectangle 320"/>
          <p:cNvSpPr>
            <a:spLocks noChangeArrowheads="1"/>
          </p:cNvSpPr>
          <p:nvPr/>
        </p:nvSpPr>
        <p:spPr bwMode="auto">
          <a:xfrm>
            <a:off x="7116763" y="5872163"/>
            <a:ext cx="174625" cy="558800"/>
          </a:xfrm>
          <a:prstGeom prst="rect">
            <a:avLst/>
          </a:prstGeom>
          <a:solidFill>
            <a:srgbClr val="113A59"/>
          </a:solidFill>
          <a:ln w="9525">
            <a:noFill/>
            <a:miter lim="800000"/>
          </a:ln>
        </p:spPr>
        <p:txBody>
          <a:bodyPr/>
          <a:lstStyle/>
          <a:p>
            <a:endParaRPr lang="zh-CN" altLang="en-US" sz="1600">
              <a:latin typeface="Calibri" panose="020F0502020204030204" pitchFamily="34" charset="0"/>
            </a:endParaRPr>
          </a:p>
        </p:txBody>
      </p:sp>
      <p:sp>
        <p:nvSpPr>
          <p:cNvPr id="22570" name="Rectangle 321"/>
          <p:cNvSpPr>
            <a:spLocks noChangeArrowheads="1"/>
          </p:cNvSpPr>
          <p:nvPr/>
        </p:nvSpPr>
        <p:spPr bwMode="auto">
          <a:xfrm>
            <a:off x="7383463" y="5975350"/>
            <a:ext cx="176212" cy="455613"/>
          </a:xfrm>
          <a:prstGeom prst="rect">
            <a:avLst/>
          </a:prstGeom>
          <a:solidFill>
            <a:srgbClr val="113A59"/>
          </a:solidFill>
          <a:ln w="9525">
            <a:noFill/>
            <a:miter lim="800000"/>
          </a:ln>
        </p:spPr>
        <p:txBody>
          <a:bodyPr/>
          <a:lstStyle/>
          <a:p>
            <a:endParaRPr lang="zh-CN" altLang="en-US">
              <a:latin typeface="Calibri" panose="020F0502020204030204" pitchFamily="34" charset="0"/>
            </a:endParaRPr>
          </a:p>
        </p:txBody>
      </p:sp>
      <p:sp>
        <p:nvSpPr>
          <p:cNvPr id="22571" name="Rectangle 322"/>
          <p:cNvSpPr>
            <a:spLocks noChangeArrowheads="1"/>
          </p:cNvSpPr>
          <p:nvPr/>
        </p:nvSpPr>
        <p:spPr bwMode="auto">
          <a:xfrm>
            <a:off x="7662863" y="6151563"/>
            <a:ext cx="174625" cy="279400"/>
          </a:xfrm>
          <a:prstGeom prst="rect">
            <a:avLst/>
          </a:prstGeom>
          <a:solidFill>
            <a:srgbClr val="113A59"/>
          </a:solidFill>
          <a:ln w="9525">
            <a:noFill/>
            <a:miter lim="800000"/>
          </a:ln>
        </p:spPr>
        <p:txBody>
          <a:bodyPr/>
          <a:lstStyle/>
          <a:p>
            <a:endParaRPr lang="zh-CN" altLang="en-US" sz="1600">
              <a:latin typeface="Calibri" panose="020F0502020204030204" pitchFamily="34" charset="0"/>
            </a:endParaRPr>
          </a:p>
        </p:txBody>
      </p:sp>
      <p:sp>
        <p:nvSpPr>
          <p:cNvPr id="22572" name="Rectangle 323"/>
          <p:cNvSpPr>
            <a:spLocks noChangeArrowheads="1"/>
          </p:cNvSpPr>
          <p:nvPr/>
        </p:nvSpPr>
        <p:spPr bwMode="auto">
          <a:xfrm>
            <a:off x="7929563" y="4902200"/>
            <a:ext cx="176212" cy="1528763"/>
          </a:xfrm>
          <a:prstGeom prst="rect">
            <a:avLst/>
          </a:prstGeom>
          <a:solidFill>
            <a:srgbClr val="113A59"/>
          </a:solidFill>
          <a:ln w="9525">
            <a:noFill/>
            <a:miter lim="800000"/>
          </a:ln>
        </p:spPr>
        <p:txBody>
          <a:bodyPr/>
          <a:lstStyle/>
          <a:p>
            <a:endParaRPr lang="zh-CN" altLang="en-US" sz="1600">
              <a:latin typeface="Calibri" panose="020F0502020204030204" pitchFamily="34" charset="0"/>
            </a:endParaRPr>
          </a:p>
        </p:txBody>
      </p:sp>
      <p:sp>
        <p:nvSpPr>
          <p:cNvPr id="22573" name="Rectangle 324"/>
          <p:cNvSpPr>
            <a:spLocks noChangeArrowheads="1"/>
          </p:cNvSpPr>
          <p:nvPr/>
        </p:nvSpPr>
        <p:spPr bwMode="auto">
          <a:xfrm>
            <a:off x="10069513" y="5138738"/>
            <a:ext cx="176212" cy="1292225"/>
          </a:xfrm>
          <a:prstGeom prst="rect">
            <a:avLst/>
          </a:prstGeom>
          <a:solidFill>
            <a:srgbClr val="113A59"/>
          </a:solidFill>
          <a:ln w="9525">
            <a:noFill/>
            <a:miter lim="800000"/>
          </a:ln>
        </p:spPr>
        <p:txBody>
          <a:bodyPr/>
          <a:lstStyle/>
          <a:p>
            <a:endParaRPr lang="zh-CN" altLang="en-US" sz="1600">
              <a:latin typeface="Calibri" panose="020F0502020204030204" pitchFamily="34" charset="0"/>
            </a:endParaRPr>
          </a:p>
        </p:txBody>
      </p:sp>
      <p:sp>
        <p:nvSpPr>
          <p:cNvPr id="22574" name="Rectangle 325"/>
          <p:cNvSpPr>
            <a:spLocks noChangeArrowheads="1"/>
          </p:cNvSpPr>
          <p:nvPr/>
        </p:nvSpPr>
        <p:spPr bwMode="auto">
          <a:xfrm>
            <a:off x="10348913" y="4902200"/>
            <a:ext cx="163512" cy="1528763"/>
          </a:xfrm>
          <a:prstGeom prst="rect">
            <a:avLst/>
          </a:prstGeom>
          <a:solidFill>
            <a:srgbClr val="113A59"/>
          </a:solidFill>
          <a:ln w="9525">
            <a:noFill/>
            <a:miter lim="800000"/>
          </a:ln>
        </p:spPr>
        <p:txBody>
          <a:bodyPr/>
          <a:lstStyle/>
          <a:p>
            <a:endParaRPr lang="zh-CN" altLang="en-US">
              <a:latin typeface="Calibri" panose="020F0502020204030204" pitchFamily="34" charset="0"/>
            </a:endParaRPr>
          </a:p>
        </p:txBody>
      </p:sp>
      <p:sp>
        <p:nvSpPr>
          <p:cNvPr id="22575" name="Rectangle 326"/>
          <p:cNvSpPr>
            <a:spLocks noChangeArrowheads="1"/>
          </p:cNvSpPr>
          <p:nvPr/>
        </p:nvSpPr>
        <p:spPr bwMode="auto">
          <a:xfrm>
            <a:off x="10615613" y="5048250"/>
            <a:ext cx="176212" cy="1382713"/>
          </a:xfrm>
          <a:prstGeom prst="rect">
            <a:avLst/>
          </a:prstGeom>
          <a:solidFill>
            <a:srgbClr val="113A59"/>
          </a:solidFill>
          <a:ln w="9525">
            <a:noFill/>
            <a:miter lim="800000"/>
          </a:ln>
        </p:spPr>
        <p:txBody>
          <a:bodyPr/>
          <a:lstStyle/>
          <a:p>
            <a:endParaRPr lang="zh-CN" altLang="en-US" sz="1600">
              <a:latin typeface="Calibri" panose="020F0502020204030204" pitchFamily="34" charset="0"/>
            </a:endParaRPr>
          </a:p>
        </p:txBody>
      </p:sp>
      <p:sp>
        <p:nvSpPr>
          <p:cNvPr id="22576" name="Rectangle 327"/>
          <p:cNvSpPr>
            <a:spLocks noChangeArrowheads="1"/>
          </p:cNvSpPr>
          <p:nvPr/>
        </p:nvSpPr>
        <p:spPr bwMode="auto">
          <a:xfrm>
            <a:off x="10895013" y="5510213"/>
            <a:ext cx="165100" cy="920750"/>
          </a:xfrm>
          <a:prstGeom prst="rect">
            <a:avLst/>
          </a:prstGeom>
          <a:solidFill>
            <a:srgbClr val="113A59"/>
          </a:solidFill>
          <a:ln w="9525">
            <a:noFill/>
            <a:miter lim="800000"/>
          </a:ln>
        </p:spPr>
        <p:txBody>
          <a:bodyPr/>
          <a:lstStyle/>
          <a:p>
            <a:endParaRPr lang="zh-CN" altLang="en-US" sz="1600">
              <a:latin typeface="Calibri" panose="020F0502020204030204" pitchFamily="34" charset="0"/>
            </a:endParaRPr>
          </a:p>
        </p:txBody>
      </p:sp>
      <p:sp>
        <p:nvSpPr>
          <p:cNvPr id="22577" name="Content Placeholder 2"/>
          <p:cNvSpPr txBox="1"/>
          <p:nvPr/>
        </p:nvSpPr>
        <p:spPr bwMode="auto">
          <a:xfrm>
            <a:off x="895350" y="1905000"/>
            <a:ext cx="10401300" cy="1228725"/>
          </a:xfrm>
          <a:prstGeom prst="rect">
            <a:avLst/>
          </a:prstGeom>
          <a:noFill/>
          <a:ln w="9525">
            <a:noFill/>
            <a:miter lim="800000"/>
          </a:ln>
        </p:spPr>
        <p:txBody>
          <a:bodyPr/>
          <a:lstStyle/>
          <a:p>
            <a:pPr algn="ctr">
              <a:spcBef>
                <a:spcPct val="20000"/>
              </a:spcBef>
              <a:buFont typeface="Arial" panose="020B0604020202020204" pitchFamily="34" charset="0"/>
              <a:buNone/>
            </a:pPr>
            <a:r>
              <a:rPr lang="en-US" altLang="zh-CN" sz="1200">
                <a:solidFill>
                  <a:srgbClr val="113A59"/>
                </a:solidFill>
                <a:latin typeface="Calibri" panose="020F050202020403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endParaRPr lang="en-US" altLang="zh-CN" sz="1200">
              <a:solidFill>
                <a:srgbClr val="113A59"/>
              </a:solidFill>
              <a:latin typeface="Calibri" panose="020F050202020403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pyright Notice"/>
          <p:cNvSpPr/>
          <p:nvPr/>
        </p:nvSpPr>
        <p:spPr bwMode="auto">
          <a:xfrm>
            <a:off x="3722688" y="601663"/>
            <a:ext cx="4746625" cy="434975"/>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sz="2400" b="1" cap="small" dirty="0" smtClean="0">
                <a:solidFill>
                  <a:srgbClr val="113A59"/>
                </a:solidFill>
                <a:latin typeface="微软雅黑" panose="020B0503020204020204" pitchFamily="34" charset="-122"/>
                <a:ea typeface="微软雅黑" panose="020B0503020204020204" pitchFamily="34" charset="-122"/>
              </a:rPr>
              <a:t>MOMODA POWER TEMPLATE</a:t>
            </a:r>
            <a:endParaRPr lang="en-US" sz="2400" b="1" cap="small" dirty="0">
              <a:solidFill>
                <a:srgbClr val="113A59"/>
              </a:solidFill>
              <a:latin typeface="微软雅黑" panose="020B0503020204020204" pitchFamily="34" charset="-122"/>
              <a:ea typeface="微软雅黑" panose="020B0503020204020204" pitchFamily="34" charset="-122"/>
            </a:endParaRP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23556" name="组合 19"/>
          <p:cNvGrpSpPr/>
          <p:nvPr/>
        </p:nvGrpSpPr>
        <p:grpSpPr bwMode="auto">
          <a:xfrm>
            <a:off x="8915400" y="704850"/>
            <a:ext cx="2247900" cy="533400"/>
            <a:chOff x="2028559" y="4443106"/>
            <a:chExt cx="10163441" cy="2414894"/>
          </a:xfrm>
        </p:grpSpPr>
        <p:grpSp>
          <p:nvGrpSpPr>
            <p:cNvPr id="23621" name="组合 4"/>
            <p:cNvGrpSpPr/>
            <p:nvPr/>
          </p:nvGrpSpPr>
          <p:grpSpPr bwMode="auto">
            <a:xfrm>
              <a:off x="4956670" y="4443106"/>
              <a:ext cx="4884016" cy="2414894"/>
              <a:chOff x="4956670" y="4443106"/>
              <a:chExt cx="4884016" cy="2414894"/>
            </a:xfrm>
          </p:grpSpPr>
          <p:sp>
            <p:nvSpPr>
              <p:cNvPr id="6" name="等腰三角形 5"/>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7" name="任意多边形 6"/>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23622" name="组合 7"/>
            <p:cNvGrpSpPr/>
            <p:nvPr/>
          </p:nvGrpSpPr>
          <p:grpSpPr bwMode="auto">
            <a:xfrm>
              <a:off x="3492614" y="5410200"/>
              <a:ext cx="2928111" cy="1447800"/>
              <a:chOff x="4956670" y="4443106"/>
              <a:chExt cx="4884016" cy="2414894"/>
            </a:xfrm>
          </p:grpSpPr>
          <p:sp>
            <p:nvSpPr>
              <p:cNvPr id="9" name="等腰三角形 8"/>
              <p:cNvSpPr/>
              <p:nvPr/>
            </p:nvSpPr>
            <p:spPr>
              <a:xfrm>
                <a:off x="4956957"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0" name="任意多边形 9"/>
              <p:cNvSpPr/>
              <p:nvPr/>
            </p:nvSpPr>
            <p:spPr>
              <a:xfrm>
                <a:off x="4956957"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23623" name="组合 10"/>
            <p:cNvGrpSpPr/>
            <p:nvPr/>
          </p:nvGrpSpPr>
          <p:grpSpPr bwMode="auto">
            <a:xfrm>
              <a:off x="7721714" y="5048250"/>
              <a:ext cx="3660139" cy="1809750"/>
              <a:chOff x="4956670" y="4443106"/>
              <a:chExt cx="4884016" cy="2414894"/>
            </a:xfrm>
          </p:grpSpPr>
          <p:sp>
            <p:nvSpPr>
              <p:cNvPr id="12" name="等腰三角形 11"/>
              <p:cNvSpPr/>
              <p:nvPr/>
            </p:nvSpPr>
            <p:spPr>
              <a:xfrm>
                <a:off x="4954884"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3" name="任意多边形 12"/>
              <p:cNvSpPr/>
              <p:nvPr/>
            </p:nvSpPr>
            <p:spPr>
              <a:xfrm>
                <a:off x="4954884" y="4441209"/>
                <a:ext cx="2442286"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23624" name="组合 13"/>
            <p:cNvGrpSpPr/>
            <p:nvPr/>
          </p:nvGrpSpPr>
          <p:grpSpPr bwMode="auto">
            <a:xfrm>
              <a:off x="2028559" y="6342960"/>
              <a:ext cx="1041643" cy="515039"/>
              <a:chOff x="4956670" y="4443106"/>
              <a:chExt cx="4884016" cy="2414894"/>
            </a:xfrm>
          </p:grpSpPr>
          <p:sp>
            <p:nvSpPr>
              <p:cNvPr id="15" name="等腰三角形 14"/>
              <p:cNvSpPr/>
              <p:nvPr/>
            </p:nvSpPr>
            <p:spPr>
              <a:xfrm>
                <a:off x="4956670"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6" name="任意多边形 15"/>
              <p:cNvSpPr/>
              <p:nvPr/>
            </p:nvSpPr>
            <p:spPr>
              <a:xfrm>
                <a:off x="4956670" y="4431685"/>
                <a:ext cx="2456752"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23625" name="组合 16"/>
            <p:cNvGrpSpPr/>
            <p:nvPr/>
          </p:nvGrpSpPr>
          <p:grpSpPr bwMode="auto">
            <a:xfrm>
              <a:off x="11150357" y="6342960"/>
              <a:ext cx="1041643" cy="515039"/>
              <a:chOff x="4956670" y="4443106"/>
              <a:chExt cx="4884016" cy="2414894"/>
            </a:xfrm>
          </p:grpSpPr>
          <p:sp>
            <p:nvSpPr>
              <p:cNvPr id="18" name="等腰三角形 17"/>
              <p:cNvSpPr/>
              <p:nvPr/>
            </p:nvSpPr>
            <p:spPr>
              <a:xfrm>
                <a:off x="4960867"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9" name="任意多边形 18"/>
              <p:cNvSpPr/>
              <p:nvPr/>
            </p:nvSpPr>
            <p:spPr>
              <a:xfrm>
                <a:off x="4960867" y="4431685"/>
                <a:ext cx="2456731"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grpSp>
        <p:nvGrpSpPr>
          <p:cNvPr id="23557" name="组合 20"/>
          <p:cNvGrpSpPr/>
          <p:nvPr/>
        </p:nvGrpSpPr>
        <p:grpSpPr bwMode="auto">
          <a:xfrm flipH="1">
            <a:off x="742950" y="704850"/>
            <a:ext cx="2247900" cy="533400"/>
            <a:chOff x="2028559" y="4443106"/>
            <a:chExt cx="10163441" cy="2414894"/>
          </a:xfrm>
        </p:grpSpPr>
        <p:grpSp>
          <p:nvGrpSpPr>
            <p:cNvPr id="23606" name="组合 21"/>
            <p:cNvGrpSpPr/>
            <p:nvPr/>
          </p:nvGrpSpPr>
          <p:grpSpPr bwMode="auto">
            <a:xfrm>
              <a:off x="4956670" y="4443106"/>
              <a:ext cx="4884016" cy="2414894"/>
              <a:chOff x="4956670" y="4443106"/>
              <a:chExt cx="4884016" cy="2414894"/>
            </a:xfrm>
          </p:grpSpPr>
          <p:sp>
            <p:nvSpPr>
              <p:cNvPr id="35" name="等腰三角形 34"/>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6" name="任意多边形 35"/>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23607" name="组合 22"/>
            <p:cNvGrpSpPr/>
            <p:nvPr/>
          </p:nvGrpSpPr>
          <p:grpSpPr bwMode="auto">
            <a:xfrm>
              <a:off x="3492614" y="5410200"/>
              <a:ext cx="2928111" cy="1447800"/>
              <a:chOff x="4956670" y="4443106"/>
              <a:chExt cx="4884016" cy="2414894"/>
            </a:xfrm>
          </p:grpSpPr>
          <p:sp>
            <p:nvSpPr>
              <p:cNvPr id="33" name="等腰三角形 32"/>
              <p:cNvSpPr/>
              <p:nvPr/>
            </p:nvSpPr>
            <p:spPr>
              <a:xfrm>
                <a:off x="4956949"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4" name="任意多边形 33"/>
              <p:cNvSpPr/>
              <p:nvPr/>
            </p:nvSpPr>
            <p:spPr>
              <a:xfrm>
                <a:off x="4956949"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23608" name="组合 23"/>
            <p:cNvGrpSpPr/>
            <p:nvPr/>
          </p:nvGrpSpPr>
          <p:grpSpPr bwMode="auto">
            <a:xfrm>
              <a:off x="7721714" y="5048250"/>
              <a:ext cx="3660139" cy="1809750"/>
              <a:chOff x="4956670" y="4443106"/>
              <a:chExt cx="4884016" cy="2414894"/>
            </a:xfrm>
          </p:grpSpPr>
          <p:sp>
            <p:nvSpPr>
              <p:cNvPr id="31" name="等腰三角形 30"/>
              <p:cNvSpPr/>
              <p:nvPr/>
            </p:nvSpPr>
            <p:spPr>
              <a:xfrm>
                <a:off x="4954878"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2" name="任意多边形 31"/>
              <p:cNvSpPr/>
              <p:nvPr/>
            </p:nvSpPr>
            <p:spPr>
              <a:xfrm>
                <a:off x="4954878" y="4441209"/>
                <a:ext cx="2442292"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23609" name="组合 24"/>
            <p:cNvGrpSpPr/>
            <p:nvPr/>
          </p:nvGrpSpPr>
          <p:grpSpPr bwMode="auto">
            <a:xfrm>
              <a:off x="2028559" y="6342960"/>
              <a:ext cx="1041643" cy="515039"/>
              <a:chOff x="4956670" y="4443106"/>
              <a:chExt cx="4884016" cy="2414894"/>
            </a:xfrm>
          </p:grpSpPr>
          <p:sp>
            <p:nvSpPr>
              <p:cNvPr id="29" name="等腰三角形 28"/>
              <p:cNvSpPr/>
              <p:nvPr/>
            </p:nvSpPr>
            <p:spPr>
              <a:xfrm>
                <a:off x="4956670"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0" name="任意多边形 29"/>
              <p:cNvSpPr/>
              <p:nvPr/>
            </p:nvSpPr>
            <p:spPr>
              <a:xfrm>
                <a:off x="4956670"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23610" name="组合 25"/>
            <p:cNvGrpSpPr/>
            <p:nvPr/>
          </p:nvGrpSpPr>
          <p:grpSpPr bwMode="auto">
            <a:xfrm>
              <a:off x="11150357" y="6342960"/>
              <a:ext cx="1041643" cy="515039"/>
              <a:chOff x="4956670" y="4443106"/>
              <a:chExt cx="4884016" cy="2414894"/>
            </a:xfrm>
          </p:grpSpPr>
          <p:sp>
            <p:nvSpPr>
              <p:cNvPr id="27" name="等腰三角形 26"/>
              <p:cNvSpPr/>
              <p:nvPr/>
            </p:nvSpPr>
            <p:spPr>
              <a:xfrm>
                <a:off x="4960846"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8" name="任意多边形 27"/>
              <p:cNvSpPr/>
              <p:nvPr/>
            </p:nvSpPr>
            <p:spPr>
              <a:xfrm>
                <a:off x="4960846"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sp>
        <p:nvSpPr>
          <p:cNvPr id="23558" name="Freeform 5"/>
          <p:cNvSpPr>
            <a:spLocks noEditPoints="1"/>
          </p:cNvSpPr>
          <p:nvPr/>
        </p:nvSpPr>
        <p:spPr bwMode="auto">
          <a:xfrm>
            <a:off x="4725988" y="5834063"/>
            <a:ext cx="857250" cy="806450"/>
          </a:xfrm>
          <a:custGeom>
            <a:avLst/>
            <a:gdLst>
              <a:gd name="T0" fmla="*/ 703466 w 173"/>
              <a:gd name="T1" fmla="*/ 673012 h 163"/>
              <a:gd name="T2" fmla="*/ 663835 w 173"/>
              <a:gd name="T3" fmla="*/ 316712 h 163"/>
              <a:gd name="T4" fmla="*/ 738144 w 173"/>
              <a:gd name="T5" fmla="*/ 153407 h 163"/>
              <a:gd name="T6" fmla="*/ 772822 w 173"/>
              <a:gd name="T7" fmla="*/ 277123 h 163"/>
              <a:gd name="T8" fmla="*/ 797592 w 173"/>
              <a:gd name="T9" fmla="*/ 450324 h 163"/>
              <a:gd name="T10" fmla="*/ 713374 w 173"/>
              <a:gd name="T11" fmla="*/ 742293 h 163"/>
              <a:gd name="T12" fmla="*/ 619248 w 173"/>
              <a:gd name="T13" fmla="*/ 618577 h 163"/>
              <a:gd name="T14" fmla="*/ 648973 w 173"/>
              <a:gd name="T15" fmla="*/ 682910 h 163"/>
              <a:gd name="T16" fmla="*/ 629156 w 173"/>
              <a:gd name="T17" fmla="*/ 712601 h 163"/>
              <a:gd name="T18" fmla="*/ 648973 w 173"/>
              <a:gd name="T19" fmla="*/ 663115 h 163"/>
              <a:gd name="T20" fmla="*/ 619248 w 173"/>
              <a:gd name="T21" fmla="*/ 603732 h 163"/>
              <a:gd name="T22" fmla="*/ 619248 w 173"/>
              <a:gd name="T23" fmla="*/ 677961 h 163"/>
              <a:gd name="T24" fmla="*/ 599433 w 173"/>
              <a:gd name="T25" fmla="*/ 717550 h 163"/>
              <a:gd name="T26" fmla="*/ 619248 w 173"/>
              <a:gd name="T27" fmla="*/ 791779 h 163"/>
              <a:gd name="T28" fmla="*/ 549893 w 173"/>
              <a:gd name="T29" fmla="*/ 623526 h 163"/>
              <a:gd name="T30" fmla="*/ 544939 w 173"/>
              <a:gd name="T31" fmla="*/ 648269 h 163"/>
              <a:gd name="T32" fmla="*/ 599433 w 173"/>
              <a:gd name="T33" fmla="*/ 771985 h 163"/>
              <a:gd name="T34" fmla="*/ 554847 w 173"/>
              <a:gd name="T35" fmla="*/ 767036 h 163"/>
              <a:gd name="T36" fmla="*/ 515215 w 173"/>
              <a:gd name="T37" fmla="*/ 559194 h 163"/>
              <a:gd name="T38" fmla="*/ 544939 w 173"/>
              <a:gd name="T39" fmla="*/ 702704 h 163"/>
              <a:gd name="T40" fmla="*/ 515215 w 173"/>
              <a:gd name="T41" fmla="*/ 747242 h 163"/>
              <a:gd name="T42" fmla="*/ 515215 w 173"/>
              <a:gd name="T43" fmla="*/ 559194 h 163"/>
              <a:gd name="T44" fmla="*/ 505307 w 173"/>
              <a:gd name="T45" fmla="*/ 663115 h 163"/>
              <a:gd name="T46" fmla="*/ 515215 w 173"/>
              <a:gd name="T47" fmla="*/ 623526 h 163"/>
              <a:gd name="T48" fmla="*/ 480537 w 173"/>
              <a:gd name="T49" fmla="*/ 128664 h 163"/>
              <a:gd name="T50" fmla="*/ 465675 w 173"/>
              <a:gd name="T51" fmla="*/ 539399 h 163"/>
              <a:gd name="T52" fmla="*/ 386411 w 173"/>
              <a:gd name="T53" fmla="*/ 658166 h 163"/>
              <a:gd name="T54" fmla="*/ 386411 w 173"/>
              <a:gd name="T55" fmla="*/ 574040 h 163"/>
              <a:gd name="T56" fmla="*/ 386411 w 173"/>
              <a:gd name="T57" fmla="*/ 257328 h 163"/>
              <a:gd name="T58" fmla="*/ 386411 w 173"/>
              <a:gd name="T59" fmla="*/ 89075 h 163"/>
              <a:gd name="T60" fmla="*/ 366595 w 173"/>
              <a:gd name="T61" fmla="*/ 247431 h 163"/>
              <a:gd name="T62" fmla="*/ 381457 w 173"/>
              <a:gd name="T63" fmla="*/ 603732 h 163"/>
              <a:gd name="T64" fmla="*/ 386411 w 173"/>
              <a:gd name="T65" fmla="*/ 564143 h 163"/>
              <a:gd name="T66" fmla="*/ 366595 w 173"/>
              <a:gd name="T67" fmla="*/ 692807 h 163"/>
              <a:gd name="T68" fmla="*/ 312101 w 173"/>
              <a:gd name="T69" fmla="*/ 54435 h 163"/>
              <a:gd name="T70" fmla="*/ 366595 w 173"/>
              <a:gd name="T71" fmla="*/ 564143 h 163"/>
              <a:gd name="T72" fmla="*/ 366595 w 173"/>
              <a:gd name="T73" fmla="*/ 648269 h 163"/>
              <a:gd name="T74" fmla="*/ 307147 w 173"/>
              <a:gd name="T75" fmla="*/ 648269 h 163"/>
              <a:gd name="T76" fmla="*/ 336871 w 173"/>
              <a:gd name="T77" fmla="*/ 583937 h 163"/>
              <a:gd name="T78" fmla="*/ 307147 w 173"/>
              <a:gd name="T79" fmla="*/ 465170 h 163"/>
              <a:gd name="T80" fmla="*/ 307147 w 173"/>
              <a:gd name="T81" fmla="*/ 222688 h 163"/>
              <a:gd name="T82" fmla="*/ 282377 w 173"/>
              <a:gd name="T83" fmla="*/ 529502 h 163"/>
              <a:gd name="T84" fmla="*/ 307147 w 173"/>
              <a:gd name="T85" fmla="*/ 643321 h 163"/>
              <a:gd name="T86" fmla="*/ 252653 w 173"/>
              <a:gd name="T87" fmla="*/ 598783 h 163"/>
              <a:gd name="T88" fmla="*/ 287331 w 173"/>
              <a:gd name="T89" fmla="*/ 0 h 163"/>
              <a:gd name="T90" fmla="*/ 168436 w 173"/>
              <a:gd name="T91" fmla="*/ 578988 h 163"/>
              <a:gd name="T92" fmla="*/ 168436 w 173"/>
              <a:gd name="T93" fmla="*/ 460222 h 163"/>
              <a:gd name="T94" fmla="*/ 217975 w 173"/>
              <a:gd name="T95" fmla="*/ 153407 h 163"/>
              <a:gd name="T96" fmla="*/ 118896 w 173"/>
              <a:gd name="T97" fmla="*/ 212791 h 163"/>
              <a:gd name="T98" fmla="*/ 123850 w 173"/>
              <a:gd name="T99" fmla="*/ 455273 h 163"/>
              <a:gd name="T100" fmla="*/ 168436 w 173"/>
              <a:gd name="T101" fmla="*/ 544348 h 163"/>
              <a:gd name="T102" fmla="*/ 113942 w 173"/>
              <a:gd name="T103" fmla="*/ 489913 h 163"/>
              <a:gd name="T104" fmla="*/ 113942 w 173"/>
              <a:gd name="T105" fmla="*/ 583937 h 163"/>
              <a:gd name="T106" fmla="*/ 74310 w 173"/>
              <a:gd name="T107" fmla="*/ 445376 h 163"/>
              <a:gd name="T108" fmla="*/ 39632 w 173"/>
              <a:gd name="T109" fmla="*/ 519605 h 163"/>
              <a:gd name="T110" fmla="*/ 113942 w 173"/>
              <a:gd name="T111" fmla="*/ 529502 h 163"/>
              <a:gd name="T112" fmla="*/ 79264 w 173"/>
              <a:gd name="T113" fmla="*/ 574040 h 163"/>
              <a:gd name="T114" fmla="*/ 113942 w 173"/>
              <a:gd name="T115" fmla="*/ 207842 h 163"/>
              <a:gd name="T116" fmla="*/ 99080 w 173"/>
              <a:gd name="T117" fmla="*/ 202893 h 16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73"/>
              <a:gd name="T178" fmla="*/ 0 h 163"/>
              <a:gd name="T179" fmla="*/ 173 w 173"/>
              <a:gd name="T180" fmla="*/ 163 h 163"/>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73" h="163">
                <a:moveTo>
                  <a:pt x="131" y="162"/>
                </a:moveTo>
                <a:cubicBezTo>
                  <a:pt x="131" y="158"/>
                  <a:pt x="131" y="158"/>
                  <a:pt x="131" y="158"/>
                </a:cubicBezTo>
                <a:cubicBezTo>
                  <a:pt x="132" y="158"/>
                  <a:pt x="133" y="157"/>
                  <a:pt x="134" y="157"/>
                </a:cubicBezTo>
                <a:cubicBezTo>
                  <a:pt x="131" y="151"/>
                  <a:pt x="131" y="151"/>
                  <a:pt x="131" y="151"/>
                </a:cubicBezTo>
                <a:cubicBezTo>
                  <a:pt x="131" y="145"/>
                  <a:pt x="131" y="145"/>
                  <a:pt x="131" y="145"/>
                </a:cubicBezTo>
                <a:cubicBezTo>
                  <a:pt x="140" y="150"/>
                  <a:pt x="140" y="150"/>
                  <a:pt x="140" y="150"/>
                </a:cubicBezTo>
                <a:cubicBezTo>
                  <a:pt x="142" y="148"/>
                  <a:pt x="142" y="145"/>
                  <a:pt x="143" y="143"/>
                </a:cubicBezTo>
                <a:cubicBezTo>
                  <a:pt x="143" y="140"/>
                  <a:pt x="143" y="138"/>
                  <a:pt x="142" y="136"/>
                </a:cubicBezTo>
                <a:cubicBezTo>
                  <a:pt x="131" y="138"/>
                  <a:pt x="131" y="138"/>
                  <a:pt x="131" y="138"/>
                </a:cubicBezTo>
                <a:cubicBezTo>
                  <a:pt x="131" y="134"/>
                  <a:pt x="131" y="134"/>
                  <a:pt x="131" y="134"/>
                </a:cubicBezTo>
                <a:cubicBezTo>
                  <a:pt x="137" y="128"/>
                  <a:pt x="137" y="128"/>
                  <a:pt x="137" y="128"/>
                </a:cubicBezTo>
                <a:cubicBezTo>
                  <a:pt x="131" y="125"/>
                  <a:pt x="131" y="125"/>
                  <a:pt x="131" y="125"/>
                </a:cubicBezTo>
                <a:cubicBezTo>
                  <a:pt x="131" y="125"/>
                  <a:pt x="131" y="125"/>
                  <a:pt x="131" y="125"/>
                </a:cubicBezTo>
                <a:cubicBezTo>
                  <a:pt x="131" y="71"/>
                  <a:pt x="131" y="71"/>
                  <a:pt x="131" y="71"/>
                </a:cubicBezTo>
                <a:cubicBezTo>
                  <a:pt x="134" y="64"/>
                  <a:pt x="134" y="64"/>
                  <a:pt x="134" y="64"/>
                </a:cubicBezTo>
                <a:cubicBezTo>
                  <a:pt x="134" y="64"/>
                  <a:pt x="134" y="64"/>
                  <a:pt x="134" y="64"/>
                </a:cubicBezTo>
                <a:cubicBezTo>
                  <a:pt x="135" y="47"/>
                  <a:pt x="135" y="47"/>
                  <a:pt x="135" y="47"/>
                </a:cubicBezTo>
                <a:cubicBezTo>
                  <a:pt x="135" y="47"/>
                  <a:pt x="135" y="47"/>
                  <a:pt x="135" y="47"/>
                </a:cubicBezTo>
                <a:cubicBezTo>
                  <a:pt x="134" y="46"/>
                  <a:pt x="134" y="45"/>
                  <a:pt x="134" y="45"/>
                </a:cubicBezTo>
                <a:cubicBezTo>
                  <a:pt x="135" y="44"/>
                  <a:pt x="135" y="43"/>
                  <a:pt x="136" y="44"/>
                </a:cubicBezTo>
                <a:cubicBezTo>
                  <a:pt x="137" y="44"/>
                  <a:pt x="137" y="44"/>
                  <a:pt x="137" y="44"/>
                </a:cubicBezTo>
                <a:cubicBezTo>
                  <a:pt x="148" y="33"/>
                  <a:pt x="148" y="33"/>
                  <a:pt x="148" y="33"/>
                </a:cubicBezTo>
                <a:cubicBezTo>
                  <a:pt x="148" y="33"/>
                  <a:pt x="148" y="32"/>
                  <a:pt x="148" y="32"/>
                </a:cubicBezTo>
                <a:cubicBezTo>
                  <a:pt x="148" y="31"/>
                  <a:pt x="148" y="31"/>
                  <a:pt x="149" y="31"/>
                </a:cubicBezTo>
                <a:cubicBezTo>
                  <a:pt x="159" y="35"/>
                  <a:pt x="159" y="35"/>
                  <a:pt x="159" y="35"/>
                </a:cubicBezTo>
                <a:cubicBezTo>
                  <a:pt x="159" y="35"/>
                  <a:pt x="159" y="36"/>
                  <a:pt x="159" y="37"/>
                </a:cubicBezTo>
                <a:cubicBezTo>
                  <a:pt x="159" y="37"/>
                  <a:pt x="158" y="37"/>
                  <a:pt x="158" y="37"/>
                </a:cubicBezTo>
                <a:cubicBezTo>
                  <a:pt x="157" y="53"/>
                  <a:pt x="157" y="53"/>
                  <a:pt x="157" y="53"/>
                </a:cubicBezTo>
                <a:cubicBezTo>
                  <a:pt x="158" y="53"/>
                  <a:pt x="158" y="53"/>
                  <a:pt x="158" y="53"/>
                </a:cubicBezTo>
                <a:cubicBezTo>
                  <a:pt x="158" y="54"/>
                  <a:pt x="158" y="55"/>
                  <a:pt x="158" y="55"/>
                </a:cubicBezTo>
                <a:cubicBezTo>
                  <a:pt x="158" y="56"/>
                  <a:pt x="157" y="57"/>
                  <a:pt x="156" y="56"/>
                </a:cubicBezTo>
                <a:cubicBezTo>
                  <a:pt x="156" y="56"/>
                  <a:pt x="156" y="56"/>
                  <a:pt x="156" y="56"/>
                </a:cubicBezTo>
                <a:cubicBezTo>
                  <a:pt x="144" y="68"/>
                  <a:pt x="144" y="68"/>
                  <a:pt x="144" y="68"/>
                </a:cubicBezTo>
                <a:cubicBezTo>
                  <a:pt x="138" y="80"/>
                  <a:pt x="138" y="80"/>
                  <a:pt x="138" y="80"/>
                </a:cubicBezTo>
                <a:cubicBezTo>
                  <a:pt x="147" y="84"/>
                  <a:pt x="147" y="84"/>
                  <a:pt x="147" y="84"/>
                </a:cubicBezTo>
                <a:cubicBezTo>
                  <a:pt x="149" y="85"/>
                  <a:pt x="149" y="85"/>
                  <a:pt x="149" y="85"/>
                </a:cubicBezTo>
                <a:cubicBezTo>
                  <a:pt x="153" y="78"/>
                  <a:pt x="153" y="78"/>
                  <a:pt x="153" y="78"/>
                </a:cubicBezTo>
                <a:cubicBezTo>
                  <a:pt x="154" y="74"/>
                  <a:pt x="158" y="73"/>
                  <a:pt x="162" y="74"/>
                </a:cubicBezTo>
                <a:cubicBezTo>
                  <a:pt x="165" y="76"/>
                  <a:pt x="167" y="80"/>
                  <a:pt x="165" y="83"/>
                </a:cubicBezTo>
                <a:cubicBezTo>
                  <a:pt x="161" y="91"/>
                  <a:pt x="161" y="91"/>
                  <a:pt x="161" y="91"/>
                </a:cubicBezTo>
                <a:cubicBezTo>
                  <a:pt x="167" y="96"/>
                  <a:pt x="170" y="103"/>
                  <a:pt x="169" y="111"/>
                </a:cubicBezTo>
                <a:cubicBezTo>
                  <a:pt x="172" y="112"/>
                  <a:pt x="172" y="112"/>
                  <a:pt x="172" y="112"/>
                </a:cubicBezTo>
                <a:cubicBezTo>
                  <a:pt x="173" y="112"/>
                  <a:pt x="173" y="114"/>
                  <a:pt x="173" y="115"/>
                </a:cubicBezTo>
                <a:cubicBezTo>
                  <a:pt x="169" y="123"/>
                  <a:pt x="169" y="123"/>
                  <a:pt x="169" y="123"/>
                </a:cubicBezTo>
                <a:cubicBezTo>
                  <a:pt x="169" y="124"/>
                  <a:pt x="167" y="125"/>
                  <a:pt x="166" y="124"/>
                </a:cubicBezTo>
                <a:cubicBezTo>
                  <a:pt x="163" y="123"/>
                  <a:pt x="163" y="123"/>
                  <a:pt x="163" y="123"/>
                </a:cubicBezTo>
                <a:cubicBezTo>
                  <a:pt x="158" y="128"/>
                  <a:pt x="151" y="131"/>
                  <a:pt x="143" y="130"/>
                </a:cubicBezTo>
                <a:cubicBezTo>
                  <a:pt x="147" y="136"/>
                  <a:pt x="147" y="143"/>
                  <a:pt x="144" y="150"/>
                </a:cubicBezTo>
                <a:cubicBezTo>
                  <a:pt x="141" y="156"/>
                  <a:pt x="137" y="160"/>
                  <a:pt x="131" y="162"/>
                </a:cubicBezTo>
                <a:close/>
                <a:moveTo>
                  <a:pt x="131" y="143"/>
                </a:moveTo>
                <a:cubicBezTo>
                  <a:pt x="131" y="143"/>
                  <a:pt x="131" y="143"/>
                  <a:pt x="131" y="143"/>
                </a:cubicBezTo>
                <a:cubicBezTo>
                  <a:pt x="131" y="142"/>
                  <a:pt x="131" y="142"/>
                  <a:pt x="131" y="141"/>
                </a:cubicBezTo>
                <a:lnTo>
                  <a:pt x="131" y="143"/>
                </a:lnTo>
                <a:close/>
                <a:moveTo>
                  <a:pt x="131" y="71"/>
                </a:moveTo>
                <a:cubicBezTo>
                  <a:pt x="131" y="125"/>
                  <a:pt x="131" y="125"/>
                  <a:pt x="131" y="125"/>
                </a:cubicBezTo>
                <a:cubicBezTo>
                  <a:pt x="125" y="125"/>
                  <a:pt x="125" y="125"/>
                  <a:pt x="125" y="125"/>
                </a:cubicBezTo>
                <a:cubicBezTo>
                  <a:pt x="125" y="122"/>
                  <a:pt x="125" y="122"/>
                  <a:pt x="125" y="122"/>
                </a:cubicBezTo>
                <a:cubicBezTo>
                  <a:pt x="125" y="122"/>
                  <a:pt x="125" y="122"/>
                  <a:pt x="125" y="122"/>
                </a:cubicBezTo>
                <a:cubicBezTo>
                  <a:pt x="125" y="122"/>
                  <a:pt x="125" y="122"/>
                  <a:pt x="125" y="122"/>
                </a:cubicBezTo>
                <a:cubicBezTo>
                  <a:pt x="125" y="74"/>
                  <a:pt x="125" y="74"/>
                  <a:pt x="125" y="74"/>
                </a:cubicBezTo>
                <a:cubicBezTo>
                  <a:pt x="129" y="76"/>
                  <a:pt x="129" y="76"/>
                  <a:pt x="129" y="76"/>
                </a:cubicBezTo>
                <a:lnTo>
                  <a:pt x="131" y="71"/>
                </a:lnTo>
                <a:close/>
                <a:moveTo>
                  <a:pt x="131" y="134"/>
                </a:moveTo>
                <a:cubicBezTo>
                  <a:pt x="131" y="138"/>
                  <a:pt x="131" y="138"/>
                  <a:pt x="131" y="138"/>
                </a:cubicBezTo>
                <a:cubicBezTo>
                  <a:pt x="128" y="139"/>
                  <a:pt x="128" y="139"/>
                  <a:pt x="128" y="139"/>
                </a:cubicBezTo>
                <a:cubicBezTo>
                  <a:pt x="129" y="140"/>
                  <a:pt x="130" y="141"/>
                  <a:pt x="131" y="141"/>
                </a:cubicBezTo>
                <a:cubicBezTo>
                  <a:pt x="131" y="143"/>
                  <a:pt x="131" y="143"/>
                  <a:pt x="131" y="143"/>
                </a:cubicBezTo>
                <a:cubicBezTo>
                  <a:pt x="130" y="144"/>
                  <a:pt x="130" y="144"/>
                  <a:pt x="130" y="144"/>
                </a:cubicBezTo>
                <a:cubicBezTo>
                  <a:pt x="130" y="144"/>
                  <a:pt x="130" y="144"/>
                  <a:pt x="130" y="144"/>
                </a:cubicBezTo>
                <a:cubicBezTo>
                  <a:pt x="131" y="145"/>
                  <a:pt x="131" y="145"/>
                  <a:pt x="131" y="145"/>
                </a:cubicBezTo>
                <a:cubicBezTo>
                  <a:pt x="131" y="151"/>
                  <a:pt x="131" y="151"/>
                  <a:pt x="131" y="151"/>
                </a:cubicBezTo>
                <a:cubicBezTo>
                  <a:pt x="127" y="144"/>
                  <a:pt x="127" y="144"/>
                  <a:pt x="127" y="144"/>
                </a:cubicBezTo>
                <a:cubicBezTo>
                  <a:pt x="126" y="144"/>
                  <a:pt x="126" y="144"/>
                  <a:pt x="125" y="144"/>
                </a:cubicBezTo>
                <a:cubicBezTo>
                  <a:pt x="125" y="144"/>
                  <a:pt x="125" y="144"/>
                  <a:pt x="125" y="144"/>
                </a:cubicBezTo>
                <a:cubicBezTo>
                  <a:pt x="125" y="137"/>
                  <a:pt x="125" y="137"/>
                  <a:pt x="125" y="137"/>
                </a:cubicBezTo>
                <a:cubicBezTo>
                  <a:pt x="125" y="137"/>
                  <a:pt x="125" y="137"/>
                  <a:pt x="125" y="137"/>
                </a:cubicBezTo>
                <a:cubicBezTo>
                  <a:pt x="125" y="137"/>
                  <a:pt x="126" y="138"/>
                  <a:pt x="126" y="138"/>
                </a:cubicBezTo>
                <a:cubicBezTo>
                  <a:pt x="127" y="138"/>
                  <a:pt x="127" y="138"/>
                  <a:pt x="127" y="138"/>
                </a:cubicBezTo>
                <a:cubicBezTo>
                  <a:pt x="127" y="138"/>
                  <a:pt x="127" y="138"/>
                  <a:pt x="127" y="138"/>
                </a:cubicBezTo>
                <a:lnTo>
                  <a:pt x="131" y="134"/>
                </a:lnTo>
                <a:close/>
                <a:moveTo>
                  <a:pt x="131" y="158"/>
                </a:moveTo>
                <a:cubicBezTo>
                  <a:pt x="131" y="162"/>
                  <a:pt x="131" y="162"/>
                  <a:pt x="131" y="162"/>
                </a:cubicBezTo>
                <a:cubicBezTo>
                  <a:pt x="129" y="162"/>
                  <a:pt x="127" y="163"/>
                  <a:pt x="125" y="163"/>
                </a:cubicBezTo>
                <a:cubicBezTo>
                  <a:pt x="125" y="160"/>
                  <a:pt x="125" y="160"/>
                  <a:pt x="125" y="160"/>
                </a:cubicBezTo>
                <a:cubicBezTo>
                  <a:pt x="126" y="160"/>
                  <a:pt x="126" y="159"/>
                  <a:pt x="127" y="159"/>
                </a:cubicBezTo>
                <a:cubicBezTo>
                  <a:pt x="129" y="159"/>
                  <a:pt x="130" y="159"/>
                  <a:pt x="131" y="158"/>
                </a:cubicBezTo>
                <a:close/>
                <a:moveTo>
                  <a:pt x="125" y="74"/>
                </a:moveTo>
                <a:cubicBezTo>
                  <a:pt x="125" y="122"/>
                  <a:pt x="125" y="122"/>
                  <a:pt x="125" y="122"/>
                </a:cubicBezTo>
                <a:cubicBezTo>
                  <a:pt x="125" y="122"/>
                  <a:pt x="125" y="122"/>
                  <a:pt x="125" y="122"/>
                </a:cubicBezTo>
                <a:cubicBezTo>
                  <a:pt x="125" y="122"/>
                  <a:pt x="125" y="122"/>
                  <a:pt x="125" y="122"/>
                </a:cubicBezTo>
                <a:cubicBezTo>
                  <a:pt x="125" y="122"/>
                  <a:pt x="125" y="122"/>
                  <a:pt x="125" y="122"/>
                </a:cubicBezTo>
                <a:cubicBezTo>
                  <a:pt x="125" y="125"/>
                  <a:pt x="125" y="125"/>
                  <a:pt x="125" y="125"/>
                </a:cubicBezTo>
                <a:cubicBezTo>
                  <a:pt x="124" y="125"/>
                  <a:pt x="124" y="125"/>
                  <a:pt x="124" y="125"/>
                </a:cubicBezTo>
                <a:cubicBezTo>
                  <a:pt x="123" y="137"/>
                  <a:pt x="123" y="137"/>
                  <a:pt x="123" y="137"/>
                </a:cubicBezTo>
                <a:cubicBezTo>
                  <a:pt x="124" y="137"/>
                  <a:pt x="124" y="137"/>
                  <a:pt x="124" y="137"/>
                </a:cubicBezTo>
                <a:cubicBezTo>
                  <a:pt x="124" y="137"/>
                  <a:pt x="124" y="137"/>
                  <a:pt x="125" y="137"/>
                </a:cubicBezTo>
                <a:cubicBezTo>
                  <a:pt x="125" y="144"/>
                  <a:pt x="125" y="144"/>
                  <a:pt x="125" y="144"/>
                </a:cubicBezTo>
                <a:cubicBezTo>
                  <a:pt x="125" y="144"/>
                  <a:pt x="125" y="144"/>
                  <a:pt x="125" y="144"/>
                </a:cubicBezTo>
                <a:cubicBezTo>
                  <a:pt x="124" y="144"/>
                  <a:pt x="123" y="144"/>
                  <a:pt x="122" y="144"/>
                </a:cubicBezTo>
                <a:cubicBezTo>
                  <a:pt x="121" y="153"/>
                  <a:pt x="121" y="153"/>
                  <a:pt x="121" y="153"/>
                </a:cubicBezTo>
                <a:cubicBezTo>
                  <a:pt x="122" y="153"/>
                  <a:pt x="123" y="154"/>
                  <a:pt x="123" y="154"/>
                </a:cubicBezTo>
                <a:cubicBezTo>
                  <a:pt x="122" y="156"/>
                  <a:pt x="122" y="156"/>
                  <a:pt x="122" y="156"/>
                </a:cubicBezTo>
                <a:cubicBezTo>
                  <a:pt x="121" y="156"/>
                  <a:pt x="121" y="156"/>
                  <a:pt x="121" y="156"/>
                </a:cubicBezTo>
                <a:cubicBezTo>
                  <a:pt x="121" y="145"/>
                  <a:pt x="121" y="145"/>
                  <a:pt x="121" y="145"/>
                </a:cubicBezTo>
                <a:cubicBezTo>
                  <a:pt x="122" y="144"/>
                  <a:pt x="122" y="144"/>
                  <a:pt x="122" y="144"/>
                </a:cubicBezTo>
                <a:cubicBezTo>
                  <a:pt x="121" y="143"/>
                  <a:pt x="121" y="143"/>
                  <a:pt x="121" y="143"/>
                </a:cubicBezTo>
                <a:cubicBezTo>
                  <a:pt x="121" y="136"/>
                  <a:pt x="121" y="136"/>
                  <a:pt x="121" y="136"/>
                </a:cubicBezTo>
                <a:cubicBezTo>
                  <a:pt x="122" y="136"/>
                  <a:pt x="122" y="136"/>
                  <a:pt x="122" y="136"/>
                </a:cubicBezTo>
                <a:cubicBezTo>
                  <a:pt x="121" y="134"/>
                  <a:pt x="121" y="134"/>
                  <a:pt x="121" y="134"/>
                </a:cubicBezTo>
                <a:cubicBezTo>
                  <a:pt x="121" y="72"/>
                  <a:pt x="121" y="72"/>
                  <a:pt x="121" y="72"/>
                </a:cubicBezTo>
                <a:lnTo>
                  <a:pt x="125" y="74"/>
                </a:lnTo>
                <a:close/>
                <a:moveTo>
                  <a:pt x="125" y="160"/>
                </a:moveTo>
                <a:cubicBezTo>
                  <a:pt x="125" y="163"/>
                  <a:pt x="125" y="163"/>
                  <a:pt x="125" y="163"/>
                </a:cubicBezTo>
                <a:cubicBezTo>
                  <a:pt x="123" y="163"/>
                  <a:pt x="122" y="163"/>
                  <a:pt x="121" y="163"/>
                </a:cubicBezTo>
                <a:cubicBezTo>
                  <a:pt x="121" y="160"/>
                  <a:pt x="121" y="160"/>
                  <a:pt x="121" y="160"/>
                </a:cubicBezTo>
                <a:cubicBezTo>
                  <a:pt x="122" y="160"/>
                  <a:pt x="123" y="160"/>
                  <a:pt x="125" y="160"/>
                </a:cubicBezTo>
                <a:close/>
                <a:moveTo>
                  <a:pt x="121" y="72"/>
                </a:moveTo>
                <a:cubicBezTo>
                  <a:pt x="121" y="134"/>
                  <a:pt x="121" y="134"/>
                  <a:pt x="121" y="134"/>
                </a:cubicBezTo>
                <a:cubicBezTo>
                  <a:pt x="116" y="126"/>
                  <a:pt x="116" y="126"/>
                  <a:pt x="116" y="126"/>
                </a:cubicBezTo>
                <a:cubicBezTo>
                  <a:pt x="111" y="126"/>
                  <a:pt x="111" y="126"/>
                  <a:pt x="111" y="126"/>
                </a:cubicBezTo>
                <a:cubicBezTo>
                  <a:pt x="111" y="126"/>
                  <a:pt x="111" y="127"/>
                  <a:pt x="110" y="127"/>
                </a:cubicBezTo>
                <a:cubicBezTo>
                  <a:pt x="110" y="123"/>
                  <a:pt x="110" y="123"/>
                  <a:pt x="110" y="123"/>
                </a:cubicBezTo>
                <a:cubicBezTo>
                  <a:pt x="113" y="121"/>
                  <a:pt x="115" y="120"/>
                  <a:pt x="118" y="119"/>
                </a:cubicBezTo>
                <a:cubicBezTo>
                  <a:pt x="110" y="116"/>
                  <a:pt x="110" y="116"/>
                  <a:pt x="110" y="116"/>
                </a:cubicBezTo>
                <a:cubicBezTo>
                  <a:pt x="110" y="67"/>
                  <a:pt x="110" y="67"/>
                  <a:pt x="110" y="67"/>
                </a:cubicBezTo>
                <a:lnTo>
                  <a:pt x="121" y="72"/>
                </a:lnTo>
                <a:close/>
                <a:moveTo>
                  <a:pt x="121" y="136"/>
                </a:moveTo>
                <a:cubicBezTo>
                  <a:pt x="110" y="131"/>
                  <a:pt x="110" y="131"/>
                  <a:pt x="110" y="131"/>
                </a:cubicBezTo>
                <a:cubicBezTo>
                  <a:pt x="110" y="142"/>
                  <a:pt x="110" y="142"/>
                  <a:pt x="110" y="142"/>
                </a:cubicBezTo>
                <a:cubicBezTo>
                  <a:pt x="118" y="141"/>
                  <a:pt x="118" y="141"/>
                  <a:pt x="118" y="141"/>
                </a:cubicBezTo>
                <a:cubicBezTo>
                  <a:pt x="120" y="142"/>
                  <a:pt x="120" y="142"/>
                  <a:pt x="120" y="142"/>
                </a:cubicBezTo>
                <a:cubicBezTo>
                  <a:pt x="120" y="143"/>
                  <a:pt x="120" y="143"/>
                  <a:pt x="120" y="143"/>
                </a:cubicBezTo>
                <a:cubicBezTo>
                  <a:pt x="121" y="143"/>
                  <a:pt x="121" y="143"/>
                  <a:pt x="121" y="143"/>
                </a:cubicBezTo>
                <a:lnTo>
                  <a:pt x="121" y="136"/>
                </a:lnTo>
                <a:close/>
                <a:moveTo>
                  <a:pt x="121" y="145"/>
                </a:moveTo>
                <a:cubicBezTo>
                  <a:pt x="121" y="156"/>
                  <a:pt x="121" y="156"/>
                  <a:pt x="121" y="156"/>
                </a:cubicBezTo>
                <a:cubicBezTo>
                  <a:pt x="121" y="156"/>
                  <a:pt x="121" y="156"/>
                  <a:pt x="121" y="156"/>
                </a:cubicBezTo>
                <a:cubicBezTo>
                  <a:pt x="120" y="159"/>
                  <a:pt x="120" y="159"/>
                  <a:pt x="120" y="159"/>
                </a:cubicBezTo>
                <a:cubicBezTo>
                  <a:pt x="121" y="160"/>
                  <a:pt x="121" y="160"/>
                  <a:pt x="121" y="160"/>
                </a:cubicBezTo>
                <a:cubicBezTo>
                  <a:pt x="121" y="163"/>
                  <a:pt x="121" y="163"/>
                  <a:pt x="121" y="163"/>
                </a:cubicBezTo>
                <a:cubicBezTo>
                  <a:pt x="119" y="163"/>
                  <a:pt x="117" y="162"/>
                  <a:pt x="114" y="161"/>
                </a:cubicBezTo>
                <a:cubicBezTo>
                  <a:pt x="113" y="160"/>
                  <a:pt x="112" y="159"/>
                  <a:pt x="110" y="159"/>
                </a:cubicBezTo>
                <a:cubicBezTo>
                  <a:pt x="110" y="154"/>
                  <a:pt x="110" y="154"/>
                  <a:pt x="110" y="154"/>
                </a:cubicBezTo>
                <a:cubicBezTo>
                  <a:pt x="111" y="155"/>
                  <a:pt x="111" y="155"/>
                  <a:pt x="112" y="155"/>
                </a:cubicBezTo>
                <a:cubicBezTo>
                  <a:pt x="113" y="153"/>
                  <a:pt x="113" y="153"/>
                  <a:pt x="113" y="153"/>
                </a:cubicBezTo>
                <a:cubicBezTo>
                  <a:pt x="110" y="152"/>
                  <a:pt x="110" y="152"/>
                  <a:pt x="110" y="152"/>
                </a:cubicBezTo>
                <a:cubicBezTo>
                  <a:pt x="110" y="148"/>
                  <a:pt x="110" y="148"/>
                  <a:pt x="110" y="148"/>
                </a:cubicBezTo>
                <a:cubicBezTo>
                  <a:pt x="116" y="151"/>
                  <a:pt x="116" y="151"/>
                  <a:pt x="116" y="151"/>
                </a:cubicBezTo>
                <a:lnTo>
                  <a:pt x="121" y="145"/>
                </a:lnTo>
                <a:close/>
                <a:moveTo>
                  <a:pt x="110" y="67"/>
                </a:moveTo>
                <a:cubicBezTo>
                  <a:pt x="110" y="116"/>
                  <a:pt x="110" y="116"/>
                  <a:pt x="110" y="116"/>
                </a:cubicBezTo>
                <a:cubicBezTo>
                  <a:pt x="104" y="113"/>
                  <a:pt x="104" y="113"/>
                  <a:pt x="104" y="113"/>
                </a:cubicBezTo>
                <a:cubicBezTo>
                  <a:pt x="104" y="64"/>
                  <a:pt x="104" y="64"/>
                  <a:pt x="104" y="64"/>
                </a:cubicBezTo>
                <a:lnTo>
                  <a:pt x="110" y="67"/>
                </a:lnTo>
                <a:close/>
                <a:moveTo>
                  <a:pt x="110" y="123"/>
                </a:moveTo>
                <a:cubicBezTo>
                  <a:pt x="110" y="127"/>
                  <a:pt x="110" y="127"/>
                  <a:pt x="110" y="127"/>
                </a:cubicBezTo>
                <a:cubicBezTo>
                  <a:pt x="110" y="128"/>
                  <a:pt x="110" y="128"/>
                  <a:pt x="110" y="128"/>
                </a:cubicBezTo>
                <a:cubicBezTo>
                  <a:pt x="109" y="128"/>
                  <a:pt x="109" y="129"/>
                  <a:pt x="108" y="130"/>
                </a:cubicBezTo>
                <a:cubicBezTo>
                  <a:pt x="110" y="131"/>
                  <a:pt x="110" y="131"/>
                  <a:pt x="110" y="131"/>
                </a:cubicBezTo>
                <a:cubicBezTo>
                  <a:pt x="110" y="142"/>
                  <a:pt x="110" y="142"/>
                  <a:pt x="110" y="142"/>
                </a:cubicBezTo>
                <a:cubicBezTo>
                  <a:pt x="105" y="143"/>
                  <a:pt x="105" y="143"/>
                  <a:pt x="105" y="143"/>
                </a:cubicBezTo>
                <a:cubicBezTo>
                  <a:pt x="105" y="144"/>
                  <a:pt x="105" y="145"/>
                  <a:pt x="105" y="146"/>
                </a:cubicBezTo>
                <a:cubicBezTo>
                  <a:pt x="110" y="148"/>
                  <a:pt x="110" y="148"/>
                  <a:pt x="110" y="148"/>
                </a:cubicBezTo>
                <a:cubicBezTo>
                  <a:pt x="110" y="152"/>
                  <a:pt x="110" y="152"/>
                  <a:pt x="110" y="152"/>
                </a:cubicBezTo>
                <a:cubicBezTo>
                  <a:pt x="107" y="150"/>
                  <a:pt x="107" y="150"/>
                  <a:pt x="107" y="150"/>
                </a:cubicBezTo>
                <a:cubicBezTo>
                  <a:pt x="108" y="152"/>
                  <a:pt x="109" y="153"/>
                  <a:pt x="110" y="154"/>
                </a:cubicBezTo>
                <a:cubicBezTo>
                  <a:pt x="110" y="159"/>
                  <a:pt x="110" y="159"/>
                  <a:pt x="110" y="159"/>
                </a:cubicBezTo>
                <a:cubicBezTo>
                  <a:pt x="107" y="156"/>
                  <a:pt x="105" y="154"/>
                  <a:pt x="104" y="151"/>
                </a:cubicBezTo>
                <a:cubicBezTo>
                  <a:pt x="104" y="128"/>
                  <a:pt x="104" y="128"/>
                  <a:pt x="104" y="128"/>
                </a:cubicBezTo>
                <a:cubicBezTo>
                  <a:pt x="105" y="128"/>
                  <a:pt x="105" y="128"/>
                  <a:pt x="105" y="128"/>
                </a:cubicBezTo>
                <a:cubicBezTo>
                  <a:pt x="106" y="128"/>
                  <a:pt x="106" y="127"/>
                  <a:pt x="107" y="126"/>
                </a:cubicBezTo>
                <a:cubicBezTo>
                  <a:pt x="104" y="126"/>
                  <a:pt x="104" y="126"/>
                  <a:pt x="104" y="126"/>
                </a:cubicBezTo>
                <a:cubicBezTo>
                  <a:pt x="104" y="123"/>
                  <a:pt x="104" y="123"/>
                  <a:pt x="104" y="123"/>
                </a:cubicBezTo>
                <a:cubicBezTo>
                  <a:pt x="110" y="123"/>
                  <a:pt x="110" y="123"/>
                  <a:pt x="110" y="123"/>
                </a:cubicBezTo>
                <a:close/>
                <a:moveTo>
                  <a:pt x="104" y="64"/>
                </a:moveTo>
                <a:cubicBezTo>
                  <a:pt x="104" y="113"/>
                  <a:pt x="104" y="113"/>
                  <a:pt x="104" y="113"/>
                </a:cubicBezTo>
                <a:cubicBezTo>
                  <a:pt x="94" y="108"/>
                  <a:pt x="94" y="108"/>
                  <a:pt x="94" y="108"/>
                </a:cubicBezTo>
                <a:cubicBezTo>
                  <a:pt x="94" y="60"/>
                  <a:pt x="94" y="60"/>
                  <a:pt x="94" y="60"/>
                </a:cubicBezTo>
                <a:lnTo>
                  <a:pt x="104" y="64"/>
                </a:lnTo>
                <a:close/>
                <a:moveTo>
                  <a:pt x="104" y="123"/>
                </a:moveTo>
                <a:cubicBezTo>
                  <a:pt x="95" y="124"/>
                  <a:pt x="95" y="124"/>
                  <a:pt x="95" y="124"/>
                </a:cubicBezTo>
                <a:cubicBezTo>
                  <a:pt x="96" y="119"/>
                  <a:pt x="96" y="114"/>
                  <a:pt x="94" y="109"/>
                </a:cubicBezTo>
                <a:cubicBezTo>
                  <a:pt x="94" y="130"/>
                  <a:pt x="94" y="130"/>
                  <a:pt x="94" y="130"/>
                </a:cubicBezTo>
                <a:cubicBezTo>
                  <a:pt x="102" y="134"/>
                  <a:pt x="102" y="134"/>
                  <a:pt x="102" y="134"/>
                </a:cubicBezTo>
                <a:cubicBezTo>
                  <a:pt x="101" y="137"/>
                  <a:pt x="101" y="141"/>
                  <a:pt x="102" y="144"/>
                </a:cubicBezTo>
                <a:cubicBezTo>
                  <a:pt x="94" y="141"/>
                  <a:pt x="94" y="141"/>
                  <a:pt x="94" y="141"/>
                </a:cubicBezTo>
                <a:cubicBezTo>
                  <a:pt x="94" y="144"/>
                  <a:pt x="94" y="144"/>
                  <a:pt x="94" y="144"/>
                </a:cubicBezTo>
                <a:cubicBezTo>
                  <a:pt x="103" y="148"/>
                  <a:pt x="103" y="148"/>
                  <a:pt x="103" y="148"/>
                </a:cubicBezTo>
                <a:cubicBezTo>
                  <a:pt x="103" y="149"/>
                  <a:pt x="103" y="150"/>
                  <a:pt x="104" y="151"/>
                </a:cubicBezTo>
                <a:cubicBezTo>
                  <a:pt x="104" y="128"/>
                  <a:pt x="104" y="128"/>
                  <a:pt x="104" y="128"/>
                </a:cubicBezTo>
                <a:cubicBezTo>
                  <a:pt x="101" y="126"/>
                  <a:pt x="101" y="126"/>
                  <a:pt x="101" y="126"/>
                </a:cubicBezTo>
                <a:cubicBezTo>
                  <a:pt x="104" y="126"/>
                  <a:pt x="104" y="126"/>
                  <a:pt x="104" y="126"/>
                </a:cubicBezTo>
                <a:lnTo>
                  <a:pt x="104" y="123"/>
                </a:lnTo>
                <a:close/>
                <a:moveTo>
                  <a:pt x="94" y="34"/>
                </a:moveTo>
                <a:cubicBezTo>
                  <a:pt x="94" y="17"/>
                  <a:pt x="94" y="17"/>
                  <a:pt x="94" y="17"/>
                </a:cubicBezTo>
                <a:cubicBezTo>
                  <a:pt x="101" y="20"/>
                  <a:pt x="101" y="20"/>
                  <a:pt x="101" y="20"/>
                </a:cubicBezTo>
                <a:cubicBezTo>
                  <a:pt x="102" y="20"/>
                  <a:pt x="102" y="21"/>
                  <a:pt x="102" y="23"/>
                </a:cubicBezTo>
                <a:cubicBezTo>
                  <a:pt x="101" y="25"/>
                  <a:pt x="101" y="25"/>
                  <a:pt x="101" y="25"/>
                </a:cubicBezTo>
                <a:cubicBezTo>
                  <a:pt x="100" y="26"/>
                  <a:pt x="99" y="27"/>
                  <a:pt x="98" y="26"/>
                </a:cubicBezTo>
                <a:cubicBezTo>
                  <a:pt x="97" y="26"/>
                  <a:pt x="97" y="26"/>
                  <a:pt x="97" y="26"/>
                </a:cubicBezTo>
                <a:lnTo>
                  <a:pt x="94" y="34"/>
                </a:lnTo>
                <a:close/>
                <a:moveTo>
                  <a:pt x="94" y="17"/>
                </a:moveTo>
                <a:cubicBezTo>
                  <a:pt x="94" y="34"/>
                  <a:pt x="94" y="34"/>
                  <a:pt x="94" y="34"/>
                </a:cubicBezTo>
                <a:cubicBezTo>
                  <a:pt x="84" y="55"/>
                  <a:pt x="84" y="55"/>
                  <a:pt x="84" y="55"/>
                </a:cubicBezTo>
                <a:cubicBezTo>
                  <a:pt x="94" y="60"/>
                  <a:pt x="94" y="60"/>
                  <a:pt x="94" y="60"/>
                </a:cubicBezTo>
                <a:cubicBezTo>
                  <a:pt x="94" y="108"/>
                  <a:pt x="94" y="108"/>
                  <a:pt x="94" y="108"/>
                </a:cubicBezTo>
                <a:cubicBezTo>
                  <a:pt x="93" y="108"/>
                  <a:pt x="93" y="108"/>
                  <a:pt x="93" y="108"/>
                </a:cubicBezTo>
                <a:cubicBezTo>
                  <a:pt x="94" y="109"/>
                  <a:pt x="94" y="109"/>
                  <a:pt x="94" y="109"/>
                </a:cubicBezTo>
                <a:cubicBezTo>
                  <a:pt x="94" y="130"/>
                  <a:pt x="94" y="130"/>
                  <a:pt x="94" y="130"/>
                </a:cubicBezTo>
                <a:cubicBezTo>
                  <a:pt x="92" y="129"/>
                  <a:pt x="92" y="129"/>
                  <a:pt x="92" y="129"/>
                </a:cubicBezTo>
                <a:cubicBezTo>
                  <a:pt x="91" y="132"/>
                  <a:pt x="88" y="135"/>
                  <a:pt x="85" y="137"/>
                </a:cubicBezTo>
                <a:cubicBezTo>
                  <a:pt x="94" y="141"/>
                  <a:pt x="94" y="141"/>
                  <a:pt x="94" y="141"/>
                </a:cubicBezTo>
                <a:cubicBezTo>
                  <a:pt x="94" y="144"/>
                  <a:pt x="94" y="144"/>
                  <a:pt x="94" y="144"/>
                </a:cubicBezTo>
                <a:cubicBezTo>
                  <a:pt x="81" y="139"/>
                  <a:pt x="81" y="139"/>
                  <a:pt x="81" y="139"/>
                </a:cubicBezTo>
                <a:cubicBezTo>
                  <a:pt x="80" y="139"/>
                  <a:pt x="79" y="139"/>
                  <a:pt x="78" y="140"/>
                </a:cubicBezTo>
                <a:cubicBezTo>
                  <a:pt x="78" y="133"/>
                  <a:pt x="78" y="133"/>
                  <a:pt x="78" y="133"/>
                </a:cubicBezTo>
                <a:cubicBezTo>
                  <a:pt x="81" y="135"/>
                  <a:pt x="81" y="135"/>
                  <a:pt x="81" y="135"/>
                </a:cubicBezTo>
                <a:cubicBezTo>
                  <a:pt x="82" y="135"/>
                  <a:pt x="83" y="134"/>
                  <a:pt x="83" y="134"/>
                </a:cubicBezTo>
                <a:cubicBezTo>
                  <a:pt x="80" y="127"/>
                  <a:pt x="80" y="127"/>
                  <a:pt x="80" y="127"/>
                </a:cubicBezTo>
                <a:cubicBezTo>
                  <a:pt x="78" y="127"/>
                  <a:pt x="78" y="127"/>
                  <a:pt x="78" y="127"/>
                </a:cubicBezTo>
                <a:cubicBezTo>
                  <a:pt x="78" y="124"/>
                  <a:pt x="78" y="124"/>
                  <a:pt x="78" y="124"/>
                </a:cubicBezTo>
                <a:cubicBezTo>
                  <a:pt x="78" y="124"/>
                  <a:pt x="78" y="124"/>
                  <a:pt x="78" y="124"/>
                </a:cubicBezTo>
                <a:cubicBezTo>
                  <a:pt x="78" y="124"/>
                  <a:pt x="78" y="124"/>
                  <a:pt x="78" y="124"/>
                </a:cubicBezTo>
                <a:cubicBezTo>
                  <a:pt x="78" y="116"/>
                  <a:pt x="78" y="116"/>
                  <a:pt x="78" y="116"/>
                </a:cubicBezTo>
                <a:cubicBezTo>
                  <a:pt x="92" y="122"/>
                  <a:pt x="92" y="122"/>
                  <a:pt x="92" y="122"/>
                </a:cubicBezTo>
                <a:cubicBezTo>
                  <a:pt x="92" y="122"/>
                  <a:pt x="92" y="121"/>
                  <a:pt x="92" y="120"/>
                </a:cubicBezTo>
                <a:cubicBezTo>
                  <a:pt x="92" y="118"/>
                  <a:pt x="92" y="115"/>
                  <a:pt x="91" y="113"/>
                </a:cubicBezTo>
                <a:cubicBezTo>
                  <a:pt x="78" y="116"/>
                  <a:pt x="78" y="116"/>
                  <a:pt x="78" y="116"/>
                </a:cubicBezTo>
                <a:cubicBezTo>
                  <a:pt x="78" y="114"/>
                  <a:pt x="78" y="114"/>
                  <a:pt x="78" y="114"/>
                </a:cubicBezTo>
                <a:cubicBezTo>
                  <a:pt x="86" y="105"/>
                  <a:pt x="86" y="105"/>
                  <a:pt x="86" y="105"/>
                </a:cubicBezTo>
                <a:cubicBezTo>
                  <a:pt x="78" y="101"/>
                  <a:pt x="78" y="101"/>
                  <a:pt x="78" y="101"/>
                </a:cubicBezTo>
                <a:cubicBezTo>
                  <a:pt x="78" y="52"/>
                  <a:pt x="78" y="52"/>
                  <a:pt x="78" y="52"/>
                </a:cubicBezTo>
                <a:cubicBezTo>
                  <a:pt x="79" y="52"/>
                  <a:pt x="80" y="52"/>
                  <a:pt x="80" y="51"/>
                </a:cubicBezTo>
                <a:cubicBezTo>
                  <a:pt x="91" y="27"/>
                  <a:pt x="91" y="27"/>
                  <a:pt x="91" y="27"/>
                </a:cubicBezTo>
                <a:cubicBezTo>
                  <a:pt x="92" y="26"/>
                  <a:pt x="91" y="24"/>
                  <a:pt x="90" y="24"/>
                </a:cubicBezTo>
                <a:cubicBezTo>
                  <a:pt x="78" y="18"/>
                  <a:pt x="78" y="18"/>
                  <a:pt x="78" y="18"/>
                </a:cubicBezTo>
                <a:cubicBezTo>
                  <a:pt x="78" y="9"/>
                  <a:pt x="78" y="9"/>
                  <a:pt x="78" y="9"/>
                </a:cubicBezTo>
                <a:lnTo>
                  <a:pt x="94" y="17"/>
                </a:lnTo>
                <a:close/>
                <a:moveTo>
                  <a:pt x="78" y="9"/>
                </a:moveTo>
                <a:cubicBezTo>
                  <a:pt x="78" y="18"/>
                  <a:pt x="78" y="18"/>
                  <a:pt x="78" y="18"/>
                </a:cubicBezTo>
                <a:cubicBezTo>
                  <a:pt x="74" y="16"/>
                  <a:pt x="74" y="16"/>
                  <a:pt x="74" y="16"/>
                </a:cubicBezTo>
                <a:cubicBezTo>
                  <a:pt x="74" y="7"/>
                  <a:pt x="74" y="7"/>
                  <a:pt x="74" y="7"/>
                </a:cubicBezTo>
                <a:lnTo>
                  <a:pt x="78" y="9"/>
                </a:lnTo>
                <a:close/>
                <a:moveTo>
                  <a:pt x="78" y="52"/>
                </a:moveTo>
                <a:cubicBezTo>
                  <a:pt x="78" y="101"/>
                  <a:pt x="78" y="101"/>
                  <a:pt x="78" y="101"/>
                </a:cubicBezTo>
                <a:cubicBezTo>
                  <a:pt x="74" y="99"/>
                  <a:pt x="74" y="99"/>
                  <a:pt x="74" y="99"/>
                </a:cubicBezTo>
                <a:cubicBezTo>
                  <a:pt x="74" y="105"/>
                  <a:pt x="74" y="105"/>
                  <a:pt x="74" y="105"/>
                </a:cubicBezTo>
                <a:cubicBezTo>
                  <a:pt x="74" y="50"/>
                  <a:pt x="74" y="50"/>
                  <a:pt x="74" y="50"/>
                </a:cubicBezTo>
                <a:cubicBezTo>
                  <a:pt x="77" y="52"/>
                  <a:pt x="77" y="52"/>
                  <a:pt x="77" y="52"/>
                </a:cubicBezTo>
                <a:lnTo>
                  <a:pt x="78" y="52"/>
                </a:lnTo>
                <a:close/>
                <a:moveTo>
                  <a:pt x="78" y="114"/>
                </a:moveTo>
                <a:cubicBezTo>
                  <a:pt x="78" y="116"/>
                  <a:pt x="78" y="116"/>
                  <a:pt x="78" y="116"/>
                </a:cubicBezTo>
                <a:cubicBezTo>
                  <a:pt x="77" y="116"/>
                  <a:pt x="77" y="116"/>
                  <a:pt x="77" y="116"/>
                </a:cubicBezTo>
                <a:cubicBezTo>
                  <a:pt x="78" y="116"/>
                  <a:pt x="78" y="116"/>
                  <a:pt x="78" y="116"/>
                </a:cubicBezTo>
                <a:cubicBezTo>
                  <a:pt x="78" y="124"/>
                  <a:pt x="78" y="124"/>
                  <a:pt x="78" y="124"/>
                </a:cubicBezTo>
                <a:cubicBezTo>
                  <a:pt x="77" y="122"/>
                  <a:pt x="77" y="122"/>
                  <a:pt x="77" y="122"/>
                </a:cubicBezTo>
                <a:cubicBezTo>
                  <a:pt x="75" y="121"/>
                  <a:pt x="75" y="121"/>
                  <a:pt x="75" y="121"/>
                </a:cubicBezTo>
                <a:cubicBezTo>
                  <a:pt x="74" y="121"/>
                  <a:pt x="74" y="121"/>
                  <a:pt x="74" y="121"/>
                </a:cubicBezTo>
                <a:cubicBezTo>
                  <a:pt x="74" y="121"/>
                  <a:pt x="74" y="121"/>
                  <a:pt x="74" y="121"/>
                </a:cubicBezTo>
                <a:cubicBezTo>
                  <a:pt x="74" y="114"/>
                  <a:pt x="74" y="114"/>
                  <a:pt x="74" y="114"/>
                </a:cubicBezTo>
                <a:cubicBezTo>
                  <a:pt x="74" y="114"/>
                  <a:pt x="74" y="114"/>
                  <a:pt x="74" y="114"/>
                </a:cubicBezTo>
                <a:cubicBezTo>
                  <a:pt x="75" y="114"/>
                  <a:pt x="75" y="115"/>
                  <a:pt x="76" y="115"/>
                </a:cubicBezTo>
                <a:cubicBezTo>
                  <a:pt x="76" y="115"/>
                  <a:pt x="76" y="115"/>
                  <a:pt x="76" y="115"/>
                </a:cubicBezTo>
                <a:lnTo>
                  <a:pt x="78" y="114"/>
                </a:lnTo>
                <a:close/>
                <a:moveTo>
                  <a:pt x="78" y="124"/>
                </a:moveTo>
                <a:cubicBezTo>
                  <a:pt x="78" y="127"/>
                  <a:pt x="78" y="127"/>
                  <a:pt x="78" y="127"/>
                </a:cubicBezTo>
                <a:cubicBezTo>
                  <a:pt x="74" y="127"/>
                  <a:pt x="74" y="127"/>
                  <a:pt x="74" y="127"/>
                </a:cubicBezTo>
                <a:cubicBezTo>
                  <a:pt x="74" y="124"/>
                  <a:pt x="74" y="124"/>
                  <a:pt x="74" y="124"/>
                </a:cubicBezTo>
                <a:lnTo>
                  <a:pt x="78" y="124"/>
                </a:lnTo>
                <a:close/>
                <a:moveTo>
                  <a:pt x="78" y="133"/>
                </a:moveTo>
                <a:cubicBezTo>
                  <a:pt x="78" y="140"/>
                  <a:pt x="78" y="140"/>
                  <a:pt x="78" y="140"/>
                </a:cubicBezTo>
                <a:cubicBezTo>
                  <a:pt x="76" y="140"/>
                  <a:pt x="75" y="140"/>
                  <a:pt x="74" y="140"/>
                </a:cubicBezTo>
                <a:cubicBezTo>
                  <a:pt x="74" y="137"/>
                  <a:pt x="74" y="137"/>
                  <a:pt x="74" y="137"/>
                </a:cubicBezTo>
                <a:cubicBezTo>
                  <a:pt x="74" y="137"/>
                  <a:pt x="75" y="137"/>
                  <a:pt x="76" y="136"/>
                </a:cubicBezTo>
                <a:cubicBezTo>
                  <a:pt x="74" y="135"/>
                  <a:pt x="74" y="135"/>
                  <a:pt x="74" y="135"/>
                </a:cubicBezTo>
                <a:cubicBezTo>
                  <a:pt x="74" y="131"/>
                  <a:pt x="74" y="131"/>
                  <a:pt x="74" y="131"/>
                </a:cubicBezTo>
                <a:lnTo>
                  <a:pt x="78" y="133"/>
                </a:lnTo>
                <a:close/>
                <a:moveTo>
                  <a:pt x="74" y="7"/>
                </a:moveTo>
                <a:cubicBezTo>
                  <a:pt x="74" y="16"/>
                  <a:pt x="74" y="16"/>
                  <a:pt x="74" y="16"/>
                </a:cubicBezTo>
                <a:cubicBezTo>
                  <a:pt x="63" y="11"/>
                  <a:pt x="63" y="11"/>
                  <a:pt x="63" y="11"/>
                </a:cubicBezTo>
                <a:cubicBezTo>
                  <a:pt x="62" y="11"/>
                  <a:pt x="62" y="11"/>
                  <a:pt x="62" y="11"/>
                </a:cubicBezTo>
                <a:cubicBezTo>
                  <a:pt x="62" y="2"/>
                  <a:pt x="62" y="2"/>
                  <a:pt x="62" y="2"/>
                </a:cubicBezTo>
                <a:lnTo>
                  <a:pt x="74" y="7"/>
                </a:lnTo>
                <a:close/>
                <a:moveTo>
                  <a:pt x="74" y="50"/>
                </a:moveTo>
                <a:cubicBezTo>
                  <a:pt x="74" y="105"/>
                  <a:pt x="74" y="105"/>
                  <a:pt x="74" y="105"/>
                </a:cubicBezTo>
                <a:cubicBezTo>
                  <a:pt x="73" y="114"/>
                  <a:pt x="73" y="114"/>
                  <a:pt x="73" y="114"/>
                </a:cubicBezTo>
                <a:cubicBezTo>
                  <a:pt x="73" y="114"/>
                  <a:pt x="73" y="114"/>
                  <a:pt x="73" y="114"/>
                </a:cubicBezTo>
                <a:cubicBezTo>
                  <a:pt x="74" y="114"/>
                  <a:pt x="74" y="114"/>
                  <a:pt x="74" y="114"/>
                </a:cubicBezTo>
                <a:cubicBezTo>
                  <a:pt x="74" y="121"/>
                  <a:pt x="74" y="121"/>
                  <a:pt x="74" y="121"/>
                </a:cubicBezTo>
                <a:cubicBezTo>
                  <a:pt x="73" y="121"/>
                  <a:pt x="72" y="121"/>
                  <a:pt x="72" y="121"/>
                </a:cubicBezTo>
                <a:cubicBezTo>
                  <a:pt x="71" y="124"/>
                  <a:pt x="71" y="124"/>
                  <a:pt x="71" y="124"/>
                </a:cubicBezTo>
                <a:cubicBezTo>
                  <a:pt x="74" y="124"/>
                  <a:pt x="74" y="124"/>
                  <a:pt x="74" y="124"/>
                </a:cubicBezTo>
                <a:cubicBezTo>
                  <a:pt x="74" y="127"/>
                  <a:pt x="74" y="127"/>
                  <a:pt x="74" y="127"/>
                </a:cubicBezTo>
                <a:cubicBezTo>
                  <a:pt x="71" y="127"/>
                  <a:pt x="71" y="127"/>
                  <a:pt x="71" y="127"/>
                </a:cubicBezTo>
                <a:cubicBezTo>
                  <a:pt x="71" y="130"/>
                  <a:pt x="71" y="130"/>
                  <a:pt x="71" y="130"/>
                </a:cubicBezTo>
                <a:cubicBezTo>
                  <a:pt x="74" y="131"/>
                  <a:pt x="74" y="131"/>
                  <a:pt x="74" y="131"/>
                </a:cubicBezTo>
                <a:cubicBezTo>
                  <a:pt x="74" y="135"/>
                  <a:pt x="74" y="135"/>
                  <a:pt x="74" y="135"/>
                </a:cubicBezTo>
                <a:cubicBezTo>
                  <a:pt x="70" y="134"/>
                  <a:pt x="70" y="134"/>
                  <a:pt x="70" y="134"/>
                </a:cubicBezTo>
                <a:cubicBezTo>
                  <a:pt x="70" y="137"/>
                  <a:pt x="70" y="137"/>
                  <a:pt x="70" y="137"/>
                </a:cubicBezTo>
                <a:cubicBezTo>
                  <a:pt x="71" y="137"/>
                  <a:pt x="72" y="137"/>
                  <a:pt x="74" y="137"/>
                </a:cubicBezTo>
                <a:cubicBezTo>
                  <a:pt x="74" y="140"/>
                  <a:pt x="74" y="140"/>
                  <a:pt x="74" y="140"/>
                </a:cubicBezTo>
                <a:cubicBezTo>
                  <a:pt x="70" y="140"/>
                  <a:pt x="67" y="139"/>
                  <a:pt x="64" y="138"/>
                </a:cubicBezTo>
                <a:cubicBezTo>
                  <a:pt x="63" y="138"/>
                  <a:pt x="63" y="138"/>
                  <a:pt x="62" y="137"/>
                </a:cubicBezTo>
                <a:cubicBezTo>
                  <a:pt x="62" y="131"/>
                  <a:pt x="62" y="131"/>
                  <a:pt x="62" y="131"/>
                </a:cubicBezTo>
                <a:cubicBezTo>
                  <a:pt x="63" y="130"/>
                  <a:pt x="63" y="130"/>
                  <a:pt x="63" y="130"/>
                </a:cubicBezTo>
                <a:cubicBezTo>
                  <a:pt x="62" y="130"/>
                  <a:pt x="62" y="130"/>
                  <a:pt x="62" y="130"/>
                </a:cubicBezTo>
                <a:cubicBezTo>
                  <a:pt x="62" y="125"/>
                  <a:pt x="62" y="125"/>
                  <a:pt x="62" y="125"/>
                </a:cubicBezTo>
                <a:cubicBezTo>
                  <a:pt x="68" y="125"/>
                  <a:pt x="68" y="125"/>
                  <a:pt x="68" y="125"/>
                </a:cubicBezTo>
                <a:cubicBezTo>
                  <a:pt x="71" y="121"/>
                  <a:pt x="71" y="121"/>
                  <a:pt x="71" y="121"/>
                </a:cubicBezTo>
                <a:cubicBezTo>
                  <a:pt x="71" y="121"/>
                  <a:pt x="70" y="120"/>
                  <a:pt x="70" y="120"/>
                </a:cubicBezTo>
                <a:cubicBezTo>
                  <a:pt x="70" y="119"/>
                  <a:pt x="70" y="119"/>
                  <a:pt x="70" y="119"/>
                </a:cubicBezTo>
                <a:cubicBezTo>
                  <a:pt x="68" y="118"/>
                  <a:pt x="68" y="118"/>
                  <a:pt x="68" y="118"/>
                </a:cubicBezTo>
                <a:cubicBezTo>
                  <a:pt x="62" y="119"/>
                  <a:pt x="62" y="119"/>
                  <a:pt x="62" y="119"/>
                </a:cubicBezTo>
                <a:cubicBezTo>
                  <a:pt x="62" y="109"/>
                  <a:pt x="62" y="109"/>
                  <a:pt x="62" y="109"/>
                </a:cubicBezTo>
                <a:cubicBezTo>
                  <a:pt x="71" y="113"/>
                  <a:pt x="71" y="113"/>
                  <a:pt x="71" y="113"/>
                </a:cubicBezTo>
                <a:cubicBezTo>
                  <a:pt x="65" y="101"/>
                  <a:pt x="65" y="101"/>
                  <a:pt x="65" y="101"/>
                </a:cubicBezTo>
                <a:cubicBezTo>
                  <a:pt x="64" y="101"/>
                  <a:pt x="63" y="101"/>
                  <a:pt x="62" y="102"/>
                </a:cubicBezTo>
                <a:cubicBezTo>
                  <a:pt x="62" y="98"/>
                  <a:pt x="62" y="98"/>
                  <a:pt x="62" y="98"/>
                </a:cubicBezTo>
                <a:cubicBezTo>
                  <a:pt x="64" y="97"/>
                  <a:pt x="65" y="97"/>
                  <a:pt x="67" y="96"/>
                </a:cubicBezTo>
                <a:cubicBezTo>
                  <a:pt x="62" y="94"/>
                  <a:pt x="62" y="94"/>
                  <a:pt x="62" y="94"/>
                </a:cubicBezTo>
                <a:cubicBezTo>
                  <a:pt x="62" y="45"/>
                  <a:pt x="62" y="45"/>
                  <a:pt x="62" y="45"/>
                </a:cubicBezTo>
                <a:lnTo>
                  <a:pt x="74" y="50"/>
                </a:lnTo>
                <a:close/>
                <a:moveTo>
                  <a:pt x="62" y="2"/>
                </a:moveTo>
                <a:cubicBezTo>
                  <a:pt x="62" y="11"/>
                  <a:pt x="62" y="11"/>
                  <a:pt x="62" y="11"/>
                </a:cubicBezTo>
                <a:cubicBezTo>
                  <a:pt x="61" y="11"/>
                  <a:pt x="60" y="12"/>
                  <a:pt x="60" y="13"/>
                </a:cubicBezTo>
                <a:cubicBezTo>
                  <a:pt x="49" y="37"/>
                  <a:pt x="49" y="37"/>
                  <a:pt x="49" y="37"/>
                </a:cubicBezTo>
                <a:cubicBezTo>
                  <a:pt x="48" y="38"/>
                  <a:pt x="49" y="39"/>
                  <a:pt x="50" y="40"/>
                </a:cubicBezTo>
                <a:cubicBezTo>
                  <a:pt x="62" y="45"/>
                  <a:pt x="62" y="45"/>
                  <a:pt x="62" y="45"/>
                </a:cubicBezTo>
                <a:cubicBezTo>
                  <a:pt x="62" y="94"/>
                  <a:pt x="62" y="94"/>
                  <a:pt x="62" y="94"/>
                </a:cubicBezTo>
                <a:cubicBezTo>
                  <a:pt x="45" y="86"/>
                  <a:pt x="45" y="86"/>
                  <a:pt x="45" y="86"/>
                </a:cubicBezTo>
                <a:cubicBezTo>
                  <a:pt x="47" y="91"/>
                  <a:pt x="48" y="97"/>
                  <a:pt x="47" y="102"/>
                </a:cubicBezTo>
                <a:cubicBezTo>
                  <a:pt x="54" y="105"/>
                  <a:pt x="54" y="105"/>
                  <a:pt x="54" y="105"/>
                </a:cubicBezTo>
                <a:cubicBezTo>
                  <a:pt x="56" y="102"/>
                  <a:pt x="59" y="100"/>
                  <a:pt x="62" y="98"/>
                </a:cubicBezTo>
                <a:cubicBezTo>
                  <a:pt x="62" y="102"/>
                  <a:pt x="62" y="102"/>
                  <a:pt x="62" y="102"/>
                </a:cubicBezTo>
                <a:cubicBezTo>
                  <a:pt x="61" y="103"/>
                  <a:pt x="60" y="104"/>
                  <a:pt x="59" y="105"/>
                </a:cubicBezTo>
                <a:cubicBezTo>
                  <a:pt x="59" y="105"/>
                  <a:pt x="58" y="106"/>
                  <a:pt x="57" y="107"/>
                </a:cubicBezTo>
                <a:cubicBezTo>
                  <a:pt x="62" y="109"/>
                  <a:pt x="62" y="109"/>
                  <a:pt x="62" y="109"/>
                </a:cubicBezTo>
                <a:cubicBezTo>
                  <a:pt x="62" y="119"/>
                  <a:pt x="62" y="119"/>
                  <a:pt x="62" y="119"/>
                </a:cubicBezTo>
                <a:cubicBezTo>
                  <a:pt x="54" y="120"/>
                  <a:pt x="54" y="120"/>
                  <a:pt x="54" y="120"/>
                </a:cubicBezTo>
                <a:cubicBezTo>
                  <a:pt x="54" y="121"/>
                  <a:pt x="54" y="122"/>
                  <a:pt x="55" y="123"/>
                </a:cubicBezTo>
                <a:cubicBezTo>
                  <a:pt x="59" y="125"/>
                  <a:pt x="59" y="125"/>
                  <a:pt x="59" y="125"/>
                </a:cubicBezTo>
                <a:cubicBezTo>
                  <a:pt x="59" y="125"/>
                  <a:pt x="59" y="125"/>
                  <a:pt x="59" y="125"/>
                </a:cubicBezTo>
                <a:cubicBezTo>
                  <a:pt x="62" y="125"/>
                  <a:pt x="62" y="125"/>
                  <a:pt x="62" y="125"/>
                </a:cubicBezTo>
                <a:cubicBezTo>
                  <a:pt x="62" y="130"/>
                  <a:pt x="62" y="130"/>
                  <a:pt x="62" y="130"/>
                </a:cubicBezTo>
                <a:cubicBezTo>
                  <a:pt x="57" y="128"/>
                  <a:pt x="57" y="128"/>
                  <a:pt x="57" y="128"/>
                </a:cubicBezTo>
                <a:cubicBezTo>
                  <a:pt x="58" y="129"/>
                  <a:pt x="59" y="131"/>
                  <a:pt x="61" y="132"/>
                </a:cubicBezTo>
                <a:cubicBezTo>
                  <a:pt x="62" y="131"/>
                  <a:pt x="62" y="131"/>
                  <a:pt x="62" y="131"/>
                </a:cubicBezTo>
                <a:cubicBezTo>
                  <a:pt x="62" y="137"/>
                  <a:pt x="62" y="137"/>
                  <a:pt x="62" y="137"/>
                </a:cubicBezTo>
                <a:cubicBezTo>
                  <a:pt x="57" y="135"/>
                  <a:pt x="54" y="130"/>
                  <a:pt x="52" y="126"/>
                </a:cubicBezTo>
                <a:cubicBezTo>
                  <a:pt x="44" y="122"/>
                  <a:pt x="44" y="122"/>
                  <a:pt x="44" y="122"/>
                </a:cubicBezTo>
                <a:cubicBezTo>
                  <a:pt x="44" y="118"/>
                  <a:pt x="44" y="118"/>
                  <a:pt x="44" y="118"/>
                </a:cubicBezTo>
                <a:cubicBezTo>
                  <a:pt x="51" y="121"/>
                  <a:pt x="51" y="121"/>
                  <a:pt x="51" y="121"/>
                </a:cubicBezTo>
                <a:cubicBezTo>
                  <a:pt x="51" y="118"/>
                  <a:pt x="51" y="114"/>
                  <a:pt x="52" y="111"/>
                </a:cubicBezTo>
                <a:cubicBezTo>
                  <a:pt x="44" y="107"/>
                  <a:pt x="44" y="107"/>
                  <a:pt x="44" y="107"/>
                </a:cubicBezTo>
                <a:cubicBezTo>
                  <a:pt x="44" y="31"/>
                  <a:pt x="44" y="31"/>
                  <a:pt x="44" y="31"/>
                </a:cubicBezTo>
                <a:cubicBezTo>
                  <a:pt x="55" y="7"/>
                  <a:pt x="55" y="7"/>
                  <a:pt x="55" y="7"/>
                </a:cubicBezTo>
                <a:cubicBezTo>
                  <a:pt x="55" y="7"/>
                  <a:pt x="55" y="7"/>
                  <a:pt x="55" y="7"/>
                </a:cubicBezTo>
                <a:cubicBezTo>
                  <a:pt x="53" y="6"/>
                  <a:pt x="53" y="5"/>
                  <a:pt x="54" y="4"/>
                </a:cubicBezTo>
                <a:cubicBezTo>
                  <a:pt x="55" y="1"/>
                  <a:pt x="55" y="1"/>
                  <a:pt x="55" y="1"/>
                </a:cubicBezTo>
                <a:cubicBezTo>
                  <a:pt x="55" y="0"/>
                  <a:pt x="56" y="0"/>
                  <a:pt x="58" y="0"/>
                </a:cubicBezTo>
                <a:lnTo>
                  <a:pt x="62" y="2"/>
                </a:lnTo>
                <a:close/>
                <a:moveTo>
                  <a:pt x="44" y="31"/>
                </a:moveTo>
                <a:cubicBezTo>
                  <a:pt x="44" y="107"/>
                  <a:pt x="44" y="107"/>
                  <a:pt x="44" y="107"/>
                </a:cubicBezTo>
                <a:cubicBezTo>
                  <a:pt x="44" y="107"/>
                  <a:pt x="44" y="107"/>
                  <a:pt x="44" y="107"/>
                </a:cubicBezTo>
                <a:cubicBezTo>
                  <a:pt x="42" y="110"/>
                  <a:pt x="40" y="113"/>
                  <a:pt x="37" y="115"/>
                </a:cubicBezTo>
                <a:cubicBezTo>
                  <a:pt x="44" y="118"/>
                  <a:pt x="44" y="118"/>
                  <a:pt x="44" y="118"/>
                </a:cubicBezTo>
                <a:cubicBezTo>
                  <a:pt x="44" y="122"/>
                  <a:pt x="44" y="122"/>
                  <a:pt x="44" y="122"/>
                </a:cubicBezTo>
                <a:cubicBezTo>
                  <a:pt x="34" y="117"/>
                  <a:pt x="34" y="117"/>
                  <a:pt x="34" y="117"/>
                </a:cubicBezTo>
                <a:cubicBezTo>
                  <a:pt x="34" y="113"/>
                  <a:pt x="34" y="113"/>
                  <a:pt x="34" y="113"/>
                </a:cubicBezTo>
                <a:cubicBezTo>
                  <a:pt x="34" y="112"/>
                  <a:pt x="35" y="112"/>
                  <a:pt x="35" y="112"/>
                </a:cubicBezTo>
                <a:cubicBezTo>
                  <a:pt x="34" y="110"/>
                  <a:pt x="34" y="110"/>
                  <a:pt x="34" y="110"/>
                </a:cubicBezTo>
                <a:cubicBezTo>
                  <a:pt x="34" y="96"/>
                  <a:pt x="34" y="96"/>
                  <a:pt x="34" y="96"/>
                </a:cubicBezTo>
                <a:cubicBezTo>
                  <a:pt x="44" y="100"/>
                  <a:pt x="44" y="100"/>
                  <a:pt x="44" y="100"/>
                </a:cubicBezTo>
                <a:cubicBezTo>
                  <a:pt x="44" y="100"/>
                  <a:pt x="44" y="99"/>
                  <a:pt x="44" y="98"/>
                </a:cubicBezTo>
                <a:cubicBezTo>
                  <a:pt x="44" y="96"/>
                  <a:pt x="44" y="93"/>
                  <a:pt x="43" y="91"/>
                </a:cubicBezTo>
                <a:cubicBezTo>
                  <a:pt x="34" y="93"/>
                  <a:pt x="34" y="93"/>
                  <a:pt x="34" y="93"/>
                </a:cubicBezTo>
                <a:cubicBezTo>
                  <a:pt x="34" y="88"/>
                  <a:pt x="34" y="88"/>
                  <a:pt x="34" y="88"/>
                </a:cubicBezTo>
                <a:cubicBezTo>
                  <a:pt x="38" y="83"/>
                  <a:pt x="38" y="83"/>
                  <a:pt x="38" y="83"/>
                </a:cubicBezTo>
                <a:cubicBezTo>
                  <a:pt x="34" y="81"/>
                  <a:pt x="34" y="81"/>
                  <a:pt x="34" y="81"/>
                </a:cubicBezTo>
                <a:cubicBezTo>
                  <a:pt x="34" y="48"/>
                  <a:pt x="34" y="48"/>
                  <a:pt x="34" y="48"/>
                </a:cubicBezTo>
                <a:cubicBezTo>
                  <a:pt x="39" y="37"/>
                  <a:pt x="39" y="37"/>
                  <a:pt x="39" y="37"/>
                </a:cubicBezTo>
                <a:cubicBezTo>
                  <a:pt x="39" y="36"/>
                  <a:pt x="41" y="36"/>
                  <a:pt x="42" y="36"/>
                </a:cubicBezTo>
                <a:cubicBezTo>
                  <a:pt x="42" y="36"/>
                  <a:pt x="42" y="36"/>
                  <a:pt x="42" y="36"/>
                </a:cubicBezTo>
                <a:lnTo>
                  <a:pt x="44" y="31"/>
                </a:lnTo>
                <a:close/>
                <a:moveTo>
                  <a:pt x="23" y="91"/>
                </a:moveTo>
                <a:cubicBezTo>
                  <a:pt x="23" y="91"/>
                  <a:pt x="23" y="91"/>
                  <a:pt x="23" y="91"/>
                </a:cubicBezTo>
                <a:cubicBezTo>
                  <a:pt x="23" y="90"/>
                  <a:pt x="23" y="90"/>
                  <a:pt x="23" y="90"/>
                </a:cubicBezTo>
                <a:cubicBezTo>
                  <a:pt x="23" y="73"/>
                  <a:pt x="23" y="73"/>
                  <a:pt x="23" y="73"/>
                </a:cubicBezTo>
                <a:cubicBezTo>
                  <a:pt x="27" y="63"/>
                  <a:pt x="27" y="63"/>
                  <a:pt x="27" y="63"/>
                </a:cubicBezTo>
                <a:cubicBezTo>
                  <a:pt x="23" y="61"/>
                  <a:pt x="23" y="61"/>
                  <a:pt x="23" y="61"/>
                </a:cubicBezTo>
                <a:cubicBezTo>
                  <a:pt x="23" y="42"/>
                  <a:pt x="23" y="42"/>
                  <a:pt x="23" y="42"/>
                </a:cubicBezTo>
                <a:cubicBezTo>
                  <a:pt x="24" y="43"/>
                  <a:pt x="24" y="43"/>
                  <a:pt x="24" y="43"/>
                </a:cubicBezTo>
                <a:cubicBezTo>
                  <a:pt x="25" y="43"/>
                  <a:pt x="25" y="44"/>
                  <a:pt x="24" y="45"/>
                </a:cubicBezTo>
                <a:cubicBezTo>
                  <a:pt x="23" y="49"/>
                  <a:pt x="23" y="49"/>
                  <a:pt x="23" y="49"/>
                </a:cubicBezTo>
                <a:cubicBezTo>
                  <a:pt x="32" y="53"/>
                  <a:pt x="32" y="53"/>
                  <a:pt x="32" y="53"/>
                </a:cubicBezTo>
                <a:cubicBezTo>
                  <a:pt x="34" y="48"/>
                  <a:pt x="34" y="48"/>
                  <a:pt x="34" y="48"/>
                </a:cubicBezTo>
                <a:cubicBezTo>
                  <a:pt x="34" y="81"/>
                  <a:pt x="34" y="81"/>
                  <a:pt x="34" y="81"/>
                </a:cubicBezTo>
                <a:cubicBezTo>
                  <a:pt x="26" y="78"/>
                  <a:pt x="26" y="78"/>
                  <a:pt x="26" y="78"/>
                </a:cubicBezTo>
                <a:cubicBezTo>
                  <a:pt x="25" y="92"/>
                  <a:pt x="25" y="92"/>
                  <a:pt x="25" y="92"/>
                </a:cubicBezTo>
                <a:cubicBezTo>
                  <a:pt x="25" y="92"/>
                  <a:pt x="25" y="92"/>
                  <a:pt x="25" y="92"/>
                </a:cubicBezTo>
                <a:cubicBezTo>
                  <a:pt x="25" y="92"/>
                  <a:pt x="26" y="92"/>
                  <a:pt x="26" y="92"/>
                </a:cubicBezTo>
                <a:cubicBezTo>
                  <a:pt x="27" y="93"/>
                  <a:pt x="27" y="93"/>
                  <a:pt x="28" y="93"/>
                </a:cubicBezTo>
                <a:cubicBezTo>
                  <a:pt x="28" y="94"/>
                  <a:pt x="28" y="94"/>
                  <a:pt x="28" y="94"/>
                </a:cubicBezTo>
                <a:cubicBezTo>
                  <a:pt x="34" y="88"/>
                  <a:pt x="34" y="88"/>
                  <a:pt x="34" y="88"/>
                </a:cubicBezTo>
                <a:cubicBezTo>
                  <a:pt x="34" y="93"/>
                  <a:pt x="34" y="93"/>
                  <a:pt x="34" y="93"/>
                </a:cubicBezTo>
                <a:cubicBezTo>
                  <a:pt x="29" y="94"/>
                  <a:pt x="29" y="94"/>
                  <a:pt x="29" y="94"/>
                </a:cubicBezTo>
                <a:cubicBezTo>
                  <a:pt x="34" y="96"/>
                  <a:pt x="34" y="96"/>
                  <a:pt x="34" y="96"/>
                </a:cubicBezTo>
                <a:cubicBezTo>
                  <a:pt x="34" y="110"/>
                  <a:pt x="34" y="110"/>
                  <a:pt x="34" y="110"/>
                </a:cubicBezTo>
                <a:cubicBezTo>
                  <a:pt x="28" y="100"/>
                  <a:pt x="28" y="100"/>
                  <a:pt x="28" y="100"/>
                </a:cubicBezTo>
                <a:cubicBezTo>
                  <a:pt x="27" y="99"/>
                  <a:pt x="27" y="99"/>
                  <a:pt x="27" y="99"/>
                </a:cubicBezTo>
                <a:cubicBezTo>
                  <a:pt x="26" y="100"/>
                  <a:pt x="26" y="100"/>
                  <a:pt x="26" y="100"/>
                </a:cubicBezTo>
                <a:cubicBezTo>
                  <a:pt x="25" y="100"/>
                  <a:pt x="24" y="100"/>
                  <a:pt x="24" y="100"/>
                </a:cubicBezTo>
                <a:cubicBezTo>
                  <a:pt x="23" y="107"/>
                  <a:pt x="23" y="107"/>
                  <a:pt x="23" y="107"/>
                </a:cubicBezTo>
                <a:cubicBezTo>
                  <a:pt x="23" y="100"/>
                  <a:pt x="23" y="100"/>
                  <a:pt x="23" y="100"/>
                </a:cubicBezTo>
                <a:cubicBezTo>
                  <a:pt x="23" y="99"/>
                  <a:pt x="23" y="99"/>
                  <a:pt x="23" y="99"/>
                </a:cubicBezTo>
                <a:cubicBezTo>
                  <a:pt x="23" y="99"/>
                  <a:pt x="23" y="99"/>
                  <a:pt x="23" y="99"/>
                </a:cubicBezTo>
                <a:lnTo>
                  <a:pt x="23" y="91"/>
                </a:lnTo>
                <a:close/>
                <a:moveTo>
                  <a:pt x="34" y="113"/>
                </a:moveTo>
                <a:cubicBezTo>
                  <a:pt x="33" y="113"/>
                  <a:pt x="33" y="113"/>
                  <a:pt x="33" y="113"/>
                </a:cubicBezTo>
                <a:cubicBezTo>
                  <a:pt x="23" y="108"/>
                  <a:pt x="23" y="108"/>
                  <a:pt x="23" y="108"/>
                </a:cubicBezTo>
                <a:cubicBezTo>
                  <a:pt x="23" y="112"/>
                  <a:pt x="23" y="112"/>
                  <a:pt x="23" y="112"/>
                </a:cubicBezTo>
                <a:cubicBezTo>
                  <a:pt x="28" y="115"/>
                  <a:pt x="28" y="115"/>
                  <a:pt x="28" y="115"/>
                </a:cubicBezTo>
                <a:cubicBezTo>
                  <a:pt x="26" y="115"/>
                  <a:pt x="25" y="115"/>
                  <a:pt x="23" y="115"/>
                </a:cubicBezTo>
                <a:cubicBezTo>
                  <a:pt x="23" y="118"/>
                  <a:pt x="23" y="118"/>
                  <a:pt x="23" y="118"/>
                </a:cubicBezTo>
                <a:cubicBezTo>
                  <a:pt x="26" y="119"/>
                  <a:pt x="30" y="118"/>
                  <a:pt x="33" y="117"/>
                </a:cubicBezTo>
                <a:cubicBezTo>
                  <a:pt x="34" y="117"/>
                  <a:pt x="34" y="117"/>
                  <a:pt x="34" y="117"/>
                </a:cubicBezTo>
                <a:lnTo>
                  <a:pt x="34" y="113"/>
                </a:lnTo>
                <a:close/>
                <a:moveTo>
                  <a:pt x="11" y="83"/>
                </a:moveTo>
                <a:cubicBezTo>
                  <a:pt x="9" y="85"/>
                  <a:pt x="8" y="87"/>
                  <a:pt x="7" y="89"/>
                </a:cubicBezTo>
                <a:cubicBezTo>
                  <a:pt x="14" y="92"/>
                  <a:pt x="14" y="92"/>
                  <a:pt x="14" y="92"/>
                </a:cubicBezTo>
                <a:cubicBezTo>
                  <a:pt x="14" y="91"/>
                  <a:pt x="14" y="91"/>
                  <a:pt x="14" y="91"/>
                </a:cubicBezTo>
                <a:cubicBezTo>
                  <a:pt x="15" y="90"/>
                  <a:pt x="15" y="90"/>
                  <a:pt x="15" y="90"/>
                </a:cubicBezTo>
                <a:cubicBezTo>
                  <a:pt x="15" y="89"/>
                  <a:pt x="18" y="89"/>
                  <a:pt x="21" y="90"/>
                </a:cubicBezTo>
                <a:cubicBezTo>
                  <a:pt x="23" y="91"/>
                  <a:pt x="23" y="91"/>
                  <a:pt x="23" y="91"/>
                </a:cubicBezTo>
                <a:cubicBezTo>
                  <a:pt x="23" y="99"/>
                  <a:pt x="23" y="99"/>
                  <a:pt x="23" y="99"/>
                </a:cubicBezTo>
                <a:cubicBezTo>
                  <a:pt x="22" y="99"/>
                  <a:pt x="22" y="98"/>
                  <a:pt x="22" y="98"/>
                </a:cubicBezTo>
                <a:cubicBezTo>
                  <a:pt x="21" y="97"/>
                  <a:pt x="21" y="97"/>
                  <a:pt x="21" y="97"/>
                </a:cubicBezTo>
                <a:cubicBezTo>
                  <a:pt x="20" y="96"/>
                  <a:pt x="20" y="96"/>
                  <a:pt x="20" y="96"/>
                </a:cubicBezTo>
                <a:cubicBezTo>
                  <a:pt x="6" y="99"/>
                  <a:pt x="6" y="99"/>
                  <a:pt x="6" y="99"/>
                </a:cubicBezTo>
                <a:cubicBezTo>
                  <a:pt x="6" y="101"/>
                  <a:pt x="7" y="103"/>
                  <a:pt x="8" y="105"/>
                </a:cubicBezTo>
                <a:cubicBezTo>
                  <a:pt x="10" y="107"/>
                  <a:pt x="11" y="109"/>
                  <a:pt x="13" y="111"/>
                </a:cubicBezTo>
                <a:cubicBezTo>
                  <a:pt x="15" y="109"/>
                  <a:pt x="15" y="109"/>
                  <a:pt x="15" y="109"/>
                </a:cubicBezTo>
                <a:cubicBezTo>
                  <a:pt x="14" y="108"/>
                  <a:pt x="14" y="108"/>
                  <a:pt x="14" y="107"/>
                </a:cubicBezTo>
                <a:cubicBezTo>
                  <a:pt x="15" y="105"/>
                  <a:pt x="15" y="105"/>
                  <a:pt x="15" y="105"/>
                </a:cubicBezTo>
                <a:cubicBezTo>
                  <a:pt x="15" y="105"/>
                  <a:pt x="16" y="105"/>
                  <a:pt x="17" y="106"/>
                </a:cubicBezTo>
                <a:cubicBezTo>
                  <a:pt x="17" y="106"/>
                  <a:pt x="17" y="106"/>
                  <a:pt x="17" y="106"/>
                </a:cubicBezTo>
                <a:cubicBezTo>
                  <a:pt x="23" y="100"/>
                  <a:pt x="23" y="100"/>
                  <a:pt x="23" y="100"/>
                </a:cubicBezTo>
                <a:cubicBezTo>
                  <a:pt x="23" y="107"/>
                  <a:pt x="23" y="107"/>
                  <a:pt x="23" y="107"/>
                </a:cubicBezTo>
                <a:cubicBezTo>
                  <a:pt x="23" y="108"/>
                  <a:pt x="23" y="108"/>
                  <a:pt x="23" y="108"/>
                </a:cubicBezTo>
                <a:cubicBezTo>
                  <a:pt x="23" y="108"/>
                  <a:pt x="23" y="108"/>
                  <a:pt x="23" y="108"/>
                </a:cubicBezTo>
                <a:cubicBezTo>
                  <a:pt x="23" y="112"/>
                  <a:pt x="23" y="112"/>
                  <a:pt x="23" y="112"/>
                </a:cubicBezTo>
                <a:cubicBezTo>
                  <a:pt x="22" y="112"/>
                  <a:pt x="22" y="112"/>
                  <a:pt x="22" y="112"/>
                </a:cubicBezTo>
                <a:cubicBezTo>
                  <a:pt x="22" y="115"/>
                  <a:pt x="22" y="115"/>
                  <a:pt x="22" y="115"/>
                </a:cubicBezTo>
                <a:cubicBezTo>
                  <a:pt x="22" y="115"/>
                  <a:pt x="22" y="115"/>
                  <a:pt x="23" y="115"/>
                </a:cubicBezTo>
                <a:cubicBezTo>
                  <a:pt x="23" y="118"/>
                  <a:pt x="23" y="118"/>
                  <a:pt x="23" y="118"/>
                </a:cubicBezTo>
                <a:cubicBezTo>
                  <a:pt x="20" y="118"/>
                  <a:pt x="18" y="117"/>
                  <a:pt x="16" y="116"/>
                </a:cubicBezTo>
                <a:cubicBezTo>
                  <a:pt x="5" y="111"/>
                  <a:pt x="0" y="98"/>
                  <a:pt x="5" y="87"/>
                </a:cubicBezTo>
                <a:cubicBezTo>
                  <a:pt x="8" y="79"/>
                  <a:pt x="15" y="75"/>
                  <a:pt x="22" y="74"/>
                </a:cubicBezTo>
                <a:cubicBezTo>
                  <a:pt x="22" y="73"/>
                  <a:pt x="22" y="73"/>
                  <a:pt x="22" y="73"/>
                </a:cubicBezTo>
                <a:cubicBezTo>
                  <a:pt x="23" y="73"/>
                  <a:pt x="23" y="73"/>
                  <a:pt x="23" y="73"/>
                </a:cubicBezTo>
                <a:cubicBezTo>
                  <a:pt x="23" y="90"/>
                  <a:pt x="23" y="90"/>
                  <a:pt x="23" y="90"/>
                </a:cubicBezTo>
                <a:cubicBezTo>
                  <a:pt x="17" y="79"/>
                  <a:pt x="17" y="79"/>
                  <a:pt x="17" y="79"/>
                </a:cubicBezTo>
                <a:cubicBezTo>
                  <a:pt x="15" y="80"/>
                  <a:pt x="13" y="81"/>
                  <a:pt x="11" y="83"/>
                </a:cubicBezTo>
                <a:close/>
                <a:moveTo>
                  <a:pt x="23" y="42"/>
                </a:moveTo>
                <a:cubicBezTo>
                  <a:pt x="23" y="61"/>
                  <a:pt x="23" y="61"/>
                  <a:pt x="23" y="61"/>
                </a:cubicBezTo>
                <a:cubicBezTo>
                  <a:pt x="18" y="59"/>
                  <a:pt x="18" y="59"/>
                  <a:pt x="18" y="59"/>
                </a:cubicBezTo>
                <a:cubicBezTo>
                  <a:pt x="17" y="63"/>
                  <a:pt x="17" y="63"/>
                  <a:pt x="17" y="63"/>
                </a:cubicBezTo>
                <a:cubicBezTo>
                  <a:pt x="16" y="63"/>
                  <a:pt x="15" y="64"/>
                  <a:pt x="14" y="63"/>
                </a:cubicBezTo>
                <a:cubicBezTo>
                  <a:pt x="10" y="62"/>
                  <a:pt x="10" y="62"/>
                  <a:pt x="10" y="62"/>
                </a:cubicBezTo>
                <a:cubicBezTo>
                  <a:pt x="9" y="61"/>
                  <a:pt x="9" y="60"/>
                  <a:pt x="10" y="59"/>
                </a:cubicBezTo>
                <a:cubicBezTo>
                  <a:pt x="17" y="42"/>
                  <a:pt x="17" y="42"/>
                  <a:pt x="17" y="42"/>
                </a:cubicBezTo>
                <a:cubicBezTo>
                  <a:pt x="18" y="41"/>
                  <a:pt x="19" y="41"/>
                  <a:pt x="20" y="41"/>
                </a:cubicBezTo>
                <a:lnTo>
                  <a:pt x="23" y="42"/>
                </a:lnTo>
                <a:close/>
              </a:path>
            </a:pathLst>
          </a:custGeom>
          <a:solidFill>
            <a:srgbClr val="113A59"/>
          </a:solidFill>
          <a:ln w="9525">
            <a:noFill/>
            <a:miter lim="800000"/>
          </a:ln>
        </p:spPr>
        <p:txBody>
          <a:bodyPr/>
          <a:lstStyle/>
          <a:p>
            <a:endParaRPr lang="zh-CN" altLang="en-US" sz="1600">
              <a:solidFill>
                <a:srgbClr val="3D7283"/>
              </a:solidFill>
              <a:latin typeface="Calibri" panose="020F0502020204030204" pitchFamily="34" charset="0"/>
            </a:endParaRPr>
          </a:p>
        </p:txBody>
      </p:sp>
      <p:sp>
        <p:nvSpPr>
          <p:cNvPr id="23559" name="Freeform 6"/>
          <p:cNvSpPr>
            <a:spLocks noEditPoints="1"/>
          </p:cNvSpPr>
          <p:nvPr/>
        </p:nvSpPr>
        <p:spPr bwMode="auto">
          <a:xfrm>
            <a:off x="4987925" y="4759325"/>
            <a:ext cx="922338" cy="892175"/>
          </a:xfrm>
          <a:custGeom>
            <a:avLst/>
            <a:gdLst>
              <a:gd name="T0" fmla="*/ 688915 w 186"/>
              <a:gd name="T1" fmla="*/ 783899 h 180"/>
              <a:gd name="T2" fmla="*/ 644309 w 186"/>
              <a:gd name="T3" fmla="*/ 342335 h 180"/>
              <a:gd name="T4" fmla="*/ 619528 w 186"/>
              <a:gd name="T5" fmla="*/ 193494 h 180"/>
              <a:gd name="T6" fmla="*/ 599703 w 186"/>
              <a:gd name="T7" fmla="*/ 183571 h 180"/>
              <a:gd name="T8" fmla="*/ 589790 w 186"/>
              <a:gd name="T9" fmla="*/ 312567 h 180"/>
              <a:gd name="T10" fmla="*/ 584834 w 186"/>
              <a:gd name="T11" fmla="*/ 501100 h 180"/>
              <a:gd name="T12" fmla="*/ 545184 w 186"/>
              <a:gd name="T13" fmla="*/ 769014 h 180"/>
              <a:gd name="T14" fmla="*/ 540228 w 186"/>
              <a:gd name="T15" fmla="*/ 287760 h 180"/>
              <a:gd name="T16" fmla="*/ 535272 w 186"/>
              <a:gd name="T17" fmla="*/ 769014 h 180"/>
              <a:gd name="T18" fmla="*/ 525359 w 186"/>
              <a:gd name="T19" fmla="*/ 888088 h 180"/>
              <a:gd name="T20" fmla="*/ 510491 w 186"/>
              <a:gd name="T21" fmla="*/ 436602 h 180"/>
              <a:gd name="T22" fmla="*/ 505534 w 186"/>
              <a:gd name="T23" fmla="*/ 29768 h 180"/>
              <a:gd name="T24" fmla="*/ 500578 w 186"/>
              <a:gd name="T25" fmla="*/ 893049 h 180"/>
              <a:gd name="T26" fmla="*/ 500578 w 186"/>
              <a:gd name="T27" fmla="*/ 272876 h 180"/>
              <a:gd name="T28" fmla="*/ 465885 w 186"/>
              <a:gd name="T29" fmla="*/ 228224 h 180"/>
              <a:gd name="T30" fmla="*/ 455972 w 186"/>
              <a:gd name="T31" fmla="*/ 436602 h 180"/>
              <a:gd name="T32" fmla="*/ 455972 w 186"/>
              <a:gd name="T33" fmla="*/ 451486 h 180"/>
              <a:gd name="T34" fmla="*/ 436147 w 186"/>
              <a:gd name="T35" fmla="*/ 704516 h 180"/>
              <a:gd name="T36" fmla="*/ 426235 w 186"/>
              <a:gd name="T37" fmla="*/ 704516 h 180"/>
              <a:gd name="T38" fmla="*/ 421279 w 186"/>
              <a:gd name="T39" fmla="*/ 744208 h 180"/>
              <a:gd name="T40" fmla="*/ 421279 w 186"/>
              <a:gd name="T41" fmla="*/ 883126 h 180"/>
              <a:gd name="T42" fmla="*/ 416323 w 186"/>
              <a:gd name="T43" fmla="*/ 724362 h 180"/>
              <a:gd name="T44" fmla="*/ 416323 w 186"/>
              <a:gd name="T45" fmla="*/ 709478 h 180"/>
              <a:gd name="T46" fmla="*/ 406410 w 186"/>
              <a:gd name="T47" fmla="*/ 878165 h 180"/>
              <a:gd name="T48" fmla="*/ 406410 w 186"/>
              <a:gd name="T49" fmla="*/ 739246 h 180"/>
              <a:gd name="T50" fmla="*/ 401454 w 186"/>
              <a:gd name="T51" fmla="*/ 739246 h 180"/>
              <a:gd name="T52" fmla="*/ 376673 w 186"/>
              <a:gd name="T53" fmla="*/ 49614 h 180"/>
              <a:gd name="T54" fmla="*/ 366760 w 186"/>
              <a:gd name="T55" fmla="*/ 391949 h 180"/>
              <a:gd name="T56" fmla="*/ 361804 w 186"/>
              <a:gd name="T57" fmla="*/ 386988 h 180"/>
              <a:gd name="T58" fmla="*/ 356848 w 186"/>
              <a:gd name="T59" fmla="*/ 506061 h 180"/>
              <a:gd name="T60" fmla="*/ 356848 w 186"/>
              <a:gd name="T61" fmla="*/ 540791 h 180"/>
              <a:gd name="T62" fmla="*/ 356848 w 186"/>
              <a:gd name="T63" fmla="*/ 724362 h 180"/>
              <a:gd name="T64" fmla="*/ 356848 w 186"/>
              <a:gd name="T65" fmla="*/ 506061 h 180"/>
              <a:gd name="T66" fmla="*/ 351892 w 186"/>
              <a:gd name="T67" fmla="*/ 446525 h 180"/>
              <a:gd name="T68" fmla="*/ 351892 w 186"/>
              <a:gd name="T69" fmla="*/ 565598 h 180"/>
              <a:gd name="T70" fmla="*/ 356848 w 186"/>
              <a:gd name="T71" fmla="*/ 724362 h 180"/>
              <a:gd name="T72" fmla="*/ 351892 w 186"/>
              <a:gd name="T73" fmla="*/ 550714 h 180"/>
              <a:gd name="T74" fmla="*/ 351892 w 186"/>
              <a:gd name="T75" fmla="*/ 709478 h 180"/>
              <a:gd name="T76" fmla="*/ 351892 w 186"/>
              <a:gd name="T77" fmla="*/ 560636 h 180"/>
              <a:gd name="T78" fmla="*/ 351892 w 186"/>
              <a:gd name="T79" fmla="*/ 714439 h 180"/>
              <a:gd name="T80" fmla="*/ 351892 w 186"/>
              <a:gd name="T81" fmla="*/ 530868 h 180"/>
              <a:gd name="T82" fmla="*/ 351892 w 186"/>
              <a:gd name="T83" fmla="*/ 625134 h 180"/>
              <a:gd name="T84" fmla="*/ 346935 w 186"/>
              <a:gd name="T85" fmla="*/ 406833 h 180"/>
              <a:gd name="T86" fmla="*/ 346935 w 186"/>
              <a:gd name="T87" fmla="*/ 550714 h 180"/>
              <a:gd name="T88" fmla="*/ 346935 w 186"/>
              <a:gd name="T89" fmla="*/ 367142 h 180"/>
              <a:gd name="T90" fmla="*/ 346935 w 186"/>
              <a:gd name="T91" fmla="*/ 635057 h 180"/>
              <a:gd name="T92" fmla="*/ 346935 w 186"/>
              <a:gd name="T93" fmla="*/ 377065 h 180"/>
              <a:gd name="T94" fmla="*/ 346935 w 186"/>
              <a:gd name="T95" fmla="*/ 625134 h 180"/>
              <a:gd name="T96" fmla="*/ 341979 w 186"/>
              <a:gd name="T97" fmla="*/ 719401 h 180"/>
              <a:gd name="T98" fmla="*/ 346935 w 186"/>
              <a:gd name="T99" fmla="*/ 600327 h 180"/>
              <a:gd name="T100" fmla="*/ 341979 w 186"/>
              <a:gd name="T101" fmla="*/ 724362 h 180"/>
              <a:gd name="T102" fmla="*/ 337023 w 186"/>
              <a:gd name="T103" fmla="*/ 153803 h 180"/>
              <a:gd name="T104" fmla="*/ 337023 w 186"/>
              <a:gd name="T105" fmla="*/ 565598 h 180"/>
              <a:gd name="T106" fmla="*/ 327111 w 186"/>
              <a:gd name="T107" fmla="*/ 506061 h 180"/>
              <a:gd name="T108" fmla="*/ 307286 w 186"/>
              <a:gd name="T109" fmla="*/ 382027 h 180"/>
              <a:gd name="T110" fmla="*/ 292417 w 186"/>
              <a:gd name="T111" fmla="*/ 709478 h 180"/>
              <a:gd name="T112" fmla="*/ 227986 w 186"/>
              <a:gd name="T113" fmla="*/ 674748 h 180"/>
              <a:gd name="T114" fmla="*/ 208161 w 186"/>
              <a:gd name="T115" fmla="*/ 803744 h 180"/>
              <a:gd name="T116" fmla="*/ 203205 w 186"/>
              <a:gd name="T117" fmla="*/ 798783 h 180"/>
              <a:gd name="T118" fmla="*/ 198249 w 186"/>
              <a:gd name="T119" fmla="*/ 664825 h 180"/>
              <a:gd name="T120" fmla="*/ 188336 w 186"/>
              <a:gd name="T121" fmla="*/ 659864 h 180"/>
              <a:gd name="T122" fmla="*/ 178424 w 186"/>
              <a:gd name="T123" fmla="*/ 644980 h 180"/>
              <a:gd name="T124" fmla="*/ 178424 w 186"/>
              <a:gd name="T125" fmla="*/ 669787 h 18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86"/>
              <a:gd name="T190" fmla="*/ 0 h 180"/>
              <a:gd name="T191" fmla="*/ 186 w 186"/>
              <a:gd name="T192" fmla="*/ 180 h 18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86" h="180">
                <a:moveTo>
                  <a:pt x="165" y="164"/>
                </a:moveTo>
                <a:cubicBezTo>
                  <a:pt x="175" y="162"/>
                  <a:pt x="184" y="159"/>
                  <a:pt x="184" y="159"/>
                </a:cubicBezTo>
                <a:cubicBezTo>
                  <a:pt x="184" y="159"/>
                  <a:pt x="184" y="159"/>
                  <a:pt x="184" y="159"/>
                </a:cubicBezTo>
                <a:cubicBezTo>
                  <a:pt x="184" y="159"/>
                  <a:pt x="184" y="159"/>
                  <a:pt x="184" y="159"/>
                </a:cubicBezTo>
                <a:cubicBezTo>
                  <a:pt x="186" y="159"/>
                  <a:pt x="186" y="159"/>
                  <a:pt x="186" y="159"/>
                </a:cubicBezTo>
                <a:cubicBezTo>
                  <a:pt x="184" y="159"/>
                  <a:pt x="184" y="159"/>
                  <a:pt x="184" y="159"/>
                </a:cubicBezTo>
                <a:cubicBezTo>
                  <a:pt x="165" y="120"/>
                  <a:pt x="165" y="120"/>
                  <a:pt x="165" y="120"/>
                </a:cubicBezTo>
                <a:cubicBezTo>
                  <a:pt x="165" y="122"/>
                  <a:pt x="165" y="122"/>
                  <a:pt x="165" y="122"/>
                </a:cubicBezTo>
                <a:cubicBezTo>
                  <a:pt x="184" y="159"/>
                  <a:pt x="184" y="159"/>
                  <a:pt x="184" y="159"/>
                </a:cubicBezTo>
                <a:cubicBezTo>
                  <a:pt x="183" y="159"/>
                  <a:pt x="183" y="159"/>
                  <a:pt x="183" y="159"/>
                </a:cubicBezTo>
                <a:cubicBezTo>
                  <a:pt x="165" y="158"/>
                  <a:pt x="165" y="158"/>
                  <a:pt x="165" y="158"/>
                </a:cubicBezTo>
                <a:cubicBezTo>
                  <a:pt x="165" y="159"/>
                  <a:pt x="165" y="159"/>
                  <a:pt x="165" y="159"/>
                </a:cubicBezTo>
                <a:cubicBezTo>
                  <a:pt x="183" y="159"/>
                  <a:pt x="183" y="159"/>
                  <a:pt x="183" y="159"/>
                </a:cubicBezTo>
                <a:cubicBezTo>
                  <a:pt x="180" y="160"/>
                  <a:pt x="173" y="162"/>
                  <a:pt x="165" y="164"/>
                </a:cubicBezTo>
                <a:close/>
                <a:moveTo>
                  <a:pt x="165" y="151"/>
                </a:moveTo>
                <a:cubicBezTo>
                  <a:pt x="165" y="130"/>
                  <a:pt x="165" y="130"/>
                  <a:pt x="165" y="130"/>
                </a:cubicBezTo>
                <a:cubicBezTo>
                  <a:pt x="183" y="158"/>
                  <a:pt x="183" y="158"/>
                  <a:pt x="183" y="158"/>
                </a:cubicBezTo>
                <a:cubicBezTo>
                  <a:pt x="183" y="158"/>
                  <a:pt x="176" y="154"/>
                  <a:pt x="165" y="151"/>
                </a:cubicBezTo>
                <a:close/>
                <a:moveTo>
                  <a:pt x="139" y="168"/>
                </a:moveTo>
                <a:cubicBezTo>
                  <a:pt x="147" y="170"/>
                  <a:pt x="147" y="170"/>
                  <a:pt x="147" y="170"/>
                </a:cubicBezTo>
                <a:cubicBezTo>
                  <a:pt x="147" y="170"/>
                  <a:pt x="147" y="170"/>
                  <a:pt x="147" y="170"/>
                </a:cubicBezTo>
                <a:cubicBezTo>
                  <a:pt x="147" y="171"/>
                  <a:pt x="147" y="171"/>
                  <a:pt x="147" y="171"/>
                </a:cubicBezTo>
                <a:cubicBezTo>
                  <a:pt x="147" y="170"/>
                  <a:pt x="147" y="170"/>
                  <a:pt x="147" y="170"/>
                </a:cubicBezTo>
                <a:cubicBezTo>
                  <a:pt x="152" y="168"/>
                  <a:pt x="159" y="166"/>
                  <a:pt x="165" y="164"/>
                </a:cubicBezTo>
                <a:cubicBezTo>
                  <a:pt x="165" y="164"/>
                  <a:pt x="165" y="164"/>
                  <a:pt x="165" y="164"/>
                </a:cubicBezTo>
                <a:cubicBezTo>
                  <a:pt x="159" y="166"/>
                  <a:pt x="152" y="168"/>
                  <a:pt x="147" y="170"/>
                </a:cubicBezTo>
                <a:cubicBezTo>
                  <a:pt x="148" y="161"/>
                  <a:pt x="148" y="161"/>
                  <a:pt x="148" y="161"/>
                </a:cubicBezTo>
                <a:cubicBezTo>
                  <a:pt x="148" y="161"/>
                  <a:pt x="148" y="161"/>
                  <a:pt x="148" y="161"/>
                </a:cubicBezTo>
                <a:cubicBezTo>
                  <a:pt x="148" y="159"/>
                  <a:pt x="148" y="159"/>
                  <a:pt x="148" y="159"/>
                </a:cubicBezTo>
                <a:cubicBezTo>
                  <a:pt x="165" y="159"/>
                  <a:pt x="165" y="159"/>
                  <a:pt x="165" y="159"/>
                </a:cubicBezTo>
                <a:cubicBezTo>
                  <a:pt x="165" y="158"/>
                  <a:pt x="165" y="158"/>
                  <a:pt x="165" y="158"/>
                </a:cubicBezTo>
                <a:cubicBezTo>
                  <a:pt x="146" y="158"/>
                  <a:pt x="146" y="158"/>
                  <a:pt x="146" y="158"/>
                </a:cubicBezTo>
                <a:cubicBezTo>
                  <a:pt x="143" y="146"/>
                  <a:pt x="143" y="146"/>
                  <a:pt x="143" y="146"/>
                </a:cubicBezTo>
                <a:cubicBezTo>
                  <a:pt x="151" y="147"/>
                  <a:pt x="159" y="149"/>
                  <a:pt x="165" y="151"/>
                </a:cubicBezTo>
                <a:cubicBezTo>
                  <a:pt x="165" y="130"/>
                  <a:pt x="165" y="130"/>
                  <a:pt x="165" y="130"/>
                </a:cubicBezTo>
                <a:cubicBezTo>
                  <a:pt x="139" y="91"/>
                  <a:pt x="139" y="91"/>
                  <a:pt x="139" y="91"/>
                </a:cubicBezTo>
                <a:cubicBezTo>
                  <a:pt x="139" y="154"/>
                  <a:pt x="139" y="154"/>
                  <a:pt x="139" y="154"/>
                </a:cubicBezTo>
                <a:cubicBezTo>
                  <a:pt x="141" y="155"/>
                  <a:pt x="144" y="156"/>
                  <a:pt x="146" y="158"/>
                </a:cubicBezTo>
                <a:cubicBezTo>
                  <a:pt x="139" y="158"/>
                  <a:pt x="139" y="158"/>
                  <a:pt x="139" y="158"/>
                </a:cubicBezTo>
                <a:cubicBezTo>
                  <a:pt x="139" y="161"/>
                  <a:pt x="139" y="161"/>
                  <a:pt x="139" y="161"/>
                </a:cubicBezTo>
                <a:cubicBezTo>
                  <a:pt x="147" y="161"/>
                  <a:pt x="147" y="161"/>
                  <a:pt x="147" y="161"/>
                </a:cubicBezTo>
                <a:cubicBezTo>
                  <a:pt x="147" y="170"/>
                  <a:pt x="147" y="170"/>
                  <a:pt x="147" y="170"/>
                </a:cubicBezTo>
                <a:cubicBezTo>
                  <a:pt x="147" y="170"/>
                  <a:pt x="147" y="170"/>
                  <a:pt x="147" y="170"/>
                </a:cubicBezTo>
                <a:cubicBezTo>
                  <a:pt x="139" y="168"/>
                  <a:pt x="139" y="168"/>
                  <a:pt x="139" y="168"/>
                </a:cubicBezTo>
                <a:close/>
                <a:moveTo>
                  <a:pt x="165" y="120"/>
                </a:moveTo>
                <a:cubicBezTo>
                  <a:pt x="165" y="122"/>
                  <a:pt x="165" y="122"/>
                  <a:pt x="165" y="122"/>
                </a:cubicBezTo>
                <a:cubicBezTo>
                  <a:pt x="139" y="69"/>
                  <a:pt x="139" y="69"/>
                  <a:pt x="139" y="69"/>
                </a:cubicBezTo>
                <a:cubicBezTo>
                  <a:pt x="139" y="68"/>
                  <a:pt x="139" y="68"/>
                  <a:pt x="139" y="68"/>
                </a:cubicBezTo>
                <a:lnTo>
                  <a:pt x="165" y="120"/>
                </a:lnTo>
                <a:close/>
                <a:moveTo>
                  <a:pt x="130" y="166"/>
                </a:moveTo>
                <a:cubicBezTo>
                  <a:pt x="139" y="168"/>
                  <a:pt x="139" y="168"/>
                  <a:pt x="139" y="168"/>
                </a:cubicBezTo>
                <a:cubicBezTo>
                  <a:pt x="139" y="168"/>
                  <a:pt x="139" y="168"/>
                  <a:pt x="139" y="168"/>
                </a:cubicBezTo>
                <a:cubicBezTo>
                  <a:pt x="131" y="165"/>
                  <a:pt x="131" y="165"/>
                  <a:pt x="131" y="165"/>
                </a:cubicBezTo>
                <a:cubicBezTo>
                  <a:pt x="132" y="164"/>
                  <a:pt x="133" y="162"/>
                  <a:pt x="133" y="161"/>
                </a:cubicBezTo>
                <a:cubicBezTo>
                  <a:pt x="139" y="161"/>
                  <a:pt x="139" y="161"/>
                  <a:pt x="139" y="161"/>
                </a:cubicBezTo>
                <a:cubicBezTo>
                  <a:pt x="139" y="158"/>
                  <a:pt x="139" y="158"/>
                  <a:pt x="139" y="158"/>
                </a:cubicBezTo>
                <a:cubicBezTo>
                  <a:pt x="130" y="157"/>
                  <a:pt x="130" y="157"/>
                  <a:pt x="130" y="157"/>
                </a:cubicBezTo>
                <a:lnTo>
                  <a:pt x="130" y="166"/>
                </a:lnTo>
                <a:close/>
                <a:moveTo>
                  <a:pt x="139" y="68"/>
                </a:moveTo>
                <a:cubicBezTo>
                  <a:pt x="131" y="52"/>
                  <a:pt x="131" y="52"/>
                  <a:pt x="131" y="52"/>
                </a:cubicBezTo>
                <a:cubicBezTo>
                  <a:pt x="131" y="47"/>
                  <a:pt x="131" y="44"/>
                  <a:pt x="131" y="43"/>
                </a:cubicBezTo>
                <a:cubicBezTo>
                  <a:pt x="133" y="44"/>
                  <a:pt x="133" y="44"/>
                  <a:pt x="133" y="44"/>
                </a:cubicBezTo>
                <a:cubicBezTo>
                  <a:pt x="133" y="43"/>
                  <a:pt x="133" y="43"/>
                  <a:pt x="133" y="43"/>
                </a:cubicBezTo>
                <a:cubicBezTo>
                  <a:pt x="130" y="42"/>
                  <a:pt x="130" y="42"/>
                  <a:pt x="130" y="42"/>
                </a:cubicBezTo>
                <a:cubicBezTo>
                  <a:pt x="130" y="56"/>
                  <a:pt x="130" y="56"/>
                  <a:pt x="130" y="56"/>
                </a:cubicBezTo>
                <a:cubicBezTo>
                  <a:pt x="131" y="55"/>
                  <a:pt x="131" y="54"/>
                  <a:pt x="131" y="53"/>
                </a:cubicBezTo>
                <a:cubicBezTo>
                  <a:pt x="139" y="69"/>
                  <a:pt x="139" y="69"/>
                  <a:pt x="139" y="69"/>
                </a:cubicBezTo>
                <a:lnTo>
                  <a:pt x="139" y="68"/>
                </a:lnTo>
                <a:close/>
                <a:moveTo>
                  <a:pt x="139" y="91"/>
                </a:moveTo>
                <a:cubicBezTo>
                  <a:pt x="139" y="154"/>
                  <a:pt x="139" y="154"/>
                  <a:pt x="139" y="154"/>
                </a:cubicBezTo>
                <a:cubicBezTo>
                  <a:pt x="136" y="152"/>
                  <a:pt x="133" y="151"/>
                  <a:pt x="130" y="151"/>
                </a:cubicBezTo>
                <a:cubicBezTo>
                  <a:pt x="130" y="103"/>
                  <a:pt x="130" y="103"/>
                  <a:pt x="130" y="103"/>
                </a:cubicBezTo>
                <a:cubicBezTo>
                  <a:pt x="133" y="112"/>
                  <a:pt x="133" y="112"/>
                  <a:pt x="133" y="112"/>
                </a:cubicBezTo>
                <a:cubicBezTo>
                  <a:pt x="133" y="106"/>
                  <a:pt x="132" y="99"/>
                  <a:pt x="130" y="92"/>
                </a:cubicBezTo>
                <a:cubicBezTo>
                  <a:pt x="130" y="78"/>
                  <a:pt x="130" y="78"/>
                  <a:pt x="130" y="78"/>
                </a:cubicBezTo>
                <a:lnTo>
                  <a:pt x="139" y="91"/>
                </a:lnTo>
                <a:close/>
                <a:moveTo>
                  <a:pt x="130" y="70"/>
                </a:moveTo>
                <a:cubicBezTo>
                  <a:pt x="130" y="69"/>
                  <a:pt x="130" y="69"/>
                  <a:pt x="130" y="69"/>
                </a:cubicBezTo>
                <a:cubicBezTo>
                  <a:pt x="132" y="70"/>
                  <a:pt x="132" y="70"/>
                  <a:pt x="132" y="70"/>
                </a:cubicBezTo>
                <a:cubicBezTo>
                  <a:pt x="132" y="71"/>
                  <a:pt x="132" y="71"/>
                  <a:pt x="132" y="71"/>
                </a:cubicBezTo>
                <a:lnTo>
                  <a:pt x="130" y="70"/>
                </a:lnTo>
                <a:close/>
                <a:moveTo>
                  <a:pt x="126" y="167"/>
                </a:moveTo>
                <a:cubicBezTo>
                  <a:pt x="128" y="167"/>
                  <a:pt x="129" y="166"/>
                  <a:pt x="130" y="166"/>
                </a:cubicBezTo>
                <a:cubicBezTo>
                  <a:pt x="130" y="166"/>
                  <a:pt x="130" y="166"/>
                  <a:pt x="130" y="166"/>
                </a:cubicBezTo>
                <a:cubicBezTo>
                  <a:pt x="130" y="157"/>
                  <a:pt x="130" y="157"/>
                  <a:pt x="130" y="157"/>
                </a:cubicBezTo>
                <a:cubicBezTo>
                  <a:pt x="126" y="157"/>
                  <a:pt x="126" y="157"/>
                  <a:pt x="126" y="157"/>
                </a:cubicBezTo>
                <a:cubicBezTo>
                  <a:pt x="126" y="161"/>
                  <a:pt x="126" y="161"/>
                  <a:pt x="126" y="161"/>
                </a:cubicBezTo>
                <a:cubicBezTo>
                  <a:pt x="130" y="161"/>
                  <a:pt x="130" y="161"/>
                  <a:pt x="130" y="161"/>
                </a:cubicBezTo>
                <a:cubicBezTo>
                  <a:pt x="129" y="163"/>
                  <a:pt x="128" y="163"/>
                  <a:pt x="126" y="163"/>
                </a:cubicBezTo>
                <a:lnTo>
                  <a:pt x="126" y="167"/>
                </a:lnTo>
                <a:close/>
                <a:moveTo>
                  <a:pt x="130" y="42"/>
                </a:moveTo>
                <a:cubicBezTo>
                  <a:pt x="126" y="40"/>
                  <a:pt x="126" y="40"/>
                  <a:pt x="126" y="40"/>
                </a:cubicBezTo>
                <a:cubicBezTo>
                  <a:pt x="126" y="66"/>
                  <a:pt x="126" y="66"/>
                  <a:pt x="126" y="66"/>
                </a:cubicBezTo>
                <a:cubicBezTo>
                  <a:pt x="127" y="66"/>
                  <a:pt x="127" y="67"/>
                  <a:pt x="127" y="67"/>
                </a:cubicBezTo>
                <a:cubicBezTo>
                  <a:pt x="129" y="63"/>
                  <a:pt x="130" y="59"/>
                  <a:pt x="130" y="56"/>
                </a:cubicBezTo>
                <a:lnTo>
                  <a:pt x="130" y="42"/>
                </a:lnTo>
                <a:close/>
                <a:moveTo>
                  <a:pt x="130" y="69"/>
                </a:moveTo>
                <a:cubicBezTo>
                  <a:pt x="130" y="70"/>
                  <a:pt x="130" y="70"/>
                  <a:pt x="130" y="70"/>
                </a:cubicBezTo>
                <a:cubicBezTo>
                  <a:pt x="129" y="69"/>
                  <a:pt x="129" y="69"/>
                  <a:pt x="129" y="69"/>
                </a:cubicBezTo>
                <a:cubicBezTo>
                  <a:pt x="129" y="70"/>
                  <a:pt x="130" y="73"/>
                  <a:pt x="130" y="77"/>
                </a:cubicBezTo>
                <a:cubicBezTo>
                  <a:pt x="130" y="78"/>
                  <a:pt x="130" y="78"/>
                  <a:pt x="130" y="78"/>
                </a:cubicBezTo>
                <a:cubicBezTo>
                  <a:pt x="130" y="92"/>
                  <a:pt x="130" y="92"/>
                  <a:pt x="130" y="92"/>
                </a:cubicBezTo>
                <a:cubicBezTo>
                  <a:pt x="130" y="90"/>
                  <a:pt x="130" y="88"/>
                  <a:pt x="129" y="86"/>
                </a:cubicBezTo>
                <a:cubicBezTo>
                  <a:pt x="129" y="89"/>
                  <a:pt x="128" y="91"/>
                  <a:pt x="128" y="94"/>
                </a:cubicBezTo>
                <a:cubicBezTo>
                  <a:pt x="130" y="103"/>
                  <a:pt x="130" y="103"/>
                  <a:pt x="130" y="103"/>
                </a:cubicBezTo>
                <a:cubicBezTo>
                  <a:pt x="130" y="151"/>
                  <a:pt x="130" y="151"/>
                  <a:pt x="130" y="151"/>
                </a:cubicBezTo>
                <a:cubicBezTo>
                  <a:pt x="129" y="150"/>
                  <a:pt x="128" y="150"/>
                  <a:pt x="126" y="150"/>
                </a:cubicBezTo>
                <a:cubicBezTo>
                  <a:pt x="126" y="67"/>
                  <a:pt x="126" y="67"/>
                  <a:pt x="126" y="67"/>
                </a:cubicBezTo>
                <a:lnTo>
                  <a:pt x="130" y="69"/>
                </a:lnTo>
                <a:close/>
                <a:moveTo>
                  <a:pt x="123" y="167"/>
                </a:moveTo>
                <a:cubicBezTo>
                  <a:pt x="123" y="167"/>
                  <a:pt x="123" y="167"/>
                  <a:pt x="123" y="167"/>
                </a:cubicBezTo>
                <a:cubicBezTo>
                  <a:pt x="124" y="167"/>
                  <a:pt x="126" y="167"/>
                  <a:pt x="126" y="167"/>
                </a:cubicBezTo>
                <a:cubicBezTo>
                  <a:pt x="126" y="163"/>
                  <a:pt x="126" y="163"/>
                  <a:pt x="126" y="163"/>
                </a:cubicBezTo>
                <a:cubicBezTo>
                  <a:pt x="125" y="163"/>
                  <a:pt x="124" y="162"/>
                  <a:pt x="123" y="161"/>
                </a:cubicBezTo>
                <a:lnTo>
                  <a:pt x="123" y="167"/>
                </a:lnTo>
                <a:close/>
                <a:moveTo>
                  <a:pt x="126" y="40"/>
                </a:moveTo>
                <a:cubicBezTo>
                  <a:pt x="125" y="39"/>
                  <a:pt x="125" y="39"/>
                  <a:pt x="125" y="39"/>
                </a:cubicBezTo>
                <a:cubicBezTo>
                  <a:pt x="123" y="36"/>
                  <a:pt x="123" y="36"/>
                  <a:pt x="123" y="36"/>
                </a:cubicBezTo>
                <a:cubicBezTo>
                  <a:pt x="123" y="37"/>
                  <a:pt x="123" y="37"/>
                  <a:pt x="123" y="37"/>
                </a:cubicBezTo>
                <a:cubicBezTo>
                  <a:pt x="124" y="39"/>
                  <a:pt x="124" y="39"/>
                  <a:pt x="124" y="39"/>
                </a:cubicBezTo>
                <a:cubicBezTo>
                  <a:pt x="123" y="38"/>
                  <a:pt x="123" y="38"/>
                  <a:pt x="123" y="38"/>
                </a:cubicBezTo>
                <a:cubicBezTo>
                  <a:pt x="123" y="63"/>
                  <a:pt x="123" y="63"/>
                  <a:pt x="123" y="63"/>
                </a:cubicBezTo>
                <a:cubicBezTo>
                  <a:pt x="124" y="64"/>
                  <a:pt x="126" y="65"/>
                  <a:pt x="126" y="66"/>
                </a:cubicBezTo>
                <a:lnTo>
                  <a:pt x="126" y="40"/>
                </a:lnTo>
                <a:close/>
                <a:moveTo>
                  <a:pt x="123" y="33"/>
                </a:moveTo>
                <a:cubicBezTo>
                  <a:pt x="124" y="28"/>
                  <a:pt x="124" y="28"/>
                  <a:pt x="124" y="28"/>
                </a:cubicBezTo>
                <a:cubicBezTo>
                  <a:pt x="124" y="28"/>
                  <a:pt x="123" y="29"/>
                  <a:pt x="123" y="31"/>
                </a:cubicBezTo>
                <a:lnTo>
                  <a:pt x="123" y="33"/>
                </a:lnTo>
                <a:close/>
                <a:moveTo>
                  <a:pt x="126" y="67"/>
                </a:moveTo>
                <a:cubicBezTo>
                  <a:pt x="126" y="150"/>
                  <a:pt x="126" y="150"/>
                  <a:pt x="126" y="150"/>
                </a:cubicBezTo>
                <a:cubicBezTo>
                  <a:pt x="126" y="150"/>
                  <a:pt x="125" y="150"/>
                  <a:pt x="124" y="150"/>
                </a:cubicBezTo>
                <a:cubicBezTo>
                  <a:pt x="124" y="153"/>
                  <a:pt x="123" y="155"/>
                  <a:pt x="123" y="156"/>
                </a:cubicBezTo>
                <a:cubicBezTo>
                  <a:pt x="123" y="65"/>
                  <a:pt x="123" y="65"/>
                  <a:pt x="123" y="65"/>
                </a:cubicBezTo>
                <a:lnTo>
                  <a:pt x="126" y="67"/>
                </a:lnTo>
                <a:close/>
                <a:moveTo>
                  <a:pt x="126" y="157"/>
                </a:moveTo>
                <a:cubicBezTo>
                  <a:pt x="126" y="161"/>
                  <a:pt x="126" y="161"/>
                  <a:pt x="126" y="161"/>
                </a:cubicBezTo>
                <a:cubicBezTo>
                  <a:pt x="123" y="161"/>
                  <a:pt x="123" y="161"/>
                  <a:pt x="123" y="161"/>
                </a:cubicBezTo>
                <a:cubicBezTo>
                  <a:pt x="123" y="157"/>
                  <a:pt x="123" y="157"/>
                  <a:pt x="123" y="157"/>
                </a:cubicBezTo>
                <a:lnTo>
                  <a:pt x="126" y="157"/>
                </a:lnTo>
                <a:close/>
                <a:moveTo>
                  <a:pt x="119" y="167"/>
                </a:moveTo>
                <a:cubicBezTo>
                  <a:pt x="120" y="167"/>
                  <a:pt x="121" y="167"/>
                  <a:pt x="123" y="167"/>
                </a:cubicBezTo>
                <a:cubicBezTo>
                  <a:pt x="123" y="161"/>
                  <a:pt x="123" y="161"/>
                  <a:pt x="123" y="161"/>
                </a:cubicBezTo>
                <a:cubicBezTo>
                  <a:pt x="123" y="161"/>
                  <a:pt x="123" y="161"/>
                  <a:pt x="123" y="161"/>
                </a:cubicBezTo>
                <a:cubicBezTo>
                  <a:pt x="123" y="161"/>
                  <a:pt x="123" y="161"/>
                  <a:pt x="123" y="161"/>
                </a:cubicBezTo>
                <a:cubicBezTo>
                  <a:pt x="123" y="157"/>
                  <a:pt x="123" y="157"/>
                  <a:pt x="123" y="157"/>
                </a:cubicBezTo>
                <a:cubicBezTo>
                  <a:pt x="121" y="157"/>
                  <a:pt x="121" y="157"/>
                  <a:pt x="121" y="157"/>
                </a:cubicBezTo>
                <a:cubicBezTo>
                  <a:pt x="119" y="157"/>
                  <a:pt x="119" y="157"/>
                  <a:pt x="119" y="157"/>
                </a:cubicBezTo>
                <a:lnTo>
                  <a:pt x="119" y="167"/>
                </a:lnTo>
                <a:close/>
                <a:moveTo>
                  <a:pt x="123" y="36"/>
                </a:moveTo>
                <a:cubicBezTo>
                  <a:pt x="122" y="35"/>
                  <a:pt x="122" y="35"/>
                  <a:pt x="122" y="35"/>
                </a:cubicBezTo>
                <a:cubicBezTo>
                  <a:pt x="123" y="33"/>
                  <a:pt x="123" y="33"/>
                  <a:pt x="123" y="33"/>
                </a:cubicBezTo>
                <a:cubicBezTo>
                  <a:pt x="123" y="31"/>
                  <a:pt x="123" y="31"/>
                  <a:pt x="123" y="31"/>
                </a:cubicBezTo>
                <a:cubicBezTo>
                  <a:pt x="123" y="32"/>
                  <a:pt x="122" y="33"/>
                  <a:pt x="122" y="34"/>
                </a:cubicBezTo>
                <a:cubicBezTo>
                  <a:pt x="122" y="34"/>
                  <a:pt x="122" y="34"/>
                  <a:pt x="122" y="34"/>
                </a:cubicBezTo>
                <a:cubicBezTo>
                  <a:pt x="122" y="35"/>
                  <a:pt x="122" y="35"/>
                  <a:pt x="122" y="35"/>
                </a:cubicBezTo>
                <a:cubicBezTo>
                  <a:pt x="122" y="36"/>
                  <a:pt x="121" y="36"/>
                  <a:pt x="121" y="37"/>
                </a:cubicBezTo>
                <a:cubicBezTo>
                  <a:pt x="119" y="36"/>
                  <a:pt x="119" y="36"/>
                  <a:pt x="119" y="36"/>
                </a:cubicBezTo>
                <a:cubicBezTo>
                  <a:pt x="119" y="60"/>
                  <a:pt x="119" y="60"/>
                  <a:pt x="119" y="60"/>
                </a:cubicBezTo>
                <a:cubicBezTo>
                  <a:pt x="121" y="61"/>
                  <a:pt x="122" y="62"/>
                  <a:pt x="123" y="63"/>
                </a:cubicBezTo>
                <a:cubicBezTo>
                  <a:pt x="123" y="38"/>
                  <a:pt x="123" y="38"/>
                  <a:pt x="123" y="38"/>
                </a:cubicBezTo>
                <a:cubicBezTo>
                  <a:pt x="122" y="38"/>
                  <a:pt x="122" y="38"/>
                  <a:pt x="122" y="38"/>
                </a:cubicBezTo>
                <a:cubicBezTo>
                  <a:pt x="122" y="36"/>
                  <a:pt x="122" y="36"/>
                  <a:pt x="122" y="36"/>
                </a:cubicBezTo>
                <a:cubicBezTo>
                  <a:pt x="123" y="37"/>
                  <a:pt x="123" y="37"/>
                  <a:pt x="123" y="37"/>
                </a:cubicBezTo>
                <a:lnTo>
                  <a:pt x="123" y="36"/>
                </a:lnTo>
                <a:close/>
                <a:moveTo>
                  <a:pt x="123" y="65"/>
                </a:moveTo>
                <a:cubicBezTo>
                  <a:pt x="123" y="156"/>
                  <a:pt x="123" y="156"/>
                  <a:pt x="123" y="156"/>
                </a:cubicBezTo>
                <a:cubicBezTo>
                  <a:pt x="123" y="157"/>
                  <a:pt x="123" y="157"/>
                  <a:pt x="123" y="157"/>
                </a:cubicBezTo>
                <a:cubicBezTo>
                  <a:pt x="122" y="156"/>
                  <a:pt x="121" y="155"/>
                  <a:pt x="119" y="155"/>
                </a:cubicBezTo>
                <a:cubicBezTo>
                  <a:pt x="119" y="101"/>
                  <a:pt x="119" y="101"/>
                  <a:pt x="119" y="101"/>
                </a:cubicBezTo>
                <a:cubicBezTo>
                  <a:pt x="120" y="101"/>
                  <a:pt x="120" y="101"/>
                  <a:pt x="120" y="101"/>
                </a:cubicBezTo>
                <a:cubicBezTo>
                  <a:pt x="120" y="99"/>
                  <a:pt x="120" y="97"/>
                  <a:pt x="120" y="95"/>
                </a:cubicBezTo>
                <a:cubicBezTo>
                  <a:pt x="119" y="94"/>
                  <a:pt x="119" y="94"/>
                  <a:pt x="119" y="94"/>
                </a:cubicBezTo>
                <a:cubicBezTo>
                  <a:pt x="119" y="63"/>
                  <a:pt x="119" y="63"/>
                  <a:pt x="119" y="63"/>
                </a:cubicBezTo>
                <a:cubicBezTo>
                  <a:pt x="121" y="64"/>
                  <a:pt x="121" y="64"/>
                  <a:pt x="121" y="64"/>
                </a:cubicBezTo>
                <a:cubicBezTo>
                  <a:pt x="120" y="63"/>
                  <a:pt x="120" y="62"/>
                  <a:pt x="119" y="61"/>
                </a:cubicBezTo>
                <a:cubicBezTo>
                  <a:pt x="119" y="61"/>
                  <a:pt x="119" y="61"/>
                  <a:pt x="119" y="61"/>
                </a:cubicBezTo>
                <a:cubicBezTo>
                  <a:pt x="122" y="64"/>
                  <a:pt x="122" y="64"/>
                  <a:pt x="122" y="64"/>
                </a:cubicBezTo>
                <a:lnTo>
                  <a:pt x="123" y="65"/>
                </a:lnTo>
                <a:close/>
                <a:moveTo>
                  <a:pt x="118" y="167"/>
                </a:moveTo>
                <a:cubicBezTo>
                  <a:pt x="119" y="167"/>
                  <a:pt x="119" y="167"/>
                  <a:pt x="119" y="167"/>
                </a:cubicBezTo>
                <a:cubicBezTo>
                  <a:pt x="119" y="157"/>
                  <a:pt x="119" y="157"/>
                  <a:pt x="119" y="157"/>
                </a:cubicBezTo>
                <a:cubicBezTo>
                  <a:pt x="118" y="157"/>
                  <a:pt x="118" y="157"/>
                  <a:pt x="118" y="157"/>
                </a:cubicBezTo>
                <a:lnTo>
                  <a:pt x="118" y="167"/>
                </a:lnTo>
                <a:close/>
                <a:moveTo>
                  <a:pt x="119" y="36"/>
                </a:moveTo>
                <a:cubicBezTo>
                  <a:pt x="118" y="36"/>
                  <a:pt x="118" y="36"/>
                  <a:pt x="118" y="36"/>
                </a:cubicBezTo>
                <a:cubicBezTo>
                  <a:pt x="118" y="60"/>
                  <a:pt x="118" y="60"/>
                  <a:pt x="118" y="60"/>
                </a:cubicBezTo>
                <a:cubicBezTo>
                  <a:pt x="119" y="60"/>
                  <a:pt x="119" y="60"/>
                  <a:pt x="119" y="60"/>
                </a:cubicBezTo>
                <a:lnTo>
                  <a:pt x="119" y="36"/>
                </a:lnTo>
                <a:close/>
                <a:moveTo>
                  <a:pt x="119" y="61"/>
                </a:moveTo>
                <a:cubicBezTo>
                  <a:pt x="119" y="61"/>
                  <a:pt x="119" y="61"/>
                  <a:pt x="119" y="61"/>
                </a:cubicBezTo>
                <a:cubicBezTo>
                  <a:pt x="119" y="61"/>
                  <a:pt x="119" y="60"/>
                  <a:pt x="118" y="60"/>
                </a:cubicBezTo>
                <a:cubicBezTo>
                  <a:pt x="118" y="60"/>
                  <a:pt x="118" y="60"/>
                  <a:pt x="118" y="60"/>
                </a:cubicBezTo>
                <a:lnTo>
                  <a:pt x="119" y="61"/>
                </a:lnTo>
                <a:close/>
                <a:moveTo>
                  <a:pt x="119" y="63"/>
                </a:moveTo>
                <a:cubicBezTo>
                  <a:pt x="119" y="63"/>
                  <a:pt x="119" y="63"/>
                  <a:pt x="119" y="63"/>
                </a:cubicBezTo>
                <a:cubicBezTo>
                  <a:pt x="118" y="61"/>
                  <a:pt x="118" y="61"/>
                  <a:pt x="118" y="61"/>
                </a:cubicBezTo>
                <a:cubicBezTo>
                  <a:pt x="118" y="62"/>
                  <a:pt x="118" y="62"/>
                  <a:pt x="118" y="62"/>
                </a:cubicBezTo>
                <a:cubicBezTo>
                  <a:pt x="119" y="63"/>
                  <a:pt x="119" y="63"/>
                  <a:pt x="119" y="63"/>
                </a:cubicBezTo>
                <a:cubicBezTo>
                  <a:pt x="118" y="63"/>
                  <a:pt x="118" y="63"/>
                  <a:pt x="118" y="63"/>
                </a:cubicBezTo>
                <a:cubicBezTo>
                  <a:pt x="118" y="93"/>
                  <a:pt x="118" y="93"/>
                  <a:pt x="118" y="93"/>
                </a:cubicBezTo>
                <a:cubicBezTo>
                  <a:pt x="119" y="94"/>
                  <a:pt x="119" y="94"/>
                  <a:pt x="119" y="94"/>
                </a:cubicBezTo>
                <a:lnTo>
                  <a:pt x="119" y="63"/>
                </a:lnTo>
                <a:close/>
                <a:moveTo>
                  <a:pt x="119" y="101"/>
                </a:moveTo>
                <a:cubicBezTo>
                  <a:pt x="119" y="155"/>
                  <a:pt x="119" y="155"/>
                  <a:pt x="119" y="155"/>
                </a:cubicBezTo>
                <a:cubicBezTo>
                  <a:pt x="118" y="154"/>
                  <a:pt x="118" y="154"/>
                  <a:pt x="118" y="154"/>
                </a:cubicBezTo>
                <a:cubicBezTo>
                  <a:pt x="118" y="101"/>
                  <a:pt x="118" y="101"/>
                  <a:pt x="118" y="101"/>
                </a:cubicBezTo>
                <a:lnTo>
                  <a:pt x="119" y="101"/>
                </a:lnTo>
                <a:close/>
                <a:moveTo>
                  <a:pt x="118" y="168"/>
                </a:moveTo>
                <a:cubicBezTo>
                  <a:pt x="118" y="167"/>
                  <a:pt x="118" y="167"/>
                  <a:pt x="118" y="167"/>
                </a:cubicBezTo>
                <a:cubicBezTo>
                  <a:pt x="118" y="157"/>
                  <a:pt x="118" y="157"/>
                  <a:pt x="118" y="157"/>
                </a:cubicBezTo>
                <a:cubicBezTo>
                  <a:pt x="118" y="157"/>
                  <a:pt x="118" y="157"/>
                  <a:pt x="118" y="157"/>
                </a:cubicBezTo>
                <a:lnTo>
                  <a:pt x="118" y="168"/>
                </a:lnTo>
                <a:close/>
                <a:moveTo>
                  <a:pt x="118" y="36"/>
                </a:moveTo>
                <a:cubicBezTo>
                  <a:pt x="118" y="36"/>
                  <a:pt x="118" y="36"/>
                  <a:pt x="118" y="36"/>
                </a:cubicBezTo>
                <a:cubicBezTo>
                  <a:pt x="118" y="59"/>
                  <a:pt x="118" y="59"/>
                  <a:pt x="118" y="59"/>
                </a:cubicBezTo>
                <a:cubicBezTo>
                  <a:pt x="118" y="59"/>
                  <a:pt x="118" y="59"/>
                  <a:pt x="118" y="59"/>
                </a:cubicBezTo>
                <a:cubicBezTo>
                  <a:pt x="118" y="60"/>
                  <a:pt x="118" y="61"/>
                  <a:pt x="118" y="62"/>
                </a:cubicBezTo>
                <a:cubicBezTo>
                  <a:pt x="118" y="61"/>
                  <a:pt x="118" y="61"/>
                  <a:pt x="118" y="61"/>
                </a:cubicBezTo>
                <a:cubicBezTo>
                  <a:pt x="118" y="59"/>
                  <a:pt x="118" y="59"/>
                  <a:pt x="118" y="59"/>
                </a:cubicBezTo>
                <a:cubicBezTo>
                  <a:pt x="118" y="59"/>
                  <a:pt x="118" y="59"/>
                  <a:pt x="118" y="59"/>
                </a:cubicBezTo>
                <a:cubicBezTo>
                  <a:pt x="118" y="60"/>
                  <a:pt x="118" y="60"/>
                  <a:pt x="118" y="60"/>
                </a:cubicBezTo>
                <a:cubicBezTo>
                  <a:pt x="118" y="60"/>
                  <a:pt x="118" y="60"/>
                  <a:pt x="118" y="60"/>
                </a:cubicBezTo>
                <a:cubicBezTo>
                  <a:pt x="118" y="59"/>
                  <a:pt x="118" y="59"/>
                  <a:pt x="118" y="59"/>
                </a:cubicBezTo>
                <a:cubicBezTo>
                  <a:pt x="118" y="60"/>
                  <a:pt x="118" y="60"/>
                  <a:pt x="118" y="60"/>
                </a:cubicBezTo>
                <a:lnTo>
                  <a:pt x="118" y="36"/>
                </a:lnTo>
                <a:close/>
                <a:moveTo>
                  <a:pt x="118" y="63"/>
                </a:moveTo>
                <a:cubicBezTo>
                  <a:pt x="118" y="93"/>
                  <a:pt x="118" y="93"/>
                  <a:pt x="118" y="93"/>
                </a:cubicBezTo>
                <a:cubicBezTo>
                  <a:pt x="118" y="93"/>
                  <a:pt x="118" y="93"/>
                  <a:pt x="118" y="93"/>
                </a:cubicBezTo>
                <a:cubicBezTo>
                  <a:pt x="118" y="62"/>
                  <a:pt x="118" y="62"/>
                  <a:pt x="118" y="62"/>
                </a:cubicBezTo>
                <a:lnTo>
                  <a:pt x="118" y="63"/>
                </a:lnTo>
                <a:close/>
                <a:moveTo>
                  <a:pt x="118" y="101"/>
                </a:moveTo>
                <a:cubicBezTo>
                  <a:pt x="118" y="154"/>
                  <a:pt x="118" y="154"/>
                  <a:pt x="118" y="154"/>
                </a:cubicBezTo>
                <a:cubicBezTo>
                  <a:pt x="118" y="154"/>
                  <a:pt x="118" y="154"/>
                  <a:pt x="118" y="154"/>
                </a:cubicBezTo>
                <a:cubicBezTo>
                  <a:pt x="118" y="101"/>
                  <a:pt x="118" y="101"/>
                  <a:pt x="118" y="101"/>
                </a:cubicBezTo>
                <a:close/>
                <a:moveTo>
                  <a:pt x="111" y="178"/>
                </a:moveTo>
                <a:cubicBezTo>
                  <a:pt x="112" y="177"/>
                  <a:pt x="112" y="177"/>
                  <a:pt x="113" y="176"/>
                </a:cubicBezTo>
                <a:cubicBezTo>
                  <a:pt x="115" y="175"/>
                  <a:pt x="115" y="170"/>
                  <a:pt x="118" y="168"/>
                </a:cubicBezTo>
                <a:cubicBezTo>
                  <a:pt x="118" y="157"/>
                  <a:pt x="118" y="157"/>
                  <a:pt x="118" y="157"/>
                </a:cubicBezTo>
                <a:cubicBezTo>
                  <a:pt x="115" y="156"/>
                  <a:pt x="113" y="156"/>
                  <a:pt x="111" y="155"/>
                </a:cubicBezTo>
                <a:lnTo>
                  <a:pt x="111" y="178"/>
                </a:lnTo>
                <a:close/>
                <a:moveTo>
                  <a:pt x="118" y="36"/>
                </a:moveTo>
                <a:cubicBezTo>
                  <a:pt x="111" y="32"/>
                  <a:pt x="111" y="32"/>
                  <a:pt x="111" y="32"/>
                </a:cubicBezTo>
                <a:cubicBezTo>
                  <a:pt x="111" y="33"/>
                  <a:pt x="111" y="33"/>
                  <a:pt x="111" y="33"/>
                </a:cubicBezTo>
                <a:cubicBezTo>
                  <a:pt x="111" y="33"/>
                  <a:pt x="111" y="33"/>
                  <a:pt x="111" y="33"/>
                </a:cubicBezTo>
                <a:cubicBezTo>
                  <a:pt x="113" y="35"/>
                  <a:pt x="113" y="35"/>
                  <a:pt x="113" y="35"/>
                </a:cubicBezTo>
                <a:cubicBezTo>
                  <a:pt x="113" y="35"/>
                  <a:pt x="113" y="35"/>
                  <a:pt x="113" y="35"/>
                </a:cubicBezTo>
                <a:cubicBezTo>
                  <a:pt x="113" y="38"/>
                  <a:pt x="112" y="42"/>
                  <a:pt x="111" y="44"/>
                </a:cubicBezTo>
                <a:cubicBezTo>
                  <a:pt x="111" y="56"/>
                  <a:pt x="111" y="56"/>
                  <a:pt x="111" y="56"/>
                </a:cubicBezTo>
                <a:cubicBezTo>
                  <a:pt x="113" y="57"/>
                  <a:pt x="114" y="57"/>
                  <a:pt x="116" y="58"/>
                </a:cubicBezTo>
                <a:cubicBezTo>
                  <a:pt x="116" y="59"/>
                  <a:pt x="116" y="60"/>
                  <a:pt x="115" y="61"/>
                </a:cubicBezTo>
                <a:cubicBezTo>
                  <a:pt x="111" y="59"/>
                  <a:pt x="111" y="59"/>
                  <a:pt x="111" y="59"/>
                </a:cubicBezTo>
                <a:cubicBezTo>
                  <a:pt x="111" y="90"/>
                  <a:pt x="111" y="90"/>
                  <a:pt x="111" y="90"/>
                </a:cubicBezTo>
                <a:cubicBezTo>
                  <a:pt x="111" y="90"/>
                  <a:pt x="111" y="90"/>
                  <a:pt x="111" y="90"/>
                </a:cubicBezTo>
                <a:cubicBezTo>
                  <a:pt x="114" y="91"/>
                  <a:pt x="116" y="92"/>
                  <a:pt x="118" y="93"/>
                </a:cubicBezTo>
                <a:cubicBezTo>
                  <a:pt x="118" y="62"/>
                  <a:pt x="118" y="62"/>
                  <a:pt x="118" y="62"/>
                </a:cubicBezTo>
                <a:cubicBezTo>
                  <a:pt x="117" y="62"/>
                  <a:pt x="117" y="62"/>
                  <a:pt x="117" y="62"/>
                </a:cubicBezTo>
                <a:cubicBezTo>
                  <a:pt x="117" y="59"/>
                  <a:pt x="117" y="59"/>
                  <a:pt x="117" y="59"/>
                </a:cubicBezTo>
                <a:cubicBezTo>
                  <a:pt x="118" y="59"/>
                  <a:pt x="118" y="59"/>
                  <a:pt x="118" y="59"/>
                </a:cubicBezTo>
                <a:lnTo>
                  <a:pt x="118" y="36"/>
                </a:lnTo>
                <a:close/>
                <a:moveTo>
                  <a:pt x="118" y="101"/>
                </a:moveTo>
                <a:cubicBezTo>
                  <a:pt x="118" y="154"/>
                  <a:pt x="118" y="154"/>
                  <a:pt x="118" y="154"/>
                </a:cubicBezTo>
                <a:cubicBezTo>
                  <a:pt x="117" y="153"/>
                  <a:pt x="115" y="152"/>
                  <a:pt x="114" y="152"/>
                </a:cubicBezTo>
                <a:cubicBezTo>
                  <a:pt x="113" y="153"/>
                  <a:pt x="111" y="154"/>
                  <a:pt x="111" y="154"/>
                </a:cubicBezTo>
                <a:cubicBezTo>
                  <a:pt x="111" y="152"/>
                  <a:pt x="111" y="152"/>
                  <a:pt x="111" y="152"/>
                </a:cubicBezTo>
                <a:cubicBezTo>
                  <a:pt x="111" y="150"/>
                  <a:pt x="111" y="150"/>
                  <a:pt x="111" y="150"/>
                </a:cubicBezTo>
                <a:cubicBezTo>
                  <a:pt x="111" y="150"/>
                  <a:pt x="111" y="150"/>
                  <a:pt x="111" y="150"/>
                </a:cubicBezTo>
                <a:cubicBezTo>
                  <a:pt x="111" y="98"/>
                  <a:pt x="111" y="98"/>
                  <a:pt x="111" y="98"/>
                </a:cubicBezTo>
                <a:lnTo>
                  <a:pt x="118" y="101"/>
                </a:lnTo>
                <a:close/>
                <a:moveTo>
                  <a:pt x="109" y="178"/>
                </a:moveTo>
                <a:cubicBezTo>
                  <a:pt x="110" y="178"/>
                  <a:pt x="110" y="178"/>
                  <a:pt x="111" y="178"/>
                </a:cubicBezTo>
                <a:cubicBezTo>
                  <a:pt x="111" y="155"/>
                  <a:pt x="111" y="155"/>
                  <a:pt x="111" y="155"/>
                </a:cubicBezTo>
                <a:cubicBezTo>
                  <a:pt x="110" y="155"/>
                  <a:pt x="110" y="155"/>
                  <a:pt x="110" y="155"/>
                </a:cubicBezTo>
                <a:cubicBezTo>
                  <a:pt x="110" y="155"/>
                  <a:pt x="110" y="155"/>
                  <a:pt x="110" y="155"/>
                </a:cubicBezTo>
                <a:cubicBezTo>
                  <a:pt x="111" y="154"/>
                  <a:pt x="111" y="154"/>
                  <a:pt x="111" y="154"/>
                </a:cubicBezTo>
                <a:cubicBezTo>
                  <a:pt x="111" y="152"/>
                  <a:pt x="111" y="152"/>
                  <a:pt x="111" y="152"/>
                </a:cubicBezTo>
                <a:cubicBezTo>
                  <a:pt x="110" y="155"/>
                  <a:pt x="110" y="155"/>
                  <a:pt x="110" y="155"/>
                </a:cubicBezTo>
                <a:cubicBezTo>
                  <a:pt x="110" y="149"/>
                  <a:pt x="110" y="149"/>
                  <a:pt x="110" y="149"/>
                </a:cubicBezTo>
                <a:cubicBezTo>
                  <a:pt x="111" y="150"/>
                  <a:pt x="111" y="150"/>
                  <a:pt x="111" y="150"/>
                </a:cubicBezTo>
                <a:cubicBezTo>
                  <a:pt x="111" y="98"/>
                  <a:pt x="111" y="98"/>
                  <a:pt x="111" y="98"/>
                </a:cubicBezTo>
                <a:cubicBezTo>
                  <a:pt x="110" y="98"/>
                  <a:pt x="110" y="98"/>
                  <a:pt x="110" y="98"/>
                </a:cubicBezTo>
                <a:cubicBezTo>
                  <a:pt x="110" y="94"/>
                  <a:pt x="110" y="94"/>
                  <a:pt x="110" y="94"/>
                </a:cubicBezTo>
                <a:cubicBezTo>
                  <a:pt x="111" y="90"/>
                  <a:pt x="111" y="90"/>
                  <a:pt x="111" y="90"/>
                </a:cubicBezTo>
                <a:cubicBezTo>
                  <a:pt x="111" y="59"/>
                  <a:pt x="111" y="59"/>
                  <a:pt x="111" y="59"/>
                </a:cubicBezTo>
                <a:cubicBezTo>
                  <a:pt x="109" y="58"/>
                  <a:pt x="109" y="58"/>
                  <a:pt x="109" y="58"/>
                </a:cubicBezTo>
                <a:cubicBezTo>
                  <a:pt x="109" y="97"/>
                  <a:pt x="109" y="97"/>
                  <a:pt x="109" y="97"/>
                </a:cubicBezTo>
                <a:cubicBezTo>
                  <a:pt x="109" y="96"/>
                  <a:pt x="109" y="96"/>
                  <a:pt x="109" y="96"/>
                </a:cubicBezTo>
                <a:cubicBezTo>
                  <a:pt x="109" y="97"/>
                  <a:pt x="109" y="97"/>
                  <a:pt x="109" y="97"/>
                </a:cubicBezTo>
                <a:cubicBezTo>
                  <a:pt x="109" y="149"/>
                  <a:pt x="109" y="149"/>
                  <a:pt x="109" y="149"/>
                </a:cubicBezTo>
                <a:cubicBezTo>
                  <a:pt x="110" y="149"/>
                  <a:pt x="110" y="149"/>
                  <a:pt x="110" y="149"/>
                </a:cubicBezTo>
                <a:cubicBezTo>
                  <a:pt x="110" y="155"/>
                  <a:pt x="110" y="155"/>
                  <a:pt x="110" y="155"/>
                </a:cubicBezTo>
                <a:cubicBezTo>
                  <a:pt x="109" y="155"/>
                  <a:pt x="109" y="155"/>
                  <a:pt x="109" y="155"/>
                </a:cubicBezTo>
                <a:lnTo>
                  <a:pt x="109" y="178"/>
                </a:lnTo>
                <a:close/>
                <a:moveTo>
                  <a:pt x="111" y="33"/>
                </a:moveTo>
                <a:cubicBezTo>
                  <a:pt x="111" y="33"/>
                  <a:pt x="111" y="33"/>
                  <a:pt x="111" y="33"/>
                </a:cubicBezTo>
                <a:cubicBezTo>
                  <a:pt x="111" y="33"/>
                  <a:pt x="111" y="33"/>
                  <a:pt x="111" y="33"/>
                </a:cubicBezTo>
                <a:close/>
                <a:moveTo>
                  <a:pt x="111" y="44"/>
                </a:moveTo>
                <a:cubicBezTo>
                  <a:pt x="110" y="45"/>
                  <a:pt x="110" y="46"/>
                  <a:pt x="109" y="47"/>
                </a:cubicBezTo>
                <a:cubicBezTo>
                  <a:pt x="109" y="56"/>
                  <a:pt x="109" y="56"/>
                  <a:pt x="109" y="56"/>
                </a:cubicBezTo>
                <a:cubicBezTo>
                  <a:pt x="110" y="56"/>
                  <a:pt x="110" y="56"/>
                  <a:pt x="111" y="56"/>
                </a:cubicBezTo>
                <a:lnTo>
                  <a:pt x="111" y="44"/>
                </a:lnTo>
                <a:close/>
                <a:moveTo>
                  <a:pt x="109" y="178"/>
                </a:moveTo>
                <a:cubicBezTo>
                  <a:pt x="109" y="178"/>
                  <a:pt x="109" y="178"/>
                  <a:pt x="109" y="178"/>
                </a:cubicBezTo>
                <a:cubicBezTo>
                  <a:pt x="109" y="155"/>
                  <a:pt x="109" y="155"/>
                  <a:pt x="109" y="155"/>
                </a:cubicBezTo>
                <a:cubicBezTo>
                  <a:pt x="109" y="155"/>
                  <a:pt x="109" y="155"/>
                  <a:pt x="109" y="155"/>
                </a:cubicBezTo>
                <a:lnTo>
                  <a:pt x="109" y="178"/>
                </a:lnTo>
                <a:close/>
                <a:moveTo>
                  <a:pt x="109" y="47"/>
                </a:moveTo>
                <a:cubicBezTo>
                  <a:pt x="109" y="48"/>
                  <a:pt x="109" y="48"/>
                  <a:pt x="109" y="48"/>
                </a:cubicBezTo>
                <a:cubicBezTo>
                  <a:pt x="109" y="56"/>
                  <a:pt x="109" y="56"/>
                  <a:pt x="109" y="56"/>
                </a:cubicBezTo>
                <a:cubicBezTo>
                  <a:pt x="109" y="56"/>
                  <a:pt x="109" y="56"/>
                  <a:pt x="109" y="56"/>
                </a:cubicBezTo>
                <a:lnTo>
                  <a:pt x="109" y="47"/>
                </a:lnTo>
                <a:close/>
                <a:moveTo>
                  <a:pt x="109" y="58"/>
                </a:moveTo>
                <a:cubicBezTo>
                  <a:pt x="109" y="58"/>
                  <a:pt x="109" y="58"/>
                  <a:pt x="109" y="58"/>
                </a:cubicBezTo>
                <a:cubicBezTo>
                  <a:pt x="109" y="89"/>
                  <a:pt x="109" y="89"/>
                  <a:pt x="109" y="89"/>
                </a:cubicBezTo>
                <a:cubicBezTo>
                  <a:pt x="109" y="89"/>
                  <a:pt x="109" y="89"/>
                  <a:pt x="109" y="89"/>
                </a:cubicBezTo>
                <a:cubicBezTo>
                  <a:pt x="109" y="89"/>
                  <a:pt x="109" y="89"/>
                  <a:pt x="109" y="89"/>
                </a:cubicBezTo>
                <a:cubicBezTo>
                  <a:pt x="109" y="149"/>
                  <a:pt x="109" y="149"/>
                  <a:pt x="109" y="149"/>
                </a:cubicBezTo>
                <a:cubicBezTo>
                  <a:pt x="109" y="149"/>
                  <a:pt x="109" y="149"/>
                  <a:pt x="109" y="149"/>
                </a:cubicBezTo>
                <a:cubicBezTo>
                  <a:pt x="109" y="97"/>
                  <a:pt x="109" y="97"/>
                  <a:pt x="109" y="97"/>
                </a:cubicBezTo>
                <a:cubicBezTo>
                  <a:pt x="109" y="97"/>
                  <a:pt x="109" y="97"/>
                  <a:pt x="109" y="97"/>
                </a:cubicBezTo>
                <a:cubicBezTo>
                  <a:pt x="109" y="97"/>
                  <a:pt x="109" y="97"/>
                  <a:pt x="109" y="97"/>
                </a:cubicBezTo>
                <a:cubicBezTo>
                  <a:pt x="109" y="97"/>
                  <a:pt x="109" y="97"/>
                  <a:pt x="109" y="97"/>
                </a:cubicBezTo>
                <a:lnTo>
                  <a:pt x="109" y="58"/>
                </a:lnTo>
                <a:close/>
                <a:moveTo>
                  <a:pt x="108" y="178"/>
                </a:moveTo>
                <a:cubicBezTo>
                  <a:pt x="109" y="178"/>
                  <a:pt x="109" y="178"/>
                  <a:pt x="109" y="178"/>
                </a:cubicBezTo>
                <a:cubicBezTo>
                  <a:pt x="109" y="155"/>
                  <a:pt x="109" y="155"/>
                  <a:pt x="109" y="155"/>
                </a:cubicBezTo>
                <a:cubicBezTo>
                  <a:pt x="108" y="155"/>
                  <a:pt x="108" y="155"/>
                  <a:pt x="108" y="155"/>
                </a:cubicBezTo>
                <a:lnTo>
                  <a:pt x="108" y="178"/>
                </a:lnTo>
                <a:close/>
                <a:moveTo>
                  <a:pt x="109" y="48"/>
                </a:moveTo>
                <a:cubicBezTo>
                  <a:pt x="108" y="49"/>
                  <a:pt x="108" y="49"/>
                  <a:pt x="108" y="49"/>
                </a:cubicBezTo>
                <a:cubicBezTo>
                  <a:pt x="108" y="55"/>
                  <a:pt x="108" y="55"/>
                  <a:pt x="108" y="55"/>
                </a:cubicBezTo>
                <a:cubicBezTo>
                  <a:pt x="109" y="56"/>
                  <a:pt x="109" y="56"/>
                  <a:pt x="109" y="56"/>
                </a:cubicBezTo>
                <a:lnTo>
                  <a:pt x="109" y="48"/>
                </a:lnTo>
                <a:close/>
                <a:moveTo>
                  <a:pt x="109" y="58"/>
                </a:moveTo>
                <a:cubicBezTo>
                  <a:pt x="108" y="58"/>
                  <a:pt x="108" y="58"/>
                  <a:pt x="108" y="58"/>
                </a:cubicBezTo>
                <a:cubicBezTo>
                  <a:pt x="108" y="89"/>
                  <a:pt x="108" y="89"/>
                  <a:pt x="108" y="89"/>
                </a:cubicBezTo>
                <a:cubicBezTo>
                  <a:pt x="109" y="89"/>
                  <a:pt x="109" y="89"/>
                  <a:pt x="109" y="89"/>
                </a:cubicBezTo>
                <a:lnTo>
                  <a:pt x="109" y="58"/>
                </a:lnTo>
                <a:close/>
                <a:moveTo>
                  <a:pt x="109" y="89"/>
                </a:moveTo>
                <a:cubicBezTo>
                  <a:pt x="109" y="90"/>
                  <a:pt x="109" y="90"/>
                  <a:pt x="109" y="90"/>
                </a:cubicBezTo>
                <a:cubicBezTo>
                  <a:pt x="108" y="91"/>
                  <a:pt x="108" y="91"/>
                  <a:pt x="108" y="91"/>
                </a:cubicBezTo>
                <a:cubicBezTo>
                  <a:pt x="108" y="92"/>
                  <a:pt x="108" y="92"/>
                  <a:pt x="108" y="92"/>
                </a:cubicBezTo>
                <a:cubicBezTo>
                  <a:pt x="108" y="92"/>
                  <a:pt x="108" y="92"/>
                  <a:pt x="108" y="92"/>
                </a:cubicBezTo>
                <a:cubicBezTo>
                  <a:pt x="108" y="92"/>
                  <a:pt x="108" y="92"/>
                  <a:pt x="108" y="92"/>
                </a:cubicBezTo>
                <a:cubicBezTo>
                  <a:pt x="108" y="92"/>
                  <a:pt x="108" y="92"/>
                  <a:pt x="108" y="92"/>
                </a:cubicBezTo>
                <a:cubicBezTo>
                  <a:pt x="108" y="149"/>
                  <a:pt x="108" y="149"/>
                  <a:pt x="108" y="149"/>
                </a:cubicBezTo>
                <a:cubicBezTo>
                  <a:pt x="109" y="149"/>
                  <a:pt x="109" y="149"/>
                  <a:pt x="109" y="149"/>
                </a:cubicBezTo>
                <a:lnTo>
                  <a:pt x="109" y="89"/>
                </a:lnTo>
                <a:close/>
                <a:moveTo>
                  <a:pt x="106" y="179"/>
                </a:moveTo>
                <a:cubicBezTo>
                  <a:pt x="107" y="179"/>
                  <a:pt x="107" y="179"/>
                  <a:pt x="108" y="178"/>
                </a:cubicBezTo>
                <a:cubicBezTo>
                  <a:pt x="108" y="155"/>
                  <a:pt x="108" y="155"/>
                  <a:pt x="108" y="155"/>
                </a:cubicBezTo>
                <a:cubicBezTo>
                  <a:pt x="108" y="155"/>
                  <a:pt x="108" y="155"/>
                  <a:pt x="108" y="155"/>
                </a:cubicBezTo>
                <a:cubicBezTo>
                  <a:pt x="108" y="148"/>
                  <a:pt x="108" y="148"/>
                  <a:pt x="108" y="148"/>
                </a:cubicBezTo>
                <a:cubicBezTo>
                  <a:pt x="108" y="149"/>
                  <a:pt x="108" y="149"/>
                  <a:pt x="108" y="149"/>
                </a:cubicBezTo>
                <a:cubicBezTo>
                  <a:pt x="108" y="92"/>
                  <a:pt x="108" y="92"/>
                  <a:pt x="108" y="92"/>
                </a:cubicBezTo>
                <a:cubicBezTo>
                  <a:pt x="108" y="92"/>
                  <a:pt x="108" y="92"/>
                  <a:pt x="108" y="92"/>
                </a:cubicBezTo>
                <a:cubicBezTo>
                  <a:pt x="108" y="92"/>
                  <a:pt x="108" y="92"/>
                  <a:pt x="108" y="92"/>
                </a:cubicBezTo>
                <a:cubicBezTo>
                  <a:pt x="108" y="91"/>
                  <a:pt x="108" y="91"/>
                  <a:pt x="108" y="91"/>
                </a:cubicBezTo>
                <a:cubicBezTo>
                  <a:pt x="106" y="95"/>
                  <a:pt x="106" y="95"/>
                  <a:pt x="106" y="95"/>
                </a:cubicBezTo>
                <a:cubicBezTo>
                  <a:pt x="106" y="96"/>
                  <a:pt x="106" y="96"/>
                  <a:pt x="106" y="96"/>
                </a:cubicBezTo>
                <a:cubicBezTo>
                  <a:pt x="107" y="93"/>
                  <a:pt x="107" y="93"/>
                  <a:pt x="107" y="93"/>
                </a:cubicBezTo>
                <a:cubicBezTo>
                  <a:pt x="106" y="96"/>
                  <a:pt x="106" y="96"/>
                  <a:pt x="106" y="96"/>
                </a:cubicBezTo>
                <a:cubicBezTo>
                  <a:pt x="106" y="148"/>
                  <a:pt x="106" y="148"/>
                  <a:pt x="106" y="148"/>
                </a:cubicBezTo>
                <a:cubicBezTo>
                  <a:pt x="107" y="148"/>
                  <a:pt x="107" y="148"/>
                  <a:pt x="108" y="148"/>
                </a:cubicBezTo>
                <a:cubicBezTo>
                  <a:pt x="108" y="150"/>
                  <a:pt x="108" y="150"/>
                  <a:pt x="108" y="150"/>
                </a:cubicBezTo>
                <a:cubicBezTo>
                  <a:pt x="106" y="150"/>
                  <a:pt x="106" y="150"/>
                  <a:pt x="106" y="150"/>
                </a:cubicBezTo>
                <a:cubicBezTo>
                  <a:pt x="106" y="150"/>
                  <a:pt x="106" y="150"/>
                  <a:pt x="106" y="150"/>
                </a:cubicBezTo>
                <a:cubicBezTo>
                  <a:pt x="108" y="151"/>
                  <a:pt x="108" y="151"/>
                  <a:pt x="108" y="151"/>
                </a:cubicBezTo>
                <a:cubicBezTo>
                  <a:pt x="107" y="152"/>
                  <a:pt x="107" y="152"/>
                  <a:pt x="107" y="152"/>
                </a:cubicBezTo>
                <a:cubicBezTo>
                  <a:pt x="106" y="152"/>
                  <a:pt x="106" y="152"/>
                  <a:pt x="106" y="152"/>
                </a:cubicBezTo>
                <a:cubicBezTo>
                  <a:pt x="106" y="152"/>
                  <a:pt x="106" y="152"/>
                  <a:pt x="106" y="152"/>
                </a:cubicBezTo>
                <a:cubicBezTo>
                  <a:pt x="107" y="153"/>
                  <a:pt x="107" y="153"/>
                  <a:pt x="107" y="153"/>
                </a:cubicBezTo>
                <a:cubicBezTo>
                  <a:pt x="107" y="155"/>
                  <a:pt x="107" y="155"/>
                  <a:pt x="107" y="155"/>
                </a:cubicBezTo>
                <a:cubicBezTo>
                  <a:pt x="106" y="155"/>
                  <a:pt x="106" y="155"/>
                  <a:pt x="106" y="155"/>
                </a:cubicBezTo>
                <a:lnTo>
                  <a:pt x="106" y="179"/>
                </a:lnTo>
                <a:close/>
                <a:moveTo>
                  <a:pt x="108" y="49"/>
                </a:moveTo>
                <a:cubicBezTo>
                  <a:pt x="107" y="50"/>
                  <a:pt x="107" y="51"/>
                  <a:pt x="106" y="52"/>
                </a:cubicBezTo>
                <a:cubicBezTo>
                  <a:pt x="106" y="55"/>
                  <a:pt x="106" y="55"/>
                  <a:pt x="106" y="55"/>
                </a:cubicBezTo>
                <a:cubicBezTo>
                  <a:pt x="107" y="55"/>
                  <a:pt x="107" y="55"/>
                  <a:pt x="108" y="55"/>
                </a:cubicBezTo>
                <a:lnTo>
                  <a:pt x="108" y="49"/>
                </a:lnTo>
                <a:close/>
                <a:moveTo>
                  <a:pt x="108" y="58"/>
                </a:moveTo>
                <a:cubicBezTo>
                  <a:pt x="106" y="57"/>
                  <a:pt x="106" y="57"/>
                  <a:pt x="106" y="57"/>
                </a:cubicBezTo>
                <a:cubicBezTo>
                  <a:pt x="106" y="89"/>
                  <a:pt x="106" y="89"/>
                  <a:pt x="106" y="89"/>
                </a:cubicBezTo>
                <a:cubicBezTo>
                  <a:pt x="107" y="89"/>
                  <a:pt x="107" y="89"/>
                  <a:pt x="108" y="89"/>
                </a:cubicBezTo>
                <a:lnTo>
                  <a:pt x="108" y="58"/>
                </a:lnTo>
                <a:close/>
                <a:moveTo>
                  <a:pt x="103" y="7"/>
                </a:moveTo>
                <a:cubicBezTo>
                  <a:pt x="103" y="7"/>
                  <a:pt x="104" y="7"/>
                  <a:pt x="104" y="7"/>
                </a:cubicBezTo>
                <a:cubicBezTo>
                  <a:pt x="104" y="7"/>
                  <a:pt x="104" y="7"/>
                  <a:pt x="103" y="6"/>
                </a:cubicBezTo>
                <a:lnTo>
                  <a:pt x="103" y="7"/>
                </a:lnTo>
                <a:close/>
                <a:moveTo>
                  <a:pt x="103" y="179"/>
                </a:moveTo>
                <a:cubicBezTo>
                  <a:pt x="104" y="179"/>
                  <a:pt x="105" y="179"/>
                  <a:pt x="106" y="179"/>
                </a:cubicBezTo>
                <a:cubicBezTo>
                  <a:pt x="106" y="155"/>
                  <a:pt x="106" y="155"/>
                  <a:pt x="106" y="155"/>
                </a:cubicBezTo>
                <a:cubicBezTo>
                  <a:pt x="104" y="154"/>
                  <a:pt x="104" y="154"/>
                  <a:pt x="104" y="154"/>
                </a:cubicBezTo>
                <a:cubicBezTo>
                  <a:pt x="105" y="152"/>
                  <a:pt x="105" y="152"/>
                  <a:pt x="105" y="152"/>
                </a:cubicBezTo>
                <a:cubicBezTo>
                  <a:pt x="106" y="152"/>
                  <a:pt x="106" y="152"/>
                  <a:pt x="106" y="152"/>
                </a:cubicBezTo>
                <a:cubicBezTo>
                  <a:pt x="106" y="152"/>
                  <a:pt x="106" y="152"/>
                  <a:pt x="106" y="152"/>
                </a:cubicBezTo>
                <a:cubicBezTo>
                  <a:pt x="105" y="152"/>
                  <a:pt x="105" y="152"/>
                  <a:pt x="105" y="152"/>
                </a:cubicBezTo>
                <a:cubicBezTo>
                  <a:pt x="105" y="150"/>
                  <a:pt x="105" y="150"/>
                  <a:pt x="105" y="150"/>
                </a:cubicBezTo>
                <a:cubicBezTo>
                  <a:pt x="106" y="150"/>
                  <a:pt x="106" y="150"/>
                  <a:pt x="106" y="150"/>
                </a:cubicBezTo>
                <a:cubicBezTo>
                  <a:pt x="106" y="150"/>
                  <a:pt x="106" y="150"/>
                  <a:pt x="106" y="150"/>
                </a:cubicBezTo>
                <a:cubicBezTo>
                  <a:pt x="105" y="149"/>
                  <a:pt x="105" y="149"/>
                  <a:pt x="105" y="149"/>
                </a:cubicBezTo>
                <a:cubicBezTo>
                  <a:pt x="105" y="147"/>
                  <a:pt x="105" y="147"/>
                  <a:pt x="105" y="147"/>
                </a:cubicBezTo>
                <a:cubicBezTo>
                  <a:pt x="106" y="148"/>
                  <a:pt x="106" y="148"/>
                  <a:pt x="106" y="148"/>
                </a:cubicBezTo>
                <a:cubicBezTo>
                  <a:pt x="106" y="96"/>
                  <a:pt x="106" y="96"/>
                  <a:pt x="106" y="96"/>
                </a:cubicBezTo>
                <a:cubicBezTo>
                  <a:pt x="106" y="96"/>
                  <a:pt x="106" y="96"/>
                  <a:pt x="106" y="96"/>
                </a:cubicBezTo>
                <a:cubicBezTo>
                  <a:pt x="106" y="96"/>
                  <a:pt x="106" y="96"/>
                  <a:pt x="106" y="96"/>
                </a:cubicBezTo>
                <a:cubicBezTo>
                  <a:pt x="106" y="96"/>
                  <a:pt x="106" y="96"/>
                  <a:pt x="106" y="96"/>
                </a:cubicBezTo>
                <a:cubicBezTo>
                  <a:pt x="106" y="95"/>
                  <a:pt x="106" y="95"/>
                  <a:pt x="106" y="95"/>
                </a:cubicBezTo>
                <a:cubicBezTo>
                  <a:pt x="105" y="96"/>
                  <a:pt x="105" y="96"/>
                  <a:pt x="105" y="96"/>
                </a:cubicBezTo>
                <a:cubicBezTo>
                  <a:pt x="103" y="95"/>
                  <a:pt x="103" y="95"/>
                  <a:pt x="103" y="95"/>
                </a:cubicBezTo>
                <a:cubicBezTo>
                  <a:pt x="103" y="146"/>
                  <a:pt x="103" y="146"/>
                  <a:pt x="103" y="146"/>
                </a:cubicBezTo>
                <a:cubicBezTo>
                  <a:pt x="103" y="146"/>
                  <a:pt x="104" y="147"/>
                  <a:pt x="105" y="147"/>
                </a:cubicBezTo>
                <a:cubicBezTo>
                  <a:pt x="104" y="149"/>
                  <a:pt x="104" y="149"/>
                  <a:pt x="104" y="149"/>
                </a:cubicBezTo>
                <a:cubicBezTo>
                  <a:pt x="103" y="149"/>
                  <a:pt x="103" y="149"/>
                  <a:pt x="103" y="149"/>
                </a:cubicBezTo>
                <a:cubicBezTo>
                  <a:pt x="103" y="150"/>
                  <a:pt x="103" y="150"/>
                  <a:pt x="103" y="150"/>
                </a:cubicBezTo>
                <a:cubicBezTo>
                  <a:pt x="104" y="150"/>
                  <a:pt x="104" y="150"/>
                  <a:pt x="104" y="150"/>
                </a:cubicBezTo>
                <a:cubicBezTo>
                  <a:pt x="104" y="151"/>
                  <a:pt x="104" y="151"/>
                  <a:pt x="104" y="151"/>
                </a:cubicBezTo>
                <a:cubicBezTo>
                  <a:pt x="103" y="151"/>
                  <a:pt x="103" y="151"/>
                  <a:pt x="103" y="151"/>
                </a:cubicBezTo>
                <a:cubicBezTo>
                  <a:pt x="103" y="152"/>
                  <a:pt x="103" y="152"/>
                  <a:pt x="103" y="152"/>
                </a:cubicBezTo>
                <a:cubicBezTo>
                  <a:pt x="104" y="152"/>
                  <a:pt x="104" y="152"/>
                  <a:pt x="104" y="152"/>
                </a:cubicBezTo>
                <a:cubicBezTo>
                  <a:pt x="104" y="154"/>
                  <a:pt x="104" y="154"/>
                  <a:pt x="104" y="154"/>
                </a:cubicBezTo>
                <a:cubicBezTo>
                  <a:pt x="103" y="154"/>
                  <a:pt x="103" y="154"/>
                  <a:pt x="103" y="154"/>
                </a:cubicBezTo>
                <a:lnTo>
                  <a:pt x="103" y="179"/>
                </a:lnTo>
                <a:close/>
                <a:moveTo>
                  <a:pt x="106" y="52"/>
                </a:moveTo>
                <a:cubicBezTo>
                  <a:pt x="104" y="54"/>
                  <a:pt x="103" y="55"/>
                  <a:pt x="103" y="55"/>
                </a:cubicBezTo>
                <a:cubicBezTo>
                  <a:pt x="104" y="55"/>
                  <a:pt x="105" y="55"/>
                  <a:pt x="106" y="55"/>
                </a:cubicBezTo>
                <a:lnTo>
                  <a:pt x="106" y="52"/>
                </a:lnTo>
                <a:close/>
                <a:moveTo>
                  <a:pt x="106" y="57"/>
                </a:moveTo>
                <a:cubicBezTo>
                  <a:pt x="106" y="89"/>
                  <a:pt x="106" y="89"/>
                  <a:pt x="106" y="89"/>
                </a:cubicBezTo>
                <a:cubicBezTo>
                  <a:pt x="105" y="88"/>
                  <a:pt x="104" y="88"/>
                  <a:pt x="103" y="88"/>
                </a:cubicBezTo>
                <a:cubicBezTo>
                  <a:pt x="103" y="55"/>
                  <a:pt x="103" y="55"/>
                  <a:pt x="103" y="55"/>
                </a:cubicBezTo>
                <a:lnTo>
                  <a:pt x="106" y="57"/>
                </a:lnTo>
                <a:close/>
                <a:moveTo>
                  <a:pt x="102" y="6"/>
                </a:moveTo>
                <a:cubicBezTo>
                  <a:pt x="103" y="7"/>
                  <a:pt x="103" y="7"/>
                  <a:pt x="103" y="7"/>
                </a:cubicBezTo>
                <a:cubicBezTo>
                  <a:pt x="103" y="6"/>
                  <a:pt x="103" y="6"/>
                  <a:pt x="103" y="6"/>
                </a:cubicBezTo>
                <a:cubicBezTo>
                  <a:pt x="102" y="5"/>
                  <a:pt x="102" y="5"/>
                  <a:pt x="102" y="5"/>
                </a:cubicBezTo>
                <a:lnTo>
                  <a:pt x="102" y="6"/>
                </a:lnTo>
                <a:close/>
                <a:moveTo>
                  <a:pt x="102" y="179"/>
                </a:moveTo>
                <a:cubicBezTo>
                  <a:pt x="103" y="179"/>
                  <a:pt x="103" y="179"/>
                  <a:pt x="103" y="179"/>
                </a:cubicBezTo>
                <a:cubicBezTo>
                  <a:pt x="103" y="154"/>
                  <a:pt x="103" y="154"/>
                  <a:pt x="103" y="154"/>
                </a:cubicBezTo>
                <a:cubicBezTo>
                  <a:pt x="102" y="154"/>
                  <a:pt x="102" y="154"/>
                  <a:pt x="102" y="154"/>
                </a:cubicBezTo>
                <a:lnTo>
                  <a:pt x="102" y="179"/>
                </a:lnTo>
                <a:close/>
                <a:moveTo>
                  <a:pt x="103" y="55"/>
                </a:moveTo>
                <a:cubicBezTo>
                  <a:pt x="102" y="55"/>
                  <a:pt x="102" y="55"/>
                  <a:pt x="102" y="55"/>
                </a:cubicBezTo>
                <a:cubicBezTo>
                  <a:pt x="102" y="56"/>
                  <a:pt x="102" y="56"/>
                  <a:pt x="102" y="56"/>
                </a:cubicBezTo>
                <a:cubicBezTo>
                  <a:pt x="102" y="56"/>
                  <a:pt x="102" y="56"/>
                  <a:pt x="102" y="56"/>
                </a:cubicBezTo>
                <a:cubicBezTo>
                  <a:pt x="102" y="57"/>
                  <a:pt x="102" y="57"/>
                  <a:pt x="102" y="58"/>
                </a:cubicBezTo>
                <a:cubicBezTo>
                  <a:pt x="102" y="88"/>
                  <a:pt x="102" y="88"/>
                  <a:pt x="102" y="88"/>
                </a:cubicBezTo>
                <a:cubicBezTo>
                  <a:pt x="103" y="88"/>
                  <a:pt x="103" y="88"/>
                  <a:pt x="103" y="88"/>
                </a:cubicBezTo>
                <a:lnTo>
                  <a:pt x="103" y="55"/>
                </a:lnTo>
                <a:close/>
                <a:moveTo>
                  <a:pt x="103" y="95"/>
                </a:moveTo>
                <a:cubicBezTo>
                  <a:pt x="102" y="95"/>
                  <a:pt x="102" y="95"/>
                  <a:pt x="102" y="95"/>
                </a:cubicBezTo>
                <a:cubicBezTo>
                  <a:pt x="102" y="146"/>
                  <a:pt x="102" y="146"/>
                  <a:pt x="102" y="146"/>
                </a:cubicBezTo>
                <a:cubicBezTo>
                  <a:pt x="102" y="146"/>
                  <a:pt x="102" y="146"/>
                  <a:pt x="102" y="146"/>
                </a:cubicBezTo>
                <a:cubicBezTo>
                  <a:pt x="102" y="147"/>
                  <a:pt x="102" y="147"/>
                  <a:pt x="102" y="147"/>
                </a:cubicBezTo>
                <a:cubicBezTo>
                  <a:pt x="102" y="150"/>
                  <a:pt x="102" y="150"/>
                  <a:pt x="102" y="150"/>
                </a:cubicBezTo>
                <a:cubicBezTo>
                  <a:pt x="102" y="149"/>
                  <a:pt x="102" y="149"/>
                  <a:pt x="102" y="149"/>
                </a:cubicBezTo>
                <a:cubicBezTo>
                  <a:pt x="103" y="150"/>
                  <a:pt x="103" y="150"/>
                  <a:pt x="103" y="150"/>
                </a:cubicBezTo>
                <a:cubicBezTo>
                  <a:pt x="103" y="149"/>
                  <a:pt x="103" y="149"/>
                  <a:pt x="103" y="149"/>
                </a:cubicBezTo>
                <a:cubicBezTo>
                  <a:pt x="102" y="149"/>
                  <a:pt x="102" y="149"/>
                  <a:pt x="102" y="149"/>
                </a:cubicBezTo>
                <a:cubicBezTo>
                  <a:pt x="103" y="146"/>
                  <a:pt x="103" y="146"/>
                  <a:pt x="103" y="146"/>
                </a:cubicBezTo>
                <a:cubicBezTo>
                  <a:pt x="103" y="146"/>
                  <a:pt x="103" y="146"/>
                  <a:pt x="103" y="146"/>
                </a:cubicBezTo>
                <a:lnTo>
                  <a:pt x="103" y="95"/>
                </a:lnTo>
                <a:close/>
                <a:moveTo>
                  <a:pt x="103" y="151"/>
                </a:moveTo>
                <a:cubicBezTo>
                  <a:pt x="103" y="152"/>
                  <a:pt x="103" y="152"/>
                  <a:pt x="103" y="152"/>
                </a:cubicBezTo>
                <a:cubicBezTo>
                  <a:pt x="102" y="151"/>
                  <a:pt x="102" y="151"/>
                  <a:pt x="102" y="151"/>
                </a:cubicBezTo>
                <a:cubicBezTo>
                  <a:pt x="102" y="151"/>
                  <a:pt x="102" y="151"/>
                  <a:pt x="102" y="151"/>
                </a:cubicBezTo>
                <a:lnTo>
                  <a:pt x="103" y="151"/>
                </a:lnTo>
                <a:close/>
                <a:moveTo>
                  <a:pt x="102" y="6"/>
                </a:moveTo>
                <a:cubicBezTo>
                  <a:pt x="102" y="6"/>
                  <a:pt x="102" y="6"/>
                  <a:pt x="102" y="6"/>
                </a:cubicBezTo>
                <a:cubicBezTo>
                  <a:pt x="102" y="5"/>
                  <a:pt x="102" y="5"/>
                  <a:pt x="102" y="5"/>
                </a:cubicBezTo>
                <a:cubicBezTo>
                  <a:pt x="102" y="5"/>
                  <a:pt x="102" y="5"/>
                  <a:pt x="102" y="5"/>
                </a:cubicBezTo>
                <a:lnTo>
                  <a:pt x="102" y="6"/>
                </a:lnTo>
                <a:close/>
                <a:moveTo>
                  <a:pt x="102" y="179"/>
                </a:moveTo>
                <a:cubicBezTo>
                  <a:pt x="102" y="179"/>
                  <a:pt x="102" y="179"/>
                  <a:pt x="102" y="179"/>
                </a:cubicBezTo>
                <a:cubicBezTo>
                  <a:pt x="102" y="154"/>
                  <a:pt x="102" y="154"/>
                  <a:pt x="102" y="154"/>
                </a:cubicBezTo>
                <a:cubicBezTo>
                  <a:pt x="102" y="154"/>
                  <a:pt x="102" y="154"/>
                  <a:pt x="102" y="154"/>
                </a:cubicBezTo>
                <a:lnTo>
                  <a:pt x="102" y="179"/>
                </a:lnTo>
                <a:close/>
                <a:moveTo>
                  <a:pt x="102" y="55"/>
                </a:moveTo>
                <a:cubicBezTo>
                  <a:pt x="102" y="55"/>
                  <a:pt x="102" y="55"/>
                  <a:pt x="102" y="55"/>
                </a:cubicBezTo>
                <a:cubicBezTo>
                  <a:pt x="102" y="56"/>
                  <a:pt x="102" y="56"/>
                  <a:pt x="102" y="56"/>
                </a:cubicBezTo>
                <a:cubicBezTo>
                  <a:pt x="102" y="56"/>
                  <a:pt x="102" y="56"/>
                  <a:pt x="102" y="56"/>
                </a:cubicBezTo>
                <a:lnTo>
                  <a:pt x="102" y="55"/>
                </a:lnTo>
                <a:close/>
                <a:moveTo>
                  <a:pt x="102" y="58"/>
                </a:moveTo>
                <a:cubicBezTo>
                  <a:pt x="102" y="58"/>
                  <a:pt x="102" y="58"/>
                  <a:pt x="102" y="59"/>
                </a:cubicBezTo>
                <a:cubicBezTo>
                  <a:pt x="102" y="88"/>
                  <a:pt x="102" y="88"/>
                  <a:pt x="102" y="88"/>
                </a:cubicBezTo>
                <a:cubicBezTo>
                  <a:pt x="102" y="88"/>
                  <a:pt x="102" y="88"/>
                  <a:pt x="102" y="88"/>
                </a:cubicBezTo>
                <a:lnTo>
                  <a:pt x="102" y="58"/>
                </a:lnTo>
                <a:close/>
                <a:moveTo>
                  <a:pt x="102" y="95"/>
                </a:moveTo>
                <a:cubicBezTo>
                  <a:pt x="102" y="95"/>
                  <a:pt x="102" y="95"/>
                  <a:pt x="102" y="95"/>
                </a:cubicBezTo>
                <a:cubicBezTo>
                  <a:pt x="102" y="146"/>
                  <a:pt x="102" y="146"/>
                  <a:pt x="102" y="146"/>
                </a:cubicBezTo>
                <a:cubicBezTo>
                  <a:pt x="102" y="146"/>
                  <a:pt x="102" y="146"/>
                  <a:pt x="102" y="146"/>
                </a:cubicBezTo>
                <a:lnTo>
                  <a:pt x="102" y="95"/>
                </a:lnTo>
                <a:close/>
                <a:moveTo>
                  <a:pt x="102" y="147"/>
                </a:moveTo>
                <a:cubicBezTo>
                  <a:pt x="102" y="150"/>
                  <a:pt x="102" y="150"/>
                  <a:pt x="102" y="150"/>
                </a:cubicBezTo>
                <a:cubicBezTo>
                  <a:pt x="102" y="151"/>
                  <a:pt x="102" y="151"/>
                  <a:pt x="102" y="151"/>
                </a:cubicBezTo>
                <a:cubicBezTo>
                  <a:pt x="102" y="151"/>
                  <a:pt x="102" y="151"/>
                  <a:pt x="102" y="151"/>
                </a:cubicBezTo>
                <a:cubicBezTo>
                  <a:pt x="102" y="151"/>
                  <a:pt x="102" y="151"/>
                  <a:pt x="102" y="151"/>
                </a:cubicBezTo>
                <a:cubicBezTo>
                  <a:pt x="102" y="151"/>
                  <a:pt x="102" y="151"/>
                  <a:pt x="102" y="151"/>
                </a:cubicBezTo>
                <a:cubicBezTo>
                  <a:pt x="102" y="152"/>
                  <a:pt x="102" y="152"/>
                  <a:pt x="102" y="152"/>
                </a:cubicBezTo>
                <a:cubicBezTo>
                  <a:pt x="102" y="148"/>
                  <a:pt x="102" y="148"/>
                  <a:pt x="102" y="148"/>
                </a:cubicBezTo>
                <a:lnTo>
                  <a:pt x="102" y="147"/>
                </a:lnTo>
                <a:close/>
                <a:moveTo>
                  <a:pt x="101" y="6"/>
                </a:moveTo>
                <a:cubicBezTo>
                  <a:pt x="102" y="6"/>
                  <a:pt x="102" y="6"/>
                  <a:pt x="102" y="6"/>
                </a:cubicBezTo>
                <a:cubicBezTo>
                  <a:pt x="102" y="5"/>
                  <a:pt x="102" y="5"/>
                  <a:pt x="102" y="5"/>
                </a:cubicBezTo>
                <a:cubicBezTo>
                  <a:pt x="101" y="5"/>
                  <a:pt x="101" y="5"/>
                  <a:pt x="101" y="5"/>
                </a:cubicBezTo>
                <a:lnTo>
                  <a:pt x="101" y="6"/>
                </a:lnTo>
                <a:close/>
                <a:moveTo>
                  <a:pt x="101" y="180"/>
                </a:moveTo>
                <a:cubicBezTo>
                  <a:pt x="102" y="179"/>
                  <a:pt x="102" y="179"/>
                  <a:pt x="102" y="179"/>
                </a:cubicBezTo>
                <a:cubicBezTo>
                  <a:pt x="102" y="154"/>
                  <a:pt x="102" y="154"/>
                  <a:pt x="102" y="154"/>
                </a:cubicBezTo>
                <a:cubicBezTo>
                  <a:pt x="101" y="154"/>
                  <a:pt x="101" y="154"/>
                  <a:pt x="101" y="154"/>
                </a:cubicBezTo>
                <a:cubicBezTo>
                  <a:pt x="102" y="152"/>
                  <a:pt x="102" y="152"/>
                  <a:pt x="102" y="152"/>
                </a:cubicBezTo>
                <a:cubicBezTo>
                  <a:pt x="102" y="148"/>
                  <a:pt x="102" y="148"/>
                  <a:pt x="102" y="148"/>
                </a:cubicBezTo>
                <a:cubicBezTo>
                  <a:pt x="101" y="154"/>
                  <a:pt x="101" y="154"/>
                  <a:pt x="101" y="154"/>
                </a:cubicBezTo>
                <a:cubicBezTo>
                  <a:pt x="101" y="154"/>
                  <a:pt x="101" y="154"/>
                  <a:pt x="101" y="154"/>
                </a:cubicBezTo>
                <a:lnTo>
                  <a:pt x="101" y="180"/>
                </a:lnTo>
                <a:close/>
                <a:moveTo>
                  <a:pt x="102" y="55"/>
                </a:moveTo>
                <a:cubicBezTo>
                  <a:pt x="101" y="54"/>
                  <a:pt x="101" y="54"/>
                  <a:pt x="101" y="54"/>
                </a:cubicBezTo>
                <a:cubicBezTo>
                  <a:pt x="101" y="54"/>
                  <a:pt x="101" y="54"/>
                  <a:pt x="101" y="54"/>
                </a:cubicBezTo>
                <a:cubicBezTo>
                  <a:pt x="101" y="55"/>
                  <a:pt x="101" y="55"/>
                  <a:pt x="101" y="55"/>
                </a:cubicBezTo>
                <a:cubicBezTo>
                  <a:pt x="102" y="56"/>
                  <a:pt x="102" y="56"/>
                  <a:pt x="102" y="56"/>
                </a:cubicBezTo>
                <a:lnTo>
                  <a:pt x="102" y="55"/>
                </a:lnTo>
                <a:close/>
                <a:moveTo>
                  <a:pt x="102" y="59"/>
                </a:moveTo>
                <a:cubicBezTo>
                  <a:pt x="101" y="60"/>
                  <a:pt x="101" y="62"/>
                  <a:pt x="101" y="63"/>
                </a:cubicBezTo>
                <a:cubicBezTo>
                  <a:pt x="101" y="88"/>
                  <a:pt x="101" y="88"/>
                  <a:pt x="101" y="88"/>
                </a:cubicBezTo>
                <a:cubicBezTo>
                  <a:pt x="102" y="88"/>
                  <a:pt x="102" y="88"/>
                  <a:pt x="102" y="88"/>
                </a:cubicBezTo>
                <a:lnTo>
                  <a:pt x="102" y="59"/>
                </a:lnTo>
                <a:close/>
                <a:moveTo>
                  <a:pt x="102" y="95"/>
                </a:moveTo>
                <a:cubicBezTo>
                  <a:pt x="101" y="94"/>
                  <a:pt x="101" y="94"/>
                  <a:pt x="101" y="94"/>
                </a:cubicBezTo>
                <a:cubicBezTo>
                  <a:pt x="101" y="146"/>
                  <a:pt x="101" y="146"/>
                  <a:pt x="101" y="146"/>
                </a:cubicBezTo>
                <a:cubicBezTo>
                  <a:pt x="101" y="145"/>
                  <a:pt x="101" y="145"/>
                  <a:pt x="101" y="145"/>
                </a:cubicBezTo>
                <a:cubicBezTo>
                  <a:pt x="102" y="146"/>
                  <a:pt x="102" y="146"/>
                  <a:pt x="102" y="146"/>
                </a:cubicBezTo>
                <a:lnTo>
                  <a:pt x="102" y="95"/>
                </a:lnTo>
                <a:close/>
                <a:moveTo>
                  <a:pt x="100" y="6"/>
                </a:moveTo>
                <a:cubicBezTo>
                  <a:pt x="101" y="6"/>
                  <a:pt x="101" y="6"/>
                  <a:pt x="101" y="6"/>
                </a:cubicBezTo>
                <a:cubicBezTo>
                  <a:pt x="101" y="5"/>
                  <a:pt x="101" y="5"/>
                  <a:pt x="101" y="5"/>
                </a:cubicBezTo>
                <a:cubicBezTo>
                  <a:pt x="100" y="5"/>
                  <a:pt x="100" y="5"/>
                  <a:pt x="100" y="5"/>
                </a:cubicBezTo>
                <a:cubicBezTo>
                  <a:pt x="100" y="5"/>
                  <a:pt x="100" y="5"/>
                  <a:pt x="100" y="5"/>
                </a:cubicBezTo>
                <a:lnTo>
                  <a:pt x="100" y="6"/>
                </a:lnTo>
                <a:close/>
                <a:moveTo>
                  <a:pt x="100" y="180"/>
                </a:moveTo>
                <a:cubicBezTo>
                  <a:pt x="101" y="180"/>
                  <a:pt x="101" y="180"/>
                  <a:pt x="101" y="180"/>
                </a:cubicBezTo>
                <a:cubicBezTo>
                  <a:pt x="101" y="154"/>
                  <a:pt x="101" y="154"/>
                  <a:pt x="101" y="154"/>
                </a:cubicBezTo>
                <a:cubicBezTo>
                  <a:pt x="100" y="153"/>
                  <a:pt x="100" y="153"/>
                  <a:pt x="100" y="153"/>
                </a:cubicBezTo>
                <a:lnTo>
                  <a:pt x="100" y="180"/>
                </a:lnTo>
                <a:close/>
                <a:moveTo>
                  <a:pt x="101" y="54"/>
                </a:moveTo>
                <a:cubicBezTo>
                  <a:pt x="100" y="55"/>
                  <a:pt x="100" y="55"/>
                  <a:pt x="100" y="55"/>
                </a:cubicBezTo>
                <a:cubicBezTo>
                  <a:pt x="101" y="55"/>
                  <a:pt x="101" y="55"/>
                  <a:pt x="101" y="55"/>
                </a:cubicBezTo>
                <a:lnTo>
                  <a:pt x="101" y="54"/>
                </a:lnTo>
                <a:close/>
                <a:moveTo>
                  <a:pt x="101" y="63"/>
                </a:moveTo>
                <a:cubicBezTo>
                  <a:pt x="101" y="64"/>
                  <a:pt x="100" y="65"/>
                  <a:pt x="100" y="66"/>
                </a:cubicBezTo>
                <a:cubicBezTo>
                  <a:pt x="100" y="88"/>
                  <a:pt x="100" y="88"/>
                  <a:pt x="100" y="88"/>
                </a:cubicBezTo>
                <a:cubicBezTo>
                  <a:pt x="101" y="88"/>
                  <a:pt x="101" y="88"/>
                  <a:pt x="101" y="88"/>
                </a:cubicBezTo>
                <a:lnTo>
                  <a:pt x="101" y="63"/>
                </a:lnTo>
                <a:close/>
                <a:moveTo>
                  <a:pt x="101" y="94"/>
                </a:moveTo>
                <a:cubicBezTo>
                  <a:pt x="100" y="94"/>
                  <a:pt x="100" y="94"/>
                  <a:pt x="100" y="94"/>
                </a:cubicBezTo>
                <a:cubicBezTo>
                  <a:pt x="100" y="145"/>
                  <a:pt x="100" y="145"/>
                  <a:pt x="100" y="145"/>
                </a:cubicBezTo>
                <a:cubicBezTo>
                  <a:pt x="100" y="145"/>
                  <a:pt x="100" y="145"/>
                  <a:pt x="100" y="145"/>
                </a:cubicBezTo>
                <a:cubicBezTo>
                  <a:pt x="100" y="148"/>
                  <a:pt x="100" y="148"/>
                  <a:pt x="100" y="148"/>
                </a:cubicBezTo>
                <a:cubicBezTo>
                  <a:pt x="100" y="151"/>
                  <a:pt x="100" y="151"/>
                  <a:pt x="100" y="151"/>
                </a:cubicBezTo>
                <a:cubicBezTo>
                  <a:pt x="101" y="146"/>
                  <a:pt x="101" y="146"/>
                  <a:pt x="101" y="146"/>
                </a:cubicBezTo>
                <a:lnTo>
                  <a:pt x="101" y="94"/>
                </a:lnTo>
                <a:close/>
                <a:moveTo>
                  <a:pt x="99" y="6"/>
                </a:moveTo>
                <a:cubicBezTo>
                  <a:pt x="99" y="6"/>
                  <a:pt x="99" y="6"/>
                  <a:pt x="100" y="6"/>
                </a:cubicBezTo>
                <a:cubicBezTo>
                  <a:pt x="100" y="5"/>
                  <a:pt x="100" y="5"/>
                  <a:pt x="100" y="5"/>
                </a:cubicBezTo>
                <a:cubicBezTo>
                  <a:pt x="99" y="5"/>
                  <a:pt x="99" y="5"/>
                  <a:pt x="99" y="5"/>
                </a:cubicBezTo>
                <a:lnTo>
                  <a:pt x="99" y="6"/>
                </a:lnTo>
                <a:close/>
                <a:moveTo>
                  <a:pt x="99" y="180"/>
                </a:moveTo>
                <a:cubicBezTo>
                  <a:pt x="99" y="180"/>
                  <a:pt x="100" y="180"/>
                  <a:pt x="100" y="180"/>
                </a:cubicBezTo>
                <a:cubicBezTo>
                  <a:pt x="100" y="153"/>
                  <a:pt x="100" y="153"/>
                  <a:pt x="100" y="153"/>
                </a:cubicBezTo>
                <a:cubicBezTo>
                  <a:pt x="100" y="153"/>
                  <a:pt x="100" y="153"/>
                  <a:pt x="100" y="153"/>
                </a:cubicBezTo>
                <a:cubicBezTo>
                  <a:pt x="100" y="151"/>
                  <a:pt x="100" y="151"/>
                  <a:pt x="100" y="151"/>
                </a:cubicBezTo>
                <a:cubicBezTo>
                  <a:pt x="100" y="148"/>
                  <a:pt x="100" y="148"/>
                  <a:pt x="100" y="148"/>
                </a:cubicBezTo>
                <a:cubicBezTo>
                  <a:pt x="99" y="153"/>
                  <a:pt x="99" y="153"/>
                  <a:pt x="99" y="153"/>
                </a:cubicBezTo>
                <a:cubicBezTo>
                  <a:pt x="99" y="153"/>
                  <a:pt x="99" y="153"/>
                  <a:pt x="99" y="153"/>
                </a:cubicBezTo>
                <a:lnTo>
                  <a:pt x="99" y="180"/>
                </a:lnTo>
                <a:close/>
                <a:moveTo>
                  <a:pt x="100" y="66"/>
                </a:moveTo>
                <a:cubicBezTo>
                  <a:pt x="100" y="67"/>
                  <a:pt x="99" y="68"/>
                  <a:pt x="99" y="69"/>
                </a:cubicBezTo>
                <a:cubicBezTo>
                  <a:pt x="99" y="88"/>
                  <a:pt x="99" y="88"/>
                  <a:pt x="99" y="88"/>
                </a:cubicBezTo>
                <a:cubicBezTo>
                  <a:pt x="99" y="88"/>
                  <a:pt x="100" y="88"/>
                  <a:pt x="100" y="88"/>
                </a:cubicBezTo>
                <a:lnTo>
                  <a:pt x="100" y="66"/>
                </a:lnTo>
                <a:close/>
                <a:moveTo>
                  <a:pt x="100" y="94"/>
                </a:moveTo>
                <a:cubicBezTo>
                  <a:pt x="99" y="93"/>
                  <a:pt x="99" y="93"/>
                  <a:pt x="99" y="93"/>
                </a:cubicBezTo>
                <a:cubicBezTo>
                  <a:pt x="99" y="145"/>
                  <a:pt x="99" y="145"/>
                  <a:pt x="99" y="145"/>
                </a:cubicBezTo>
                <a:cubicBezTo>
                  <a:pt x="99" y="145"/>
                  <a:pt x="100" y="145"/>
                  <a:pt x="100" y="145"/>
                </a:cubicBezTo>
                <a:lnTo>
                  <a:pt x="100" y="94"/>
                </a:lnTo>
                <a:close/>
                <a:moveTo>
                  <a:pt x="94" y="46"/>
                </a:moveTo>
                <a:cubicBezTo>
                  <a:pt x="95" y="46"/>
                  <a:pt x="95" y="46"/>
                  <a:pt x="95" y="46"/>
                </a:cubicBezTo>
                <a:cubicBezTo>
                  <a:pt x="96" y="47"/>
                  <a:pt x="96" y="47"/>
                  <a:pt x="96" y="47"/>
                </a:cubicBezTo>
                <a:cubicBezTo>
                  <a:pt x="96" y="46"/>
                  <a:pt x="96" y="46"/>
                  <a:pt x="96" y="46"/>
                </a:cubicBezTo>
                <a:cubicBezTo>
                  <a:pt x="94" y="45"/>
                  <a:pt x="94" y="45"/>
                  <a:pt x="94" y="45"/>
                </a:cubicBezTo>
                <a:cubicBezTo>
                  <a:pt x="94" y="44"/>
                  <a:pt x="94" y="43"/>
                  <a:pt x="92" y="41"/>
                </a:cubicBezTo>
                <a:cubicBezTo>
                  <a:pt x="92" y="42"/>
                  <a:pt x="92" y="42"/>
                  <a:pt x="92" y="42"/>
                </a:cubicBezTo>
                <a:cubicBezTo>
                  <a:pt x="93" y="43"/>
                  <a:pt x="94" y="44"/>
                  <a:pt x="94" y="45"/>
                </a:cubicBezTo>
                <a:cubicBezTo>
                  <a:pt x="92" y="44"/>
                  <a:pt x="92" y="44"/>
                  <a:pt x="92" y="44"/>
                </a:cubicBezTo>
                <a:cubicBezTo>
                  <a:pt x="92" y="64"/>
                  <a:pt x="92" y="64"/>
                  <a:pt x="92" y="64"/>
                </a:cubicBezTo>
                <a:cubicBezTo>
                  <a:pt x="95" y="53"/>
                  <a:pt x="95" y="47"/>
                  <a:pt x="94" y="46"/>
                </a:cubicBezTo>
                <a:close/>
                <a:moveTo>
                  <a:pt x="92" y="39"/>
                </a:moveTo>
                <a:cubicBezTo>
                  <a:pt x="95" y="28"/>
                  <a:pt x="94" y="21"/>
                  <a:pt x="94" y="20"/>
                </a:cubicBezTo>
                <a:cubicBezTo>
                  <a:pt x="96" y="21"/>
                  <a:pt x="96" y="21"/>
                  <a:pt x="96" y="21"/>
                </a:cubicBezTo>
                <a:cubicBezTo>
                  <a:pt x="97" y="20"/>
                  <a:pt x="97" y="20"/>
                  <a:pt x="97" y="20"/>
                </a:cubicBezTo>
                <a:cubicBezTo>
                  <a:pt x="92" y="18"/>
                  <a:pt x="92" y="18"/>
                  <a:pt x="92" y="18"/>
                </a:cubicBezTo>
                <a:lnTo>
                  <a:pt x="92" y="39"/>
                </a:lnTo>
                <a:close/>
                <a:moveTo>
                  <a:pt x="92" y="5"/>
                </a:moveTo>
                <a:cubicBezTo>
                  <a:pt x="94" y="5"/>
                  <a:pt x="95" y="5"/>
                  <a:pt x="97" y="6"/>
                </a:cubicBezTo>
                <a:cubicBezTo>
                  <a:pt x="97" y="6"/>
                  <a:pt x="98" y="6"/>
                  <a:pt x="99" y="6"/>
                </a:cubicBezTo>
                <a:cubicBezTo>
                  <a:pt x="99" y="5"/>
                  <a:pt x="99" y="5"/>
                  <a:pt x="99" y="5"/>
                </a:cubicBezTo>
                <a:cubicBezTo>
                  <a:pt x="98" y="5"/>
                  <a:pt x="97" y="5"/>
                  <a:pt x="96" y="5"/>
                </a:cubicBezTo>
                <a:cubicBezTo>
                  <a:pt x="95" y="4"/>
                  <a:pt x="94" y="4"/>
                  <a:pt x="92" y="3"/>
                </a:cubicBezTo>
                <a:lnTo>
                  <a:pt x="92" y="5"/>
                </a:lnTo>
                <a:close/>
                <a:moveTo>
                  <a:pt x="92" y="179"/>
                </a:moveTo>
                <a:cubicBezTo>
                  <a:pt x="95" y="179"/>
                  <a:pt x="97" y="179"/>
                  <a:pt x="99" y="180"/>
                </a:cubicBezTo>
                <a:cubicBezTo>
                  <a:pt x="99" y="153"/>
                  <a:pt x="99" y="153"/>
                  <a:pt x="99" y="153"/>
                </a:cubicBezTo>
                <a:cubicBezTo>
                  <a:pt x="97" y="153"/>
                  <a:pt x="97" y="153"/>
                  <a:pt x="97" y="153"/>
                </a:cubicBezTo>
                <a:cubicBezTo>
                  <a:pt x="99" y="145"/>
                  <a:pt x="99" y="145"/>
                  <a:pt x="99" y="145"/>
                </a:cubicBezTo>
                <a:cubicBezTo>
                  <a:pt x="99" y="145"/>
                  <a:pt x="99" y="145"/>
                  <a:pt x="99" y="145"/>
                </a:cubicBezTo>
                <a:cubicBezTo>
                  <a:pt x="99" y="93"/>
                  <a:pt x="99" y="93"/>
                  <a:pt x="99" y="93"/>
                </a:cubicBezTo>
                <a:cubicBezTo>
                  <a:pt x="92" y="91"/>
                  <a:pt x="92" y="91"/>
                  <a:pt x="92" y="91"/>
                </a:cubicBezTo>
                <a:cubicBezTo>
                  <a:pt x="92" y="143"/>
                  <a:pt x="92" y="143"/>
                  <a:pt x="92" y="143"/>
                </a:cubicBezTo>
                <a:cubicBezTo>
                  <a:pt x="94" y="143"/>
                  <a:pt x="95" y="144"/>
                  <a:pt x="96" y="144"/>
                </a:cubicBezTo>
                <a:cubicBezTo>
                  <a:pt x="95" y="148"/>
                  <a:pt x="95" y="151"/>
                  <a:pt x="94" y="152"/>
                </a:cubicBezTo>
                <a:cubicBezTo>
                  <a:pt x="92" y="152"/>
                  <a:pt x="92" y="152"/>
                  <a:pt x="92" y="152"/>
                </a:cubicBezTo>
                <a:lnTo>
                  <a:pt x="92" y="179"/>
                </a:lnTo>
                <a:close/>
                <a:moveTo>
                  <a:pt x="99" y="69"/>
                </a:moveTo>
                <a:cubicBezTo>
                  <a:pt x="97" y="74"/>
                  <a:pt x="95" y="78"/>
                  <a:pt x="92" y="81"/>
                </a:cubicBezTo>
                <a:cubicBezTo>
                  <a:pt x="92" y="88"/>
                  <a:pt x="92" y="88"/>
                  <a:pt x="92" y="88"/>
                </a:cubicBezTo>
                <a:cubicBezTo>
                  <a:pt x="95" y="88"/>
                  <a:pt x="97" y="88"/>
                  <a:pt x="99" y="88"/>
                </a:cubicBezTo>
                <a:lnTo>
                  <a:pt x="99" y="69"/>
                </a:lnTo>
                <a:close/>
                <a:moveTo>
                  <a:pt x="92" y="41"/>
                </a:moveTo>
                <a:cubicBezTo>
                  <a:pt x="92" y="40"/>
                  <a:pt x="92" y="40"/>
                  <a:pt x="92" y="40"/>
                </a:cubicBezTo>
                <a:cubicBezTo>
                  <a:pt x="92" y="40"/>
                  <a:pt x="92" y="39"/>
                  <a:pt x="92" y="39"/>
                </a:cubicBezTo>
                <a:cubicBezTo>
                  <a:pt x="92" y="18"/>
                  <a:pt x="92" y="18"/>
                  <a:pt x="92" y="18"/>
                </a:cubicBezTo>
                <a:cubicBezTo>
                  <a:pt x="90" y="17"/>
                  <a:pt x="90" y="17"/>
                  <a:pt x="90" y="17"/>
                </a:cubicBezTo>
                <a:cubicBezTo>
                  <a:pt x="90" y="39"/>
                  <a:pt x="90" y="39"/>
                  <a:pt x="90" y="39"/>
                </a:cubicBezTo>
                <a:cubicBezTo>
                  <a:pt x="90" y="40"/>
                  <a:pt x="91" y="40"/>
                  <a:pt x="91" y="40"/>
                </a:cubicBezTo>
                <a:cubicBezTo>
                  <a:pt x="92" y="41"/>
                  <a:pt x="92" y="41"/>
                  <a:pt x="92" y="42"/>
                </a:cubicBezTo>
                <a:lnTo>
                  <a:pt x="92" y="41"/>
                </a:lnTo>
                <a:close/>
                <a:moveTo>
                  <a:pt x="90" y="6"/>
                </a:moveTo>
                <a:cubicBezTo>
                  <a:pt x="90" y="6"/>
                  <a:pt x="91" y="6"/>
                  <a:pt x="92" y="5"/>
                </a:cubicBezTo>
                <a:cubicBezTo>
                  <a:pt x="92" y="3"/>
                  <a:pt x="92" y="3"/>
                  <a:pt x="92" y="3"/>
                </a:cubicBezTo>
                <a:cubicBezTo>
                  <a:pt x="92" y="3"/>
                  <a:pt x="91" y="3"/>
                  <a:pt x="90" y="4"/>
                </a:cubicBezTo>
                <a:lnTo>
                  <a:pt x="90" y="6"/>
                </a:lnTo>
                <a:close/>
                <a:moveTo>
                  <a:pt x="90" y="2"/>
                </a:moveTo>
                <a:cubicBezTo>
                  <a:pt x="90" y="1"/>
                  <a:pt x="90" y="1"/>
                  <a:pt x="90" y="1"/>
                </a:cubicBezTo>
                <a:cubicBezTo>
                  <a:pt x="90" y="0"/>
                  <a:pt x="90" y="0"/>
                  <a:pt x="90" y="1"/>
                </a:cubicBezTo>
                <a:lnTo>
                  <a:pt x="90" y="2"/>
                </a:lnTo>
                <a:close/>
                <a:moveTo>
                  <a:pt x="90" y="179"/>
                </a:moveTo>
                <a:cubicBezTo>
                  <a:pt x="91" y="179"/>
                  <a:pt x="92" y="179"/>
                  <a:pt x="92" y="179"/>
                </a:cubicBezTo>
                <a:cubicBezTo>
                  <a:pt x="92" y="152"/>
                  <a:pt x="92" y="152"/>
                  <a:pt x="92" y="152"/>
                </a:cubicBezTo>
                <a:cubicBezTo>
                  <a:pt x="90" y="151"/>
                  <a:pt x="90" y="151"/>
                  <a:pt x="90" y="151"/>
                </a:cubicBezTo>
                <a:lnTo>
                  <a:pt x="90" y="179"/>
                </a:lnTo>
                <a:close/>
                <a:moveTo>
                  <a:pt x="92" y="81"/>
                </a:moveTo>
                <a:cubicBezTo>
                  <a:pt x="92" y="82"/>
                  <a:pt x="91" y="83"/>
                  <a:pt x="90" y="84"/>
                </a:cubicBezTo>
                <a:cubicBezTo>
                  <a:pt x="90" y="88"/>
                  <a:pt x="90" y="88"/>
                  <a:pt x="90" y="88"/>
                </a:cubicBezTo>
                <a:cubicBezTo>
                  <a:pt x="91" y="88"/>
                  <a:pt x="92" y="88"/>
                  <a:pt x="92" y="88"/>
                </a:cubicBezTo>
                <a:lnTo>
                  <a:pt x="92" y="81"/>
                </a:lnTo>
                <a:close/>
                <a:moveTo>
                  <a:pt x="92" y="91"/>
                </a:moveTo>
                <a:cubicBezTo>
                  <a:pt x="90" y="90"/>
                  <a:pt x="90" y="90"/>
                  <a:pt x="90" y="90"/>
                </a:cubicBezTo>
                <a:cubicBezTo>
                  <a:pt x="90" y="142"/>
                  <a:pt x="90" y="142"/>
                  <a:pt x="90" y="142"/>
                </a:cubicBezTo>
                <a:cubicBezTo>
                  <a:pt x="90" y="142"/>
                  <a:pt x="91" y="142"/>
                  <a:pt x="91" y="143"/>
                </a:cubicBezTo>
                <a:cubicBezTo>
                  <a:pt x="90" y="146"/>
                  <a:pt x="90" y="146"/>
                  <a:pt x="90" y="146"/>
                </a:cubicBezTo>
                <a:cubicBezTo>
                  <a:pt x="90" y="148"/>
                  <a:pt x="90" y="148"/>
                  <a:pt x="90" y="148"/>
                </a:cubicBezTo>
                <a:cubicBezTo>
                  <a:pt x="91" y="143"/>
                  <a:pt x="91" y="143"/>
                  <a:pt x="91" y="143"/>
                </a:cubicBezTo>
                <a:cubicBezTo>
                  <a:pt x="92" y="143"/>
                  <a:pt x="92" y="143"/>
                  <a:pt x="92" y="143"/>
                </a:cubicBezTo>
                <a:lnTo>
                  <a:pt x="92" y="91"/>
                </a:lnTo>
                <a:close/>
                <a:moveTo>
                  <a:pt x="90" y="84"/>
                </a:moveTo>
                <a:cubicBezTo>
                  <a:pt x="90" y="84"/>
                  <a:pt x="90" y="84"/>
                  <a:pt x="90" y="84"/>
                </a:cubicBezTo>
                <a:cubicBezTo>
                  <a:pt x="90" y="84"/>
                  <a:pt x="90" y="84"/>
                  <a:pt x="90" y="84"/>
                </a:cubicBezTo>
                <a:close/>
                <a:moveTo>
                  <a:pt x="90" y="75"/>
                </a:moveTo>
                <a:cubicBezTo>
                  <a:pt x="91" y="71"/>
                  <a:pt x="92" y="67"/>
                  <a:pt x="92" y="64"/>
                </a:cubicBezTo>
                <a:cubicBezTo>
                  <a:pt x="92" y="44"/>
                  <a:pt x="92" y="44"/>
                  <a:pt x="92" y="44"/>
                </a:cubicBezTo>
                <a:cubicBezTo>
                  <a:pt x="90" y="43"/>
                  <a:pt x="90" y="43"/>
                  <a:pt x="90" y="43"/>
                </a:cubicBezTo>
                <a:lnTo>
                  <a:pt x="90" y="75"/>
                </a:lnTo>
                <a:close/>
                <a:moveTo>
                  <a:pt x="90" y="17"/>
                </a:moveTo>
                <a:cubicBezTo>
                  <a:pt x="88" y="16"/>
                  <a:pt x="88" y="16"/>
                  <a:pt x="88" y="16"/>
                </a:cubicBezTo>
                <a:cubicBezTo>
                  <a:pt x="88" y="39"/>
                  <a:pt x="88" y="39"/>
                  <a:pt x="88" y="39"/>
                </a:cubicBezTo>
                <a:cubicBezTo>
                  <a:pt x="89" y="39"/>
                  <a:pt x="89" y="39"/>
                  <a:pt x="90" y="39"/>
                </a:cubicBezTo>
                <a:lnTo>
                  <a:pt x="90" y="17"/>
                </a:lnTo>
                <a:close/>
                <a:moveTo>
                  <a:pt x="88" y="9"/>
                </a:moveTo>
                <a:cubicBezTo>
                  <a:pt x="89" y="6"/>
                  <a:pt x="89" y="6"/>
                  <a:pt x="89" y="6"/>
                </a:cubicBezTo>
                <a:cubicBezTo>
                  <a:pt x="89" y="6"/>
                  <a:pt x="89" y="6"/>
                  <a:pt x="90" y="6"/>
                </a:cubicBezTo>
                <a:cubicBezTo>
                  <a:pt x="90" y="4"/>
                  <a:pt x="90" y="4"/>
                  <a:pt x="90" y="4"/>
                </a:cubicBezTo>
                <a:cubicBezTo>
                  <a:pt x="89" y="4"/>
                  <a:pt x="89" y="4"/>
                  <a:pt x="89" y="4"/>
                </a:cubicBezTo>
                <a:cubicBezTo>
                  <a:pt x="89" y="4"/>
                  <a:pt x="89" y="4"/>
                  <a:pt x="89" y="4"/>
                </a:cubicBezTo>
                <a:cubicBezTo>
                  <a:pt x="90" y="2"/>
                  <a:pt x="90" y="2"/>
                  <a:pt x="90" y="2"/>
                </a:cubicBezTo>
                <a:cubicBezTo>
                  <a:pt x="90" y="1"/>
                  <a:pt x="90" y="1"/>
                  <a:pt x="90" y="1"/>
                </a:cubicBezTo>
                <a:cubicBezTo>
                  <a:pt x="90" y="2"/>
                  <a:pt x="89" y="3"/>
                  <a:pt x="88" y="6"/>
                </a:cubicBezTo>
                <a:lnTo>
                  <a:pt x="88" y="9"/>
                </a:lnTo>
                <a:close/>
                <a:moveTo>
                  <a:pt x="88" y="178"/>
                </a:moveTo>
                <a:cubicBezTo>
                  <a:pt x="89" y="178"/>
                  <a:pt x="89" y="178"/>
                  <a:pt x="90" y="179"/>
                </a:cubicBezTo>
                <a:cubicBezTo>
                  <a:pt x="90" y="151"/>
                  <a:pt x="90" y="151"/>
                  <a:pt x="90" y="151"/>
                </a:cubicBezTo>
                <a:cubicBezTo>
                  <a:pt x="89" y="151"/>
                  <a:pt x="89" y="151"/>
                  <a:pt x="89" y="151"/>
                </a:cubicBezTo>
                <a:cubicBezTo>
                  <a:pt x="90" y="148"/>
                  <a:pt x="90" y="148"/>
                  <a:pt x="90" y="148"/>
                </a:cubicBezTo>
                <a:cubicBezTo>
                  <a:pt x="90" y="146"/>
                  <a:pt x="90" y="146"/>
                  <a:pt x="90" y="146"/>
                </a:cubicBezTo>
                <a:cubicBezTo>
                  <a:pt x="88" y="151"/>
                  <a:pt x="88" y="151"/>
                  <a:pt x="88" y="151"/>
                </a:cubicBezTo>
                <a:lnTo>
                  <a:pt x="88" y="178"/>
                </a:lnTo>
                <a:close/>
                <a:moveTo>
                  <a:pt x="90" y="84"/>
                </a:moveTo>
                <a:cubicBezTo>
                  <a:pt x="89" y="85"/>
                  <a:pt x="89" y="86"/>
                  <a:pt x="88" y="86"/>
                </a:cubicBezTo>
                <a:cubicBezTo>
                  <a:pt x="88" y="88"/>
                  <a:pt x="88" y="88"/>
                  <a:pt x="88" y="88"/>
                </a:cubicBezTo>
                <a:cubicBezTo>
                  <a:pt x="89" y="88"/>
                  <a:pt x="89" y="88"/>
                  <a:pt x="90" y="88"/>
                </a:cubicBezTo>
                <a:lnTo>
                  <a:pt x="90" y="84"/>
                </a:lnTo>
                <a:close/>
                <a:moveTo>
                  <a:pt x="90" y="90"/>
                </a:moveTo>
                <a:cubicBezTo>
                  <a:pt x="88" y="90"/>
                  <a:pt x="88" y="90"/>
                  <a:pt x="88" y="90"/>
                </a:cubicBezTo>
                <a:cubicBezTo>
                  <a:pt x="88" y="142"/>
                  <a:pt x="88" y="142"/>
                  <a:pt x="88" y="142"/>
                </a:cubicBezTo>
                <a:cubicBezTo>
                  <a:pt x="88" y="142"/>
                  <a:pt x="88" y="142"/>
                  <a:pt x="88" y="142"/>
                </a:cubicBezTo>
                <a:cubicBezTo>
                  <a:pt x="88" y="143"/>
                  <a:pt x="88" y="143"/>
                  <a:pt x="88" y="143"/>
                </a:cubicBezTo>
                <a:cubicBezTo>
                  <a:pt x="89" y="142"/>
                  <a:pt x="89" y="142"/>
                  <a:pt x="89" y="142"/>
                </a:cubicBezTo>
                <a:cubicBezTo>
                  <a:pt x="90" y="142"/>
                  <a:pt x="90" y="142"/>
                  <a:pt x="90" y="142"/>
                </a:cubicBezTo>
                <a:lnTo>
                  <a:pt x="90" y="90"/>
                </a:lnTo>
                <a:close/>
                <a:moveTo>
                  <a:pt x="88" y="84"/>
                </a:moveTo>
                <a:cubicBezTo>
                  <a:pt x="88" y="83"/>
                  <a:pt x="88" y="83"/>
                  <a:pt x="88" y="83"/>
                </a:cubicBezTo>
                <a:cubicBezTo>
                  <a:pt x="90" y="84"/>
                  <a:pt x="90" y="84"/>
                  <a:pt x="90" y="84"/>
                </a:cubicBezTo>
                <a:cubicBezTo>
                  <a:pt x="90" y="84"/>
                  <a:pt x="90" y="84"/>
                  <a:pt x="90" y="84"/>
                </a:cubicBezTo>
                <a:cubicBezTo>
                  <a:pt x="90" y="85"/>
                  <a:pt x="90" y="85"/>
                  <a:pt x="90" y="85"/>
                </a:cubicBezTo>
                <a:lnTo>
                  <a:pt x="88" y="84"/>
                </a:lnTo>
                <a:close/>
                <a:moveTo>
                  <a:pt x="88" y="81"/>
                </a:moveTo>
                <a:cubicBezTo>
                  <a:pt x="89" y="79"/>
                  <a:pt x="89" y="77"/>
                  <a:pt x="90" y="75"/>
                </a:cubicBezTo>
                <a:cubicBezTo>
                  <a:pt x="90" y="43"/>
                  <a:pt x="90" y="43"/>
                  <a:pt x="90" y="43"/>
                </a:cubicBezTo>
                <a:cubicBezTo>
                  <a:pt x="88" y="42"/>
                  <a:pt x="88" y="42"/>
                  <a:pt x="88" y="42"/>
                </a:cubicBezTo>
                <a:lnTo>
                  <a:pt x="88" y="81"/>
                </a:lnTo>
                <a:close/>
                <a:moveTo>
                  <a:pt x="88" y="16"/>
                </a:moveTo>
                <a:cubicBezTo>
                  <a:pt x="87" y="15"/>
                  <a:pt x="87" y="15"/>
                  <a:pt x="87" y="15"/>
                </a:cubicBezTo>
                <a:cubicBezTo>
                  <a:pt x="88" y="9"/>
                  <a:pt x="88" y="9"/>
                  <a:pt x="88" y="9"/>
                </a:cubicBezTo>
                <a:cubicBezTo>
                  <a:pt x="88" y="6"/>
                  <a:pt x="88" y="6"/>
                  <a:pt x="88" y="6"/>
                </a:cubicBezTo>
                <a:cubicBezTo>
                  <a:pt x="88" y="9"/>
                  <a:pt x="87" y="11"/>
                  <a:pt x="86" y="15"/>
                </a:cubicBezTo>
                <a:cubicBezTo>
                  <a:pt x="86" y="14"/>
                  <a:pt x="86" y="14"/>
                  <a:pt x="86" y="14"/>
                </a:cubicBezTo>
                <a:cubicBezTo>
                  <a:pt x="86" y="37"/>
                  <a:pt x="86" y="37"/>
                  <a:pt x="86" y="37"/>
                </a:cubicBezTo>
                <a:cubicBezTo>
                  <a:pt x="87" y="38"/>
                  <a:pt x="87" y="38"/>
                  <a:pt x="88" y="39"/>
                </a:cubicBezTo>
                <a:lnTo>
                  <a:pt x="88" y="16"/>
                </a:lnTo>
                <a:close/>
                <a:moveTo>
                  <a:pt x="86" y="178"/>
                </a:moveTo>
                <a:cubicBezTo>
                  <a:pt x="87" y="178"/>
                  <a:pt x="87" y="178"/>
                  <a:pt x="88" y="178"/>
                </a:cubicBezTo>
                <a:cubicBezTo>
                  <a:pt x="88" y="151"/>
                  <a:pt x="88" y="151"/>
                  <a:pt x="88" y="151"/>
                </a:cubicBezTo>
                <a:cubicBezTo>
                  <a:pt x="88" y="151"/>
                  <a:pt x="88" y="151"/>
                  <a:pt x="88" y="151"/>
                </a:cubicBezTo>
                <a:cubicBezTo>
                  <a:pt x="86" y="150"/>
                  <a:pt x="86" y="150"/>
                  <a:pt x="86" y="150"/>
                </a:cubicBezTo>
                <a:lnTo>
                  <a:pt x="86" y="178"/>
                </a:lnTo>
                <a:close/>
                <a:moveTo>
                  <a:pt x="88" y="86"/>
                </a:moveTo>
                <a:cubicBezTo>
                  <a:pt x="87" y="88"/>
                  <a:pt x="86" y="88"/>
                  <a:pt x="86" y="88"/>
                </a:cubicBezTo>
                <a:cubicBezTo>
                  <a:pt x="87" y="88"/>
                  <a:pt x="88" y="88"/>
                  <a:pt x="88" y="88"/>
                </a:cubicBezTo>
                <a:lnTo>
                  <a:pt x="88" y="86"/>
                </a:lnTo>
                <a:close/>
                <a:moveTo>
                  <a:pt x="88" y="90"/>
                </a:moveTo>
                <a:cubicBezTo>
                  <a:pt x="86" y="89"/>
                  <a:pt x="86" y="89"/>
                  <a:pt x="86" y="89"/>
                </a:cubicBezTo>
                <a:cubicBezTo>
                  <a:pt x="86" y="142"/>
                  <a:pt x="86" y="142"/>
                  <a:pt x="86" y="142"/>
                </a:cubicBezTo>
                <a:cubicBezTo>
                  <a:pt x="86" y="142"/>
                  <a:pt x="86" y="142"/>
                  <a:pt x="86" y="142"/>
                </a:cubicBezTo>
                <a:cubicBezTo>
                  <a:pt x="87" y="142"/>
                  <a:pt x="87" y="142"/>
                  <a:pt x="88" y="142"/>
                </a:cubicBezTo>
                <a:lnTo>
                  <a:pt x="88" y="90"/>
                </a:lnTo>
                <a:close/>
                <a:moveTo>
                  <a:pt x="86" y="83"/>
                </a:moveTo>
                <a:cubicBezTo>
                  <a:pt x="88" y="84"/>
                  <a:pt x="88" y="84"/>
                  <a:pt x="88" y="84"/>
                </a:cubicBezTo>
                <a:cubicBezTo>
                  <a:pt x="88" y="83"/>
                  <a:pt x="88" y="83"/>
                  <a:pt x="88" y="83"/>
                </a:cubicBezTo>
                <a:cubicBezTo>
                  <a:pt x="88" y="83"/>
                  <a:pt x="88" y="83"/>
                  <a:pt x="88" y="83"/>
                </a:cubicBezTo>
                <a:cubicBezTo>
                  <a:pt x="88" y="82"/>
                  <a:pt x="88" y="82"/>
                  <a:pt x="88" y="81"/>
                </a:cubicBezTo>
                <a:cubicBezTo>
                  <a:pt x="88" y="42"/>
                  <a:pt x="88" y="42"/>
                  <a:pt x="88" y="42"/>
                </a:cubicBezTo>
                <a:cubicBezTo>
                  <a:pt x="86" y="40"/>
                  <a:pt x="86" y="40"/>
                  <a:pt x="86" y="40"/>
                </a:cubicBezTo>
                <a:cubicBezTo>
                  <a:pt x="86" y="82"/>
                  <a:pt x="86" y="82"/>
                  <a:pt x="86" y="82"/>
                </a:cubicBezTo>
                <a:cubicBezTo>
                  <a:pt x="87" y="83"/>
                  <a:pt x="88" y="83"/>
                  <a:pt x="88" y="83"/>
                </a:cubicBezTo>
                <a:cubicBezTo>
                  <a:pt x="86" y="82"/>
                  <a:pt x="86" y="82"/>
                  <a:pt x="86" y="82"/>
                </a:cubicBezTo>
                <a:lnTo>
                  <a:pt x="86" y="83"/>
                </a:lnTo>
                <a:close/>
                <a:moveTo>
                  <a:pt x="88" y="142"/>
                </a:moveTo>
                <a:cubicBezTo>
                  <a:pt x="88" y="143"/>
                  <a:pt x="88" y="143"/>
                  <a:pt x="88" y="143"/>
                </a:cubicBezTo>
                <a:cubicBezTo>
                  <a:pt x="86" y="150"/>
                  <a:pt x="86" y="150"/>
                  <a:pt x="86" y="150"/>
                </a:cubicBezTo>
                <a:cubicBezTo>
                  <a:pt x="86" y="148"/>
                  <a:pt x="86" y="148"/>
                  <a:pt x="86" y="148"/>
                </a:cubicBezTo>
                <a:cubicBezTo>
                  <a:pt x="86" y="148"/>
                  <a:pt x="86" y="148"/>
                  <a:pt x="86" y="148"/>
                </a:cubicBezTo>
                <a:cubicBezTo>
                  <a:pt x="86" y="148"/>
                  <a:pt x="86" y="148"/>
                  <a:pt x="86" y="148"/>
                </a:cubicBezTo>
                <a:cubicBezTo>
                  <a:pt x="86" y="147"/>
                  <a:pt x="86" y="147"/>
                  <a:pt x="86" y="147"/>
                </a:cubicBezTo>
                <a:cubicBezTo>
                  <a:pt x="86" y="147"/>
                  <a:pt x="86" y="147"/>
                  <a:pt x="86" y="147"/>
                </a:cubicBezTo>
                <a:cubicBezTo>
                  <a:pt x="87" y="146"/>
                  <a:pt x="87" y="146"/>
                  <a:pt x="87" y="146"/>
                </a:cubicBezTo>
                <a:cubicBezTo>
                  <a:pt x="86" y="145"/>
                  <a:pt x="86" y="145"/>
                  <a:pt x="86" y="145"/>
                </a:cubicBezTo>
                <a:cubicBezTo>
                  <a:pt x="86" y="145"/>
                  <a:pt x="86" y="145"/>
                  <a:pt x="86" y="145"/>
                </a:cubicBezTo>
                <a:cubicBezTo>
                  <a:pt x="87" y="145"/>
                  <a:pt x="87" y="145"/>
                  <a:pt x="87" y="145"/>
                </a:cubicBezTo>
                <a:lnTo>
                  <a:pt x="88" y="142"/>
                </a:lnTo>
                <a:close/>
                <a:moveTo>
                  <a:pt x="86" y="14"/>
                </a:moveTo>
                <a:cubicBezTo>
                  <a:pt x="85" y="14"/>
                  <a:pt x="85" y="14"/>
                  <a:pt x="85" y="14"/>
                </a:cubicBezTo>
                <a:cubicBezTo>
                  <a:pt x="85" y="37"/>
                  <a:pt x="85" y="37"/>
                  <a:pt x="85" y="37"/>
                </a:cubicBezTo>
                <a:cubicBezTo>
                  <a:pt x="86" y="37"/>
                  <a:pt x="86" y="37"/>
                  <a:pt x="86" y="37"/>
                </a:cubicBezTo>
                <a:lnTo>
                  <a:pt x="86" y="14"/>
                </a:lnTo>
                <a:close/>
                <a:moveTo>
                  <a:pt x="85" y="178"/>
                </a:moveTo>
                <a:cubicBezTo>
                  <a:pt x="86" y="178"/>
                  <a:pt x="86" y="178"/>
                  <a:pt x="86" y="178"/>
                </a:cubicBezTo>
                <a:cubicBezTo>
                  <a:pt x="86" y="150"/>
                  <a:pt x="86" y="150"/>
                  <a:pt x="86" y="150"/>
                </a:cubicBezTo>
                <a:cubicBezTo>
                  <a:pt x="86" y="150"/>
                  <a:pt x="86" y="150"/>
                  <a:pt x="86" y="150"/>
                </a:cubicBezTo>
                <a:cubicBezTo>
                  <a:pt x="86" y="150"/>
                  <a:pt x="86" y="150"/>
                  <a:pt x="86" y="150"/>
                </a:cubicBezTo>
                <a:cubicBezTo>
                  <a:pt x="86" y="148"/>
                  <a:pt x="86" y="148"/>
                  <a:pt x="86" y="148"/>
                </a:cubicBezTo>
                <a:cubicBezTo>
                  <a:pt x="85" y="150"/>
                  <a:pt x="85" y="150"/>
                  <a:pt x="85" y="150"/>
                </a:cubicBezTo>
                <a:cubicBezTo>
                  <a:pt x="85" y="150"/>
                  <a:pt x="85" y="150"/>
                  <a:pt x="85" y="150"/>
                </a:cubicBezTo>
                <a:lnTo>
                  <a:pt x="85" y="178"/>
                </a:lnTo>
                <a:close/>
                <a:moveTo>
                  <a:pt x="86" y="89"/>
                </a:moveTo>
                <a:cubicBezTo>
                  <a:pt x="85" y="88"/>
                  <a:pt x="85" y="88"/>
                  <a:pt x="85" y="88"/>
                </a:cubicBezTo>
                <a:cubicBezTo>
                  <a:pt x="85" y="89"/>
                  <a:pt x="85" y="89"/>
                  <a:pt x="85" y="89"/>
                </a:cubicBezTo>
                <a:cubicBezTo>
                  <a:pt x="86" y="90"/>
                  <a:pt x="86" y="90"/>
                  <a:pt x="86" y="90"/>
                </a:cubicBezTo>
                <a:cubicBezTo>
                  <a:pt x="86" y="90"/>
                  <a:pt x="85" y="92"/>
                  <a:pt x="85" y="93"/>
                </a:cubicBezTo>
                <a:cubicBezTo>
                  <a:pt x="85" y="141"/>
                  <a:pt x="85" y="141"/>
                  <a:pt x="85" y="141"/>
                </a:cubicBezTo>
                <a:cubicBezTo>
                  <a:pt x="85" y="142"/>
                  <a:pt x="85" y="142"/>
                  <a:pt x="85" y="142"/>
                </a:cubicBezTo>
                <a:cubicBezTo>
                  <a:pt x="85" y="142"/>
                  <a:pt x="85" y="142"/>
                  <a:pt x="85" y="142"/>
                </a:cubicBezTo>
                <a:cubicBezTo>
                  <a:pt x="85" y="143"/>
                  <a:pt x="85" y="143"/>
                  <a:pt x="85" y="143"/>
                </a:cubicBezTo>
                <a:cubicBezTo>
                  <a:pt x="86" y="142"/>
                  <a:pt x="86" y="142"/>
                  <a:pt x="86" y="142"/>
                </a:cubicBezTo>
                <a:lnTo>
                  <a:pt x="86" y="89"/>
                </a:lnTo>
                <a:close/>
                <a:moveTo>
                  <a:pt x="85" y="83"/>
                </a:moveTo>
                <a:cubicBezTo>
                  <a:pt x="86" y="83"/>
                  <a:pt x="86" y="83"/>
                  <a:pt x="86" y="83"/>
                </a:cubicBezTo>
                <a:cubicBezTo>
                  <a:pt x="86" y="82"/>
                  <a:pt x="86" y="82"/>
                  <a:pt x="86" y="82"/>
                </a:cubicBezTo>
                <a:cubicBezTo>
                  <a:pt x="85" y="82"/>
                  <a:pt x="85" y="82"/>
                  <a:pt x="85" y="82"/>
                </a:cubicBezTo>
                <a:lnTo>
                  <a:pt x="85" y="83"/>
                </a:lnTo>
                <a:close/>
                <a:moveTo>
                  <a:pt x="86" y="40"/>
                </a:moveTo>
                <a:cubicBezTo>
                  <a:pt x="86" y="82"/>
                  <a:pt x="86" y="82"/>
                  <a:pt x="86" y="82"/>
                </a:cubicBezTo>
                <a:cubicBezTo>
                  <a:pt x="85" y="81"/>
                  <a:pt x="85" y="81"/>
                  <a:pt x="85" y="81"/>
                </a:cubicBezTo>
                <a:cubicBezTo>
                  <a:pt x="85" y="40"/>
                  <a:pt x="85" y="40"/>
                  <a:pt x="85" y="40"/>
                </a:cubicBezTo>
                <a:lnTo>
                  <a:pt x="86" y="40"/>
                </a:lnTo>
                <a:close/>
                <a:moveTo>
                  <a:pt x="86" y="145"/>
                </a:moveTo>
                <a:cubicBezTo>
                  <a:pt x="86" y="145"/>
                  <a:pt x="86" y="145"/>
                  <a:pt x="86" y="145"/>
                </a:cubicBezTo>
                <a:cubicBezTo>
                  <a:pt x="85" y="145"/>
                  <a:pt x="85" y="145"/>
                  <a:pt x="85" y="145"/>
                </a:cubicBezTo>
                <a:cubicBezTo>
                  <a:pt x="85" y="144"/>
                  <a:pt x="85" y="144"/>
                  <a:pt x="85" y="144"/>
                </a:cubicBezTo>
                <a:lnTo>
                  <a:pt x="86" y="145"/>
                </a:lnTo>
                <a:close/>
                <a:moveTo>
                  <a:pt x="86" y="147"/>
                </a:moveTo>
                <a:cubicBezTo>
                  <a:pt x="86" y="148"/>
                  <a:pt x="86" y="148"/>
                  <a:pt x="86" y="148"/>
                </a:cubicBezTo>
                <a:cubicBezTo>
                  <a:pt x="85" y="147"/>
                  <a:pt x="85" y="147"/>
                  <a:pt x="85" y="147"/>
                </a:cubicBezTo>
                <a:cubicBezTo>
                  <a:pt x="85" y="147"/>
                  <a:pt x="85" y="147"/>
                  <a:pt x="85" y="147"/>
                </a:cubicBezTo>
                <a:lnTo>
                  <a:pt x="86" y="147"/>
                </a:lnTo>
                <a:close/>
                <a:moveTo>
                  <a:pt x="85" y="14"/>
                </a:moveTo>
                <a:cubicBezTo>
                  <a:pt x="84" y="13"/>
                  <a:pt x="84" y="13"/>
                  <a:pt x="84" y="13"/>
                </a:cubicBezTo>
                <a:cubicBezTo>
                  <a:pt x="84" y="36"/>
                  <a:pt x="84" y="36"/>
                  <a:pt x="84" y="36"/>
                </a:cubicBezTo>
                <a:cubicBezTo>
                  <a:pt x="85" y="37"/>
                  <a:pt x="85" y="37"/>
                  <a:pt x="85" y="37"/>
                </a:cubicBezTo>
                <a:lnTo>
                  <a:pt x="85" y="14"/>
                </a:lnTo>
                <a:close/>
                <a:moveTo>
                  <a:pt x="84" y="177"/>
                </a:moveTo>
                <a:cubicBezTo>
                  <a:pt x="85" y="178"/>
                  <a:pt x="85" y="178"/>
                  <a:pt x="85" y="178"/>
                </a:cubicBezTo>
                <a:cubicBezTo>
                  <a:pt x="85" y="150"/>
                  <a:pt x="85" y="150"/>
                  <a:pt x="85" y="150"/>
                </a:cubicBezTo>
                <a:cubicBezTo>
                  <a:pt x="84" y="149"/>
                  <a:pt x="84" y="149"/>
                  <a:pt x="84" y="149"/>
                </a:cubicBezTo>
                <a:lnTo>
                  <a:pt x="84" y="177"/>
                </a:lnTo>
                <a:close/>
                <a:moveTo>
                  <a:pt x="85" y="88"/>
                </a:moveTo>
                <a:cubicBezTo>
                  <a:pt x="84" y="88"/>
                  <a:pt x="84" y="88"/>
                  <a:pt x="84" y="88"/>
                </a:cubicBezTo>
                <a:cubicBezTo>
                  <a:pt x="84" y="88"/>
                  <a:pt x="84" y="88"/>
                  <a:pt x="84" y="88"/>
                </a:cubicBezTo>
                <a:cubicBezTo>
                  <a:pt x="84" y="89"/>
                  <a:pt x="84" y="89"/>
                  <a:pt x="84" y="89"/>
                </a:cubicBezTo>
                <a:cubicBezTo>
                  <a:pt x="85" y="89"/>
                  <a:pt x="85" y="89"/>
                  <a:pt x="85" y="89"/>
                </a:cubicBezTo>
                <a:lnTo>
                  <a:pt x="85" y="88"/>
                </a:lnTo>
                <a:close/>
                <a:moveTo>
                  <a:pt x="85" y="93"/>
                </a:moveTo>
                <a:cubicBezTo>
                  <a:pt x="85" y="95"/>
                  <a:pt x="84" y="96"/>
                  <a:pt x="84" y="98"/>
                </a:cubicBezTo>
                <a:cubicBezTo>
                  <a:pt x="84" y="141"/>
                  <a:pt x="84" y="141"/>
                  <a:pt x="84" y="141"/>
                </a:cubicBezTo>
                <a:cubicBezTo>
                  <a:pt x="85" y="141"/>
                  <a:pt x="85" y="141"/>
                  <a:pt x="85" y="141"/>
                </a:cubicBezTo>
                <a:lnTo>
                  <a:pt x="85" y="93"/>
                </a:lnTo>
                <a:close/>
                <a:moveTo>
                  <a:pt x="84" y="82"/>
                </a:moveTo>
                <a:cubicBezTo>
                  <a:pt x="85" y="83"/>
                  <a:pt x="85" y="83"/>
                  <a:pt x="85" y="83"/>
                </a:cubicBezTo>
                <a:cubicBezTo>
                  <a:pt x="85" y="82"/>
                  <a:pt x="85" y="82"/>
                  <a:pt x="85" y="82"/>
                </a:cubicBezTo>
                <a:cubicBezTo>
                  <a:pt x="84" y="82"/>
                  <a:pt x="84" y="82"/>
                  <a:pt x="84" y="82"/>
                </a:cubicBezTo>
                <a:close/>
                <a:moveTo>
                  <a:pt x="85" y="40"/>
                </a:moveTo>
                <a:cubicBezTo>
                  <a:pt x="85" y="81"/>
                  <a:pt x="85" y="81"/>
                  <a:pt x="85" y="81"/>
                </a:cubicBezTo>
                <a:cubicBezTo>
                  <a:pt x="84" y="81"/>
                  <a:pt x="84" y="81"/>
                  <a:pt x="84" y="81"/>
                </a:cubicBezTo>
                <a:cubicBezTo>
                  <a:pt x="84" y="39"/>
                  <a:pt x="84" y="39"/>
                  <a:pt x="84" y="39"/>
                </a:cubicBezTo>
                <a:lnTo>
                  <a:pt x="85" y="40"/>
                </a:lnTo>
                <a:close/>
                <a:moveTo>
                  <a:pt x="85" y="142"/>
                </a:moveTo>
                <a:cubicBezTo>
                  <a:pt x="85" y="143"/>
                  <a:pt x="85" y="143"/>
                  <a:pt x="85" y="143"/>
                </a:cubicBezTo>
                <a:cubicBezTo>
                  <a:pt x="85" y="144"/>
                  <a:pt x="85" y="144"/>
                  <a:pt x="85" y="144"/>
                </a:cubicBezTo>
                <a:cubicBezTo>
                  <a:pt x="85" y="144"/>
                  <a:pt x="85" y="144"/>
                  <a:pt x="85" y="144"/>
                </a:cubicBezTo>
                <a:cubicBezTo>
                  <a:pt x="85" y="145"/>
                  <a:pt x="85" y="145"/>
                  <a:pt x="85" y="145"/>
                </a:cubicBezTo>
                <a:cubicBezTo>
                  <a:pt x="84" y="144"/>
                  <a:pt x="84" y="144"/>
                  <a:pt x="84" y="144"/>
                </a:cubicBezTo>
                <a:cubicBezTo>
                  <a:pt x="84" y="145"/>
                  <a:pt x="84" y="145"/>
                  <a:pt x="84" y="145"/>
                </a:cubicBezTo>
                <a:cubicBezTo>
                  <a:pt x="84" y="144"/>
                  <a:pt x="84" y="144"/>
                  <a:pt x="84" y="144"/>
                </a:cubicBezTo>
                <a:cubicBezTo>
                  <a:pt x="84" y="144"/>
                  <a:pt x="84" y="144"/>
                  <a:pt x="84" y="144"/>
                </a:cubicBezTo>
                <a:cubicBezTo>
                  <a:pt x="84" y="144"/>
                  <a:pt x="84" y="144"/>
                  <a:pt x="84" y="144"/>
                </a:cubicBezTo>
                <a:cubicBezTo>
                  <a:pt x="84" y="143"/>
                  <a:pt x="84" y="143"/>
                  <a:pt x="84" y="143"/>
                </a:cubicBezTo>
                <a:cubicBezTo>
                  <a:pt x="84" y="144"/>
                  <a:pt x="84" y="144"/>
                  <a:pt x="84" y="144"/>
                </a:cubicBezTo>
                <a:lnTo>
                  <a:pt x="85" y="142"/>
                </a:lnTo>
                <a:close/>
                <a:moveTo>
                  <a:pt x="85" y="147"/>
                </a:moveTo>
                <a:cubicBezTo>
                  <a:pt x="85" y="147"/>
                  <a:pt x="85" y="147"/>
                  <a:pt x="85" y="147"/>
                </a:cubicBezTo>
                <a:cubicBezTo>
                  <a:pt x="84" y="146"/>
                  <a:pt x="84" y="146"/>
                  <a:pt x="84" y="146"/>
                </a:cubicBezTo>
                <a:cubicBezTo>
                  <a:pt x="84" y="146"/>
                  <a:pt x="84" y="146"/>
                  <a:pt x="84" y="146"/>
                </a:cubicBezTo>
                <a:lnTo>
                  <a:pt x="85" y="147"/>
                </a:lnTo>
                <a:close/>
                <a:moveTo>
                  <a:pt x="84" y="13"/>
                </a:moveTo>
                <a:cubicBezTo>
                  <a:pt x="83" y="13"/>
                  <a:pt x="83" y="13"/>
                  <a:pt x="83" y="13"/>
                </a:cubicBezTo>
                <a:cubicBezTo>
                  <a:pt x="83" y="36"/>
                  <a:pt x="83" y="36"/>
                  <a:pt x="83" y="36"/>
                </a:cubicBezTo>
                <a:cubicBezTo>
                  <a:pt x="83" y="36"/>
                  <a:pt x="84" y="36"/>
                  <a:pt x="84" y="36"/>
                </a:cubicBezTo>
                <a:lnTo>
                  <a:pt x="84" y="13"/>
                </a:lnTo>
                <a:close/>
                <a:moveTo>
                  <a:pt x="83" y="177"/>
                </a:moveTo>
                <a:cubicBezTo>
                  <a:pt x="83" y="177"/>
                  <a:pt x="84" y="177"/>
                  <a:pt x="84" y="177"/>
                </a:cubicBezTo>
                <a:cubicBezTo>
                  <a:pt x="84" y="149"/>
                  <a:pt x="84" y="149"/>
                  <a:pt x="84" y="149"/>
                </a:cubicBezTo>
                <a:cubicBezTo>
                  <a:pt x="83" y="149"/>
                  <a:pt x="83" y="149"/>
                  <a:pt x="83" y="149"/>
                </a:cubicBezTo>
                <a:cubicBezTo>
                  <a:pt x="83" y="149"/>
                  <a:pt x="83" y="149"/>
                  <a:pt x="83" y="149"/>
                </a:cubicBezTo>
                <a:cubicBezTo>
                  <a:pt x="83" y="150"/>
                  <a:pt x="83" y="150"/>
                  <a:pt x="83" y="150"/>
                </a:cubicBezTo>
                <a:cubicBezTo>
                  <a:pt x="83" y="150"/>
                  <a:pt x="83" y="150"/>
                  <a:pt x="83" y="150"/>
                </a:cubicBezTo>
                <a:lnTo>
                  <a:pt x="83" y="177"/>
                </a:lnTo>
                <a:close/>
                <a:moveTo>
                  <a:pt x="84" y="88"/>
                </a:moveTo>
                <a:cubicBezTo>
                  <a:pt x="84" y="89"/>
                  <a:pt x="84" y="89"/>
                  <a:pt x="84" y="89"/>
                </a:cubicBezTo>
                <a:cubicBezTo>
                  <a:pt x="84" y="89"/>
                  <a:pt x="84" y="89"/>
                  <a:pt x="84" y="89"/>
                </a:cubicBezTo>
                <a:lnTo>
                  <a:pt x="84" y="88"/>
                </a:lnTo>
                <a:close/>
                <a:moveTo>
                  <a:pt x="84" y="98"/>
                </a:moveTo>
                <a:cubicBezTo>
                  <a:pt x="84" y="99"/>
                  <a:pt x="83" y="100"/>
                  <a:pt x="83" y="102"/>
                </a:cubicBezTo>
                <a:cubicBezTo>
                  <a:pt x="83" y="141"/>
                  <a:pt x="83" y="141"/>
                  <a:pt x="83" y="141"/>
                </a:cubicBezTo>
                <a:cubicBezTo>
                  <a:pt x="84" y="141"/>
                  <a:pt x="84" y="141"/>
                  <a:pt x="84" y="141"/>
                </a:cubicBezTo>
                <a:lnTo>
                  <a:pt x="84" y="98"/>
                </a:lnTo>
                <a:close/>
                <a:moveTo>
                  <a:pt x="83" y="82"/>
                </a:moveTo>
                <a:cubicBezTo>
                  <a:pt x="84" y="82"/>
                  <a:pt x="84" y="82"/>
                  <a:pt x="84" y="82"/>
                </a:cubicBezTo>
                <a:cubicBezTo>
                  <a:pt x="84" y="82"/>
                  <a:pt x="84" y="82"/>
                  <a:pt x="84" y="82"/>
                </a:cubicBezTo>
                <a:cubicBezTo>
                  <a:pt x="83" y="81"/>
                  <a:pt x="83" y="81"/>
                  <a:pt x="83" y="81"/>
                </a:cubicBezTo>
                <a:lnTo>
                  <a:pt x="83" y="82"/>
                </a:lnTo>
                <a:close/>
                <a:moveTo>
                  <a:pt x="84" y="39"/>
                </a:moveTo>
                <a:cubicBezTo>
                  <a:pt x="84" y="81"/>
                  <a:pt x="84" y="81"/>
                  <a:pt x="84" y="81"/>
                </a:cubicBezTo>
                <a:cubicBezTo>
                  <a:pt x="83" y="80"/>
                  <a:pt x="83" y="80"/>
                  <a:pt x="83" y="80"/>
                </a:cubicBezTo>
                <a:cubicBezTo>
                  <a:pt x="83" y="39"/>
                  <a:pt x="83" y="39"/>
                  <a:pt x="83" y="39"/>
                </a:cubicBezTo>
                <a:lnTo>
                  <a:pt x="84" y="39"/>
                </a:lnTo>
                <a:close/>
                <a:moveTo>
                  <a:pt x="84" y="143"/>
                </a:moveTo>
                <a:cubicBezTo>
                  <a:pt x="84" y="144"/>
                  <a:pt x="84" y="144"/>
                  <a:pt x="84" y="144"/>
                </a:cubicBezTo>
                <a:cubicBezTo>
                  <a:pt x="83" y="143"/>
                  <a:pt x="83" y="143"/>
                  <a:pt x="83" y="143"/>
                </a:cubicBezTo>
                <a:cubicBezTo>
                  <a:pt x="83" y="142"/>
                  <a:pt x="83" y="142"/>
                  <a:pt x="83" y="142"/>
                </a:cubicBezTo>
                <a:lnTo>
                  <a:pt x="84" y="143"/>
                </a:lnTo>
                <a:close/>
                <a:moveTo>
                  <a:pt x="84" y="144"/>
                </a:moveTo>
                <a:cubicBezTo>
                  <a:pt x="84" y="145"/>
                  <a:pt x="84" y="145"/>
                  <a:pt x="84" y="145"/>
                </a:cubicBezTo>
                <a:cubicBezTo>
                  <a:pt x="84" y="146"/>
                  <a:pt x="84" y="146"/>
                  <a:pt x="84" y="146"/>
                </a:cubicBezTo>
                <a:cubicBezTo>
                  <a:pt x="84" y="146"/>
                  <a:pt x="84" y="146"/>
                  <a:pt x="84" y="146"/>
                </a:cubicBezTo>
                <a:cubicBezTo>
                  <a:pt x="84" y="146"/>
                  <a:pt x="84" y="146"/>
                  <a:pt x="84" y="146"/>
                </a:cubicBezTo>
                <a:cubicBezTo>
                  <a:pt x="84" y="146"/>
                  <a:pt x="84" y="146"/>
                  <a:pt x="84" y="146"/>
                </a:cubicBezTo>
                <a:cubicBezTo>
                  <a:pt x="83" y="148"/>
                  <a:pt x="83" y="148"/>
                  <a:pt x="83" y="148"/>
                </a:cubicBezTo>
                <a:cubicBezTo>
                  <a:pt x="83" y="147"/>
                  <a:pt x="83" y="147"/>
                  <a:pt x="83" y="147"/>
                </a:cubicBezTo>
                <a:cubicBezTo>
                  <a:pt x="83" y="146"/>
                  <a:pt x="83" y="146"/>
                  <a:pt x="83" y="146"/>
                </a:cubicBezTo>
                <a:cubicBezTo>
                  <a:pt x="83" y="146"/>
                  <a:pt x="83" y="146"/>
                  <a:pt x="83" y="146"/>
                </a:cubicBezTo>
                <a:cubicBezTo>
                  <a:pt x="83" y="145"/>
                  <a:pt x="83" y="145"/>
                  <a:pt x="83" y="145"/>
                </a:cubicBezTo>
                <a:cubicBezTo>
                  <a:pt x="83" y="145"/>
                  <a:pt x="83" y="145"/>
                  <a:pt x="83" y="145"/>
                </a:cubicBezTo>
                <a:lnTo>
                  <a:pt x="84" y="144"/>
                </a:lnTo>
                <a:close/>
                <a:moveTo>
                  <a:pt x="83" y="13"/>
                </a:moveTo>
                <a:cubicBezTo>
                  <a:pt x="82" y="12"/>
                  <a:pt x="82" y="12"/>
                  <a:pt x="82" y="12"/>
                </a:cubicBezTo>
                <a:cubicBezTo>
                  <a:pt x="82" y="80"/>
                  <a:pt x="82" y="80"/>
                  <a:pt x="82" y="80"/>
                </a:cubicBezTo>
                <a:cubicBezTo>
                  <a:pt x="83" y="80"/>
                  <a:pt x="83" y="80"/>
                  <a:pt x="83" y="80"/>
                </a:cubicBezTo>
                <a:cubicBezTo>
                  <a:pt x="83" y="39"/>
                  <a:pt x="83" y="39"/>
                  <a:pt x="83" y="39"/>
                </a:cubicBezTo>
                <a:cubicBezTo>
                  <a:pt x="82" y="38"/>
                  <a:pt x="82" y="38"/>
                  <a:pt x="82" y="38"/>
                </a:cubicBezTo>
                <a:cubicBezTo>
                  <a:pt x="83" y="36"/>
                  <a:pt x="83" y="36"/>
                  <a:pt x="83" y="36"/>
                </a:cubicBezTo>
                <a:cubicBezTo>
                  <a:pt x="83" y="36"/>
                  <a:pt x="83" y="36"/>
                  <a:pt x="83" y="36"/>
                </a:cubicBezTo>
                <a:lnTo>
                  <a:pt x="83" y="13"/>
                </a:lnTo>
                <a:close/>
                <a:moveTo>
                  <a:pt x="82" y="177"/>
                </a:moveTo>
                <a:cubicBezTo>
                  <a:pt x="83" y="177"/>
                  <a:pt x="83" y="177"/>
                  <a:pt x="83" y="177"/>
                </a:cubicBezTo>
                <a:cubicBezTo>
                  <a:pt x="83" y="150"/>
                  <a:pt x="83" y="150"/>
                  <a:pt x="83" y="150"/>
                </a:cubicBezTo>
                <a:cubicBezTo>
                  <a:pt x="82" y="149"/>
                  <a:pt x="82" y="149"/>
                  <a:pt x="82" y="149"/>
                </a:cubicBezTo>
                <a:cubicBezTo>
                  <a:pt x="82" y="149"/>
                  <a:pt x="82" y="149"/>
                  <a:pt x="82" y="149"/>
                </a:cubicBezTo>
                <a:cubicBezTo>
                  <a:pt x="83" y="149"/>
                  <a:pt x="83" y="149"/>
                  <a:pt x="83" y="149"/>
                </a:cubicBezTo>
                <a:cubicBezTo>
                  <a:pt x="83" y="149"/>
                  <a:pt x="83" y="149"/>
                  <a:pt x="83" y="149"/>
                </a:cubicBezTo>
                <a:cubicBezTo>
                  <a:pt x="83" y="149"/>
                  <a:pt x="83" y="149"/>
                  <a:pt x="83" y="149"/>
                </a:cubicBezTo>
                <a:cubicBezTo>
                  <a:pt x="83" y="148"/>
                  <a:pt x="83" y="148"/>
                  <a:pt x="83" y="148"/>
                </a:cubicBezTo>
                <a:cubicBezTo>
                  <a:pt x="83" y="147"/>
                  <a:pt x="83" y="147"/>
                  <a:pt x="83" y="147"/>
                </a:cubicBezTo>
                <a:cubicBezTo>
                  <a:pt x="82" y="148"/>
                  <a:pt x="82" y="148"/>
                  <a:pt x="82" y="148"/>
                </a:cubicBezTo>
                <a:cubicBezTo>
                  <a:pt x="82" y="148"/>
                  <a:pt x="82" y="148"/>
                  <a:pt x="82" y="148"/>
                </a:cubicBezTo>
                <a:cubicBezTo>
                  <a:pt x="82" y="149"/>
                  <a:pt x="82" y="149"/>
                  <a:pt x="82" y="149"/>
                </a:cubicBezTo>
                <a:cubicBezTo>
                  <a:pt x="82" y="149"/>
                  <a:pt x="82" y="149"/>
                  <a:pt x="82" y="149"/>
                </a:cubicBezTo>
                <a:cubicBezTo>
                  <a:pt x="82" y="149"/>
                  <a:pt x="82" y="149"/>
                  <a:pt x="82" y="149"/>
                </a:cubicBezTo>
                <a:cubicBezTo>
                  <a:pt x="82" y="149"/>
                  <a:pt x="82" y="149"/>
                  <a:pt x="82" y="149"/>
                </a:cubicBezTo>
                <a:lnTo>
                  <a:pt x="82" y="177"/>
                </a:lnTo>
                <a:close/>
                <a:moveTo>
                  <a:pt x="83" y="102"/>
                </a:moveTo>
                <a:cubicBezTo>
                  <a:pt x="83" y="102"/>
                  <a:pt x="83" y="102"/>
                  <a:pt x="83" y="102"/>
                </a:cubicBezTo>
                <a:cubicBezTo>
                  <a:pt x="82" y="99"/>
                  <a:pt x="82" y="99"/>
                  <a:pt x="82" y="99"/>
                </a:cubicBezTo>
                <a:cubicBezTo>
                  <a:pt x="82" y="100"/>
                  <a:pt x="82" y="100"/>
                  <a:pt x="82" y="100"/>
                </a:cubicBezTo>
                <a:cubicBezTo>
                  <a:pt x="82" y="103"/>
                  <a:pt x="82" y="103"/>
                  <a:pt x="82" y="103"/>
                </a:cubicBezTo>
                <a:cubicBezTo>
                  <a:pt x="82" y="104"/>
                  <a:pt x="82" y="105"/>
                  <a:pt x="82" y="106"/>
                </a:cubicBezTo>
                <a:cubicBezTo>
                  <a:pt x="82" y="141"/>
                  <a:pt x="82" y="141"/>
                  <a:pt x="82" y="141"/>
                </a:cubicBezTo>
                <a:cubicBezTo>
                  <a:pt x="82" y="141"/>
                  <a:pt x="82" y="141"/>
                  <a:pt x="82" y="141"/>
                </a:cubicBezTo>
                <a:cubicBezTo>
                  <a:pt x="82" y="142"/>
                  <a:pt x="82" y="142"/>
                  <a:pt x="82" y="142"/>
                </a:cubicBezTo>
                <a:cubicBezTo>
                  <a:pt x="82" y="143"/>
                  <a:pt x="82" y="143"/>
                  <a:pt x="82" y="143"/>
                </a:cubicBezTo>
                <a:cubicBezTo>
                  <a:pt x="82" y="142"/>
                  <a:pt x="82" y="142"/>
                  <a:pt x="82" y="142"/>
                </a:cubicBezTo>
                <a:cubicBezTo>
                  <a:pt x="83" y="143"/>
                  <a:pt x="83" y="143"/>
                  <a:pt x="83" y="143"/>
                </a:cubicBezTo>
                <a:cubicBezTo>
                  <a:pt x="83" y="142"/>
                  <a:pt x="83" y="142"/>
                  <a:pt x="83" y="142"/>
                </a:cubicBezTo>
                <a:cubicBezTo>
                  <a:pt x="82" y="142"/>
                  <a:pt x="82" y="142"/>
                  <a:pt x="82" y="142"/>
                </a:cubicBezTo>
                <a:cubicBezTo>
                  <a:pt x="82" y="142"/>
                  <a:pt x="82" y="142"/>
                  <a:pt x="82" y="142"/>
                </a:cubicBezTo>
                <a:cubicBezTo>
                  <a:pt x="83" y="141"/>
                  <a:pt x="83" y="141"/>
                  <a:pt x="83" y="141"/>
                </a:cubicBezTo>
                <a:cubicBezTo>
                  <a:pt x="83" y="141"/>
                  <a:pt x="83" y="141"/>
                  <a:pt x="83" y="141"/>
                </a:cubicBezTo>
                <a:lnTo>
                  <a:pt x="83" y="102"/>
                </a:lnTo>
                <a:close/>
                <a:moveTo>
                  <a:pt x="82" y="82"/>
                </a:moveTo>
                <a:cubicBezTo>
                  <a:pt x="83" y="82"/>
                  <a:pt x="83" y="82"/>
                  <a:pt x="83" y="82"/>
                </a:cubicBezTo>
                <a:cubicBezTo>
                  <a:pt x="83" y="81"/>
                  <a:pt x="83" y="81"/>
                  <a:pt x="83" y="81"/>
                </a:cubicBezTo>
                <a:cubicBezTo>
                  <a:pt x="82" y="81"/>
                  <a:pt x="82" y="81"/>
                  <a:pt x="82" y="81"/>
                </a:cubicBezTo>
                <a:lnTo>
                  <a:pt x="82" y="82"/>
                </a:lnTo>
                <a:close/>
                <a:moveTo>
                  <a:pt x="83" y="145"/>
                </a:moveTo>
                <a:cubicBezTo>
                  <a:pt x="83" y="146"/>
                  <a:pt x="83" y="146"/>
                  <a:pt x="83" y="146"/>
                </a:cubicBezTo>
                <a:cubicBezTo>
                  <a:pt x="82" y="145"/>
                  <a:pt x="82" y="145"/>
                  <a:pt x="82" y="145"/>
                </a:cubicBezTo>
                <a:cubicBezTo>
                  <a:pt x="82" y="144"/>
                  <a:pt x="82" y="144"/>
                  <a:pt x="82" y="144"/>
                </a:cubicBezTo>
                <a:lnTo>
                  <a:pt x="83" y="145"/>
                </a:lnTo>
                <a:close/>
                <a:moveTo>
                  <a:pt x="82" y="12"/>
                </a:moveTo>
                <a:cubicBezTo>
                  <a:pt x="81" y="12"/>
                  <a:pt x="81" y="12"/>
                  <a:pt x="81" y="12"/>
                </a:cubicBezTo>
                <a:cubicBezTo>
                  <a:pt x="81" y="35"/>
                  <a:pt x="81" y="35"/>
                  <a:pt x="81" y="35"/>
                </a:cubicBezTo>
                <a:cubicBezTo>
                  <a:pt x="81" y="35"/>
                  <a:pt x="81" y="35"/>
                  <a:pt x="81" y="35"/>
                </a:cubicBezTo>
                <a:cubicBezTo>
                  <a:pt x="81" y="37"/>
                  <a:pt x="81" y="37"/>
                  <a:pt x="81" y="37"/>
                </a:cubicBezTo>
                <a:cubicBezTo>
                  <a:pt x="81" y="79"/>
                  <a:pt x="81" y="79"/>
                  <a:pt x="81" y="79"/>
                </a:cubicBezTo>
                <a:cubicBezTo>
                  <a:pt x="82" y="80"/>
                  <a:pt x="82" y="80"/>
                  <a:pt x="82" y="80"/>
                </a:cubicBezTo>
                <a:lnTo>
                  <a:pt x="82" y="12"/>
                </a:lnTo>
                <a:close/>
                <a:moveTo>
                  <a:pt x="81" y="177"/>
                </a:moveTo>
                <a:cubicBezTo>
                  <a:pt x="82" y="177"/>
                  <a:pt x="82" y="177"/>
                  <a:pt x="82" y="177"/>
                </a:cubicBezTo>
                <a:cubicBezTo>
                  <a:pt x="82" y="149"/>
                  <a:pt x="82" y="149"/>
                  <a:pt x="82" y="149"/>
                </a:cubicBezTo>
                <a:cubicBezTo>
                  <a:pt x="81" y="149"/>
                  <a:pt x="81" y="149"/>
                  <a:pt x="81" y="149"/>
                </a:cubicBezTo>
                <a:lnTo>
                  <a:pt x="81" y="177"/>
                </a:lnTo>
                <a:close/>
                <a:moveTo>
                  <a:pt x="82" y="99"/>
                </a:moveTo>
                <a:cubicBezTo>
                  <a:pt x="81" y="97"/>
                  <a:pt x="81" y="97"/>
                  <a:pt x="81" y="97"/>
                </a:cubicBezTo>
                <a:cubicBezTo>
                  <a:pt x="81" y="98"/>
                  <a:pt x="81" y="98"/>
                  <a:pt x="81" y="98"/>
                </a:cubicBezTo>
                <a:cubicBezTo>
                  <a:pt x="82" y="100"/>
                  <a:pt x="82" y="100"/>
                  <a:pt x="82" y="100"/>
                </a:cubicBezTo>
                <a:lnTo>
                  <a:pt x="82" y="99"/>
                </a:lnTo>
                <a:close/>
                <a:moveTo>
                  <a:pt x="81" y="81"/>
                </a:moveTo>
                <a:cubicBezTo>
                  <a:pt x="82" y="82"/>
                  <a:pt x="82" y="82"/>
                  <a:pt x="82" y="82"/>
                </a:cubicBezTo>
                <a:cubicBezTo>
                  <a:pt x="82" y="81"/>
                  <a:pt x="82" y="81"/>
                  <a:pt x="82" y="81"/>
                </a:cubicBezTo>
                <a:cubicBezTo>
                  <a:pt x="81" y="81"/>
                  <a:pt x="81" y="81"/>
                  <a:pt x="81" y="81"/>
                </a:cubicBezTo>
                <a:close/>
                <a:moveTo>
                  <a:pt x="82" y="106"/>
                </a:moveTo>
                <a:cubicBezTo>
                  <a:pt x="82" y="141"/>
                  <a:pt x="82" y="141"/>
                  <a:pt x="82" y="141"/>
                </a:cubicBezTo>
                <a:cubicBezTo>
                  <a:pt x="81" y="141"/>
                  <a:pt x="81" y="141"/>
                  <a:pt x="81" y="141"/>
                </a:cubicBezTo>
                <a:cubicBezTo>
                  <a:pt x="81" y="108"/>
                  <a:pt x="81" y="108"/>
                  <a:pt x="81" y="108"/>
                </a:cubicBezTo>
                <a:cubicBezTo>
                  <a:pt x="81" y="107"/>
                  <a:pt x="81" y="106"/>
                  <a:pt x="82" y="106"/>
                </a:cubicBezTo>
                <a:close/>
                <a:moveTo>
                  <a:pt x="82" y="142"/>
                </a:moveTo>
                <a:cubicBezTo>
                  <a:pt x="82" y="143"/>
                  <a:pt x="82" y="143"/>
                  <a:pt x="82" y="143"/>
                </a:cubicBezTo>
                <a:cubicBezTo>
                  <a:pt x="81" y="144"/>
                  <a:pt x="81" y="144"/>
                  <a:pt x="81" y="144"/>
                </a:cubicBezTo>
                <a:cubicBezTo>
                  <a:pt x="81" y="144"/>
                  <a:pt x="81" y="144"/>
                  <a:pt x="81" y="144"/>
                </a:cubicBezTo>
                <a:cubicBezTo>
                  <a:pt x="82" y="144"/>
                  <a:pt x="82" y="144"/>
                  <a:pt x="82" y="144"/>
                </a:cubicBezTo>
                <a:cubicBezTo>
                  <a:pt x="82" y="145"/>
                  <a:pt x="82" y="145"/>
                  <a:pt x="82" y="145"/>
                </a:cubicBezTo>
                <a:cubicBezTo>
                  <a:pt x="81" y="144"/>
                  <a:pt x="81" y="144"/>
                  <a:pt x="81" y="144"/>
                </a:cubicBezTo>
                <a:cubicBezTo>
                  <a:pt x="81" y="144"/>
                  <a:pt x="81" y="144"/>
                  <a:pt x="81" y="144"/>
                </a:cubicBezTo>
                <a:cubicBezTo>
                  <a:pt x="81" y="143"/>
                  <a:pt x="81" y="143"/>
                  <a:pt x="81" y="143"/>
                </a:cubicBezTo>
                <a:lnTo>
                  <a:pt x="82" y="142"/>
                </a:lnTo>
                <a:close/>
                <a:moveTo>
                  <a:pt x="82" y="148"/>
                </a:moveTo>
                <a:cubicBezTo>
                  <a:pt x="82" y="149"/>
                  <a:pt x="82" y="149"/>
                  <a:pt x="82" y="149"/>
                </a:cubicBezTo>
                <a:cubicBezTo>
                  <a:pt x="81" y="148"/>
                  <a:pt x="81" y="148"/>
                  <a:pt x="81" y="148"/>
                </a:cubicBezTo>
                <a:cubicBezTo>
                  <a:pt x="81" y="147"/>
                  <a:pt x="81" y="147"/>
                  <a:pt x="81" y="147"/>
                </a:cubicBezTo>
                <a:lnTo>
                  <a:pt x="82" y="148"/>
                </a:lnTo>
                <a:close/>
                <a:moveTo>
                  <a:pt x="81" y="12"/>
                </a:moveTo>
                <a:cubicBezTo>
                  <a:pt x="79" y="11"/>
                  <a:pt x="79" y="11"/>
                  <a:pt x="79" y="11"/>
                </a:cubicBezTo>
                <a:cubicBezTo>
                  <a:pt x="79" y="34"/>
                  <a:pt x="79" y="34"/>
                  <a:pt x="79" y="34"/>
                </a:cubicBezTo>
                <a:cubicBezTo>
                  <a:pt x="80" y="34"/>
                  <a:pt x="80" y="35"/>
                  <a:pt x="81" y="35"/>
                </a:cubicBezTo>
                <a:lnTo>
                  <a:pt x="81" y="12"/>
                </a:lnTo>
                <a:close/>
                <a:moveTo>
                  <a:pt x="79" y="176"/>
                </a:moveTo>
                <a:cubicBezTo>
                  <a:pt x="80" y="176"/>
                  <a:pt x="80" y="176"/>
                  <a:pt x="81" y="177"/>
                </a:cubicBezTo>
                <a:cubicBezTo>
                  <a:pt x="81" y="149"/>
                  <a:pt x="81" y="149"/>
                  <a:pt x="81" y="149"/>
                </a:cubicBezTo>
                <a:cubicBezTo>
                  <a:pt x="79" y="149"/>
                  <a:pt x="79" y="149"/>
                  <a:pt x="79" y="149"/>
                </a:cubicBezTo>
                <a:lnTo>
                  <a:pt x="79" y="176"/>
                </a:lnTo>
                <a:close/>
                <a:moveTo>
                  <a:pt x="81" y="97"/>
                </a:moveTo>
                <a:cubicBezTo>
                  <a:pt x="79" y="92"/>
                  <a:pt x="79" y="92"/>
                  <a:pt x="79" y="92"/>
                </a:cubicBezTo>
                <a:cubicBezTo>
                  <a:pt x="79" y="93"/>
                  <a:pt x="79" y="93"/>
                  <a:pt x="79" y="93"/>
                </a:cubicBezTo>
                <a:cubicBezTo>
                  <a:pt x="81" y="98"/>
                  <a:pt x="81" y="98"/>
                  <a:pt x="81" y="98"/>
                </a:cubicBezTo>
                <a:lnTo>
                  <a:pt x="81" y="97"/>
                </a:lnTo>
                <a:close/>
                <a:moveTo>
                  <a:pt x="79" y="81"/>
                </a:moveTo>
                <a:cubicBezTo>
                  <a:pt x="81" y="81"/>
                  <a:pt x="81" y="81"/>
                  <a:pt x="81" y="81"/>
                </a:cubicBezTo>
                <a:cubicBezTo>
                  <a:pt x="81" y="81"/>
                  <a:pt x="81" y="81"/>
                  <a:pt x="81" y="81"/>
                </a:cubicBezTo>
                <a:cubicBezTo>
                  <a:pt x="79" y="80"/>
                  <a:pt x="79" y="80"/>
                  <a:pt x="79" y="80"/>
                </a:cubicBezTo>
                <a:lnTo>
                  <a:pt x="79" y="81"/>
                </a:lnTo>
                <a:close/>
                <a:moveTo>
                  <a:pt x="81" y="37"/>
                </a:moveTo>
                <a:cubicBezTo>
                  <a:pt x="81" y="79"/>
                  <a:pt x="81" y="79"/>
                  <a:pt x="81" y="79"/>
                </a:cubicBezTo>
                <a:cubicBezTo>
                  <a:pt x="80" y="79"/>
                  <a:pt x="80" y="79"/>
                  <a:pt x="79" y="78"/>
                </a:cubicBezTo>
                <a:cubicBezTo>
                  <a:pt x="79" y="37"/>
                  <a:pt x="79" y="37"/>
                  <a:pt x="79" y="37"/>
                </a:cubicBezTo>
                <a:cubicBezTo>
                  <a:pt x="81" y="38"/>
                  <a:pt x="81" y="38"/>
                  <a:pt x="81" y="38"/>
                </a:cubicBezTo>
                <a:lnTo>
                  <a:pt x="81" y="37"/>
                </a:lnTo>
                <a:close/>
                <a:moveTo>
                  <a:pt x="81" y="108"/>
                </a:moveTo>
                <a:cubicBezTo>
                  <a:pt x="81" y="141"/>
                  <a:pt x="81" y="141"/>
                  <a:pt x="81" y="141"/>
                </a:cubicBezTo>
                <a:cubicBezTo>
                  <a:pt x="80" y="141"/>
                  <a:pt x="80" y="141"/>
                  <a:pt x="80" y="141"/>
                </a:cubicBezTo>
                <a:cubicBezTo>
                  <a:pt x="79" y="143"/>
                  <a:pt x="79" y="143"/>
                  <a:pt x="79" y="143"/>
                </a:cubicBezTo>
                <a:cubicBezTo>
                  <a:pt x="79" y="142"/>
                  <a:pt x="79" y="142"/>
                  <a:pt x="79" y="142"/>
                </a:cubicBezTo>
                <a:cubicBezTo>
                  <a:pt x="80" y="141"/>
                  <a:pt x="80" y="141"/>
                  <a:pt x="80" y="141"/>
                </a:cubicBezTo>
                <a:cubicBezTo>
                  <a:pt x="79" y="141"/>
                  <a:pt x="79" y="141"/>
                  <a:pt x="79" y="141"/>
                </a:cubicBezTo>
                <a:cubicBezTo>
                  <a:pt x="79" y="112"/>
                  <a:pt x="79" y="112"/>
                  <a:pt x="79" y="112"/>
                </a:cubicBezTo>
                <a:cubicBezTo>
                  <a:pt x="80" y="111"/>
                  <a:pt x="80" y="109"/>
                  <a:pt x="81" y="108"/>
                </a:cubicBezTo>
                <a:close/>
                <a:moveTo>
                  <a:pt x="81" y="143"/>
                </a:moveTo>
                <a:cubicBezTo>
                  <a:pt x="81" y="144"/>
                  <a:pt x="81" y="144"/>
                  <a:pt x="81" y="144"/>
                </a:cubicBezTo>
                <a:cubicBezTo>
                  <a:pt x="80" y="147"/>
                  <a:pt x="80" y="147"/>
                  <a:pt x="80" y="147"/>
                </a:cubicBezTo>
                <a:cubicBezTo>
                  <a:pt x="81" y="147"/>
                  <a:pt x="81" y="147"/>
                  <a:pt x="81" y="147"/>
                </a:cubicBezTo>
                <a:cubicBezTo>
                  <a:pt x="81" y="148"/>
                  <a:pt x="81" y="148"/>
                  <a:pt x="81" y="148"/>
                </a:cubicBezTo>
                <a:cubicBezTo>
                  <a:pt x="79" y="147"/>
                  <a:pt x="79" y="147"/>
                  <a:pt x="79" y="147"/>
                </a:cubicBezTo>
                <a:cubicBezTo>
                  <a:pt x="79" y="148"/>
                  <a:pt x="79" y="148"/>
                  <a:pt x="79" y="148"/>
                </a:cubicBezTo>
                <a:cubicBezTo>
                  <a:pt x="79" y="147"/>
                  <a:pt x="79" y="147"/>
                  <a:pt x="79" y="147"/>
                </a:cubicBezTo>
                <a:lnTo>
                  <a:pt x="81" y="143"/>
                </a:lnTo>
                <a:close/>
                <a:moveTo>
                  <a:pt x="79" y="11"/>
                </a:moveTo>
                <a:cubicBezTo>
                  <a:pt x="77" y="9"/>
                  <a:pt x="77" y="9"/>
                  <a:pt x="77" y="9"/>
                </a:cubicBezTo>
                <a:cubicBezTo>
                  <a:pt x="76" y="10"/>
                  <a:pt x="76" y="10"/>
                  <a:pt x="76" y="10"/>
                </a:cubicBezTo>
                <a:cubicBezTo>
                  <a:pt x="79" y="11"/>
                  <a:pt x="79" y="11"/>
                  <a:pt x="79" y="11"/>
                </a:cubicBezTo>
                <a:cubicBezTo>
                  <a:pt x="79" y="18"/>
                  <a:pt x="76" y="23"/>
                  <a:pt x="74" y="27"/>
                </a:cubicBezTo>
                <a:cubicBezTo>
                  <a:pt x="74" y="32"/>
                  <a:pt x="74" y="32"/>
                  <a:pt x="74" y="32"/>
                </a:cubicBezTo>
                <a:cubicBezTo>
                  <a:pt x="76" y="33"/>
                  <a:pt x="77" y="33"/>
                  <a:pt x="79" y="34"/>
                </a:cubicBezTo>
                <a:lnTo>
                  <a:pt x="79" y="11"/>
                </a:lnTo>
                <a:close/>
                <a:moveTo>
                  <a:pt x="74" y="175"/>
                </a:moveTo>
                <a:cubicBezTo>
                  <a:pt x="76" y="175"/>
                  <a:pt x="77" y="176"/>
                  <a:pt x="79" y="176"/>
                </a:cubicBezTo>
                <a:cubicBezTo>
                  <a:pt x="79" y="149"/>
                  <a:pt x="79" y="149"/>
                  <a:pt x="79" y="149"/>
                </a:cubicBezTo>
                <a:cubicBezTo>
                  <a:pt x="79" y="149"/>
                  <a:pt x="79" y="149"/>
                  <a:pt x="79" y="149"/>
                </a:cubicBezTo>
                <a:cubicBezTo>
                  <a:pt x="79" y="148"/>
                  <a:pt x="79" y="148"/>
                  <a:pt x="79" y="148"/>
                </a:cubicBezTo>
                <a:cubicBezTo>
                  <a:pt x="79" y="147"/>
                  <a:pt x="79" y="147"/>
                  <a:pt x="79" y="147"/>
                </a:cubicBezTo>
                <a:cubicBezTo>
                  <a:pt x="78" y="148"/>
                  <a:pt x="78" y="148"/>
                  <a:pt x="78" y="148"/>
                </a:cubicBezTo>
                <a:cubicBezTo>
                  <a:pt x="78" y="148"/>
                  <a:pt x="77" y="148"/>
                  <a:pt x="76" y="148"/>
                </a:cubicBezTo>
                <a:cubicBezTo>
                  <a:pt x="79" y="143"/>
                  <a:pt x="79" y="143"/>
                  <a:pt x="79" y="143"/>
                </a:cubicBezTo>
                <a:cubicBezTo>
                  <a:pt x="79" y="142"/>
                  <a:pt x="79" y="142"/>
                  <a:pt x="79" y="142"/>
                </a:cubicBezTo>
                <a:cubicBezTo>
                  <a:pt x="76" y="148"/>
                  <a:pt x="76" y="148"/>
                  <a:pt x="76" y="148"/>
                </a:cubicBezTo>
                <a:cubicBezTo>
                  <a:pt x="75" y="141"/>
                  <a:pt x="75" y="141"/>
                  <a:pt x="75" y="141"/>
                </a:cubicBezTo>
                <a:cubicBezTo>
                  <a:pt x="77" y="141"/>
                  <a:pt x="78" y="141"/>
                  <a:pt x="79" y="141"/>
                </a:cubicBezTo>
                <a:cubicBezTo>
                  <a:pt x="79" y="112"/>
                  <a:pt x="79" y="112"/>
                  <a:pt x="79" y="112"/>
                </a:cubicBezTo>
                <a:cubicBezTo>
                  <a:pt x="78" y="116"/>
                  <a:pt x="76" y="119"/>
                  <a:pt x="75" y="122"/>
                </a:cubicBezTo>
                <a:cubicBezTo>
                  <a:pt x="74" y="108"/>
                  <a:pt x="74" y="108"/>
                  <a:pt x="74" y="108"/>
                </a:cubicBezTo>
                <a:cubicBezTo>
                  <a:pt x="74" y="117"/>
                  <a:pt x="74" y="117"/>
                  <a:pt x="74" y="117"/>
                </a:cubicBezTo>
                <a:cubicBezTo>
                  <a:pt x="74" y="123"/>
                  <a:pt x="74" y="123"/>
                  <a:pt x="74" y="123"/>
                </a:cubicBezTo>
                <a:cubicBezTo>
                  <a:pt x="74" y="124"/>
                  <a:pt x="74" y="124"/>
                  <a:pt x="74" y="124"/>
                </a:cubicBezTo>
                <a:cubicBezTo>
                  <a:pt x="74" y="141"/>
                  <a:pt x="74" y="141"/>
                  <a:pt x="74" y="141"/>
                </a:cubicBezTo>
                <a:cubicBezTo>
                  <a:pt x="74" y="141"/>
                  <a:pt x="75" y="141"/>
                  <a:pt x="75" y="141"/>
                </a:cubicBezTo>
                <a:cubicBezTo>
                  <a:pt x="75" y="148"/>
                  <a:pt x="75" y="148"/>
                  <a:pt x="75" y="148"/>
                </a:cubicBezTo>
                <a:cubicBezTo>
                  <a:pt x="74" y="147"/>
                  <a:pt x="74" y="147"/>
                  <a:pt x="74" y="147"/>
                </a:cubicBezTo>
                <a:lnTo>
                  <a:pt x="74" y="175"/>
                </a:lnTo>
                <a:close/>
                <a:moveTo>
                  <a:pt x="79" y="92"/>
                </a:moveTo>
                <a:cubicBezTo>
                  <a:pt x="75" y="79"/>
                  <a:pt x="75" y="79"/>
                  <a:pt x="75" y="79"/>
                </a:cubicBezTo>
                <a:cubicBezTo>
                  <a:pt x="79" y="81"/>
                  <a:pt x="79" y="81"/>
                  <a:pt x="79" y="81"/>
                </a:cubicBezTo>
                <a:cubicBezTo>
                  <a:pt x="79" y="80"/>
                  <a:pt x="79" y="80"/>
                  <a:pt x="79" y="80"/>
                </a:cubicBezTo>
                <a:cubicBezTo>
                  <a:pt x="75" y="78"/>
                  <a:pt x="75" y="78"/>
                  <a:pt x="75" y="78"/>
                </a:cubicBezTo>
                <a:cubicBezTo>
                  <a:pt x="74" y="78"/>
                  <a:pt x="74" y="78"/>
                  <a:pt x="74" y="78"/>
                </a:cubicBezTo>
                <a:cubicBezTo>
                  <a:pt x="74" y="78"/>
                  <a:pt x="74" y="78"/>
                  <a:pt x="74" y="78"/>
                </a:cubicBezTo>
                <a:cubicBezTo>
                  <a:pt x="74" y="78"/>
                  <a:pt x="74" y="78"/>
                  <a:pt x="74" y="78"/>
                </a:cubicBezTo>
                <a:cubicBezTo>
                  <a:pt x="74" y="79"/>
                  <a:pt x="74" y="79"/>
                  <a:pt x="74" y="79"/>
                </a:cubicBezTo>
                <a:cubicBezTo>
                  <a:pt x="74" y="79"/>
                  <a:pt x="74" y="79"/>
                  <a:pt x="74" y="79"/>
                </a:cubicBezTo>
                <a:cubicBezTo>
                  <a:pt x="79" y="93"/>
                  <a:pt x="79" y="93"/>
                  <a:pt x="79" y="93"/>
                </a:cubicBezTo>
                <a:lnTo>
                  <a:pt x="79" y="92"/>
                </a:lnTo>
                <a:close/>
                <a:moveTo>
                  <a:pt x="79" y="37"/>
                </a:moveTo>
                <a:cubicBezTo>
                  <a:pt x="79" y="78"/>
                  <a:pt x="79" y="78"/>
                  <a:pt x="79" y="78"/>
                </a:cubicBezTo>
                <a:cubicBezTo>
                  <a:pt x="78" y="77"/>
                  <a:pt x="76" y="77"/>
                  <a:pt x="74" y="76"/>
                </a:cubicBezTo>
                <a:cubicBezTo>
                  <a:pt x="74" y="76"/>
                  <a:pt x="74" y="76"/>
                  <a:pt x="74" y="76"/>
                </a:cubicBezTo>
                <a:cubicBezTo>
                  <a:pt x="74" y="34"/>
                  <a:pt x="74" y="34"/>
                  <a:pt x="74" y="34"/>
                </a:cubicBezTo>
                <a:lnTo>
                  <a:pt x="79" y="37"/>
                </a:lnTo>
                <a:close/>
                <a:moveTo>
                  <a:pt x="74" y="87"/>
                </a:moveTo>
                <a:cubicBezTo>
                  <a:pt x="74" y="86"/>
                  <a:pt x="74" y="86"/>
                  <a:pt x="74" y="86"/>
                </a:cubicBezTo>
                <a:cubicBezTo>
                  <a:pt x="76" y="88"/>
                  <a:pt x="76" y="88"/>
                  <a:pt x="76" y="88"/>
                </a:cubicBezTo>
                <a:cubicBezTo>
                  <a:pt x="76" y="89"/>
                  <a:pt x="76" y="89"/>
                  <a:pt x="76" y="89"/>
                </a:cubicBezTo>
                <a:lnTo>
                  <a:pt x="74" y="87"/>
                </a:lnTo>
                <a:close/>
                <a:moveTo>
                  <a:pt x="74" y="27"/>
                </a:moveTo>
                <a:cubicBezTo>
                  <a:pt x="73" y="28"/>
                  <a:pt x="72" y="29"/>
                  <a:pt x="72" y="30"/>
                </a:cubicBezTo>
                <a:cubicBezTo>
                  <a:pt x="72" y="32"/>
                  <a:pt x="72" y="32"/>
                  <a:pt x="72" y="32"/>
                </a:cubicBezTo>
                <a:cubicBezTo>
                  <a:pt x="73" y="32"/>
                  <a:pt x="73" y="32"/>
                  <a:pt x="74" y="32"/>
                </a:cubicBezTo>
                <a:lnTo>
                  <a:pt x="74" y="27"/>
                </a:lnTo>
                <a:close/>
                <a:moveTo>
                  <a:pt x="72" y="174"/>
                </a:moveTo>
                <a:cubicBezTo>
                  <a:pt x="73" y="174"/>
                  <a:pt x="73" y="174"/>
                  <a:pt x="74" y="175"/>
                </a:cubicBezTo>
                <a:cubicBezTo>
                  <a:pt x="74" y="147"/>
                  <a:pt x="74" y="147"/>
                  <a:pt x="74" y="147"/>
                </a:cubicBezTo>
                <a:cubicBezTo>
                  <a:pt x="72" y="147"/>
                  <a:pt x="72" y="147"/>
                  <a:pt x="72" y="147"/>
                </a:cubicBezTo>
                <a:cubicBezTo>
                  <a:pt x="72" y="141"/>
                  <a:pt x="72" y="141"/>
                  <a:pt x="72" y="141"/>
                </a:cubicBezTo>
                <a:cubicBezTo>
                  <a:pt x="73" y="141"/>
                  <a:pt x="73" y="141"/>
                  <a:pt x="74" y="141"/>
                </a:cubicBezTo>
                <a:cubicBezTo>
                  <a:pt x="74" y="124"/>
                  <a:pt x="74" y="124"/>
                  <a:pt x="74" y="124"/>
                </a:cubicBezTo>
                <a:cubicBezTo>
                  <a:pt x="73" y="125"/>
                  <a:pt x="73" y="125"/>
                  <a:pt x="72" y="126"/>
                </a:cubicBezTo>
                <a:cubicBezTo>
                  <a:pt x="72" y="93"/>
                  <a:pt x="72" y="93"/>
                  <a:pt x="72" y="93"/>
                </a:cubicBezTo>
                <a:cubicBezTo>
                  <a:pt x="74" y="117"/>
                  <a:pt x="74" y="117"/>
                  <a:pt x="74" y="117"/>
                </a:cubicBezTo>
                <a:cubicBezTo>
                  <a:pt x="74" y="108"/>
                  <a:pt x="74" y="108"/>
                  <a:pt x="74" y="108"/>
                </a:cubicBezTo>
                <a:cubicBezTo>
                  <a:pt x="73" y="87"/>
                  <a:pt x="73" y="87"/>
                  <a:pt x="73" y="87"/>
                </a:cubicBezTo>
                <a:cubicBezTo>
                  <a:pt x="74" y="87"/>
                  <a:pt x="74" y="87"/>
                  <a:pt x="74" y="87"/>
                </a:cubicBezTo>
                <a:cubicBezTo>
                  <a:pt x="74" y="86"/>
                  <a:pt x="74" y="86"/>
                  <a:pt x="74" y="86"/>
                </a:cubicBezTo>
                <a:cubicBezTo>
                  <a:pt x="73" y="85"/>
                  <a:pt x="73" y="85"/>
                  <a:pt x="73" y="85"/>
                </a:cubicBezTo>
                <a:cubicBezTo>
                  <a:pt x="73" y="85"/>
                  <a:pt x="73" y="85"/>
                  <a:pt x="73" y="85"/>
                </a:cubicBezTo>
                <a:cubicBezTo>
                  <a:pt x="73" y="81"/>
                  <a:pt x="73" y="81"/>
                  <a:pt x="73" y="81"/>
                </a:cubicBezTo>
                <a:cubicBezTo>
                  <a:pt x="73" y="78"/>
                  <a:pt x="73" y="78"/>
                  <a:pt x="73" y="78"/>
                </a:cubicBezTo>
                <a:cubicBezTo>
                  <a:pt x="74" y="79"/>
                  <a:pt x="74" y="79"/>
                  <a:pt x="74" y="79"/>
                </a:cubicBezTo>
                <a:cubicBezTo>
                  <a:pt x="74" y="78"/>
                  <a:pt x="74" y="78"/>
                  <a:pt x="74" y="78"/>
                </a:cubicBezTo>
                <a:cubicBezTo>
                  <a:pt x="73" y="78"/>
                  <a:pt x="73" y="78"/>
                  <a:pt x="73" y="78"/>
                </a:cubicBezTo>
                <a:cubicBezTo>
                  <a:pt x="74" y="76"/>
                  <a:pt x="74" y="76"/>
                  <a:pt x="74" y="76"/>
                </a:cubicBezTo>
                <a:cubicBezTo>
                  <a:pt x="74" y="34"/>
                  <a:pt x="74" y="34"/>
                  <a:pt x="74" y="34"/>
                </a:cubicBezTo>
                <a:cubicBezTo>
                  <a:pt x="72" y="33"/>
                  <a:pt x="72" y="33"/>
                  <a:pt x="72" y="33"/>
                </a:cubicBezTo>
                <a:cubicBezTo>
                  <a:pt x="72" y="75"/>
                  <a:pt x="72" y="75"/>
                  <a:pt x="72" y="75"/>
                </a:cubicBezTo>
                <a:cubicBezTo>
                  <a:pt x="72" y="75"/>
                  <a:pt x="72" y="75"/>
                  <a:pt x="72" y="75"/>
                </a:cubicBezTo>
                <a:cubicBezTo>
                  <a:pt x="72" y="76"/>
                  <a:pt x="72" y="76"/>
                  <a:pt x="72" y="76"/>
                </a:cubicBezTo>
                <a:cubicBezTo>
                  <a:pt x="72" y="96"/>
                  <a:pt x="72" y="96"/>
                  <a:pt x="72" y="96"/>
                </a:cubicBezTo>
                <a:cubicBezTo>
                  <a:pt x="72" y="96"/>
                  <a:pt x="72" y="96"/>
                  <a:pt x="72" y="96"/>
                </a:cubicBezTo>
                <a:cubicBezTo>
                  <a:pt x="72" y="96"/>
                  <a:pt x="72" y="96"/>
                  <a:pt x="72" y="96"/>
                </a:cubicBezTo>
                <a:cubicBezTo>
                  <a:pt x="72" y="96"/>
                  <a:pt x="72" y="96"/>
                  <a:pt x="72" y="96"/>
                </a:cubicBezTo>
                <a:cubicBezTo>
                  <a:pt x="72" y="97"/>
                  <a:pt x="72" y="97"/>
                  <a:pt x="72" y="97"/>
                </a:cubicBezTo>
                <a:cubicBezTo>
                  <a:pt x="72" y="97"/>
                  <a:pt x="72" y="97"/>
                  <a:pt x="72" y="97"/>
                </a:cubicBezTo>
                <a:cubicBezTo>
                  <a:pt x="72" y="97"/>
                  <a:pt x="72" y="97"/>
                  <a:pt x="72" y="97"/>
                </a:cubicBezTo>
                <a:lnTo>
                  <a:pt x="72" y="174"/>
                </a:lnTo>
                <a:close/>
                <a:moveTo>
                  <a:pt x="72" y="30"/>
                </a:moveTo>
                <a:cubicBezTo>
                  <a:pt x="72" y="30"/>
                  <a:pt x="72" y="30"/>
                  <a:pt x="72" y="30"/>
                </a:cubicBezTo>
                <a:cubicBezTo>
                  <a:pt x="72" y="32"/>
                  <a:pt x="72" y="32"/>
                  <a:pt x="72" y="32"/>
                </a:cubicBezTo>
                <a:cubicBezTo>
                  <a:pt x="72" y="32"/>
                  <a:pt x="72" y="32"/>
                  <a:pt x="72" y="32"/>
                </a:cubicBezTo>
                <a:lnTo>
                  <a:pt x="72" y="30"/>
                </a:lnTo>
                <a:close/>
                <a:moveTo>
                  <a:pt x="72" y="174"/>
                </a:moveTo>
                <a:cubicBezTo>
                  <a:pt x="72" y="174"/>
                  <a:pt x="72" y="174"/>
                  <a:pt x="72" y="174"/>
                </a:cubicBezTo>
                <a:cubicBezTo>
                  <a:pt x="72" y="97"/>
                  <a:pt x="72" y="97"/>
                  <a:pt x="72" y="97"/>
                </a:cubicBezTo>
                <a:cubicBezTo>
                  <a:pt x="72" y="97"/>
                  <a:pt x="72" y="97"/>
                  <a:pt x="72" y="97"/>
                </a:cubicBezTo>
                <a:cubicBezTo>
                  <a:pt x="72" y="97"/>
                  <a:pt x="72" y="97"/>
                  <a:pt x="72" y="97"/>
                </a:cubicBezTo>
                <a:cubicBezTo>
                  <a:pt x="72" y="98"/>
                  <a:pt x="72" y="98"/>
                  <a:pt x="72" y="98"/>
                </a:cubicBezTo>
                <a:cubicBezTo>
                  <a:pt x="72" y="98"/>
                  <a:pt x="72" y="98"/>
                  <a:pt x="72" y="98"/>
                </a:cubicBezTo>
                <a:cubicBezTo>
                  <a:pt x="72" y="98"/>
                  <a:pt x="72" y="98"/>
                  <a:pt x="72" y="98"/>
                </a:cubicBezTo>
                <a:cubicBezTo>
                  <a:pt x="72" y="98"/>
                  <a:pt x="72" y="98"/>
                  <a:pt x="72" y="98"/>
                </a:cubicBezTo>
                <a:cubicBezTo>
                  <a:pt x="72" y="99"/>
                  <a:pt x="72" y="99"/>
                  <a:pt x="72" y="99"/>
                </a:cubicBezTo>
                <a:cubicBezTo>
                  <a:pt x="72" y="99"/>
                  <a:pt x="72" y="99"/>
                  <a:pt x="72" y="99"/>
                </a:cubicBezTo>
                <a:cubicBezTo>
                  <a:pt x="72" y="99"/>
                  <a:pt x="72" y="99"/>
                  <a:pt x="72" y="99"/>
                </a:cubicBezTo>
                <a:cubicBezTo>
                  <a:pt x="72" y="99"/>
                  <a:pt x="72" y="99"/>
                  <a:pt x="72" y="99"/>
                </a:cubicBezTo>
                <a:cubicBezTo>
                  <a:pt x="72" y="100"/>
                  <a:pt x="72" y="100"/>
                  <a:pt x="72" y="100"/>
                </a:cubicBezTo>
                <a:cubicBezTo>
                  <a:pt x="72" y="100"/>
                  <a:pt x="72" y="100"/>
                  <a:pt x="72" y="100"/>
                </a:cubicBezTo>
                <a:cubicBezTo>
                  <a:pt x="72" y="101"/>
                  <a:pt x="72" y="101"/>
                  <a:pt x="72" y="101"/>
                </a:cubicBezTo>
                <a:cubicBezTo>
                  <a:pt x="72" y="101"/>
                  <a:pt x="72" y="101"/>
                  <a:pt x="72" y="101"/>
                </a:cubicBezTo>
                <a:cubicBezTo>
                  <a:pt x="72" y="101"/>
                  <a:pt x="72" y="101"/>
                  <a:pt x="72" y="101"/>
                </a:cubicBezTo>
                <a:cubicBezTo>
                  <a:pt x="72" y="101"/>
                  <a:pt x="72" y="101"/>
                  <a:pt x="72" y="101"/>
                </a:cubicBezTo>
                <a:cubicBezTo>
                  <a:pt x="72" y="102"/>
                  <a:pt x="72" y="102"/>
                  <a:pt x="72" y="102"/>
                </a:cubicBezTo>
                <a:cubicBezTo>
                  <a:pt x="72" y="102"/>
                  <a:pt x="72" y="102"/>
                  <a:pt x="72" y="102"/>
                </a:cubicBezTo>
                <a:cubicBezTo>
                  <a:pt x="72" y="102"/>
                  <a:pt x="72" y="102"/>
                  <a:pt x="72" y="102"/>
                </a:cubicBezTo>
                <a:cubicBezTo>
                  <a:pt x="72" y="102"/>
                  <a:pt x="72" y="102"/>
                  <a:pt x="72" y="102"/>
                </a:cubicBezTo>
                <a:cubicBezTo>
                  <a:pt x="72" y="103"/>
                  <a:pt x="72" y="103"/>
                  <a:pt x="72" y="103"/>
                </a:cubicBezTo>
                <a:cubicBezTo>
                  <a:pt x="72" y="103"/>
                  <a:pt x="72" y="103"/>
                  <a:pt x="72" y="103"/>
                </a:cubicBezTo>
                <a:cubicBezTo>
                  <a:pt x="72" y="104"/>
                  <a:pt x="72" y="104"/>
                  <a:pt x="72" y="104"/>
                </a:cubicBezTo>
                <a:cubicBezTo>
                  <a:pt x="72" y="104"/>
                  <a:pt x="72" y="104"/>
                  <a:pt x="72" y="104"/>
                </a:cubicBezTo>
                <a:cubicBezTo>
                  <a:pt x="72" y="105"/>
                  <a:pt x="72" y="105"/>
                  <a:pt x="72" y="105"/>
                </a:cubicBezTo>
                <a:cubicBezTo>
                  <a:pt x="72" y="105"/>
                  <a:pt x="72" y="105"/>
                  <a:pt x="72" y="105"/>
                </a:cubicBezTo>
                <a:cubicBezTo>
                  <a:pt x="72" y="106"/>
                  <a:pt x="72" y="106"/>
                  <a:pt x="72" y="106"/>
                </a:cubicBezTo>
                <a:cubicBezTo>
                  <a:pt x="72" y="106"/>
                  <a:pt x="72" y="106"/>
                  <a:pt x="72" y="106"/>
                </a:cubicBezTo>
                <a:cubicBezTo>
                  <a:pt x="72" y="107"/>
                  <a:pt x="72" y="107"/>
                  <a:pt x="72" y="107"/>
                </a:cubicBezTo>
                <a:cubicBezTo>
                  <a:pt x="72" y="107"/>
                  <a:pt x="72" y="107"/>
                  <a:pt x="72" y="107"/>
                </a:cubicBezTo>
                <a:cubicBezTo>
                  <a:pt x="72" y="108"/>
                  <a:pt x="72" y="108"/>
                  <a:pt x="72" y="108"/>
                </a:cubicBezTo>
                <a:cubicBezTo>
                  <a:pt x="72" y="108"/>
                  <a:pt x="72" y="108"/>
                  <a:pt x="72" y="108"/>
                </a:cubicBezTo>
                <a:cubicBezTo>
                  <a:pt x="72" y="109"/>
                  <a:pt x="72" y="109"/>
                  <a:pt x="72" y="109"/>
                </a:cubicBezTo>
                <a:lnTo>
                  <a:pt x="72" y="174"/>
                </a:lnTo>
                <a:close/>
                <a:moveTo>
                  <a:pt x="72" y="33"/>
                </a:moveTo>
                <a:cubicBezTo>
                  <a:pt x="72" y="75"/>
                  <a:pt x="72" y="75"/>
                  <a:pt x="72" y="75"/>
                </a:cubicBezTo>
                <a:cubicBezTo>
                  <a:pt x="72" y="75"/>
                  <a:pt x="72" y="75"/>
                  <a:pt x="72" y="75"/>
                </a:cubicBezTo>
                <a:cubicBezTo>
                  <a:pt x="72" y="33"/>
                  <a:pt x="72" y="33"/>
                  <a:pt x="72" y="33"/>
                </a:cubicBezTo>
                <a:close/>
                <a:moveTo>
                  <a:pt x="72" y="76"/>
                </a:moveTo>
                <a:cubicBezTo>
                  <a:pt x="72" y="96"/>
                  <a:pt x="72" y="96"/>
                  <a:pt x="72" y="96"/>
                </a:cubicBezTo>
                <a:cubicBezTo>
                  <a:pt x="72" y="96"/>
                  <a:pt x="72" y="96"/>
                  <a:pt x="72" y="96"/>
                </a:cubicBezTo>
                <a:cubicBezTo>
                  <a:pt x="72" y="96"/>
                  <a:pt x="72" y="96"/>
                  <a:pt x="72" y="96"/>
                </a:cubicBezTo>
                <a:cubicBezTo>
                  <a:pt x="72" y="97"/>
                  <a:pt x="72" y="97"/>
                  <a:pt x="72" y="97"/>
                </a:cubicBezTo>
                <a:cubicBezTo>
                  <a:pt x="72" y="97"/>
                  <a:pt x="72" y="97"/>
                  <a:pt x="72" y="97"/>
                </a:cubicBezTo>
                <a:cubicBezTo>
                  <a:pt x="72" y="97"/>
                  <a:pt x="72" y="97"/>
                  <a:pt x="72" y="97"/>
                </a:cubicBezTo>
                <a:cubicBezTo>
                  <a:pt x="72" y="76"/>
                  <a:pt x="72" y="76"/>
                  <a:pt x="72" y="76"/>
                </a:cubicBezTo>
                <a:close/>
                <a:moveTo>
                  <a:pt x="72" y="30"/>
                </a:moveTo>
                <a:cubicBezTo>
                  <a:pt x="72" y="30"/>
                  <a:pt x="72" y="30"/>
                  <a:pt x="72" y="30"/>
                </a:cubicBezTo>
                <a:cubicBezTo>
                  <a:pt x="72" y="32"/>
                  <a:pt x="72" y="32"/>
                  <a:pt x="72" y="32"/>
                </a:cubicBezTo>
                <a:cubicBezTo>
                  <a:pt x="72" y="32"/>
                  <a:pt x="72" y="32"/>
                  <a:pt x="72" y="32"/>
                </a:cubicBezTo>
                <a:lnTo>
                  <a:pt x="72" y="30"/>
                </a:lnTo>
                <a:close/>
                <a:moveTo>
                  <a:pt x="72" y="174"/>
                </a:moveTo>
                <a:cubicBezTo>
                  <a:pt x="72" y="174"/>
                  <a:pt x="72" y="174"/>
                  <a:pt x="72" y="174"/>
                </a:cubicBezTo>
                <a:cubicBezTo>
                  <a:pt x="72" y="109"/>
                  <a:pt x="72" y="109"/>
                  <a:pt x="72" y="109"/>
                </a:cubicBezTo>
                <a:cubicBezTo>
                  <a:pt x="72" y="109"/>
                  <a:pt x="72" y="109"/>
                  <a:pt x="72" y="109"/>
                </a:cubicBezTo>
                <a:cubicBezTo>
                  <a:pt x="72" y="109"/>
                  <a:pt x="72" y="109"/>
                  <a:pt x="72" y="109"/>
                </a:cubicBezTo>
                <a:cubicBezTo>
                  <a:pt x="72" y="110"/>
                  <a:pt x="72" y="110"/>
                  <a:pt x="72" y="110"/>
                </a:cubicBezTo>
                <a:cubicBezTo>
                  <a:pt x="72" y="110"/>
                  <a:pt x="72" y="110"/>
                  <a:pt x="72" y="110"/>
                </a:cubicBezTo>
                <a:cubicBezTo>
                  <a:pt x="72" y="111"/>
                  <a:pt x="72" y="111"/>
                  <a:pt x="72" y="111"/>
                </a:cubicBezTo>
                <a:cubicBezTo>
                  <a:pt x="72" y="111"/>
                  <a:pt x="72" y="111"/>
                  <a:pt x="72" y="111"/>
                </a:cubicBezTo>
                <a:cubicBezTo>
                  <a:pt x="72" y="112"/>
                  <a:pt x="72" y="112"/>
                  <a:pt x="72" y="112"/>
                </a:cubicBezTo>
                <a:cubicBezTo>
                  <a:pt x="72" y="112"/>
                  <a:pt x="72" y="112"/>
                  <a:pt x="72" y="112"/>
                </a:cubicBezTo>
                <a:cubicBezTo>
                  <a:pt x="72" y="113"/>
                  <a:pt x="72" y="113"/>
                  <a:pt x="72" y="113"/>
                </a:cubicBezTo>
                <a:cubicBezTo>
                  <a:pt x="72" y="113"/>
                  <a:pt x="72" y="113"/>
                  <a:pt x="72" y="113"/>
                </a:cubicBezTo>
                <a:cubicBezTo>
                  <a:pt x="72" y="114"/>
                  <a:pt x="72" y="114"/>
                  <a:pt x="72" y="114"/>
                </a:cubicBezTo>
                <a:cubicBezTo>
                  <a:pt x="72" y="114"/>
                  <a:pt x="72" y="114"/>
                  <a:pt x="72" y="114"/>
                </a:cubicBezTo>
                <a:cubicBezTo>
                  <a:pt x="72" y="116"/>
                  <a:pt x="72" y="116"/>
                  <a:pt x="72" y="116"/>
                </a:cubicBezTo>
                <a:cubicBezTo>
                  <a:pt x="72" y="116"/>
                  <a:pt x="72" y="116"/>
                  <a:pt x="72" y="116"/>
                </a:cubicBezTo>
                <a:cubicBezTo>
                  <a:pt x="72" y="116"/>
                  <a:pt x="72" y="116"/>
                  <a:pt x="72" y="116"/>
                </a:cubicBezTo>
                <a:cubicBezTo>
                  <a:pt x="72" y="117"/>
                  <a:pt x="72" y="117"/>
                  <a:pt x="72" y="117"/>
                </a:cubicBezTo>
                <a:cubicBezTo>
                  <a:pt x="72" y="119"/>
                  <a:pt x="72" y="119"/>
                  <a:pt x="72" y="119"/>
                </a:cubicBezTo>
                <a:cubicBezTo>
                  <a:pt x="72" y="119"/>
                  <a:pt x="72" y="119"/>
                  <a:pt x="72" y="119"/>
                </a:cubicBezTo>
                <a:cubicBezTo>
                  <a:pt x="72" y="119"/>
                  <a:pt x="72" y="119"/>
                  <a:pt x="72" y="119"/>
                </a:cubicBezTo>
                <a:cubicBezTo>
                  <a:pt x="72" y="119"/>
                  <a:pt x="72" y="119"/>
                  <a:pt x="72" y="119"/>
                </a:cubicBezTo>
                <a:cubicBezTo>
                  <a:pt x="72" y="121"/>
                  <a:pt x="72" y="121"/>
                  <a:pt x="72" y="121"/>
                </a:cubicBezTo>
                <a:cubicBezTo>
                  <a:pt x="72" y="121"/>
                  <a:pt x="72" y="121"/>
                  <a:pt x="72" y="121"/>
                </a:cubicBezTo>
                <a:cubicBezTo>
                  <a:pt x="72" y="122"/>
                  <a:pt x="72" y="122"/>
                  <a:pt x="72" y="122"/>
                </a:cubicBezTo>
                <a:cubicBezTo>
                  <a:pt x="72" y="122"/>
                  <a:pt x="72" y="122"/>
                  <a:pt x="72" y="122"/>
                </a:cubicBezTo>
                <a:cubicBezTo>
                  <a:pt x="72" y="123"/>
                  <a:pt x="72" y="123"/>
                  <a:pt x="72" y="123"/>
                </a:cubicBezTo>
                <a:cubicBezTo>
                  <a:pt x="72" y="123"/>
                  <a:pt x="72" y="123"/>
                  <a:pt x="72" y="123"/>
                </a:cubicBezTo>
                <a:cubicBezTo>
                  <a:pt x="72" y="124"/>
                  <a:pt x="72" y="124"/>
                  <a:pt x="72" y="124"/>
                </a:cubicBezTo>
                <a:cubicBezTo>
                  <a:pt x="72" y="124"/>
                  <a:pt x="72" y="124"/>
                  <a:pt x="72" y="124"/>
                </a:cubicBezTo>
                <a:cubicBezTo>
                  <a:pt x="72" y="126"/>
                  <a:pt x="72" y="126"/>
                  <a:pt x="72" y="126"/>
                </a:cubicBezTo>
                <a:cubicBezTo>
                  <a:pt x="72" y="126"/>
                  <a:pt x="72" y="126"/>
                  <a:pt x="72" y="126"/>
                </a:cubicBezTo>
                <a:cubicBezTo>
                  <a:pt x="72" y="126"/>
                  <a:pt x="72" y="126"/>
                  <a:pt x="72" y="126"/>
                </a:cubicBezTo>
                <a:cubicBezTo>
                  <a:pt x="72" y="126"/>
                  <a:pt x="72" y="126"/>
                  <a:pt x="72" y="126"/>
                </a:cubicBezTo>
                <a:cubicBezTo>
                  <a:pt x="72" y="127"/>
                  <a:pt x="72" y="127"/>
                  <a:pt x="72" y="127"/>
                </a:cubicBezTo>
                <a:cubicBezTo>
                  <a:pt x="72" y="127"/>
                  <a:pt x="72" y="127"/>
                  <a:pt x="72" y="127"/>
                </a:cubicBezTo>
                <a:cubicBezTo>
                  <a:pt x="72" y="141"/>
                  <a:pt x="72" y="141"/>
                  <a:pt x="72" y="141"/>
                </a:cubicBezTo>
                <a:cubicBezTo>
                  <a:pt x="72" y="141"/>
                  <a:pt x="72" y="141"/>
                  <a:pt x="72" y="141"/>
                </a:cubicBezTo>
                <a:cubicBezTo>
                  <a:pt x="72" y="143"/>
                  <a:pt x="72" y="143"/>
                  <a:pt x="72" y="143"/>
                </a:cubicBezTo>
                <a:cubicBezTo>
                  <a:pt x="72" y="143"/>
                  <a:pt x="72" y="143"/>
                  <a:pt x="72" y="143"/>
                </a:cubicBezTo>
                <a:cubicBezTo>
                  <a:pt x="72" y="144"/>
                  <a:pt x="72" y="144"/>
                  <a:pt x="72" y="144"/>
                </a:cubicBezTo>
                <a:cubicBezTo>
                  <a:pt x="72" y="144"/>
                  <a:pt x="72" y="144"/>
                  <a:pt x="72" y="144"/>
                </a:cubicBezTo>
                <a:cubicBezTo>
                  <a:pt x="72" y="146"/>
                  <a:pt x="72" y="146"/>
                  <a:pt x="72" y="146"/>
                </a:cubicBezTo>
                <a:cubicBezTo>
                  <a:pt x="72" y="146"/>
                  <a:pt x="72" y="146"/>
                  <a:pt x="72" y="146"/>
                </a:cubicBezTo>
                <a:cubicBezTo>
                  <a:pt x="72" y="146"/>
                  <a:pt x="72" y="146"/>
                  <a:pt x="72" y="146"/>
                </a:cubicBezTo>
                <a:cubicBezTo>
                  <a:pt x="72" y="146"/>
                  <a:pt x="72" y="146"/>
                  <a:pt x="72" y="146"/>
                </a:cubicBezTo>
                <a:cubicBezTo>
                  <a:pt x="72" y="147"/>
                  <a:pt x="72" y="147"/>
                  <a:pt x="72" y="147"/>
                </a:cubicBezTo>
                <a:cubicBezTo>
                  <a:pt x="72" y="147"/>
                  <a:pt x="72" y="147"/>
                  <a:pt x="72" y="147"/>
                </a:cubicBezTo>
                <a:lnTo>
                  <a:pt x="72" y="174"/>
                </a:lnTo>
                <a:close/>
                <a:moveTo>
                  <a:pt x="72" y="33"/>
                </a:moveTo>
                <a:cubicBezTo>
                  <a:pt x="72" y="75"/>
                  <a:pt x="72" y="75"/>
                  <a:pt x="72" y="75"/>
                </a:cubicBezTo>
                <a:cubicBezTo>
                  <a:pt x="72" y="75"/>
                  <a:pt x="72" y="75"/>
                  <a:pt x="72" y="75"/>
                </a:cubicBezTo>
                <a:cubicBezTo>
                  <a:pt x="72" y="33"/>
                  <a:pt x="72" y="33"/>
                  <a:pt x="72" y="33"/>
                </a:cubicBezTo>
                <a:close/>
                <a:moveTo>
                  <a:pt x="72" y="76"/>
                </a:moveTo>
                <a:cubicBezTo>
                  <a:pt x="72" y="97"/>
                  <a:pt x="72" y="97"/>
                  <a:pt x="72" y="97"/>
                </a:cubicBezTo>
                <a:cubicBezTo>
                  <a:pt x="72" y="97"/>
                  <a:pt x="72" y="97"/>
                  <a:pt x="72" y="97"/>
                </a:cubicBezTo>
                <a:cubicBezTo>
                  <a:pt x="72" y="97"/>
                  <a:pt x="72" y="97"/>
                  <a:pt x="72" y="97"/>
                </a:cubicBezTo>
                <a:cubicBezTo>
                  <a:pt x="72" y="98"/>
                  <a:pt x="72" y="98"/>
                  <a:pt x="72" y="98"/>
                </a:cubicBezTo>
                <a:cubicBezTo>
                  <a:pt x="72" y="98"/>
                  <a:pt x="72" y="98"/>
                  <a:pt x="72" y="98"/>
                </a:cubicBezTo>
                <a:cubicBezTo>
                  <a:pt x="72" y="98"/>
                  <a:pt x="72" y="98"/>
                  <a:pt x="72" y="98"/>
                </a:cubicBezTo>
                <a:cubicBezTo>
                  <a:pt x="72" y="98"/>
                  <a:pt x="72" y="98"/>
                  <a:pt x="72" y="98"/>
                </a:cubicBezTo>
                <a:cubicBezTo>
                  <a:pt x="72" y="99"/>
                  <a:pt x="72" y="99"/>
                  <a:pt x="72" y="99"/>
                </a:cubicBezTo>
                <a:cubicBezTo>
                  <a:pt x="72" y="99"/>
                  <a:pt x="72" y="99"/>
                  <a:pt x="72" y="99"/>
                </a:cubicBezTo>
                <a:cubicBezTo>
                  <a:pt x="72" y="99"/>
                  <a:pt x="72" y="99"/>
                  <a:pt x="72" y="99"/>
                </a:cubicBezTo>
                <a:cubicBezTo>
                  <a:pt x="72" y="99"/>
                  <a:pt x="72" y="99"/>
                  <a:pt x="72" y="99"/>
                </a:cubicBezTo>
                <a:cubicBezTo>
                  <a:pt x="72" y="100"/>
                  <a:pt x="72" y="100"/>
                  <a:pt x="72" y="100"/>
                </a:cubicBezTo>
                <a:cubicBezTo>
                  <a:pt x="72" y="100"/>
                  <a:pt x="72" y="100"/>
                  <a:pt x="72" y="100"/>
                </a:cubicBezTo>
                <a:cubicBezTo>
                  <a:pt x="72" y="100"/>
                  <a:pt x="72" y="100"/>
                  <a:pt x="72" y="100"/>
                </a:cubicBezTo>
                <a:cubicBezTo>
                  <a:pt x="72" y="101"/>
                  <a:pt x="72" y="101"/>
                  <a:pt x="72" y="101"/>
                </a:cubicBezTo>
                <a:cubicBezTo>
                  <a:pt x="72" y="101"/>
                  <a:pt x="72" y="101"/>
                  <a:pt x="72" y="101"/>
                </a:cubicBezTo>
                <a:cubicBezTo>
                  <a:pt x="72" y="101"/>
                  <a:pt x="72" y="101"/>
                  <a:pt x="72" y="101"/>
                </a:cubicBezTo>
                <a:cubicBezTo>
                  <a:pt x="72" y="102"/>
                  <a:pt x="72" y="102"/>
                  <a:pt x="72" y="102"/>
                </a:cubicBezTo>
                <a:cubicBezTo>
                  <a:pt x="72" y="90"/>
                  <a:pt x="72" y="90"/>
                  <a:pt x="72" y="90"/>
                </a:cubicBezTo>
                <a:cubicBezTo>
                  <a:pt x="72" y="90"/>
                  <a:pt x="72" y="90"/>
                  <a:pt x="72" y="90"/>
                </a:cubicBezTo>
                <a:cubicBezTo>
                  <a:pt x="72" y="90"/>
                  <a:pt x="72" y="90"/>
                  <a:pt x="72" y="90"/>
                </a:cubicBezTo>
                <a:cubicBezTo>
                  <a:pt x="72" y="86"/>
                  <a:pt x="72" y="86"/>
                  <a:pt x="72" y="86"/>
                </a:cubicBezTo>
                <a:cubicBezTo>
                  <a:pt x="72" y="86"/>
                  <a:pt x="72" y="86"/>
                  <a:pt x="72" y="86"/>
                </a:cubicBezTo>
                <a:cubicBezTo>
                  <a:pt x="72" y="86"/>
                  <a:pt x="72" y="86"/>
                  <a:pt x="72" y="86"/>
                </a:cubicBezTo>
                <a:cubicBezTo>
                  <a:pt x="72" y="77"/>
                  <a:pt x="72" y="77"/>
                  <a:pt x="72" y="77"/>
                </a:cubicBezTo>
                <a:lnTo>
                  <a:pt x="72" y="76"/>
                </a:lnTo>
                <a:close/>
                <a:moveTo>
                  <a:pt x="72" y="102"/>
                </a:moveTo>
                <a:cubicBezTo>
                  <a:pt x="72" y="102"/>
                  <a:pt x="72" y="102"/>
                  <a:pt x="72" y="102"/>
                </a:cubicBezTo>
                <a:cubicBezTo>
                  <a:pt x="72" y="102"/>
                  <a:pt x="72" y="102"/>
                  <a:pt x="72" y="102"/>
                </a:cubicBezTo>
                <a:cubicBezTo>
                  <a:pt x="72" y="102"/>
                  <a:pt x="72" y="102"/>
                  <a:pt x="72" y="102"/>
                </a:cubicBezTo>
                <a:close/>
                <a:moveTo>
                  <a:pt x="72" y="103"/>
                </a:moveTo>
                <a:cubicBezTo>
                  <a:pt x="72" y="104"/>
                  <a:pt x="72" y="104"/>
                  <a:pt x="72" y="104"/>
                </a:cubicBezTo>
                <a:cubicBezTo>
                  <a:pt x="72" y="104"/>
                  <a:pt x="72" y="104"/>
                  <a:pt x="72" y="104"/>
                </a:cubicBezTo>
                <a:cubicBezTo>
                  <a:pt x="72" y="103"/>
                  <a:pt x="72" y="103"/>
                  <a:pt x="72" y="103"/>
                </a:cubicBezTo>
                <a:close/>
                <a:moveTo>
                  <a:pt x="72" y="105"/>
                </a:moveTo>
                <a:cubicBezTo>
                  <a:pt x="72" y="106"/>
                  <a:pt x="72" y="106"/>
                  <a:pt x="72" y="106"/>
                </a:cubicBezTo>
                <a:cubicBezTo>
                  <a:pt x="72" y="106"/>
                  <a:pt x="72" y="106"/>
                  <a:pt x="72" y="106"/>
                </a:cubicBezTo>
                <a:cubicBezTo>
                  <a:pt x="72" y="105"/>
                  <a:pt x="72" y="105"/>
                  <a:pt x="72" y="105"/>
                </a:cubicBezTo>
                <a:close/>
                <a:moveTo>
                  <a:pt x="72" y="107"/>
                </a:moveTo>
                <a:cubicBezTo>
                  <a:pt x="72" y="108"/>
                  <a:pt x="72" y="108"/>
                  <a:pt x="72" y="108"/>
                </a:cubicBezTo>
                <a:cubicBezTo>
                  <a:pt x="72" y="108"/>
                  <a:pt x="72" y="108"/>
                  <a:pt x="72" y="108"/>
                </a:cubicBezTo>
                <a:cubicBezTo>
                  <a:pt x="72" y="107"/>
                  <a:pt x="72" y="107"/>
                  <a:pt x="72" y="107"/>
                </a:cubicBezTo>
                <a:close/>
                <a:moveTo>
                  <a:pt x="72" y="30"/>
                </a:moveTo>
                <a:cubicBezTo>
                  <a:pt x="71" y="31"/>
                  <a:pt x="71" y="31"/>
                  <a:pt x="71" y="31"/>
                </a:cubicBezTo>
                <a:cubicBezTo>
                  <a:pt x="71" y="32"/>
                  <a:pt x="71" y="32"/>
                  <a:pt x="71" y="32"/>
                </a:cubicBezTo>
                <a:cubicBezTo>
                  <a:pt x="72" y="32"/>
                  <a:pt x="72" y="32"/>
                  <a:pt x="72" y="32"/>
                </a:cubicBezTo>
                <a:lnTo>
                  <a:pt x="72" y="30"/>
                </a:lnTo>
                <a:close/>
                <a:moveTo>
                  <a:pt x="71" y="174"/>
                </a:moveTo>
                <a:cubicBezTo>
                  <a:pt x="72" y="174"/>
                  <a:pt x="72" y="174"/>
                  <a:pt x="72" y="174"/>
                </a:cubicBezTo>
                <a:cubicBezTo>
                  <a:pt x="72" y="147"/>
                  <a:pt x="72" y="147"/>
                  <a:pt x="72" y="147"/>
                </a:cubicBezTo>
                <a:cubicBezTo>
                  <a:pt x="71" y="147"/>
                  <a:pt x="71" y="147"/>
                  <a:pt x="71" y="147"/>
                </a:cubicBezTo>
                <a:lnTo>
                  <a:pt x="71" y="174"/>
                </a:lnTo>
                <a:close/>
                <a:moveTo>
                  <a:pt x="72" y="33"/>
                </a:moveTo>
                <a:cubicBezTo>
                  <a:pt x="72" y="75"/>
                  <a:pt x="72" y="75"/>
                  <a:pt x="72" y="75"/>
                </a:cubicBezTo>
                <a:cubicBezTo>
                  <a:pt x="71" y="75"/>
                  <a:pt x="71" y="75"/>
                  <a:pt x="71" y="75"/>
                </a:cubicBezTo>
                <a:cubicBezTo>
                  <a:pt x="71" y="32"/>
                  <a:pt x="71" y="32"/>
                  <a:pt x="71" y="32"/>
                </a:cubicBezTo>
                <a:lnTo>
                  <a:pt x="72" y="33"/>
                </a:lnTo>
                <a:close/>
                <a:moveTo>
                  <a:pt x="72" y="77"/>
                </a:moveTo>
                <a:cubicBezTo>
                  <a:pt x="72" y="86"/>
                  <a:pt x="72" y="86"/>
                  <a:pt x="72" y="86"/>
                </a:cubicBezTo>
                <a:cubicBezTo>
                  <a:pt x="71" y="88"/>
                  <a:pt x="71" y="88"/>
                  <a:pt x="71" y="88"/>
                </a:cubicBezTo>
                <a:cubicBezTo>
                  <a:pt x="71" y="79"/>
                  <a:pt x="71" y="79"/>
                  <a:pt x="71" y="79"/>
                </a:cubicBezTo>
                <a:cubicBezTo>
                  <a:pt x="71" y="78"/>
                  <a:pt x="71" y="78"/>
                  <a:pt x="71" y="78"/>
                </a:cubicBezTo>
                <a:cubicBezTo>
                  <a:pt x="71" y="78"/>
                  <a:pt x="71" y="78"/>
                  <a:pt x="71" y="78"/>
                </a:cubicBezTo>
                <a:cubicBezTo>
                  <a:pt x="71" y="77"/>
                  <a:pt x="71" y="77"/>
                  <a:pt x="71" y="77"/>
                </a:cubicBezTo>
                <a:cubicBezTo>
                  <a:pt x="72" y="77"/>
                  <a:pt x="72" y="77"/>
                  <a:pt x="72" y="77"/>
                </a:cubicBezTo>
                <a:close/>
                <a:moveTo>
                  <a:pt x="72" y="86"/>
                </a:moveTo>
                <a:cubicBezTo>
                  <a:pt x="71" y="90"/>
                  <a:pt x="71" y="90"/>
                  <a:pt x="71" y="90"/>
                </a:cubicBezTo>
                <a:cubicBezTo>
                  <a:pt x="71" y="94"/>
                  <a:pt x="71" y="94"/>
                  <a:pt x="71" y="94"/>
                </a:cubicBezTo>
                <a:cubicBezTo>
                  <a:pt x="72" y="90"/>
                  <a:pt x="72" y="90"/>
                  <a:pt x="72" y="90"/>
                </a:cubicBezTo>
                <a:lnTo>
                  <a:pt x="72" y="86"/>
                </a:lnTo>
                <a:close/>
                <a:moveTo>
                  <a:pt x="72" y="90"/>
                </a:moveTo>
                <a:cubicBezTo>
                  <a:pt x="72" y="102"/>
                  <a:pt x="72" y="102"/>
                  <a:pt x="72" y="102"/>
                </a:cubicBezTo>
                <a:cubicBezTo>
                  <a:pt x="72" y="102"/>
                  <a:pt x="72" y="102"/>
                  <a:pt x="72" y="102"/>
                </a:cubicBezTo>
                <a:cubicBezTo>
                  <a:pt x="72" y="102"/>
                  <a:pt x="72" y="102"/>
                  <a:pt x="72" y="102"/>
                </a:cubicBezTo>
                <a:cubicBezTo>
                  <a:pt x="72" y="102"/>
                  <a:pt x="72" y="102"/>
                  <a:pt x="72" y="102"/>
                </a:cubicBezTo>
                <a:cubicBezTo>
                  <a:pt x="72" y="102"/>
                  <a:pt x="72" y="102"/>
                  <a:pt x="72" y="102"/>
                </a:cubicBezTo>
                <a:cubicBezTo>
                  <a:pt x="72" y="103"/>
                  <a:pt x="72" y="103"/>
                  <a:pt x="72" y="103"/>
                </a:cubicBezTo>
                <a:cubicBezTo>
                  <a:pt x="72" y="103"/>
                  <a:pt x="72" y="103"/>
                  <a:pt x="72" y="103"/>
                </a:cubicBezTo>
                <a:cubicBezTo>
                  <a:pt x="72" y="104"/>
                  <a:pt x="72" y="104"/>
                  <a:pt x="72" y="104"/>
                </a:cubicBezTo>
                <a:cubicBezTo>
                  <a:pt x="72" y="104"/>
                  <a:pt x="72" y="104"/>
                  <a:pt x="72" y="104"/>
                </a:cubicBezTo>
                <a:cubicBezTo>
                  <a:pt x="71" y="105"/>
                  <a:pt x="71" y="105"/>
                  <a:pt x="71" y="105"/>
                </a:cubicBezTo>
                <a:cubicBezTo>
                  <a:pt x="72" y="105"/>
                  <a:pt x="72" y="105"/>
                  <a:pt x="72" y="105"/>
                </a:cubicBezTo>
                <a:cubicBezTo>
                  <a:pt x="72" y="106"/>
                  <a:pt x="72" y="106"/>
                  <a:pt x="72" y="106"/>
                </a:cubicBezTo>
                <a:cubicBezTo>
                  <a:pt x="71" y="105"/>
                  <a:pt x="71" y="105"/>
                  <a:pt x="71" y="105"/>
                </a:cubicBezTo>
                <a:cubicBezTo>
                  <a:pt x="71" y="107"/>
                  <a:pt x="71" y="107"/>
                  <a:pt x="71" y="107"/>
                </a:cubicBezTo>
                <a:cubicBezTo>
                  <a:pt x="72" y="107"/>
                  <a:pt x="72" y="107"/>
                  <a:pt x="72" y="107"/>
                </a:cubicBezTo>
                <a:cubicBezTo>
                  <a:pt x="72" y="108"/>
                  <a:pt x="72" y="108"/>
                  <a:pt x="72" y="108"/>
                </a:cubicBezTo>
                <a:cubicBezTo>
                  <a:pt x="71" y="108"/>
                  <a:pt x="71" y="108"/>
                  <a:pt x="71" y="108"/>
                </a:cubicBezTo>
                <a:cubicBezTo>
                  <a:pt x="71" y="109"/>
                  <a:pt x="71" y="109"/>
                  <a:pt x="71" y="109"/>
                </a:cubicBezTo>
                <a:cubicBezTo>
                  <a:pt x="72" y="109"/>
                  <a:pt x="72" y="109"/>
                  <a:pt x="72" y="109"/>
                </a:cubicBezTo>
                <a:cubicBezTo>
                  <a:pt x="72" y="110"/>
                  <a:pt x="72" y="110"/>
                  <a:pt x="72" y="110"/>
                </a:cubicBezTo>
                <a:cubicBezTo>
                  <a:pt x="71" y="110"/>
                  <a:pt x="71" y="110"/>
                  <a:pt x="71" y="110"/>
                </a:cubicBezTo>
                <a:cubicBezTo>
                  <a:pt x="71" y="110"/>
                  <a:pt x="71" y="110"/>
                  <a:pt x="71" y="110"/>
                </a:cubicBezTo>
                <a:cubicBezTo>
                  <a:pt x="71" y="100"/>
                  <a:pt x="71" y="100"/>
                  <a:pt x="71" y="100"/>
                </a:cubicBezTo>
                <a:cubicBezTo>
                  <a:pt x="71" y="100"/>
                  <a:pt x="71" y="100"/>
                  <a:pt x="71" y="100"/>
                </a:cubicBezTo>
                <a:cubicBezTo>
                  <a:pt x="71" y="100"/>
                  <a:pt x="71" y="100"/>
                  <a:pt x="71" y="100"/>
                </a:cubicBezTo>
                <a:cubicBezTo>
                  <a:pt x="71" y="95"/>
                  <a:pt x="71" y="95"/>
                  <a:pt x="71" y="95"/>
                </a:cubicBezTo>
                <a:lnTo>
                  <a:pt x="72" y="90"/>
                </a:lnTo>
                <a:close/>
                <a:moveTo>
                  <a:pt x="72" y="111"/>
                </a:moveTo>
                <a:cubicBezTo>
                  <a:pt x="72" y="112"/>
                  <a:pt x="72" y="112"/>
                  <a:pt x="72" y="112"/>
                </a:cubicBezTo>
                <a:cubicBezTo>
                  <a:pt x="71" y="111"/>
                  <a:pt x="71" y="111"/>
                  <a:pt x="71" y="111"/>
                </a:cubicBezTo>
                <a:cubicBezTo>
                  <a:pt x="71" y="111"/>
                  <a:pt x="71" y="111"/>
                  <a:pt x="71" y="111"/>
                </a:cubicBezTo>
                <a:lnTo>
                  <a:pt x="72" y="111"/>
                </a:lnTo>
                <a:close/>
                <a:moveTo>
                  <a:pt x="72" y="113"/>
                </a:moveTo>
                <a:cubicBezTo>
                  <a:pt x="72" y="114"/>
                  <a:pt x="72" y="114"/>
                  <a:pt x="72" y="114"/>
                </a:cubicBezTo>
                <a:cubicBezTo>
                  <a:pt x="71" y="114"/>
                  <a:pt x="71" y="114"/>
                  <a:pt x="71" y="114"/>
                </a:cubicBezTo>
                <a:cubicBezTo>
                  <a:pt x="71" y="113"/>
                  <a:pt x="71" y="113"/>
                  <a:pt x="71" y="113"/>
                </a:cubicBezTo>
                <a:lnTo>
                  <a:pt x="72" y="113"/>
                </a:lnTo>
                <a:close/>
                <a:moveTo>
                  <a:pt x="72" y="116"/>
                </a:moveTo>
                <a:cubicBezTo>
                  <a:pt x="72" y="116"/>
                  <a:pt x="72" y="116"/>
                  <a:pt x="72" y="116"/>
                </a:cubicBezTo>
                <a:cubicBezTo>
                  <a:pt x="71" y="116"/>
                  <a:pt x="71" y="116"/>
                  <a:pt x="71" y="116"/>
                </a:cubicBezTo>
                <a:cubicBezTo>
                  <a:pt x="71" y="116"/>
                  <a:pt x="71" y="116"/>
                  <a:pt x="71" y="116"/>
                </a:cubicBezTo>
                <a:lnTo>
                  <a:pt x="72" y="116"/>
                </a:lnTo>
                <a:close/>
                <a:moveTo>
                  <a:pt x="72" y="119"/>
                </a:moveTo>
                <a:cubicBezTo>
                  <a:pt x="72" y="119"/>
                  <a:pt x="72" y="119"/>
                  <a:pt x="72" y="119"/>
                </a:cubicBezTo>
                <a:cubicBezTo>
                  <a:pt x="71" y="119"/>
                  <a:pt x="71" y="119"/>
                  <a:pt x="71" y="119"/>
                </a:cubicBezTo>
                <a:cubicBezTo>
                  <a:pt x="71" y="119"/>
                  <a:pt x="71" y="119"/>
                  <a:pt x="71" y="119"/>
                </a:cubicBezTo>
                <a:lnTo>
                  <a:pt x="72" y="119"/>
                </a:lnTo>
                <a:close/>
                <a:moveTo>
                  <a:pt x="72" y="121"/>
                </a:moveTo>
                <a:cubicBezTo>
                  <a:pt x="72" y="122"/>
                  <a:pt x="72" y="122"/>
                  <a:pt x="72" y="122"/>
                </a:cubicBezTo>
                <a:cubicBezTo>
                  <a:pt x="71" y="122"/>
                  <a:pt x="71" y="122"/>
                  <a:pt x="71" y="122"/>
                </a:cubicBezTo>
                <a:cubicBezTo>
                  <a:pt x="71" y="121"/>
                  <a:pt x="71" y="121"/>
                  <a:pt x="71" y="121"/>
                </a:cubicBezTo>
                <a:lnTo>
                  <a:pt x="72" y="121"/>
                </a:lnTo>
                <a:close/>
                <a:moveTo>
                  <a:pt x="72" y="123"/>
                </a:moveTo>
                <a:cubicBezTo>
                  <a:pt x="72" y="124"/>
                  <a:pt x="72" y="124"/>
                  <a:pt x="72" y="124"/>
                </a:cubicBezTo>
                <a:cubicBezTo>
                  <a:pt x="71" y="124"/>
                  <a:pt x="71" y="124"/>
                  <a:pt x="71" y="124"/>
                </a:cubicBezTo>
                <a:cubicBezTo>
                  <a:pt x="71" y="123"/>
                  <a:pt x="71" y="123"/>
                  <a:pt x="71" y="123"/>
                </a:cubicBezTo>
                <a:lnTo>
                  <a:pt x="72" y="123"/>
                </a:lnTo>
                <a:close/>
                <a:moveTo>
                  <a:pt x="72" y="126"/>
                </a:moveTo>
                <a:cubicBezTo>
                  <a:pt x="72" y="126"/>
                  <a:pt x="72" y="126"/>
                  <a:pt x="72" y="126"/>
                </a:cubicBezTo>
                <a:cubicBezTo>
                  <a:pt x="71" y="126"/>
                  <a:pt x="71" y="126"/>
                  <a:pt x="71" y="126"/>
                </a:cubicBezTo>
                <a:cubicBezTo>
                  <a:pt x="71" y="125"/>
                  <a:pt x="71" y="125"/>
                  <a:pt x="71" y="125"/>
                </a:cubicBezTo>
                <a:lnTo>
                  <a:pt x="72" y="126"/>
                </a:lnTo>
                <a:close/>
                <a:moveTo>
                  <a:pt x="72" y="127"/>
                </a:moveTo>
                <a:cubicBezTo>
                  <a:pt x="72" y="141"/>
                  <a:pt x="72" y="141"/>
                  <a:pt x="72" y="141"/>
                </a:cubicBezTo>
                <a:cubicBezTo>
                  <a:pt x="71" y="141"/>
                  <a:pt x="71" y="141"/>
                  <a:pt x="71" y="141"/>
                </a:cubicBezTo>
                <a:cubicBezTo>
                  <a:pt x="71" y="128"/>
                  <a:pt x="71" y="128"/>
                  <a:pt x="71" y="128"/>
                </a:cubicBezTo>
                <a:lnTo>
                  <a:pt x="72" y="127"/>
                </a:lnTo>
                <a:close/>
                <a:moveTo>
                  <a:pt x="72" y="143"/>
                </a:moveTo>
                <a:cubicBezTo>
                  <a:pt x="72" y="144"/>
                  <a:pt x="72" y="144"/>
                  <a:pt x="72" y="144"/>
                </a:cubicBezTo>
                <a:cubicBezTo>
                  <a:pt x="71" y="144"/>
                  <a:pt x="71" y="144"/>
                  <a:pt x="71" y="144"/>
                </a:cubicBezTo>
                <a:cubicBezTo>
                  <a:pt x="71" y="143"/>
                  <a:pt x="71" y="143"/>
                  <a:pt x="71" y="143"/>
                </a:cubicBezTo>
                <a:lnTo>
                  <a:pt x="72" y="143"/>
                </a:lnTo>
                <a:close/>
                <a:moveTo>
                  <a:pt x="72" y="146"/>
                </a:moveTo>
                <a:cubicBezTo>
                  <a:pt x="72" y="146"/>
                  <a:pt x="72" y="146"/>
                  <a:pt x="72" y="146"/>
                </a:cubicBezTo>
                <a:cubicBezTo>
                  <a:pt x="71" y="146"/>
                  <a:pt x="71" y="146"/>
                  <a:pt x="71" y="146"/>
                </a:cubicBezTo>
                <a:cubicBezTo>
                  <a:pt x="71" y="146"/>
                  <a:pt x="71" y="146"/>
                  <a:pt x="71" y="146"/>
                </a:cubicBezTo>
                <a:lnTo>
                  <a:pt x="72" y="146"/>
                </a:lnTo>
                <a:close/>
                <a:moveTo>
                  <a:pt x="71" y="31"/>
                </a:moveTo>
                <a:cubicBezTo>
                  <a:pt x="71" y="31"/>
                  <a:pt x="71" y="31"/>
                  <a:pt x="71" y="31"/>
                </a:cubicBezTo>
                <a:cubicBezTo>
                  <a:pt x="71" y="32"/>
                  <a:pt x="71" y="32"/>
                  <a:pt x="71" y="32"/>
                </a:cubicBezTo>
                <a:cubicBezTo>
                  <a:pt x="71" y="32"/>
                  <a:pt x="71" y="32"/>
                  <a:pt x="71" y="32"/>
                </a:cubicBezTo>
                <a:lnTo>
                  <a:pt x="71" y="31"/>
                </a:lnTo>
                <a:close/>
                <a:moveTo>
                  <a:pt x="71" y="174"/>
                </a:moveTo>
                <a:cubicBezTo>
                  <a:pt x="71" y="174"/>
                  <a:pt x="71" y="174"/>
                  <a:pt x="71" y="174"/>
                </a:cubicBezTo>
                <a:cubicBezTo>
                  <a:pt x="71" y="147"/>
                  <a:pt x="71" y="147"/>
                  <a:pt x="71" y="147"/>
                </a:cubicBezTo>
                <a:cubicBezTo>
                  <a:pt x="71" y="147"/>
                  <a:pt x="71" y="147"/>
                  <a:pt x="71" y="147"/>
                </a:cubicBezTo>
                <a:lnTo>
                  <a:pt x="71" y="174"/>
                </a:lnTo>
                <a:close/>
                <a:moveTo>
                  <a:pt x="71" y="32"/>
                </a:moveTo>
                <a:cubicBezTo>
                  <a:pt x="71" y="75"/>
                  <a:pt x="71" y="75"/>
                  <a:pt x="71" y="75"/>
                </a:cubicBezTo>
                <a:cubicBezTo>
                  <a:pt x="71" y="75"/>
                  <a:pt x="71" y="75"/>
                  <a:pt x="71" y="75"/>
                </a:cubicBezTo>
                <a:cubicBezTo>
                  <a:pt x="71" y="32"/>
                  <a:pt x="71" y="32"/>
                  <a:pt x="71" y="32"/>
                </a:cubicBezTo>
                <a:close/>
                <a:moveTo>
                  <a:pt x="71" y="77"/>
                </a:moveTo>
                <a:cubicBezTo>
                  <a:pt x="71" y="78"/>
                  <a:pt x="71" y="78"/>
                  <a:pt x="71" y="78"/>
                </a:cubicBezTo>
                <a:cubicBezTo>
                  <a:pt x="71" y="78"/>
                  <a:pt x="71" y="78"/>
                  <a:pt x="71" y="78"/>
                </a:cubicBezTo>
                <a:cubicBezTo>
                  <a:pt x="71" y="77"/>
                  <a:pt x="71" y="77"/>
                  <a:pt x="71" y="77"/>
                </a:cubicBezTo>
                <a:close/>
                <a:moveTo>
                  <a:pt x="71" y="79"/>
                </a:moveTo>
                <a:cubicBezTo>
                  <a:pt x="71" y="88"/>
                  <a:pt x="71" y="88"/>
                  <a:pt x="71" y="88"/>
                </a:cubicBezTo>
                <a:cubicBezTo>
                  <a:pt x="71" y="88"/>
                  <a:pt x="71" y="88"/>
                  <a:pt x="71" y="88"/>
                </a:cubicBezTo>
                <a:cubicBezTo>
                  <a:pt x="71" y="79"/>
                  <a:pt x="71" y="79"/>
                  <a:pt x="71" y="79"/>
                </a:cubicBezTo>
                <a:close/>
                <a:moveTo>
                  <a:pt x="71" y="90"/>
                </a:moveTo>
                <a:cubicBezTo>
                  <a:pt x="71" y="94"/>
                  <a:pt x="71" y="94"/>
                  <a:pt x="71" y="94"/>
                </a:cubicBezTo>
                <a:cubicBezTo>
                  <a:pt x="71" y="94"/>
                  <a:pt x="71" y="94"/>
                  <a:pt x="71" y="94"/>
                </a:cubicBezTo>
                <a:cubicBezTo>
                  <a:pt x="71" y="90"/>
                  <a:pt x="71" y="90"/>
                  <a:pt x="71" y="90"/>
                </a:cubicBezTo>
                <a:close/>
                <a:moveTo>
                  <a:pt x="71" y="95"/>
                </a:moveTo>
                <a:cubicBezTo>
                  <a:pt x="71" y="100"/>
                  <a:pt x="71" y="100"/>
                  <a:pt x="71" y="100"/>
                </a:cubicBezTo>
                <a:cubicBezTo>
                  <a:pt x="71" y="100"/>
                  <a:pt x="71" y="100"/>
                  <a:pt x="71" y="100"/>
                </a:cubicBezTo>
                <a:cubicBezTo>
                  <a:pt x="71" y="100"/>
                  <a:pt x="71" y="100"/>
                  <a:pt x="71" y="100"/>
                </a:cubicBezTo>
                <a:cubicBezTo>
                  <a:pt x="71" y="100"/>
                  <a:pt x="71" y="100"/>
                  <a:pt x="71" y="100"/>
                </a:cubicBezTo>
                <a:cubicBezTo>
                  <a:pt x="71" y="110"/>
                  <a:pt x="71" y="110"/>
                  <a:pt x="71" y="110"/>
                </a:cubicBezTo>
                <a:cubicBezTo>
                  <a:pt x="71" y="111"/>
                  <a:pt x="71" y="111"/>
                  <a:pt x="71" y="111"/>
                </a:cubicBezTo>
                <a:cubicBezTo>
                  <a:pt x="71" y="111"/>
                  <a:pt x="71" y="111"/>
                  <a:pt x="71" y="111"/>
                </a:cubicBezTo>
                <a:cubicBezTo>
                  <a:pt x="71" y="111"/>
                  <a:pt x="71" y="111"/>
                  <a:pt x="71" y="111"/>
                </a:cubicBezTo>
                <a:cubicBezTo>
                  <a:pt x="71" y="111"/>
                  <a:pt x="71" y="111"/>
                  <a:pt x="71" y="111"/>
                </a:cubicBezTo>
                <a:cubicBezTo>
                  <a:pt x="71" y="102"/>
                  <a:pt x="71" y="102"/>
                  <a:pt x="71" y="102"/>
                </a:cubicBezTo>
                <a:cubicBezTo>
                  <a:pt x="71" y="102"/>
                  <a:pt x="71" y="102"/>
                  <a:pt x="71" y="102"/>
                </a:cubicBezTo>
                <a:cubicBezTo>
                  <a:pt x="71" y="101"/>
                  <a:pt x="71" y="101"/>
                  <a:pt x="71" y="101"/>
                </a:cubicBezTo>
                <a:cubicBezTo>
                  <a:pt x="71" y="101"/>
                  <a:pt x="71" y="101"/>
                  <a:pt x="71" y="101"/>
                </a:cubicBezTo>
                <a:cubicBezTo>
                  <a:pt x="71" y="101"/>
                  <a:pt x="71" y="101"/>
                  <a:pt x="71" y="101"/>
                </a:cubicBezTo>
                <a:cubicBezTo>
                  <a:pt x="71" y="96"/>
                  <a:pt x="71" y="96"/>
                  <a:pt x="71" y="96"/>
                </a:cubicBezTo>
                <a:lnTo>
                  <a:pt x="71" y="95"/>
                </a:lnTo>
                <a:close/>
                <a:moveTo>
                  <a:pt x="71" y="113"/>
                </a:moveTo>
                <a:cubicBezTo>
                  <a:pt x="71" y="114"/>
                  <a:pt x="71" y="114"/>
                  <a:pt x="71" y="114"/>
                </a:cubicBezTo>
                <a:cubicBezTo>
                  <a:pt x="71" y="114"/>
                  <a:pt x="71" y="114"/>
                  <a:pt x="71" y="114"/>
                </a:cubicBezTo>
                <a:cubicBezTo>
                  <a:pt x="71" y="113"/>
                  <a:pt x="71" y="113"/>
                  <a:pt x="71" y="113"/>
                </a:cubicBezTo>
                <a:close/>
                <a:moveTo>
                  <a:pt x="71" y="116"/>
                </a:moveTo>
                <a:cubicBezTo>
                  <a:pt x="71" y="116"/>
                  <a:pt x="71" y="116"/>
                  <a:pt x="71" y="116"/>
                </a:cubicBezTo>
                <a:cubicBezTo>
                  <a:pt x="71" y="116"/>
                  <a:pt x="71" y="116"/>
                  <a:pt x="71" y="116"/>
                </a:cubicBezTo>
                <a:cubicBezTo>
                  <a:pt x="71" y="116"/>
                  <a:pt x="71" y="116"/>
                  <a:pt x="71" y="116"/>
                </a:cubicBezTo>
                <a:close/>
                <a:moveTo>
                  <a:pt x="71" y="119"/>
                </a:moveTo>
                <a:cubicBezTo>
                  <a:pt x="71" y="119"/>
                  <a:pt x="71" y="119"/>
                  <a:pt x="71" y="119"/>
                </a:cubicBezTo>
                <a:cubicBezTo>
                  <a:pt x="71" y="119"/>
                  <a:pt x="71" y="119"/>
                  <a:pt x="71" y="119"/>
                </a:cubicBezTo>
                <a:cubicBezTo>
                  <a:pt x="71" y="119"/>
                  <a:pt x="71" y="119"/>
                  <a:pt x="71" y="119"/>
                </a:cubicBezTo>
                <a:close/>
                <a:moveTo>
                  <a:pt x="71" y="121"/>
                </a:moveTo>
                <a:cubicBezTo>
                  <a:pt x="71" y="122"/>
                  <a:pt x="71" y="122"/>
                  <a:pt x="71" y="122"/>
                </a:cubicBezTo>
                <a:cubicBezTo>
                  <a:pt x="71" y="122"/>
                  <a:pt x="71" y="122"/>
                  <a:pt x="71" y="122"/>
                </a:cubicBezTo>
                <a:cubicBezTo>
                  <a:pt x="71" y="121"/>
                  <a:pt x="71" y="121"/>
                  <a:pt x="71" y="121"/>
                </a:cubicBezTo>
                <a:close/>
                <a:moveTo>
                  <a:pt x="71" y="123"/>
                </a:moveTo>
                <a:cubicBezTo>
                  <a:pt x="71" y="124"/>
                  <a:pt x="71" y="124"/>
                  <a:pt x="71" y="124"/>
                </a:cubicBezTo>
                <a:cubicBezTo>
                  <a:pt x="71" y="124"/>
                  <a:pt x="71" y="124"/>
                  <a:pt x="71" y="124"/>
                </a:cubicBezTo>
                <a:cubicBezTo>
                  <a:pt x="71" y="123"/>
                  <a:pt x="71" y="123"/>
                  <a:pt x="71" y="123"/>
                </a:cubicBezTo>
                <a:close/>
                <a:moveTo>
                  <a:pt x="71" y="125"/>
                </a:moveTo>
                <a:cubicBezTo>
                  <a:pt x="71" y="126"/>
                  <a:pt x="71" y="126"/>
                  <a:pt x="71" y="126"/>
                </a:cubicBezTo>
                <a:cubicBezTo>
                  <a:pt x="71" y="126"/>
                  <a:pt x="71" y="126"/>
                  <a:pt x="71" y="126"/>
                </a:cubicBezTo>
                <a:cubicBezTo>
                  <a:pt x="71" y="125"/>
                  <a:pt x="71" y="125"/>
                  <a:pt x="71" y="125"/>
                </a:cubicBezTo>
                <a:close/>
                <a:moveTo>
                  <a:pt x="71" y="128"/>
                </a:moveTo>
                <a:cubicBezTo>
                  <a:pt x="71" y="141"/>
                  <a:pt x="71" y="141"/>
                  <a:pt x="71" y="141"/>
                </a:cubicBezTo>
                <a:cubicBezTo>
                  <a:pt x="71" y="141"/>
                  <a:pt x="71" y="141"/>
                  <a:pt x="71" y="141"/>
                </a:cubicBezTo>
                <a:cubicBezTo>
                  <a:pt x="71" y="128"/>
                  <a:pt x="71" y="128"/>
                  <a:pt x="71" y="128"/>
                </a:cubicBezTo>
                <a:close/>
                <a:moveTo>
                  <a:pt x="71" y="143"/>
                </a:moveTo>
                <a:cubicBezTo>
                  <a:pt x="71" y="144"/>
                  <a:pt x="71" y="144"/>
                  <a:pt x="71" y="144"/>
                </a:cubicBezTo>
                <a:cubicBezTo>
                  <a:pt x="71" y="144"/>
                  <a:pt x="71" y="144"/>
                  <a:pt x="71" y="144"/>
                </a:cubicBezTo>
                <a:cubicBezTo>
                  <a:pt x="71" y="143"/>
                  <a:pt x="71" y="143"/>
                  <a:pt x="71" y="143"/>
                </a:cubicBezTo>
                <a:close/>
                <a:moveTo>
                  <a:pt x="71" y="146"/>
                </a:moveTo>
                <a:cubicBezTo>
                  <a:pt x="71" y="146"/>
                  <a:pt x="71" y="146"/>
                  <a:pt x="71" y="146"/>
                </a:cubicBezTo>
                <a:cubicBezTo>
                  <a:pt x="71" y="146"/>
                  <a:pt x="71" y="146"/>
                  <a:pt x="71" y="146"/>
                </a:cubicBezTo>
                <a:cubicBezTo>
                  <a:pt x="71" y="146"/>
                  <a:pt x="71" y="146"/>
                  <a:pt x="71" y="146"/>
                </a:cubicBezTo>
                <a:close/>
                <a:moveTo>
                  <a:pt x="71" y="31"/>
                </a:moveTo>
                <a:cubicBezTo>
                  <a:pt x="71" y="31"/>
                  <a:pt x="71" y="31"/>
                  <a:pt x="71" y="31"/>
                </a:cubicBezTo>
                <a:cubicBezTo>
                  <a:pt x="71" y="32"/>
                  <a:pt x="71" y="32"/>
                  <a:pt x="71" y="32"/>
                </a:cubicBezTo>
                <a:cubicBezTo>
                  <a:pt x="71" y="32"/>
                  <a:pt x="71" y="32"/>
                  <a:pt x="71" y="32"/>
                </a:cubicBezTo>
                <a:lnTo>
                  <a:pt x="71" y="31"/>
                </a:lnTo>
                <a:close/>
                <a:moveTo>
                  <a:pt x="71" y="174"/>
                </a:moveTo>
                <a:cubicBezTo>
                  <a:pt x="71" y="174"/>
                  <a:pt x="71" y="174"/>
                  <a:pt x="71" y="174"/>
                </a:cubicBezTo>
                <a:cubicBezTo>
                  <a:pt x="71" y="147"/>
                  <a:pt x="71" y="147"/>
                  <a:pt x="71" y="147"/>
                </a:cubicBezTo>
                <a:cubicBezTo>
                  <a:pt x="71" y="147"/>
                  <a:pt x="71" y="147"/>
                  <a:pt x="71" y="147"/>
                </a:cubicBezTo>
                <a:lnTo>
                  <a:pt x="71" y="174"/>
                </a:lnTo>
                <a:close/>
                <a:moveTo>
                  <a:pt x="71" y="32"/>
                </a:moveTo>
                <a:cubicBezTo>
                  <a:pt x="71" y="75"/>
                  <a:pt x="71" y="75"/>
                  <a:pt x="71" y="75"/>
                </a:cubicBezTo>
                <a:cubicBezTo>
                  <a:pt x="71" y="75"/>
                  <a:pt x="71" y="75"/>
                  <a:pt x="71" y="75"/>
                </a:cubicBezTo>
                <a:cubicBezTo>
                  <a:pt x="71" y="32"/>
                  <a:pt x="71" y="32"/>
                  <a:pt x="71" y="32"/>
                </a:cubicBezTo>
                <a:close/>
                <a:moveTo>
                  <a:pt x="71" y="77"/>
                </a:moveTo>
                <a:cubicBezTo>
                  <a:pt x="71" y="78"/>
                  <a:pt x="71" y="78"/>
                  <a:pt x="71" y="78"/>
                </a:cubicBezTo>
                <a:cubicBezTo>
                  <a:pt x="71" y="78"/>
                  <a:pt x="71" y="78"/>
                  <a:pt x="71" y="78"/>
                </a:cubicBezTo>
                <a:cubicBezTo>
                  <a:pt x="71" y="77"/>
                  <a:pt x="71" y="77"/>
                  <a:pt x="71" y="77"/>
                </a:cubicBezTo>
                <a:close/>
                <a:moveTo>
                  <a:pt x="71" y="79"/>
                </a:moveTo>
                <a:cubicBezTo>
                  <a:pt x="71" y="88"/>
                  <a:pt x="71" y="88"/>
                  <a:pt x="71" y="88"/>
                </a:cubicBezTo>
                <a:cubicBezTo>
                  <a:pt x="71" y="89"/>
                  <a:pt x="71" y="89"/>
                  <a:pt x="71" y="89"/>
                </a:cubicBezTo>
                <a:cubicBezTo>
                  <a:pt x="71" y="80"/>
                  <a:pt x="71" y="80"/>
                  <a:pt x="71" y="80"/>
                </a:cubicBezTo>
                <a:lnTo>
                  <a:pt x="71" y="79"/>
                </a:lnTo>
                <a:close/>
                <a:moveTo>
                  <a:pt x="71" y="90"/>
                </a:moveTo>
                <a:cubicBezTo>
                  <a:pt x="71" y="94"/>
                  <a:pt x="71" y="94"/>
                  <a:pt x="71" y="94"/>
                </a:cubicBezTo>
                <a:cubicBezTo>
                  <a:pt x="71" y="95"/>
                  <a:pt x="71" y="95"/>
                  <a:pt x="71" y="95"/>
                </a:cubicBezTo>
                <a:cubicBezTo>
                  <a:pt x="71" y="91"/>
                  <a:pt x="71" y="91"/>
                  <a:pt x="71" y="91"/>
                </a:cubicBezTo>
                <a:lnTo>
                  <a:pt x="71" y="90"/>
                </a:lnTo>
                <a:close/>
                <a:moveTo>
                  <a:pt x="71" y="96"/>
                </a:moveTo>
                <a:cubicBezTo>
                  <a:pt x="71" y="101"/>
                  <a:pt x="71" y="101"/>
                  <a:pt x="71" y="101"/>
                </a:cubicBezTo>
                <a:cubicBezTo>
                  <a:pt x="71" y="102"/>
                  <a:pt x="71" y="102"/>
                  <a:pt x="71" y="102"/>
                </a:cubicBezTo>
                <a:cubicBezTo>
                  <a:pt x="71" y="102"/>
                  <a:pt x="71" y="102"/>
                  <a:pt x="71" y="102"/>
                </a:cubicBezTo>
                <a:cubicBezTo>
                  <a:pt x="71" y="111"/>
                  <a:pt x="71" y="111"/>
                  <a:pt x="71" y="111"/>
                </a:cubicBezTo>
                <a:cubicBezTo>
                  <a:pt x="71" y="111"/>
                  <a:pt x="71" y="111"/>
                  <a:pt x="71" y="111"/>
                </a:cubicBezTo>
                <a:cubicBezTo>
                  <a:pt x="71" y="113"/>
                  <a:pt x="71" y="113"/>
                  <a:pt x="71" y="113"/>
                </a:cubicBezTo>
                <a:cubicBezTo>
                  <a:pt x="71" y="104"/>
                  <a:pt x="71" y="104"/>
                  <a:pt x="71" y="104"/>
                </a:cubicBezTo>
                <a:cubicBezTo>
                  <a:pt x="71" y="104"/>
                  <a:pt x="71" y="104"/>
                  <a:pt x="71" y="104"/>
                </a:cubicBezTo>
                <a:cubicBezTo>
                  <a:pt x="71" y="104"/>
                  <a:pt x="71" y="104"/>
                  <a:pt x="71" y="104"/>
                </a:cubicBezTo>
                <a:cubicBezTo>
                  <a:pt x="71" y="103"/>
                  <a:pt x="71" y="103"/>
                  <a:pt x="71" y="103"/>
                </a:cubicBezTo>
                <a:cubicBezTo>
                  <a:pt x="71" y="103"/>
                  <a:pt x="71" y="103"/>
                  <a:pt x="71" y="103"/>
                </a:cubicBezTo>
                <a:cubicBezTo>
                  <a:pt x="71" y="102"/>
                  <a:pt x="71" y="102"/>
                  <a:pt x="71" y="102"/>
                </a:cubicBezTo>
                <a:cubicBezTo>
                  <a:pt x="71" y="102"/>
                  <a:pt x="71" y="102"/>
                  <a:pt x="71" y="102"/>
                </a:cubicBezTo>
                <a:cubicBezTo>
                  <a:pt x="71" y="97"/>
                  <a:pt x="71" y="97"/>
                  <a:pt x="71" y="97"/>
                </a:cubicBezTo>
                <a:lnTo>
                  <a:pt x="71" y="96"/>
                </a:lnTo>
                <a:close/>
                <a:moveTo>
                  <a:pt x="71" y="113"/>
                </a:moveTo>
                <a:cubicBezTo>
                  <a:pt x="71" y="114"/>
                  <a:pt x="71" y="114"/>
                  <a:pt x="71" y="114"/>
                </a:cubicBezTo>
                <a:cubicBezTo>
                  <a:pt x="71" y="114"/>
                  <a:pt x="71" y="114"/>
                  <a:pt x="71" y="114"/>
                </a:cubicBezTo>
                <a:cubicBezTo>
                  <a:pt x="71" y="113"/>
                  <a:pt x="71" y="113"/>
                  <a:pt x="71" y="113"/>
                </a:cubicBezTo>
                <a:close/>
                <a:moveTo>
                  <a:pt x="71" y="116"/>
                </a:moveTo>
                <a:cubicBezTo>
                  <a:pt x="71" y="116"/>
                  <a:pt x="71" y="116"/>
                  <a:pt x="71" y="116"/>
                </a:cubicBezTo>
                <a:cubicBezTo>
                  <a:pt x="71" y="116"/>
                  <a:pt x="71" y="116"/>
                  <a:pt x="71" y="116"/>
                </a:cubicBezTo>
                <a:cubicBezTo>
                  <a:pt x="71" y="116"/>
                  <a:pt x="71" y="116"/>
                  <a:pt x="71" y="116"/>
                </a:cubicBezTo>
                <a:close/>
                <a:moveTo>
                  <a:pt x="71" y="119"/>
                </a:moveTo>
                <a:cubicBezTo>
                  <a:pt x="71" y="119"/>
                  <a:pt x="71" y="119"/>
                  <a:pt x="71" y="119"/>
                </a:cubicBezTo>
                <a:cubicBezTo>
                  <a:pt x="71" y="119"/>
                  <a:pt x="71" y="119"/>
                  <a:pt x="71" y="119"/>
                </a:cubicBezTo>
                <a:cubicBezTo>
                  <a:pt x="71" y="119"/>
                  <a:pt x="71" y="119"/>
                  <a:pt x="71" y="119"/>
                </a:cubicBezTo>
                <a:close/>
                <a:moveTo>
                  <a:pt x="71" y="121"/>
                </a:moveTo>
                <a:cubicBezTo>
                  <a:pt x="71" y="122"/>
                  <a:pt x="71" y="122"/>
                  <a:pt x="71" y="122"/>
                </a:cubicBezTo>
                <a:cubicBezTo>
                  <a:pt x="71" y="122"/>
                  <a:pt x="71" y="122"/>
                  <a:pt x="71" y="122"/>
                </a:cubicBezTo>
                <a:cubicBezTo>
                  <a:pt x="71" y="121"/>
                  <a:pt x="71" y="121"/>
                  <a:pt x="71" y="121"/>
                </a:cubicBezTo>
                <a:close/>
                <a:moveTo>
                  <a:pt x="71" y="123"/>
                </a:moveTo>
                <a:cubicBezTo>
                  <a:pt x="71" y="124"/>
                  <a:pt x="71" y="124"/>
                  <a:pt x="71" y="124"/>
                </a:cubicBezTo>
                <a:cubicBezTo>
                  <a:pt x="71" y="124"/>
                  <a:pt x="71" y="124"/>
                  <a:pt x="71" y="124"/>
                </a:cubicBezTo>
                <a:cubicBezTo>
                  <a:pt x="71" y="123"/>
                  <a:pt x="71" y="123"/>
                  <a:pt x="71" y="123"/>
                </a:cubicBezTo>
                <a:close/>
                <a:moveTo>
                  <a:pt x="71" y="125"/>
                </a:moveTo>
                <a:cubicBezTo>
                  <a:pt x="71" y="126"/>
                  <a:pt x="71" y="126"/>
                  <a:pt x="71" y="126"/>
                </a:cubicBezTo>
                <a:cubicBezTo>
                  <a:pt x="71" y="126"/>
                  <a:pt x="71" y="126"/>
                  <a:pt x="71" y="126"/>
                </a:cubicBezTo>
                <a:cubicBezTo>
                  <a:pt x="71" y="125"/>
                  <a:pt x="71" y="125"/>
                  <a:pt x="71" y="125"/>
                </a:cubicBezTo>
                <a:close/>
                <a:moveTo>
                  <a:pt x="71" y="128"/>
                </a:moveTo>
                <a:cubicBezTo>
                  <a:pt x="71" y="141"/>
                  <a:pt x="71" y="141"/>
                  <a:pt x="71" y="141"/>
                </a:cubicBezTo>
                <a:cubicBezTo>
                  <a:pt x="71" y="141"/>
                  <a:pt x="71" y="141"/>
                  <a:pt x="71" y="141"/>
                </a:cubicBezTo>
                <a:cubicBezTo>
                  <a:pt x="71" y="128"/>
                  <a:pt x="71" y="128"/>
                  <a:pt x="71" y="128"/>
                </a:cubicBezTo>
                <a:close/>
                <a:moveTo>
                  <a:pt x="71" y="143"/>
                </a:moveTo>
                <a:cubicBezTo>
                  <a:pt x="71" y="144"/>
                  <a:pt x="71" y="144"/>
                  <a:pt x="71" y="144"/>
                </a:cubicBezTo>
                <a:cubicBezTo>
                  <a:pt x="71" y="144"/>
                  <a:pt x="71" y="144"/>
                  <a:pt x="71" y="144"/>
                </a:cubicBezTo>
                <a:cubicBezTo>
                  <a:pt x="71" y="143"/>
                  <a:pt x="71" y="143"/>
                  <a:pt x="71" y="143"/>
                </a:cubicBezTo>
                <a:close/>
                <a:moveTo>
                  <a:pt x="71" y="146"/>
                </a:moveTo>
                <a:cubicBezTo>
                  <a:pt x="71" y="146"/>
                  <a:pt x="71" y="146"/>
                  <a:pt x="71" y="146"/>
                </a:cubicBezTo>
                <a:cubicBezTo>
                  <a:pt x="71" y="146"/>
                  <a:pt x="71" y="146"/>
                  <a:pt x="71" y="146"/>
                </a:cubicBezTo>
                <a:cubicBezTo>
                  <a:pt x="71" y="146"/>
                  <a:pt x="71" y="146"/>
                  <a:pt x="71" y="146"/>
                </a:cubicBezTo>
                <a:close/>
                <a:moveTo>
                  <a:pt x="71" y="31"/>
                </a:moveTo>
                <a:cubicBezTo>
                  <a:pt x="71" y="31"/>
                  <a:pt x="71" y="31"/>
                  <a:pt x="71" y="31"/>
                </a:cubicBezTo>
                <a:cubicBezTo>
                  <a:pt x="71" y="32"/>
                  <a:pt x="71" y="32"/>
                  <a:pt x="71" y="32"/>
                </a:cubicBezTo>
                <a:cubicBezTo>
                  <a:pt x="71" y="32"/>
                  <a:pt x="71" y="32"/>
                  <a:pt x="71" y="32"/>
                </a:cubicBezTo>
                <a:lnTo>
                  <a:pt x="71" y="31"/>
                </a:lnTo>
                <a:close/>
                <a:moveTo>
                  <a:pt x="71" y="174"/>
                </a:moveTo>
                <a:cubicBezTo>
                  <a:pt x="71" y="174"/>
                  <a:pt x="71" y="174"/>
                  <a:pt x="71" y="174"/>
                </a:cubicBezTo>
                <a:cubicBezTo>
                  <a:pt x="71" y="147"/>
                  <a:pt x="71" y="147"/>
                  <a:pt x="71" y="147"/>
                </a:cubicBezTo>
                <a:cubicBezTo>
                  <a:pt x="71" y="147"/>
                  <a:pt x="71" y="147"/>
                  <a:pt x="71" y="147"/>
                </a:cubicBezTo>
                <a:lnTo>
                  <a:pt x="71" y="174"/>
                </a:lnTo>
                <a:close/>
                <a:moveTo>
                  <a:pt x="71" y="32"/>
                </a:moveTo>
                <a:cubicBezTo>
                  <a:pt x="71" y="75"/>
                  <a:pt x="71" y="75"/>
                  <a:pt x="71" y="75"/>
                </a:cubicBezTo>
                <a:cubicBezTo>
                  <a:pt x="71" y="74"/>
                  <a:pt x="71" y="74"/>
                  <a:pt x="71" y="74"/>
                </a:cubicBezTo>
                <a:cubicBezTo>
                  <a:pt x="71" y="32"/>
                  <a:pt x="71" y="32"/>
                  <a:pt x="71" y="32"/>
                </a:cubicBezTo>
                <a:close/>
                <a:moveTo>
                  <a:pt x="71" y="77"/>
                </a:moveTo>
                <a:cubicBezTo>
                  <a:pt x="71" y="78"/>
                  <a:pt x="71" y="78"/>
                  <a:pt x="71" y="78"/>
                </a:cubicBezTo>
                <a:cubicBezTo>
                  <a:pt x="71" y="78"/>
                  <a:pt x="71" y="78"/>
                  <a:pt x="71" y="78"/>
                </a:cubicBezTo>
                <a:cubicBezTo>
                  <a:pt x="71" y="77"/>
                  <a:pt x="71" y="77"/>
                  <a:pt x="71" y="77"/>
                </a:cubicBezTo>
                <a:close/>
                <a:moveTo>
                  <a:pt x="71" y="80"/>
                </a:moveTo>
                <a:cubicBezTo>
                  <a:pt x="71" y="89"/>
                  <a:pt x="71" y="89"/>
                  <a:pt x="71" y="89"/>
                </a:cubicBezTo>
                <a:cubicBezTo>
                  <a:pt x="71" y="90"/>
                  <a:pt x="71" y="90"/>
                  <a:pt x="71" y="90"/>
                </a:cubicBezTo>
                <a:cubicBezTo>
                  <a:pt x="71" y="81"/>
                  <a:pt x="71" y="81"/>
                  <a:pt x="71" y="81"/>
                </a:cubicBezTo>
                <a:lnTo>
                  <a:pt x="71" y="80"/>
                </a:lnTo>
                <a:close/>
                <a:moveTo>
                  <a:pt x="71" y="91"/>
                </a:moveTo>
                <a:cubicBezTo>
                  <a:pt x="71" y="95"/>
                  <a:pt x="71" y="95"/>
                  <a:pt x="71" y="95"/>
                </a:cubicBezTo>
                <a:cubicBezTo>
                  <a:pt x="71" y="97"/>
                  <a:pt x="71" y="97"/>
                  <a:pt x="71" y="97"/>
                </a:cubicBezTo>
                <a:cubicBezTo>
                  <a:pt x="71" y="93"/>
                  <a:pt x="71" y="93"/>
                  <a:pt x="71" y="93"/>
                </a:cubicBezTo>
                <a:lnTo>
                  <a:pt x="71" y="91"/>
                </a:lnTo>
                <a:close/>
                <a:moveTo>
                  <a:pt x="71" y="97"/>
                </a:moveTo>
                <a:cubicBezTo>
                  <a:pt x="71" y="100"/>
                  <a:pt x="71" y="100"/>
                  <a:pt x="71" y="100"/>
                </a:cubicBezTo>
                <a:cubicBezTo>
                  <a:pt x="71" y="105"/>
                  <a:pt x="71" y="105"/>
                  <a:pt x="71" y="105"/>
                </a:cubicBezTo>
                <a:cubicBezTo>
                  <a:pt x="71" y="105"/>
                  <a:pt x="71" y="105"/>
                  <a:pt x="71" y="105"/>
                </a:cubicBezTo>
                <a:cubicBezTo>
                  <a:pt x="71" y="107"/>
                  <a:pt x="71" y="107"/>
                  <a:pt x="71" y="107"/>
                </a:cubicBezTo>
                <a:cubicBezTo>
                  <a:pt x="71" y="107"/>
                  <a:pt x="71" y="107"/>
                  <a:pt x="71" y="107"/>
                </a:cubicBezTo>
                <a:cubicBezTo>
                  <a:pt x="71" y="107"/>
                  <a:pt x="71" y="107"/>
                  <a:pt x="71" y="107"/>
                </a:cubicBezTo>
                <a:cubicBezTo>
                  <a:pt x="71" y="107"/>
                  <a:pt x="71" y="107"/>
                  <a:pt x="71" y="107"/>
                </a:cubicBezTo>
                <a:cubicBezTo>
                  <a:pt x="71" y="109"/>
                  <a:pt x="71" y="109"/>
                  <a:pt x="71" y="109"/>
                </a:cubicBezTo>
                <a:cubicBezTo>
                  <a:pt x="71" y="118"/>
                  <a:pt x="71" y="118"/>
                  <a:pt x="71" y="118"/>
                </a:cubicBezTo>
                <a:cubicBezTo>
                  <a:pt x="71" y="116"/>
                  <a:pt x="71" y="116"/>
                  <a:pt x="71" y="116"/>
                </a:cubicBezTo>
                <a:cubicBezTo>
                  <a:pt x="71" y="116"/>
                  <a:pt x="71" y="116"/>
                  <a:pt x="71" y="116"/>
                </a:cubicBezTo>
                <a:cubicBezTo>
                  <a:pt x="71" y="116"/>
                  <a:pt x="71" y="116"/>
                  <a:pt x="71" y="116"/>
                </a:cubicBezTo>
                <a:cubicBezTo>
                  <a:pt x="71" y="116"/>
                  <a:pt x="71" y="116"/>
                  <a:pt x="71" y="116"/>
                </a:cubicBezTo>
                <a:cubicBezTo>
                  <a:pt x="71" y="114"/>
                  <a:pt x="71" y="114"/>
                  <a:pt x="71" y="114"/>
                </a:cubicBezTo>
                <a:cubicBezTo>
                  <a:pt x="71" y="114"/>
                  <a:pt x="71" y="114"/>
                  <a:pt x="71" y="114"/>
                </a:cubicBezTo>
                <a:cubicBezTo>
                  <a:pt x="71" y="113"/>
                  <a:pt x="71" y="113"/>
                  <a:pt x="71" y="113"/>
                </a:cubicBezTo>
                <a:cubicBezTo>
                  <a:pt x="71" y="113"/>
                  <a:pt x="71" y="113"/>
                  <a:pt x="71" y="113"/>
                </a:cubicBezTo>
                <a:cubicBezTo>
                  <a:pt x="71" y="113"/>
                  <a:pt x="71" y="113"/>
                  <a:pt x="71" y="113"/>
                </a:cubicBezTo>
                <a:cubicBezTo>
                  <a:pt x="71" y="104"/>
                  <a:pt x="71" y="104"/>
                  <a:pt x="71" y="104"/>
                </a:cubicBezTo>
                <a:cubicBezTo>
                  <a:pt x="71" y="105"/>
                  <a:pt x="71" y="105"/>
                  <a:pt x="71" y="105"/>
                </a:cubicBezTo>
                <a:cubicBezTo>
                  <a:pt x="71" y="105"/>
                  <a:pt x="71" y="105"/>
                  <a:pt x="71" y="105"/>
                </a:cubicBezTo>
                <a:cubicBezTo>
                  <a:pt x="71" y="103"/>
                  <a:pt x="71" y="103"/>
                  <a:pt x="71" y="103"/>
                </a:cubicBezTo>
                <a:cubicBezTo>
                  <a:pt x="71" y="104"/>
                  <a:pt x="71" y="104"/>
                  <a:pt x="71" y="104"/>
                </a:cubicBezTo>
                <a:cubicBezTo>
                  <a:pt x="71" y="103"/>
                  <a:pt x="71" y="103"/>
                  <a:pt x="71" y="103"/>
                </a:cubicBezTo>
                <a:cubicBezTo>
                  <a:pt x="71" y="103"/>
                  <a:pt x="71" y="103"/>
                  <a:pt x="71" y="103"/>
                </a:cubicBezTo>
                <a:cubicBezTo>
                  <a:pt x="71" y="102"/>
                  <a:pt x="71" y="102"/>
                  <a:pt x="71" y="102"/>
                </a:cubicBezTo>
                <a:cubicBezTo>
                  <a:pt x="71" y="102"/>
                  <a:pt x="71" y="102"/>
                  <a:pt x="71" y="102"/>
                </a:cubicBezTo>
                <a:lnTo>
                  <a:pt x="71" y="97"/>
                </a:lnTo>
                <a:close/>
                <a:moveTo>
                  <a:pt x="71" y="119"/>
                </a:moveTo>
                <a:cubicBezTo>
                  <a:pt x="71" y="119"/>
                  <a:pt x="71" y="119"/>
                  <a:pt x="71" y="119"/>
                </a:cubicBezTo>
                <a:cubicBezTo>
                  <a:pt x="71" y="119"/>
                  <a:pt x="71" y="119"/>
                  <a:pt x="71" y="119"/>
                </a:cubicBezTo>
                <a:cubicBezTo>
                  <a:pt x="71" y="118"/>
                  <a:pt x="71" y="118"/>
                  <a:pt x="71" y="118"/>
                </a:cubicBezTo>
                <a:lnTo>
                  <a:pt x="71" y="119"/>
                </a:lnTo>
                <a:close/>
                <a:moveTo>
                  <a:pt x="71" y="121"/>
                </a:moveTo>
                <a:cubicBezTo>
                  <a:pt x="71" y="122"/>
                  <a:pt x="71" y="122"/>
                  <a:pt x="71" y="122"/>
                </a:cubicBezTo>
                <a:cubicBezTo>
                  <a:pt x="71" y="121"/>
                  <a:pt x="71" y="121"/>
                  <a:pt x="71" y="121"/>
                </a:cubicBezTo>
                <a:cubicBezTo>
                  <a:pt x="71" y="121"/>
                  <a:pt x="71" y="121"/>
                  <a:pt x="71" y="121"/>
                </a:cubicBezTo>
                <a:close/>
                <a:moveTo>
                  <a:pt x="71" y="123"/>
                </a:moveTo>
                <a:cubicBezTo>
                  <a:pt x="71" y="124"/>
                  <a:pt x="71" y="124"/>
                  <a:pt x="71" y="124"/>
                </a:cubicBezTo>
                <a:cubicBezTo>
                  <a:pt x="71" y="124"/>
                  <a:pt x="71" y="124"/>
                  <a:pt x="71" y="124"/>
                </a:cubicBezTo>
                <a:cubicBezTo>
                  <a:pt x="71" y="123"/>
                  <a:pt x="71" y="123"/>
                  <a:pt x="71" y="123"/>
                </a:cubicBezTo>
                <a:close/>
                <a:moveTo>
                  <a:pt x="71" y="125"/>
                </a:moveTo>
                <a:cubicBezTo>
                  <a:pt x="71" y="126"/>
                  <a:pt x="71" y="126"/>
                  <a:pt x="71" y="126"/>
                </a:cubicBezTo>
                <a:cubicBezTo>
                  <a:pt x="71" y="126"/>
                  <a:pt x="71" y="126"/>
                  <a:pt x="71" y="126"/>
                </a:cubicBezTo>
                <a:cubicBezTo>
                  <a:pt x="71" y="125"/>
                  <a:pt x="71" y="125"/>
                  <a:pt x="71" y="125"/>
                </a:cubicBezTo>
                <a:close/>
                <a:moveTo>
                  <a:pt x="71" y="128"/>
                </a:moveTo>
                <a:cubicBezTo>
                  <a:pt x="71" y="141"/>
                  <a:pt x="71" y="141"/>
                  <a:pt x="71" y="141"/>
                </a:cubicBezTo>
                <a:cubicBezTo>
                  <a:pt x="71" y="141"/>
                  <a:pt x="71" y="141"/>
                  <a:pt x="71" y="141"/>
                </a:cubicBezTo>
                <a:cubicBezTo>
                  <a:pt x="71" y="129"/>
                  <a:pt x="71" y="129"/>
                  <a:pt x="71" y="129"/>
                </a:cubicBezTo>
                <a:lnTo>
                  <a:pt x="71" y="128"/>
                </a:lnTo>
                <a:close/>
                <a:moveTo>
                  <a:pt x="71" y="143"/>
                </a:moveTo>
                <a:cubicBezTo>
                  <a:pt x="71" y="144"/>
                  <a:pt x="71" y="144"/>
                  <a:pt x="71" y="144"/>
                </a:cubicBezTo>
                <a:cubicBezTo>
                  <a:pt x="71" y="144"/>
                  <a:pt x="71" y="144"/>
                  <a:pt x="71" y="144"/>
                </a:cubicBezTo>
                <a:cubicBezTo>
                  <a:pt x="71" y="143"/>
                  <a:pt x="71" y="143"/>
                  <a:pt x="71" y="143"/>
                </a:cubicBezTo>
                <a:close/>
                <a:moveTo>
                  <a:pt x="71" y="146"/>
                </a:moveTo>
                <a:cubicBezTo>
                  <a:pt x="71" y="146"/>
                  <a:pt x="71" y="146"/>
                  <a:pt x="71" y="146"/>
                </a:cubicBezTo>
                <a:cubicBezTo>
                  <a:pt x="71" y="146"/>
                  <a:pt x="71" y="146"/>
                  <a:pt x="71" y="146"/>
                </a:cubicBezTo>
                <a:cubicBezTo>
                  <a:pt x="71" y="146"/>
                  <a:pt x="71" y="146"/>
                  <a:pt x="71" y="146"/>
                </a:cubicBezTo>
                <a:close/>
                <a:moveTo>
                  <a:pt x="71" y="31"/>
                </a:moveTo>
                <a:cubicBezTo>
                  <a:pt x="70" y="31"/>
                  <a:pt x="70" y="31"/>
                  <a:pt x="70" y="31"/>
                </a:cubicBezTo>
                <a:cubicBezTo>
                  <a:pt x="70" y="32"/>
                  <a:pt x="70" y="32"/>
                  <a:pt x="70" y="32"/>
                </a:cubicBezTo>
                <a:cubicBezTo>
                  <a:pt x="71" y="32"/>
                  <a:pt x="71" y="32"/>
                  <a:pt x="71" y="32"/>
                </a:cubicBezTo>
                <a:lnTo>
                  <a:pt x="71" y="31"/>
                </a:lnTo>
                <a:close/>
                <a:moveTo>
                  <a:pt x="70" y="173"/>
                </a:moveTo>
                <a:cubicBezTo>
                  <a:pt x="71" y="174"/>
                  <a:pt x="71" y="174"/>
                  <a:pt x="71" y="174"/>
                </a:cubicBezTo>
                <a:cubicBezTo>
                  <a:pt x="71" y="147"/>
                  <a:pt x="71" y="147"/>
                  <a:pt x="71" y="147"/>
                </a:cubicBezTo>
                <a:cubicBezTo>
                  <a:pt x="70" y="146"/>
                  <a:pt x="70" y="146"/>
                  <a:pt x="70" y="146"/>
                </a:cubicBezTo>
                <a:lnTo>
                  <a:pt x="70" y="173"/>
                </a:lnTo>
                <a:close/>
                <a:moveTo>
                  <a:pt x="71" y="32"/>
                </a:moveTo>
                <a:cubicBezTo>
                  <a:pt x="71" y="74"/>
                  <a:pt x="71" y="74"/>
                  <a:pt x="71" y="74"/>
                </a:cubicBezTo>
                <a:cubicBezTo>
                  <a:pt x="70" y="74"/>
                  <a:pt x="70" y="74"/>
                  <a:pt x="70" y="74"/>
                </a:cubicBezTo>
                <a:cubicBezTo>
                  <a:pt x="70" y="32"/>
                  <a:pt x="70" y="32"/>
                  <a:pt x="70" y="32"/>
                </a:cubicBezTo>
                <a:lnTo>
                  <a:pt x="71" y="32"/>
                </a:lnTo>
                <a:close/>
                <a:moveTo>
                  <a:pt x="71" y="77"/>
                </a:moveTo>
                <a:cubicBezTo>
                  <a:pt x="71" y="78"/>
                  <a:pt x="71" y="78"/>
                  <a:pt x="71" y="78"/>
                </a:cubicBezTo>
                <a:cubicBezTo>
                  <a:pt x="70" y="77"/>
                  <a:pt x="70" y="77"/>
                  <a:pt x="70" y="77"/>
                </a:cubicBezTo>
                <a:cubicBezTo>
                  <a:pt x="70" y="77"/>
                  <a:pt x="70" y="77"/>
                  <a:pt x="70" y="77"/>
                </a:cubicBezTo>
                <a:lnTo>
                  <a:pt x="71" y="77"/>
                </a:lnTo>
                <a:close/>
                <a:moveTo>
                  <a:pt x="71" y="81"/>
                </a:moveTo>
                <a:cubicBezTo>
                  <a:pt x="71" y="90"/>
                  <a:pt x="71" y="90"/>
                  <a:pt x="71" y="90"/>
                </a:cubicBezTo>
                <a:cubicBezTo>
                  <a:pt x="70" y="91"/>
                  <a:pt x="70" y="91"/>
                  <a:pt x="70" y="91"/>
                </a:cubicBezTo>
                <a:cubicBezTo>
                  <a:pt x="70" y="82"/>
                  <a:pt x="70" y="82"/>
                  <a:pt x="70" y="82"/>
                </a:cubicBezTo>
                <a:lnTo>
                  <a:pt x="71" y="81"/>
                </a:lnTo>
                <a:close/>
                <a:moveTo>
                  <a:pt x="71" y="93"/>
                </a:moveTo>
                <a:cubicBezTo>
                  <a:pt x="71" y="97"/>
                  <a:pt x="71" y="97"/>
                  <a:pt x="71" y="97"/>
                </a:cubicBezTo>
                <a:cubicBezTo>
                  <a:pt x="70" y="100"/>
                  <a:pt x="70" y="100"/>
                  <a:pt x="70" y="100"/>
                </a:cubicBezTo>
                <a:cubicBezTo>
                  <a:pt x="70" y="96"/>
                  <a:pt x="70" y="96"/>
                  <a:pt x="70" y="96"/>
                </a:cubicBezTo>
                <a:lnTo>
                  <a:pt x="71" y="93"/>
                </a:lnTo>
                <a:close/>
                <a:moveTo>
                  <a:pt x="71" y="100"/>
                </a:moveTo>
                <a:cubicBezTo>
                  <a:pt x="70" y="103"/>
                  <a:pt x="70" y="103"/>
                  <a:pt x="70" y="103"/>
                </a:cubicBezTo>
                <a:cubicBezTo>
                  <a:pt x="70" y="108"/>
                  <a:pt x="70" y="108"/>
                  <a:pt x="70" y="108"/>
                </a:cubicBezTo>
                <a:cubicBezTo>
                  <a:pt x="71" y="107"/>
                  <a:pt x="71" y="107"/>
                  <a:pt x="71" y="107"/>
                </a:cubicBezTo>
                <a:cubicBezTo>
                  <a:pt x="71" y="107"/>
                  <a:pt x="71" y="107"/>
                  <a:pt x="71" y="107"/>
                </a:cubicBezTo>
                <a:cubicBezTo>
                  <a:pt x="71" y="107"/>
                  <a:pt x="71" y="107"/>
                  <a:pt x="71" y="107"/>
                </a:cubicBezTo>
                <a:cubicBezTo>
                  <a:pt x="71" y="107"/>
                  <a:pt x="71" y="107"/>
                  <a:pt x="71" y="107"/>
                </a:cubicBezTo>
                <a:cubicBezTo>
                  <a:pt x="71" y="107"/>
                  <a:pt x="71" y="107"/>
                  <a:pt x="71" y="107"/>
                </a:cubicBezTo>
                <a:cubicBezTo>
                  <a:pt x="71" y="105"/>
                  <a:pt x="71" y="105"/>
                  <a:pt x="71" y="105"/>
                </a:cubicBezTo>
                <a:cubicBezTo>
                  <a:pt x="71" y="105"/>
                  <a:pt x="71" y="105"/>
                  <a:pt x="71" y="105"/>
                </a:cubicBezTo>
                <a:lnTo>
                  <a:pt x="71" y="100"/>
                </a:lnTo>
                <a:close/>
                <a:moveTo>
                  <a:pt x="71" y="109"/>
                </a:moveTo>
                <a:cubicBezTo>
                  <a:pt x="71" y="118"/>
                  <a:pt x="71" y="118"/>
                  <a:pt x="71" y="118"/>
                </a:cubicBezTo>
                <a:cubicBezTo>
                  <a:pt x="71" y="118"/>
                  <a:pt x="71" y="118"/>
                  <a:pt x="71" y="118"/>
                </a:cubicBezTo>
                <a:cubicBezTo>
                  <a:pt x="71" y="118"/>
                  <a:pt x="71" y="118"/>
                  <a:pt x="71" y="118"/>
                </a:cubicBezTo>
                <a:cubicBezTo>
                  <a:pt x="71" y="119"/>
                  <a:pt x="71" y="119"/>
                  <a:pt x="71" y="119"/>
                </a:cubicBezTo>
                <a:cubicBezTo>
                  <a:pt x="71" y="119"/>
                  <a:pt x="71" y="119"/>
                  <a:pt x="71" y="119"/>
                </a:cubicBezTo>
                <a:cubicBezTo>
                  <a:pt x="71" y="121"/>
                  <a:pt x="71" y="121"/>
                  <a:pt x="71" y="121"/>
                </a:cubicBezTo>
                <a:cubicBezTo>
                  <a:pt x="71" y="121"/>
                  <a:pt x="71" y="121"/>
                  <a:pt x="71" y="121"/>
                </a:cubicBezTo>
                <a:cubicBezTo>
                  <a:pt x="71" y="121"/>
                  <a:pt x="71" y="121"/>
                  <a:pt x="71" y="121"/>
                </a:cubicBezTo>
                <a:cubicBezTo>
                  <a:pt x="71" y="121"/>
                  <a:pt x="71" y="121"/>
                  <a:pt x="71" y="121"/>
                </a:cubicBezTo>
                <a:cubicBezTo>
                  <a:pt x="71" y="123"/>
                  <a:pt x="71" y="123"/>
                  <a:pt x="71" y="123"/>
                </a:cubicBezTo>
                <a:cubicBezTo>
                  <a:pt x="71" y="123"/>
                  <a:pt x="71" y="123"/>
                  <a:pt x="71" y="123"/>
                </a:cubicBezTo>
                <a:cubicBezTo>
                  <a:pt x="71" y="124"/>
                  <a:pt x="71" y="124"/>
                  <a:pt x="71" y="124"/>
                </a:cubicBezTo>
                <a:cubicBezTo>
                  <a:pt x="71" y="123"/>
                  <a:pt x="71" y="123"/>
                  <a:pt x="71" y="123"/>
                </a:cubicBezTo>
                <a:cubicBezTo>
                  <a:pt x="70" y="124"/>
                  <a:pt x="70" y="124"/>
                  <a:pt x="70" y="124"/>
                </a:cubicBezTo>
                <a:cubicBezTo>
                  <a:pt x="70" y="114"/>
                  <a:pt x="70" y="114"/>
                  <a:pt x="70" y="114"/>
                </a:cubicBezTo>
                <a:cubicBezTo>
                  <a:pt x="71" y="114"/>
                  <a:pt x="71" y="114"/>
                  <a:pt x="71" y="114"/>
                </a:cubicBezTo>
                <a:cubicBezTo>
                  <a:pt x="70" y="114"/>
                  <a:pt x="70" y="114"/>
                  <a:pt x="70" y="114"/>
                </a:cubicBezTo>
                <a:cubicBezTo>
                  <a:pt x="70" y="113"/>
                  <a:pt x="70" y="113"/>
                  <a:pt x="70" y="113"/>
                </a:cubicBezTo>
                <a:cubicBezTo>
                  <a:pt x="71" y="113"/>
                  <a:pt x="71" y="113"/>
                  <a:pt x="71" y="113"/>
                </a:cubicBezTo>
                <a:cubicBezTo>
                  <a:pt x="71" y="111"/>
                  <a:pt x="71" y="111"/>
                  <a:pt x="71" y="111"/>
                </a:cubicBezTo>
                <a:cubicBezTo>
                  <a:pt x="70" y="111"/>
                  <a:pt x="70" y="111"/>
                  <a:pt x="70" y="111"/>
                </a:cubicBezTo>
                <a:cubicBezTo>
                  <a:pt x="70" y="111"/>
                  <a:pt x="70" y="111"/>
                  <a:pt x="70" y="111"/>
                </a:cubicBezTo>
                <a:cubicBezTo>
                  <a:pt x="71" y="111"/>
                  <a:pt x="71" y="111"/>
                  <a:pt x="71" y="111"/>
                </a:cubicBezTo>
                <a:cubicBezTo>
                  <a:pt x="71" y="109"/>
                  <a:pt x="71" y="109"/>
                  <a:pt x="71" y="109"/>
                </a:cubicBezTo>
                <a:cubicBezTo>
                  <a:pt x="70" y="109"/>
                  <a:pt x="70" y="109"/>
                  <a:pt x="70" y="109"/>
                </a:cubicBezTo>
                <a:cubicBezTo>
                  <a:pt x="70" y="109"/>
                  <a:pt x="70" y="109"/>
                  <a:pt x="70" y="109"/>
                </a:cubicBezTo>
                <a:cubicBezTo>
                  <a:pt x="71" y="109"/>
                  <a:pt x="71" y="109"/>
                  <a:pt x="71" y="109"/>
                </a:cubicBezTo>
                <a:close/>
                <a:moveTo>
                  <a:pt x="71" y="125"/>
                </a:moveTo>
                <a:cubicBezTo>
                  <a:pt x="71" y="126"/>
                  <a:pt x="71" y="126"/>
                  <a:pt x="71" y="126"/>
                </a:cubicBezTo>
                <a:cubicBezTo>
                  <a:pt x="70" y="126"/>
                  <a:pt x="70" y="126"/>
                  <a:pt x="70" y="126"/>
                </a:cubicBezTo>
                <a:cubicBezTo>
                  <a:pt x="70" y="125"/>
                  <a:pt x="70" y="125"/>
                  <a:pt x="70" y="125"/>
                </a:cubicBezTo>
                <a:lnTo>
                  <a:pt x="71" y="125"/>
                </a:lnTo>
                <a:close/>
                <a:moveTo>
                  <a:pt x="71" y="129"/>
                </a:moveTo>
                <a:cubicBezTo>
                  <a:pt x="71" y="141"/>
                  <a:pt x="71" y="141"/>
                  <a:pt x="71" y="141"/>
                </a:cubicBezTo>
                <a:cubicBezTo>
                  <a:pt x="70" y="141"/>
                  <a:pt x="70" y="141"/>
                  <a:pt x="70" y="141"/>
                </a:cubicBezTo>
                <a:cubicBezTo>
                  <a:pt x="70" y="129"/>
                  <a:pt x="70" y="129"/>
                  <a:pt x="70" y="129"/>
                </a:cubicBezTo>
                <a:cubicBezTo>
                  <a:pt x="71" y="129"/>
                  <a:pt x="71" y="129"/>
                  <a:pt x="71" y="129"/>
                </a:cubicBezTo>
                <a:close/>
                <a:moveTo>
                  <a:pt x="71" y="143"/>
                </a:moveTo>
                <a:cubicBezTo>
                  <a:pt x="71" y="144"/>
                  <a:pt x="71" y="144"/>
                  <a:pt x="71" y="144"/>
                </a:cubicBezTo>
                <a:cubicBezTo>
                  <a:pt x="70" y="144"/>
                  <a:pt x="70" y="144"/>
                  <a:pt x="70" y="144"/>
                </a:cubicBezTo>
                <a:cubicBezTo>
                  <a:pt x="70" y="143"/>
                  <a:pt x="70" y="143"/>
                  <a:pt x="70" y="143"/>
                </a:cubicBezTo>
                <a:lnTo>
                  <a:pt x="71" y="143"/>
                </a:lnTo>
                <a:close/>
                <a:moveTo>
                  <a:pt x="71" y="146"/>
                </a:moveTo>
                <a:cubicBezTo>
                  <a:pt x="71" y="146"/>
                  <a:pt x="71" y="146"/>
                  <a:pt x="71" y="146"/>
                </a:cubicBezTo>
                <a:cubicBezTo>
                  <a:pt x="70" y="146"/>
                  <a:pt x="70" y="146"/>
                  <a:pt x="70" y="146"/>
                </a:cubicBezTo>
                <a:cubicBezTo>
                  <a:pt x="70" y="146"/>
                  <a:pt x="70" y="146"/>
                  <a:pt x="70" y="146"/>
                </a:cubicBezTo>
                <a:lnTo>
                  <a:pt x="71" y="146"/>
                </a:lnTo>
                <a:close/>
                <a:moveTo>
                  <a:pt x="70" y="31"/>
                </a:moveTo>
                <a:cubicBezTo>
                  <a:pt x="70" y="32"/>
                  <a:pt x="70" y="32"/>
                  <a:pt x="70" y="32"/>
                </a:cubicBezTo>
                <a:cubicBezTo>
                  <a:pt x="70" y="32"/>
                  <a:pt x="70" y="32"/>
                  <a:pt x="70" y="32"/>
                </a:cubicBezTo>
                <a:cubicBezTo>
                  <a:pt x="70" y="32"/>
                  <a:pt x="70" y="32"/>
                  <a:pt x="70" y="32"/>
                </a:cubicBezTo>
                <a:lnTo>
                  <a:pt x="70" y="31"/>
                </a:lnTo>
                <a:close/>
                <a:moveTo>
                  <a:pt x="70" y="173"/>
                </a:moveTo>
                <a:cubicBezTo>
                  <a:pt x="70" y="173"/>
                  <a:pt x="70" y="173"/>
                  <a:pt x="70" y="173"/>
                </a:cubicBezTo>
                <a:cubicBezTo>
                  <a:pt x="70" y="146"/>
                  <a:pt x="70" y="146"/>
                  <a:pt x="70" y="146"/>
                </a:cubicBezTo>
                <a:cubicBezTo>
                  <a:pt x="70" y="146"/>
                  <a:pt x="70" y="146"/>
                  <a:pt x="70" y="146"/>
                </a:cubicBezTo>
                <a:lnTo>
                  <a:pt x="70" y="173"/>
                </a:lnTo>
                <a:close/>
                <a:moveTo>
                  <a:pt x="70" y="32"/>
                </a:moveTo>
                <a:cubicBezTo>
                  <a:pt x="70" y="74"/>
                  <a:pt x="70" y="74"/>
                  <a:pt x="70" y="74"/>
                </a:cubicBezTo>
                <a:cubicBezTo>
                  <a:pt x="70" y="74"/>
                  <a:pt x="70" y="74"/>
                  <a:pt x="70" y="74"/>
                </a:cubicBezTo>
                <a:cubicBezTo>
                  <a:pt x="70" y="32"/>
                  <a:pt x="70" y="32"/>
                  <a:pt x="70" y="32"/>
                </a:cubicBezTo>
                <a:close/>
                <a:moveTo>
                  <a:pt x="70" y="77"/>
                </a:moveTo>
                <a:cubicBezTo>
                  <a:pt x="70" y="77"/>
                  <a:pt x="70" y="77"/>
                  <a:pt x="70" y="77"/>
                </a:cubicBezTo>
                <a:cubicBezTo>
                  <a:pt x="70" y="77"/>
                  <a:pt x="70" y="77"/>
                  <a:pt x="70" y="77"/>
                </a:cubicBezTo>
                <a:cubicBezTo>
                  <a:pt x="70" y="77"/>
                  <a:pt x="70" y="77"/>
                  <a:pt x="70" y="77"/>
                </a:cubicBezTo>
                <a:close/>
                <a:moveTo>
                  <a:pt x="70" y="82"/>
                </a:moveTo>
                <a:cubicBezTo>
                  <a:pt x="70" y="91"/>
                  <a:pt x="70" y="91"/>
                  <a:pt x="70" y="91"/>
                </a:cubicBezTo>
                <a:cubicBezTo>
                  <a:pt x="70" y="92"/>
                  <a:pt x="70" y="92"/>
                  <a:pt x="70" y="92"/>
                </a:cubicBezTo>
                <a:cubicBezTo>
                  <a:pt x="70" y="83"/>
                  <a:pt x="70" y="83"/>
                  <a:pt x="70" y="83"/>
                </a:cubicBezTo>
                <a:lnTo>
                  <a:pt x="70" y="82"/>
                </a:lnTo>
                <a:close/>
                <a:moveTo>
                  <a:pt x="70" y="96"/>
                </a:moveTo>
                <a:cubicBezTo>
                  <a:pt x="70" y="100"/>
                  <a:pt x="70" y="100"/>
                  <a:pt x="70" y="100"/>
                </a:cubicBezTo>
                <a:cubicBezTo>
                  <a:pt x="70" y="101"/>
                  <a:pt x="70" y="101"/>
                  <a:pt x="70" y="101"/>
                </a:cubicBezTo>
                <a:cubicBezTo>
                  <a:pt x="70" y="97"/>
                  <a:pt x="70" y="97"/>
                  <a:pt x="70" y="97"/>
                </a:cubicBezTo>
                <a:lnTo>
                  <a:pt x="70" y="96"/>
                </a:lnTo>
                <a:close/>
                <a:moveTo>
                  <a:pt x="70" y="103"/>
                </a:moveTo>
                <a:cubicBezTo>
                  <a:pt x="70" y="108"/>
                  <a:pt x="70" y="108"/>
                  <a:pt x="70" y="108"/>
                </a:cubicBezTo>
                <a:cubicBezTo>
                  <a:pt x="70" y="109"/>
                  <a:pt x="70" y="109"/>
                  <a:pt x="70" y="109"/>
                </a:cubicBezTo>
                <a:cubicBezTo>
                  <a:pt x="70" y="109"/>
                  <a:pt x="70" y="109"/>
                  <a:pt x="70" y="109"/>
                </a:cubicBezTo>
                <a:cubicBezTo>
                  <a:pt x="70" y="109"/>
                  <a:pt x="70" y="109"/>
                  <a:pt x="70" y="109"/>
                </a:cubicBezTo>
                <a:cubicBezTo>
                  <a:pt x="70" y="109"/>
                  <a:pt x="70" y="109"/>
                  <a:pt x="70" y="109"/>
                </a:cubicBezTo>
                <a:cubicBezTo>
                  <a:pt x="70" y="110"/>
                  <a:pt x="70" y="110"/>
                  <a:pt x="70" y="110"/>
                </a:cubicBezTo>
                <a:cubicBezTo>
                  <a:pt x="70" y="105"/>
                  <a:pt x="70" y="105"/>
                  <a:pt x="70" y="105"/>
                </a:cubicBezTo>
                <a:lnTo>
                  <a:pt x="70" y="103"/>
                </a:lnTo>
                <a:close/>
                <a:moveTo>
                  <a:pt x="70" y="111"/>
                </a:moveTo>
                <a:cubicBezTo>
                  <a:pt x="70" y="111"/>
                  <a:pt x="70" y="111"/>
                  <a:pt x="70" y="111"/>
                </a:cubicBezTo>
                <a:cubicBezTo>
                  <a:pt x="70" y="111"/>
                  <a:pt x="70" y="111"/>
                  <a:pt x="70" y="111"/>
                </a:cubicBezTo>
                <a:cubicBezTo>
                  <a:pt x="70" y="111"/>
                  <a:pt x="70" y="111"/>
                  <a:pt x="70" y="111"/>
                </a:cubicBezTo>
                <a:close/>
                <a:moveTo>
                  <a:pt x="70" y="113"/>
                </a:moveTo>
                <a:cubicBezTo>
                  <a:pt x="70" y="114"/>
                  <a:pt x="70" y="114"/>
                  <a:pt x="70" y="114"/>
                </a:cubicBezTo>
                <a:cubicBezTo>
                  <a:pt x="70" y="114"/>
                  <a:pt x="70" y="114"/>
                  <a:pt x="70" y="114"/>
                </a:cubicBezTo>
                <a:cubicBezTo>
                  <a:pt x="70" y="113"/>
                  <a:pt x="70" y="113"/>
                  <a:pt x="70" y="113"/>
                </a:cubicBezTo>
                <a:close/>
                <a:moveTo>
                  <a:pt x="70" y="114"/>
                </a:moveTo>
                <a:cubicBezTo>
                  <a:pt x="70" y="124"/>
                  <a:pt x="70" y="124"/>
                  <a:pt x="70" y="124"/>
                </a:cubicBezTo>
                <a:cubicBezTo>
                  <a:pt x="70" y="125"/>
                  <a:pt x="70" y="125"/>
                  <a:pt x="70" y="125"/>
                </a:cubicBezTo>
                <a:cubicBezTo>
                  <a:pt x="70" y="125"/>
                  <a:pt x="70" y="125"/>
                  <a:pt x="70" y="125"/>
                </a:cubicBezTo>
                <a:cubicBezTo>
                  <a:pt x="70" y="126"/>
                  <a:pt x="70" y="126"/>
                  <a:pt x="70" y="126"/>
                </a:cubicBezTo>
                <a:cubicBezTo>
                  <a:pt x="70" y="126"/>
                  <a:pt x="70" y="126"/>
                  <a:pt x="70" y="126"/>
                </a:cubicBezTo>
                <a:cubicBezTo>
                  <a:pt x="70" y="128"/>
                  <a:pt x="70" y="128"/>
                  <a:pt x="70" y="128"/>
                </a:cubicBezTo>
                <a:cubicBezTo>
                  <a:pt x="70" y="118"/>
                  <a:pt x="70" y="118"/>
                  <a:pt x="70" y="118"/>
                </a:cubicBezTo>
                <a:cubicBezTo>
                  <a:pt x="70" y="118"/>
                  <a:pt x="70" y="118"/>
                  <a:pt x="70" y="118"/>
                </a:cubicBezTo>
                <a:cubicBezTo>
                  <a:pt x="70" y="116"/>
                  <a:pt x="70" y="116"/>
                  <a:pt x="70" y="116"/>
                </a:cubicBezTo>
                <a:cubicBezTo>
                  <a:pt x="70" y="116"/>
                  <a:pt x="70" y="116"/>
                  <a:pt x="70" y="116"/>
                </a:cubicBezTo>
                <a:cubicBezTo>
                  <a:pt x="70" y="116"/>
                  <a:pt x="70" y="116"/>
                  <a:pt x="70" y="116"/>
                </a:cubicBezTo>
                <a:cubicBezTo>
                  <a:pt x="70" y="116"/>
                  <a:pt x="70" y="116"/>
                  <a:pt x="70" y="116"/>
                </a:cubicBezTo>
                <a:lnTo>
                  <a:pt x="70" y="114"/>
                </a:lnTo>
                <a:close/>
                <a:moveTo>
                  <a:pt x="70" y="129"/>
                </a:moveTo>
                <a:cubicBezTo>
                  <a:pt x="70" y="141"/>
                  <a:pt x="70" y="141"/>
                  <a:pt x="70" y="141"/>
                </a:cubicBezTo>
                <a:cubicBezTo>
                  <a:pt x="70" y="141"/>
                  <a:pt x="70" y="141"/>
                  <a:pt x="70" y="141"/>
                </a:cubicBezTo>
                <a:cubicBezTo>
                  <a:pt x="70" y="129"/>
                  <a:pt x="70" y="129"/>
                  <a:pt x="70" y="129"/>
                </a:cubicBezTo>
                <a:cubicBezTo>
                  <a:pt x="70" y="129"/>
                  <a:pt x="70" y="129"/>
                  <a:pt x="70" y="129"/>
                </a:cubicBezTo>
                <a:cubicBezTo>
                  <a:pt x="70" y="129"/>
                  <a:pt x="70" y="129"/>
                  <a:pt x="70" y="129"/>
                </a:cubicBezTo>
                <a:cubicBezTo>
                  <a:pt x="70" y="129"/>
                  <a:pt x="70" y="129"/>
                  <a:pt x="70" y="129"/>
                </a:cubicBezTo>
                <a:close/>
                <a:moveTo>
                  <a:pt x="70" y="143"/>
                </a:moveTo>
                <a:cubicBezTo>
                  <a:pt x="70" y="144"/>
                  <a:pt x="70" y="144"/>
                  <a:pt x="70" y="144"/>
                </a:cubicBezTo>
                <a:cubicBezTo>
                  <a:pt x="70" y="144"/>
                  <a:pt x="70" y="144"/>
                  <a:pt x="70" y="144"/>
                </a:cubicBezTo>
                <a:cubicBezTo>
                  <a:pt x="70" y="143"/>
                  <a:pt x="70" y="143"/>
                  <a:pt x="70" y="143"/>
                </a:cubicBezTo>
                <a:close/>
                <a:moveTo>
                  <a:pt x="70" y="146"/>
                </a:moveTo>
                <a:cubicBezTo>
                  <a:pt x="70" y="146"/>
                  <a:pt x="70" y="146"/>
                  <a:pt x="70" y="146"/>
                </a:cubicBezTo>
                <a:cubicBezTo>
                  <a:pt x="70" y="146"/>
                  <a:pt x="70" y="146"/>
                  <a:pt x="70" y="146"/>
                </a:cubicBezTo>
                <a:cubicBezTo>
                  <a:pt x="70" y="146"/>
                  <a:pt x="70" y="146"/>
                  <a:pt x="70" y="146"/>
                </a:cubicBezTo>
                <a:close/>
                <a:moveTo>
                  <a:pt x="70" y="32"/>
                </a:moveTo>
                <a:cubicBezTo>
                  <a:pt x="70" y="32"/>
                  <a:pt x="70" y="32"/>
                  <a:pt x="70" y="32"/>
                </a:cubicBezTo>
                <a:cubicBezTo>
                  <a:pt x="70" y="32"/>
                  <a:pt x="70" y="32"/>
                  <a:pt x="70" y="32"/>
                </a:cubicBezTo>
                <a:cubicBezTo>
                  <a:pt x="70" y="74"/>
                  <a:pt x="70" y="74"/>
                  <a:pt x="70" y="74"/>
                </a:cubicBezTo>
                <a:cubicBezTo>
                  <a:pt x="70" y="74"/>
                  <a:pt x="70" y="74"/>
                  <a:pt x="70" y="74"/>
                </a:cubicBezTo>
                <a:cubicBezTo>
                  <a:pt x="70" y="32"/>
                  <a:pt x="70" y="32"/>
                  <a:pt x="70" y="32"/>
                </a:cubicBezTo>
                <a:cubicBezTo>
                  <a:pt x="70" y="32"/>
                  <a:pt x="70" y="32"/>
                  <a:pt x="70" y="32"/>
                </a:cubicBezTo>
                <a:cubicBezTo>
                  <a:pt x="70" y="32"/>
                  <a:pt x="70" y="32"/>
                  <a:pt x="70" y="32"/>
                </a:cubicBezTo>
                <a:close/>
                <a:moveTo>
                  <a:pt x="70" y="173"/>
                </a:moveTo>
                <a:cubicBezTo>
                  <a:pt x="70" y="173"/>
                  <a:pt x="70" y="173"/>
                  <a:pt x="70" y="173"/>
                </a:cubicBezTo>
                <a:cubicBezTo>
                  <a:pt x="70" y="146"/>
                  <a:pt x="70" y="146"/>
                  <a:pt x="70" y="146"/>
                </a:cubicBezTo>
                <a:cubicBezTo>
                  <a:pt x="70" y="146"/>
                  <a:pt x="70" y="146"/>
                  <a:pt x="70" y="146"/>
                </a:cubicBezTo>
                <a:lnTo>
                  <a:pt x="70" y="173"/>
                </a:lnTo>
                <a:close/>
                <a:moveTo>
                  <a:pt x="70" y="77"/>
                </a:moveTo>
                <a:cubicBezTo>
                  <a:pt x="70" y="77"/>
                  <a:pt x="70" y="77"/>
                  <a:pt x="70" y="77"/>
                </a:cubicBezTo>
                <a:cubicBezTo>
                  <a:pt x="70" y="77"/>
                  <a:pt x="70" y="77"/>
                  <a:pt x="70" y="77"/>
                </a:cubicBezTo>
                <a:cubicBezTo>
                  <a:pt x="70" y="76"/>
                  <a:pt x="70" y="76"/>
                  <a:pt x="70" y="76"/>
                </a:cubicBezTo>
                <a:lnTo>
                  <a:pt x="70" y="77"/>
                </a:lnTo>
                <a:close/>
                <a:moveTo>
                  <a:pt x="70" y="83"/>
                </a:moveTo>
                <a:cubicBezTo>
                  <a:pt x="70" y="92"/>
                  <a:pt x="70" y="92"/>
                  <a:pt x="70" y="92"/>
                </a:cubicBezTo>
                <a:cubicBezTo>
                  <a:pt x="70" y="95"/>
                  <a:pt x="70" y="95"/>
                  <a:pt x="70" y="95"/>
                </a:cubicBezTo>
                <a:cubicBezTo>
                  <a:pt x="70" y="83"/>
                  <a:pt x="70" y="83"/>
                  <a:pt x="70" y="83"/>
                </a:cubicBezTo>
                <a:cubicBezTo>
                  <a:pt x="70" y="83"/>
                  <a:pt x="70" y="83"/>
                  <a:pt x="70" y="83"/>
                </a:cubicBezTo>
                <a:close/>
                <a:moveTo>
                  <a:pt x="70" y="97"/>
                </a:moveTo>
                <a:cubicBezTo>
                  <a:pt x="70" y="101"/>
                  <a:pt x="70" y="101"/>
                  <a:pt x="70" y="101"/>
                </a:cubicBezTo>
                <a:cubicBezTo>
                  <a:pt x="70" y="105"/>
                  <a:pt x="70" y="105"/>
                  <a:pt x="70" y="105"/>
                </a:cubicBezTo>
                <a:cubicBezTo>
                  <a:pt x="70" y="101"/>
                  <a:pt x="70" y="101"/>
                  <a:pt x="70" y="101"/>
                </a:cubicBezTo>
                <a:lnTo>
                  <a:pt x="70" y="97"/>
                </a:lnTo>
                <a:close/>
                <a:moveTo>
                  <a:pt x="70" y="105"/>
                </a:moveTo>
                <a:cubicBezTo>
                  <a:pt x="70" y="110"/>
                  <a:pt x="70" y="110"/>
                  <a:pt x="70" y="110"/>
                </a:cubicBezTo>
                <a:cubicBezTo>
                  <a:pt x="70" y="116"/>
                  <a:pt x="70" y="116"/>
                  <a:pt x="70" y="116"/>
                </a:cubicBezTo>
                <a:cubicBezTo>
                  <a:pt x="70" y="116"/>
                  <a:pt x="70" y="116"/>
                  <a:pt x="70" y="116"/>
                </a:cubicBezTo>
                <a:cubicBezTo>
                  <a:pt x="70" y="116"/>
                  <a:pt x="70" y="116"/>
                  <a:pt x="70" y="116"/>
                </a:cubicBezTo>
                <a:cubicBezTo>
                  <a:pt x="70" y="115"/>
                  <a:pt x="70" y="115"/>
                  <a:pt x="70" y="115"/>
                </a:cubicBezTo>
                <a:cubicBezTo>
                  <a:pt x="70" y="114"/>
                  <a:pt x="70" y="114"/>
                  <a:pt x="70" y="114"/>
                </a:cubicBezTo>
                <a:cubicBezTo>
                  <a:pt x="70" y="114"/>
                  <a:pt x="70" y="114"/>
                  <a:pt x="70" y="114"/>
                </a:cubicBezTo>
                <a:cubicBezTo>
                  <a:pt x="70" y="113"/>
                  <a:pt x="70" y="113"/>
                  <a:pt x="70" y="113"/>
                </a:cubicBezTo>
                <a:cubicBezTo>
                  <a:pt x="70" y="113"/>
                  <a:pt x="70" y="113"/>
                  <a:pt x="70" y="113"/>
                </a:cubicBezTo>
                <a:cubicBezTo>
                  <a:pt x="70" y="111"/>
                  <a:pt x="70" y="111"/>
                  <a:pt x="70" y="111"/>
                </a:cubicBezTo>
                <a:cubicBezTo>
                  <a:pt x="70" y="111"/>
                  <a:pt x="70" y="111"/>
                  <a:pt x="70" y="111"/>
                </a:cubicBezTo>
                <a:cubicBezTo>
                  <a:pt x="70" y="111"/>
                  <a:pt x="70" y="111"/>
                  <a:pt x="70" y="111"/>
                </a:cubicBezTo>
                <a:cubicBezTo>
                  <a:pt x="70" y="111"/>
                  <a:pt x="70" y="111"/>
                  <a:pt x="70" y="111"/>
                </a:cubicBezTo>
                <a:cubicBezTo>
                  <a:pt x="70" y="110"/>
                  <a:pt x="70" y="110"/>
                  <a:pt x="70" y="110"/>
                </a:cubicBezTo>
                <a:lnTo>
                  <a:pt x="70" y="105"/>
                </a:lnTo>
                <a:close/>
                <a:moveTo>
                  <a:pt x="70" y="118"/>
                </a:moveTo>
                <a:cubicBezTo>
                  <a:pt x="70" y="128"/>
                  <a:pt x="70" y="128"/>
                  <a:pt x="70" y="128"/>
                </a:cubicBezTo>
                <a:cubicBezTo>
                  <a:pt x="70" y="129"/>
                  <a:pt x="70" y="129"/>
                  <a:pt x="70" y="129"/>
                </a:cubicBezTo>
                <a:cubicBezTo>
                  <a:pt x="70" y="129"/>
                  <a:pt x="70" y="129"/>
                  <a:pt x="70" y="129"/>
                </a:cubicBezTo>
                <a:cubicBezTo>
                  <a:pt x="70" y="129"/>
                  <a:pt x="70" y="129"/>
                  <a:pt x="70" y="129"/>
                </a:cubicBezTo>
                <a:cubicBezTo>
                  <a:pt x="70" y="129"/>
                  <a:pt x="70" y="129"/>
                  <a:pt x="70" y="129"/>
                </a:cubicBezTo>
                <a:cubicBezTo>
                  <a:pt x="70" y="130"/>
                  <a:pt x="70" y="130"/>
                  <a:pt x="70" y="130"/>
                </a:cubicBezTo>
                <a:cubicBezTo>
                  <a:pt x="70" y="129"/>
                  <a:pt x="70" y="129"/>
                  <a:pt x="70" y="129"/>
                </a:cubicBezTo>
                <a:cubicBezTo>
                  <a:pt x="70" y="141"/>
                  <a:pt x="70" y="141"/>
                  <a:pt x="70" y="141"/>
                </a:cubicBezTo>
                <a:cubicBezTo>
                  <a:pt x="70" y="141"/>
                  <a:pt x="70" y="141"/>
                  <a:pt x="70" y="141"/>
                </a:cubicBezTo>
                <a:cubicBezTo>
                  <a:pt x="70" y="128"/>
                  <a:pt x="70" y="128"/>
                  <a:pt x="70" y="128"/>
                </a:cubicBezTo>
                <a:cubicBezTo>
                  <a:pt x="70" y="126"/>
                  <a:pt x="70" y="126"/>
                  <a:pt x="70" y="126"/>
                </a:cubicBezTo>
                <a:cubicBezTo>
                  <a:pt x="70" y="126"/>
                  <a:pt x="70" y="126"/>
                  <a:pt x="70" y="126"/>
                </a:cubicBezTo>
                <a:cubicBezTo>
                  <a:pt x="70" y="125"/>
                  <a:pt x="70" y="125"/>
                  <a:pt x="70" y="125"/>
                </a:cubicBezTo>
                <a:cubicBezTo>
                  <a:pt x="70" y="125"/>
                  <a:pt x="70" y="125"/>
                  <a:pt x="70" y="125"/>
                </a:cubicBezTo>
                <a:cubicBezTo>
                  <a:pt x="70" y="123"/>
                  <a:pt x="70" y="123"/>
                  <a:pt x="70" y="123"/>
                </a:cubicBezTo>
                <a:cubicBezTo>
                  <a:pt x="70" y="123"/>
                  <a:pt x="70" y="123"/>
                  <a:pt x="70" y="123"/>
                </a:cubicBezTo>
                <a:cubicBezTo>
                  <a:pt x="70" y="123"/>
                  <a:pt x="70" y="123"/>
                  <a:pt x="70" y="123"/>
                </a:cubicBezTo>
                <a:cubicBezTo>
                  <a:pt x="70" y="123"/>
                  <a:pt x="70" y="123"/>
                  <a:pt x="70" y="123"/>
                </a:cubicBezTo>
                <a:cubicBezTo>
                  <a:pt x="70" y="121"/>
                  <a:pt x="70" y="121"/>
                  <a:pt x="70" y="121"/>
                </a:cubicBezTo>
                <a:cubicBezTo>
                  <a:pt x="70" y="121"/>
                  <a:pt x="70" y="121"/>
                  <a:pt x="70" y="121"/>
                </a:cubicBezTo>
                <a:cubicBezTo>
                  <a:pt x="70" y="121"/>
                  <a:pt x="70" y="121"/>
                  <a:pt x="70" y="121"/>
                </a:cubicBezTo>
                <a:cubicBezTo>
                  <a:pt x="70" y="121"/>
                  <a:pt x="70" y="121"/>
                  <a:pt x="70" y="121"/>
                </a:cubicBezTo>
                <a:cubicBezTo>
                  <a:pt x="70" y="119"/>
                  <a:pt x="70" y="119"/>
                  <a:pt x="70" y="119"/>
                </a:cubicBezTo>
                <a:cubicBezTo>
                  <a:pt x="70" y="119"/>
                  <a:pt x="70" y="119"/>
                  <a:pt x="70" y="119"/>
                </a:cubicBezTo>
                <a:cubicBezTo>
                  <a:pt x="70" y="118"/>
                  <a:pt x="70" y="118"/>
                  <a:pt x="70" y="118"/>
                </a:cubicBezTo>
                <a:close/>
                <a:moveTo>
                  <a:pt x="70" y="143"/>
                </a:moveTo>
                <a:cubicBezTo>
                  <a:pt x="70" y="144"/>
                  <a:pt x="70" y="144"/>
                  <a:pt x="70" y="144"/>
                </a:cubicBezTo>
                <a:cubicBezTo>
                  <a:pt x="70" y="144"/>
                  <a:pt x="70" y="144"/>
                  <a:pt x="70" y="144"/>
                </a:cubicBezTo>
                <a:cubicBezTo>
                  <a:pt x="70" y="143"/>
                  <a:pt x="70" y="143"/>
                  <a:pt x="70" y="143"/>
                </a:cubicBezTo>
                <a:close/>
                <a:moveTo>
                  <a:pt x="70" y="146"/>
                </a:moveTo>
                <a:cubicBezTo>
                  <a:pt x="70" y="146"/>
                  <a:pt x="70" y="146"/>
                  <a:pt x="70" y="146"/>
                </a:cubicBezTo>
                <a:cubicBezTo>
                  <a:pt x="70" y="146"/>
                  <a:pt x="70" y="146"/>
                  <a:pt x="70" y="146"/>
                </a:cubicBezTo>
                <a:cubicBezTo>
                  <a:pt x="70" y="145"/>
                  <a:pt x="70" y="145"/>
                  <a:pt x="70" y="145"/>
                </a:cubicBezTo>
                <a:lnTo>
                  <a:pt x="70" y="146"/>
                </a:lnTo>
                <a:close/>
                <a:moveTo>
                  <a:pt x="70" y="32"/>
                </a:moveTo>
                <a:cubicBezTo>
                  <a:pt x="69" y="31"/>
                  <a:pt x="69" y="31"/>
                  <a:pt x="69" y="31"/>
                </a:cubicBezTo>
                <a:cubicBezTo>
                  <a:pt x="69" y="32"/>
                  <a:pt x="69" y="32"/>
                  <a:pt x="69" y="32"/>
                </a:cubicBezTo>
                <a:cubicBezTo>
                  <a:pt x="69" y="32"/>
                  <a:pt x="69" y="32"/>
                  <a:pt x="69" y="32"/>
                </a:cubicBezTo>
                <a:cubicBezTo>
                  <a:pt x="69" y="33"/>
                  <a:pt x="69" y="33"/>
                  <a:pt x="69" y="33"/>
                </a:cubicBezTo>
                <a:cubicBezTo>
                  <a:pt x="69" y="74"/>
                  <a:pt x="69" y="74"/>
                  <a:pt x="69" y="74"/>
                </a:cubicBezTo>
                <a:cubicBezTo>
                  <a:pt x="70" y="74"/>
                  <a:pt x="70" y="74"/>
                  <a:pt x="70" y="74"/>
                </a:cubicBezTo>
                <a:lnTo>
                  <a:pt x="70" y="32"/>
                </a:lnTo>
                <a:close/>
                <a:moveTo>
                  <a:pt x="69" y="173"/>
                </a:moveTo>
                <a:cubicBezTo>
                  <a:pt x="70" y="173"/>
                  <a:pt x="70" y="173"/>
                  <a:pt x="70" y="173"/>
                </a:cubicBezTo>
                <a:cubicBezTo>
                  <a:pt x="70" y="146"/>
                  <a:pt x="70" y="146"/>
                  <a:pt x="70" y="146"/>
                </a:cubicBezTo>
                <a:cubicBezTo>
                  <a:pt x="69" y="146"/>
                  <a:pt x="69" y="146"/>
                  <a:pt x="69" y="146"/>
                </a:cubicBezTo>
                <a:cubicBezTo>
                  <a:pt x="69" y="146"/>
                  <a:pt x="69" y="146"/>
                  <a:pt x="69" y="146"/>
                </a:cubicBezTo>
                <a:cubicBezTo>
                  <a:pt x="70" y="146"/>
                  <a:pt x="70" y="146"/>
                  <a:pt x="70" y="146"/>
                </a:cubicBezTo>
                <a:cubicBezTo>
                  <a:pt x="70" y="145"/>
                  <a:pt x="70" y="145"/>
                  <a:pt x="70" y="145"/>
                </a:cubicBezTo>
                <a:cubicBezTo>
                  <a:pt x="69" y="145"/>
                  <a:pt x="69" y="145"/>
                  <a:pt x="69" y="145"/>
                </a:cubicBezTo>
                <a:cubicBezTo>
                  <a:pt x="69" y="144"/>
                  <a:pt x="69" y="144"/>
                  <a:pt x="69" y="144"/>
                </a:cubicBezTo>
                <a:cubicBezTo>
                  <a:pt x="70" y="144"/>
                  <a:pt x="70" y="144"/>
                  <a:pt x="70" y="144"/>
                </a:cubicBezTo>
                <a:cubicBezTo>
                  <a:pt x="70" y="143"/>
                  <a:pt x="70" y="143"/>
                  <a:pt x="70" y="143"/>
                </a:cubicBezTo>
                <a:cubicBezTo>
                  <a:pt x="69" y="143"/>
                  <a:pt x="69" y="143"/>
                  <a:pt x="69" y="143"/>
                </a:cubicBezTo>
                <a:cubicBezTo>
                  <a:pt x="70" y="141"/>
                  <a:pt x="70" y="141"/>
                  <a:pt x="70" y="141"/>
                </a:cubicBezTo>
                <a:cubicBezTo>
                  <a:pt x="70" y="141"/>
                  <a:pt x="70" y="141"/>
                  <a:pt x="70" y="141"/>
                </a:cubicBezTo>
                <a:cubicBezTo>
                  <a:pt x="70" y="128"/>
                  <a:pt x="70" y="128"/>
                  <a:pt x="70" y="128"/>
                </a:cubicBezTo>
                <a:cubicBezTo>
                  <a:pt x="70" y="129"/>
                  <a:pt x="70" y="129"/>
                  <a:pt x="70" y="129"/>
                </a:cubicBezTo>
                <a:cubicBezTo>
                  <a:pt x="69" y="129"/>
                  <a:pt x="69" y="129"/>
                  <a:pt x="69" y="129"/>
                </a:cubicBezTo>
                <a:cubicBezTo>
                  <a:pt x="69" y="129"/>
                  <a:pt x="69" y="129"/>
                  <a:pt x="69" y="129"/>
                </a:cubicBezTo>
                <a:cubicBezTo>
                  <a:pt x="70" y="129"/>
                  <a:pt x="70" y="129"/>
                  <a:pt x="70" y="129"/>
                </a:cubicBezTo>
                <a:cubicBezTo>
                  <a:pt x="70" y="130"/>
                  <a:pt x="70" y="130"/>
                  <a:pt x="70" y="130"/>
                </a:cubicBezTo>
                <a:cubicBezTo>
                  <a:pt x="69" y="131"/>
                  <a:pt x="69" y="131"/>
                  <a:pt x="69" y="131"/>
                </a:cubicBezTo>
                <a:lnTo>
                  <a:pt x="69" y="173"/>
                </a:lnTo>
                <a:close/>
                <a:moveTo>
                  <a:pt x="70" y="76"/>
                </a:moveTo>
                <a:cubicBezTo>
                  <a:pt x="70" y="77"/>
                  <a:pt x="70" y="77"/>
                  <a:pt x="70" y="77"/>
                </a:cubicBezTo>
                <a:cubicBezTo>
                  <a:pt x="69" y="77"/>
                  <a:pt x="69" y="77"/>
                  <a:pt x="69" y="77"/>
                </a:cubicBezTo>
                <a:cubicBezTo>
                  <a:pt x="69" y="76"/>
                  <a:pt x="69" y="76"/>
                  <a:pt x="69" y="76"/>
                </a:cubicBezTo>
                <a:lnTo>
                  <a:pt x="70" y="76"/>
                </a:lnTo>
                <a:close/>
                <a:moveTo>
                  <a:pt x="70" y="83"/>
                </a:moveTo>
                <a:cubicBezTo>
                  <a:pt x="70" y="95"/>
                  <a:pt x="70" y="95"/>
                  <a:pt x="70" y="95"/>
                </a:cubicBezTo>
                <a:cubicBezTo>
                  <a:pt x="69" y="97"/>
                  <a:pt x="69" y="97"/>
                  <a:pt x="69" y="97"/>
                </a:cubicBezTo>
                <a:cubicBezTo>
                  <a:pt x="69" y="83"/>
                  <a:pt x="69" y="83"/>
                  <a:pt x="69" y="83"/>
                </a:cubicBezTo>
                <a:lnTo>
                  <a:pt x="70" y="83"/>
                </a:lnTo>
                <a:close/>
                <a:moveTo>
                  <a:pt x="70" y="101"/>
                </a:moveTo>
                <a:cubicBezTo>
                  <a:pt x="70" y="105"/>
                  <a:pt x="70" y="105"/>
                  <a:pt x="70" y="105"/>
                </a:cubicBezTo>
                <a:cubicBezTo>
                  <a:pt x="69" y="110"/>
                  <a:pt x="69" y="110"/>
                  <a:pt x="69" y="110"/>
                </a:cubicBezTo>
                <a:cubicBezTo>
                  <a:pt x="69" y="106"/>
                  <a:pt x="69" y="106"/>
                  <a:pt x="69" y="106"/>
                </a:cubicBezTo>
                <a:lnTo>
                  <a:pt x="70" y="101"/>
                </a:lnTo>
                <a:close/>
                <a:moveTo>
                  <a:pt x="70" y="110"/>
                </a:moveTo>
                <a:cubicBezTo>
                  <a:pt x="70" y="116"/>
                  <a:pt x="70" y="116"/>
                  <a:pt x="70" y="116"/>
                </a:cubicBezTo>
                <a:cubicBezTo>
                  <a:pt x="70" y="116"/>
                  <a:pt x="70" y="116"/>
                  <a:pt x="70" y="116"/>
                </a:cubicBezTo>
                <a:cubicBezTo>
                  <a:pt x="70" y="118"/>
                  <a:pt x="70" y="118"/>
                  <a:pt x="70" y="118"/>
                </a:cubicBezTo>
                <a:cubicBezTo>
                  <a:pt x="70" y="118"/>
                  <a:pt x="70" y="118"/>
                  <a:pt x="70" y="118"/>
                </a:cubicBezTo>
                <a:cubicBezTo>
                  <a:pt x="70" y="119"/>
                  <a:pt x="70" y="119"/>
                  <a:pt x="70" y="119"/>
                </a:cubicBezTo>
                <a:cubicBezTo>
                  <a:pt x="70" y="119"/>
                  <a:pt x="70" y="119"/>
                  <a:pt x="70" y="119"/>
                </a:cubicBezTo>
                <a:cubicBezTo>
                  <a:pt x="69" y="120"/>
                  <a:pt x="69" y="120"/>
                  <a:pt x="69" y="120"/>
                </a:cubicBezTo>
                <a:cubicBezTo>
                  <a:pt x="70" y="121"/>
                  <a:pt x="70" y="121"/>
                  <a:pt x="70" y="121"/>
                </a:cubicBezTo>
                <a:cubicBezTo>
                  <a:pt x="70" y="121"/>
                  <a:pt x="70" y="121"/>
                  <a:pt x="70" y="121"/>
                </a:cubicBezTo>
                <a:cubicBezTo>
                  <a:pt x="69" y="121"/>
                  <a:pt x="69" y="121"/>
                  <a:pt x="69" y="121"/>
                </a:cubicBezTo>
                <a:cubicBezTo>
                  <a:pt x="69" y="121"/>
                  <a:pt x="69" y="121"/>
                  <a:pt x="69" y="121"/>
                </a:cubicBezTo>
                <a:cubicBezTo>
                  <a:pt x="69" y="116"/>
                  <a:pt x="69" y="116"/>
                  <a:pt x="69" y="116"/>
                </a:cubicBezTo>
                <a:lnTo>
                  <a:pt x="70" y="110"/>
                </a:lnTo>
                <a:close/>
                <a:moveTo>
                  <a:pt x="70" y="123"/>
                </a:moveTo>
                <a:cubicBezTo>
                  <a:pt x="70" y="123"/>
                  <a:pt x="70" y="123"/>
                  <a:pt x="70" y="123"/>
                </a:cubicBezTo>
                <a:cubicBezTo>
                  <a:pt x="69" y="123"/>
                  <a:pt x="69" y="123"/>
                  <a:pt x="69" y="123"/>
                </a:cubicBezTo>
                <a:cubicBezTo>
                  <a:pt x="69" y="122"/>
                  <a:pt x="69" y="122"/>
                  <a:pt x="69" y="122"/>
                </a:cubicBezTo>
                <a:lnTo>
                  <a:pt x="70" y="123"/>
                </a:lnTo>
                <a:close/>
                <a:moveTo>
                  <a:pt x="70" y="125"/>
                </a:moveTo>
                <a:cubicBezTo>
                  <a:pt x="70" y="126"/>
                  <a:pt x="70" y="126"/>
                  <a:pt x="70" y="126"/>
                </a:cubicBezTo>
                <a:cubicBezTo>
                  <a:pt x="69" y="125"/>
                  <a:pt x="69" y="125"/>
                  <a:pt x="69" y="125"/>
                </a:cubicBezTo>
                <a:cubicBezTo>
                  <a:pt x="69" y="125"/>
                  <a:pt x="69" y="125"/>
                  <a:pt x="69" y="125"/>
                </a:cubicBezTo>
                <a:lnTo>
                  <a:pt x="70" y="125"/>
                </a:lnTo>
                <a:close/>
                <a:moveTo>
                  <a:pt x="69" y="31"/>
                </a:moveTo>
                <a:cubicBezTo>
                  <a:pt x="68" y="31"/>
                  <a:pt x="68" y="31"/>
                  <a:pt x="68" y="31"/>
                </a:cubicBezTo>
                <a:cubicBezTo>
                  <a:pt x="68" y="32"/>
                  <a:pt x="68" y="32"/>
                  <a:pt x="68" y="32"/>
                </a:cubicBezTo>
                <a:cubicBezTo>
                  <a:pt x="69" y="32"/>
                  <a:pt x="69" y="32"/>
                  <a:pt x="69" y="32"/>
                </a:cubicBezTo>
                <a:lnTo>
                  <a:pt x="69" y="31"/>
                </a:lnTo>
                <a:close/>
                <a:moveTo>
                  <a:pt x="69" y="33"/>
                </a:moveTo>
                <a:cubicBezTo>
                  <a:pt x="69" y="34"/>
                  <a:pt x="69" y="36"/>
                  <a:pt x="68" y="37"/>
                </a:cubicBezTo>
                <a:cubicBezTo>
                  <a:pt x="68" y="73"/>
                  <a:pt x="68" y="73"/>
                  <a:pt x="68" y="73"/>
                </a:cubicBezTo>
                <a:cubicBezTo>
                  <a:pt x="69" y="74"/>
                  <a:pt x="69" y="74"/>
                  <a:pt x="69" y="74"/>
                </a:cubicBezTo>
                <a:lnTo>
                  <a:pt x="69" y="33"/>
                </a:lnTo>
                <a:close/>
                <a:moveTo>
                  <a:pt x="68" y="173"/>
                </a:moveTo>
                <a:cubicBezTo>
                  <a:pt x="69" y="173"/>
                  <a:pt x="69" y="173"/>
                  <a:pt x="69" y="173"/>
                </a:cubicBezTo>
                <a:cubicBezTo>
                  <a:pt x="69" y="131"/>
                  <a:pt x="69" y="131"/>
                  <a:pt x="69" y="131"/>
                </a:cubicBezTo>
                <a:cubicBezTo>
                  <a:pt x="69" y="131"/>
                  <a:pt x="69" y="132"/>
                  <a:pt x="68" y="132"/>
                </a:cubicBezTo>
                <a:cubicBezTo>
                  <a:pt x="68" y="141"/>
                  <a:pt x="68" y="141"/>
                  <a:pt x="68" y="141"/>
                </a:cubicBezTo>
                <a:cubicBezTo>
                  <a:pt x="69" y="141"/>
                  <a:pt x="69" y="141"/>
                  <a:pt x="69" y="141"/>
                </a:cubicBezTo>
                <a:cubicBezTo>
                  <a:pt x="69" y="143"/>
                  <a:pt x="69" y="143"/>
                  <a:pt x="69" y="143"/>
                </a:cubicBezTo>
                <a:cubicBezTo>
                  <a:pt x="68" y="143"/>
                  <a:pt x="68" y="143"/>
                  <a:pt x="68" y="143"/>
                </a:cubicBezTo>
                <a:cubicBezTo>
                  <a:pt x="68" y="143"/>
                  <a:pt x="68" y="143"/>
                  <a:pt x="68" y="143"/>
                </a:cubicBezTo>
                <a:cubicBezTo>
                  <a:pt x="69" y="144"/>
                  <a:pt x="69" y="144"/>
                  <a:pt x="69" y="144"/>
                </a:cubicBezTo>
                <a:cubicBezTo>
                  <a:pt x="69" y="145"/>
                  <a:pt x="69" y="145"/>
                  <a:pt x="69" y="145"/>
                </a:cubicBezTo>
                <a:cubicBezTo>
                  <a:pt x="68" y="145"/>
                  <a:pt x="68" y="145"/>
                  <a:pt x="68" y="145"/>
                </a:cubicBezTo>
                <a:cubicBezTo>
                  <a:pt x="68" y="146"/>
                  <a:pt x="68" y="146"/>
                  <a:pt x="68" y="146"/>
                </a:cubicBezTo>
                <a:cubicBezTo>
                  <a:pt x="69" y="146"/>
                  <a:pt x="69" y="146"/>
                  <a:pt x="69" y="146"/>
                </a:cubicBezTo>
                <a:cubicBezTo>
                  <a:pt x="69" y="146"/>
                  <a:pt x="69" y="146"/>
                  <a:pt x="69" y="146"/>
                </a:cubicBezTo>
                <a:cubicBezTo>
                  <a:pt x="68" y="146"/>
                  <a:pt x="68" y="146"/>
                  <a:pt x="68" y="146"/>
                </a:cubicBezTo>
                <a:lnTo>
                  <a:pt x="68" y="173"/>
                </a:lnTo>
                <a:close/>
                <a:moveTo>
                  <a:pt x="69" y="76"/>
                </a:moveTo>
                <a:cubicBezTo>
                  <a:pt x="69" y="77"/>
                  <a:pt x="69" y="77"/>
                  <a:pt x="69" y="77"/>
                </a:cubicBezTo>
                <a:cubicBezTo>
                  <a:pt x="68" y="77"/>
                  <a:pt x="68" y="77"/>
                  <a:pt x="68" y="77"/>
                </a:cubicBezTo>
                <a:cubicBezTo>
                  <a:pt x="68" y="76"/>
                  <a:pt x="68" y="76"/>
                  <a:pt x="68" y="76"/>
                </a:cubicBezTo>
                <a:lnTo>
                  <a:pt x="69" y="76"/>
                </a:lnTo>
                <a:close/>
                <a:moveTo>
                  <a:pt x="69" y="83"/>
                </a:moveTo>
                <a:cubicBezTo>
                  <a:pt x="69" y="97"/>
                  <a:pt x="69" y="97"/>
                  <a:pt x="69" y="97"/>
                </a:cubicBezTo>
                <a:cubicBezTo>
                  <a:pt x="68" y="102"/>
                  <a:pt x="68" y="102"/>
                  <a:pt x="68" y="102"/>
                </a:cubicBezTo>
                <a:cubicBezTo>
                  <a:pt x="68" y="82"/>
                  <a:pt x="68" y="82"/>
                  <a:pt x="68" y="82"/>
                </a:cubicBezTo>
                <a:lnTo>
                  <a:pt x="69" y="83"/>
                </a:lnTo>
                <a:close/>
                <a:moveTo>
                  <a:pt x="69" y="106"/>
                </a:moveTo>
                <a:cubicBezTo>
                  <a:pt x="69" y="110"/>
                  <a:pt x="69" y="110"/>
                  <a:pt x="69" y="110"/>
                </a:cubicBezTo>
                <a:cubicBezTo>
                  <a:pt x="68" y="118"/>
                  <a:pt x="68" y="118"/>
                  <a:pt x="68" y="118"/>
                </a:cubicBezTo>
                <a:cubicBezTo>
                  <a:pt x="68" y="114"/>
                  <a:pt x="68" y="114"/>
                  <a:pt x="68" y="114"/>
                </a:cubicBezTo>
                <a:lnTo>
                  <a:pt x="69" y="106"/>
                </a:lnTo>
                <a:close/>
                <a:moveTo>
                  <a:pt x="69" y="116"/>
                </a:moveTo>
                <a:cubicBezTo>
                  <a:pt x="69" y="121"/>
                  <a:pt x="69" y="121"/>
                  <a:pt x="69" y="121"/>
                </a:cubicBezTo>
                <a:cubicBezTo>
                  <a:pt x="69" y="122"/>
                  <a:pt x="69" y="122"/>
                  <a:pt x="69" y="122"/>
                </a:cubicBezTo>
                <a:cubicBezTo>
                  <a:pt x="69" y="122"/>
                  <a:pt x="69" y="122"/>
                  <a:pt x="69" y="122"/>
                </a:cubicBezTo>
                <a:cubicBezTo>
                  <a:pt x="69" y="123"/>
                  <a:pt x="69" y="123"/>
                  <a:pt x="69" y="123"/>
                </a:cubicBezTo>
                <a:cubicBezTo>
                  <a:pt x="69" y="123"/>
                  <a:pt x="69" y="123"/>
                  <a:pt x="69" y="123"/>
                </a:cubicBezTo>
                <a:cubicBezTo>
                  <a:pt x="69" y="125"/>
                  <a:pt x="69" y="125"/>
                  <a:pt x="69" y="125"/>
                </a:cubicBezTo>
                <a:cubicBezTo>
                  <a:pt x="69" y="125"/>
                  <a:pt x="69" y="125"/>
                  <a:pt x="69" y="125"/>
                </a:cubicBezTo>
                <a:cubicBezTo>
                  <a:pt x="69" y="125"/>
                  <a:pt x="69" y="125"/>
                  <a:pt x="69" y="125"/>
                </a:cubicBezTo>
                <a:cubicBezTo>
                  <a:pt x="69" y="125"/>
                  <a:pt x="69" y="125"/>
                  <a:pt x="69" y="125"/>
                </a:cubicBezTo>
                <a:cubicBezTo>
                  <a:pt x="69" y="128"/>
                  <a:pt x="69" y="128"/>
                  <a:pt x="69" y="128"/>
                </a:cubicBezTo>
                <a:cubicBezTo>
                  <a:pt x="69" y="129"/>
                  <a:pt x="69" y="129"/>
                  <a:pt x="69" y="129"/>
                </a:cubicBezTo>
                <a:cubicBezTo>
                  <a:pt x="69" y="129"/>
                  <a:pt x="69" y="129"/>
                  <a:pt x="69" y="129"/>
                </a:cubicBezTo>
                <a:cubicBezTo>
                  <a:pt x="69" y="129"/>
                  <a:pt x="69" y="129"/>
                  <a:pt x="69" y="129"/>
                </a:cubicBezTo>
                <a:cubicBezTo>
                  <a:pt x="68" y="132"/>
                  <a:pt x="68" y="132"/>
                  <a:pt x="68" y="132"/>
                </a:cubicBezTo>
                <a:cubicBezTo>
                  <a:pt x="68" y="127"/>
                  <a:pt x="68" y="127"/>
                  <a:pt x="68" y="127"/>
                </a:cubicBezTo>
                <a:lnTo>
                  <a:pt x="69" y="116"/>
                </a:lnTo>
                <a:close/>
                <a:moveTo>
                  <a:pt x="68" y="31"/>
                </a:moveTo>
                <a:cubicBezTo>
                  <a:pt x="68" y="30"/>
                  <a:pt x="68" y="30"/>
                  <a:pt x="68" y="30"/>
                </a:cubicBezTo>
                <a:cubicBezTo>
                  <a:pt x="67" y="31"/>
                  <a:pt x="67" y="31"/>
                  <a:pt x="67" y="31"/>
                </a:cubicBezTo>
                <a:cubicBezTo>
                  <a:pt x="68" y="32"/>
                  <a:pt x="68" y="32"/>
                  <a:pt x="68" y="32"/>
                </a:cubicBezTo>
                <a:lnTo>
                  <a:pt x="68" y="31"/>
                </a:lnTo>
                <a:close/>
                <a:moveTo>
                  <a:pt x="68" y="37"/>
                </a:moveTo>
                <a:cubicBezTo>
                  <a:pt x="68" y="38"/>
                  <a:pt x="67" y="39"/>
                  <a:pt x="67" y="41"/>
                </a:cubicBezTo>
                <a:cubicBezTo>
                  <a:pt x="67" y="73"/>
                  <a:pt x="67" y="73"/>
                  <a:pt x="67" y="73"/>
                </a:cubicBezTo>
                <a:cubicBezTo>
                  <a:pt x="67" y="73"/>
                  <a:pt x="68" y="73"/>
                  <a:pt x="68" y="73"/>
                </a:cubicBezTo>
                <a:lnTo>
                  <a:pt x="68" y="37"/>
                </a:lnTo>
                <a:close/>
                <a:moveTo>
                  <a:pt x="67" y="172"/>
                </a:moveTo>
                <a:cubicBezTo>
                  <a:pt x="68" y="173"/>
                  <a:pt x="68" y="173"/>
                  <a:pt x="68" y="173"/>
                </a:cubicBezTo>
                <a:cubicBezTo>
                  <a:pt x="68" y="146"/>
                  <a:pt x="68" y="146"/>
                  <a:pt x="68" y="146"/>
                </a:cubicBezTo>
                <a:cubicBezTo>
                  <a:pt x="68" y="146"/>
                  <a:pt x="68" y="146"/>
                  <a:pt x="68" y="146"/>
                </a:cubicBezTo>
                <a:cubicBezTo>
                  <a:pt x="68" y="146"/>
                  <a:pt x="68" y="146"/>
                  <a:pt x="68" y="146"/>
                </a:cubicBezTo>
                <a:cubicBezTo>
                  <a:pt x="68" y="145"/>
                  <a:pt x="68" y="145"/>
                  <a:pt x="68" y="145"/>
                </a:cubicBezTo>
                <a:cubicBezTo>
                  <a:pt x="67" y="145"/>
                  <a:pt x="67" y="145"/>
                  <a:pt x="67" y="145"/>
                </a:cubicBezTo>
                <a:cubicBezTo>
                  <a:pt x="67" y="143"/>
                  <a:pt x="67" y="143"/>
                  <a:pt x="67" y="143"/>
                </a:cubicBezTo>
                <a:cubicBezTo>
                  <a:pt x="68" y="143"/>
                  <a:pt x="68" y="143"/>
                  <a:pt x="68" y="143"/>
                </a:cubicBezTo>
                <a:cubicBezTo>
                  <a:pt x="68" y="143"/>
                  <a:pt x="68" y="143"/>
                  <a:pt x="68" y="143"/>
                </a:cubicBezTo>
                <a:cubicBezTo>
                  <a:pt x="67" y="143"/>
                  <a:pt x="67" y="143"/>
                  <a:pt x="67" y="143"/>
                </a:cubicBezTo>
                <a:cubicBezTo>
                  <a:pt x="67" y="141"/>
                  <a:pt x="67" y="141"/>
                  <a:pt x="67" y="141"/>
                </a:cubicBezTo>
                <a:cubicBezTo>
                  <a:pt x="68" y="141"/>
                  <a:pt x="68" y="141"/>
                  <a:pt x="68" y="141"/>
                </a:cubicBezTo>
                <a:cubicBezTo>
                  <a:pt x="68" y="132"/>
                  <a:pt x="68" y="132"/>
                  <a:pt x="68" y="132"/>
                </a:cubicBezTo>
                <a:cubicBezTo>
                  <a:pt x="68" y="132"/>
                  <a:pt x="68" y="132"/>
                  <a:pt x="68" y="132"/>
                </a:cubicBezTo>
                <a:cubicBezTo>
                  <a:pt x="68" y="132"/>
                  <a:pt x="68" y="132"/>
                  <a:pt x="68" y="132"/>
                </a:cubicBezTo>
                <a:cubicBezTo>
                  <a:pt x="68" y="127"/>
                  <a:pt x="68" y="127"/>
                  <a:pt x="68" y="127"/>
                </a:cubicBezTo>
                <a:cubicBezTo>
                  <a:pt x="68" y="133"/>
                  <a:pt x="68" y="133"/>
                  <a:pt x="68" y="133"/>
                </a:cubicBezTo>
                <a:cubicBezTo>
                  <a:pt x="67" y="134"/>
                  <a:pt x="67" y="134"/>
                  <a:pt x="67" y="134"/>
                </a:cubicBezTo>
                <a:lnTo>
                  <a:pt x="67" y="172"/>
                </a:lnTo>
                <a:close/>
                <a:moveTo>
                  <a:pt x="68" y="76"/>
                </a:moveTo>
                <a:cubicBezTo>
                  <a:pt x="68" y="77"/>
                  <a:pt x="68" y="77"/>
                  <a:pt x="68" y="77"/>
                </a:cubicBezTo>
                <a:cubicBezTo>
                  <a:pt x="67" y="76"/>
                  <a:pt x="67" y="76"/>
                  <a:pt x="67" y="76"/>
                </a:cubicBezTo>
                <a:cubicBezTo>
                  <a:pt x="67" y="75"/>
                  <a:pt x="67" y="75"/>
                  <a:pt x="67" y="75"/>
                </a:cubicBezTo>
                <a:lnTo>
                  <a:pt x="68" y="76"/>
                </a:lnTo>
                <a:close/>
                <a:moveTo>
                  <a:pt x="68" y="82"/>
                </a:moveTo>
                <a:cubicBezTo>
                  <a:pt x="68" y="102"/>
                  <a:pt x="68" y="102"/>
                  <a:pt x="68" y="102"/>
                </a:cubicBezTo>
                <a:cubicBezTo>
                  <a:pt x="67" y="108"/>
                  <a:pt x="67" y="108"/>
                  <a:pt x="67" y="108"/>
                </a:cubicBezTo>
                <a:cubicBezTo>
                  <a:pt x="67" y="97"/>
                  <a:pt x="67" y="97"/>
                  <a:pt x="67" y="97"/>
                </a:cubicBezTo>
                <a:cubicBezTo>
                  <a:pt x="68" y="94"/>
                  <a:pt x="68" y="94"/>
                  <a:pt x="68" y="94"/>
                </a:cubicBezTo>
                <a:cubicBezTo>
                  <a:pt x="68" y="95"/>
                  <a:pt x="67" y="95"/>
                  <a:pt x="67" y="96"/>
                </a:cubicBezTo>
                <a:cubicBezTo>
                  <a:pt x="67" y="81"/>
                  <a:pt x="67" y="81"/>
                  <a:pt x="67" y="81"/>
                </a:cubicBezTo>
                <a:lnTo>
                  <a:pt x="68" y="82"/>
                </a:lnTo>
                <a:close/>
                <a:moveTo>
                  <a:pt x="68" y="114"/>
                </a:moveTo>
                <a:cubicBezTo>
                  <a:pt x="68" y="118"/>
                  <a:pt x="68" y="118"/>
                  <a:pt x="68" y="118"/>
                </a:cubicBezTo>
                <a:cubicBezTo>
                  <a:pt x="67" y="129"/>
                  <a:pt x="67" y="129"/>
                  <a:pt x="67" y="129"/>
                </a:cubicBezTo>
                <a:cubicBezTo>
                  <a:pt x="67" y="124"/>
                  <a:pt x="67" y="124"/>
                  <a:pt x="67" y="124"/>
                </a:cubicBezTo>
                <a:lnTo>
                  <a:pt x="68" y="114"/>
                </a:lnTo>
                <a:close/>
                <a:moveTo>
                  <a:pt x="67" y="41"/>
                </a:moveTo>
                <a:cubicBezTo>
                  <a:pt x="67" y="42"/>
                  <a:pt x="66" y="43"/>
                  <a:pt x="66" y="44"/>
                </a:cubicBezTo>
                <a:cubicBezTo>
                  <a:pt x="66" y="73"/>
                  <a:pt x="66" y="73"/>
                  <a:pt x="66" y="73"/>
                </a:cubicBezTo>
                <a:cubicBezTo>
                  <a:pt x="67" y="73"/>
                  <a:pt x="67" y="73"/>
                  <a:pt x="67" y="73"/>
                </a:cubicBezTo>
                <a:lnTo>
                  <a:pt x="67" y="41"/>
                </a:lnTo>
                <a:close/>
                <a:moveTo>
                  <a:pt x="66" y="172"/>
                </a:moveTo>
                <a:cubicBezTo>
                  <a:pt x="67" y="172"/>
                  <a:pt x="67" y="172"/>
                  <a:pt x="67" y="172"/>
                </a:cubicBezTo>
                <a:cubicBezTo>
                  <a:pt x="67" y="134"/>
                  <a:pt x="67" y="134"/>
                  <a:pt x="67" y="134"/>
                </a:cubicBezTo>
                <a:cubicBezTo>
                  <a:pt x="66" y="135"/>
                  <a:pt x="66" y="135"/>
                  <a:pt x="66" y="135"/>
                </a:cubicBezTo>
                <a:cubicBezTo>
                  <a:pt x="67" y="129"/>
                  <a:pt x="67" y="129"/>
                  <a:pt x="67" y="129"/>
                </a:cubicBezTo>
                <a:cubicBezTo>
                  <a:pt x="67" y="124"/>
                  <a:pt x="67" y="124"/>
                  <a:pt x="67" y="124"/>
                </a:cubicBezTo>
                <a:cubicBezTo>
                  <a:pt x="66" y="133"/>
                  <a:pt x="66" y="133"/>
                  <a:pt x="66" y="133"/>
                </a:cubicBezTo>
                <a:cubicBezTo>
                  <a:pt x="66" y="142"/>
                  <a:pt x="66" y="142"/>
                  <a:pt x="66" y="142"/>
                </a:cubicBezTo>
                <a:cubicBezTo>
                  <a:pt x="67" y="141"/>
                  <a:pt x="67" y="141"/>
                  <a:pt x="67" y="141"/>
                </a:cubicBezTo>
                <a:cubicBezTo>
                  <a:pt x="67" y="145"/>
                  <a:pt x="67" y="145"/>
                  <a:pt x="67" y="145"/>
                </a:cubicBezTo>
                <a:cubicBezTo>
                  <a:pt x="66" y="145"/>
                  <a:pt x="66" y="145"/>
                  <a:pt x="66" y="145"/>
                </a:cubicBezTo>
                <a:lnTo>
                  <a:pt x="66" y="172"/>
                </a:lnTo>
                <a:close/>
                <a:moveTo>
                  <a:pt x="67" y="75"/>
                </a:moveTo>
                <a:cubicBezTo>
                  <a:pt x="67" y="76"/>
                  <a:pt x="67" y="76"/>
                  <a:pt x="67" y="76"/>
                </a:cubicBezTo>
                <a:cubicBezTo>
                  <a:pt x="67" y="76"/>
                  <a:pt x="67" y="76"/>
                  <a:pt x="67" y="76"/>
                </a:cubicBezTo>
                <a:cubicBezTo>
                  <a:pt x="67" y="76"/>
                  <a:pt x="67" y="76"/>
                  <a:pt x="67" y="76"/>
                </a:cubicBezTo>
                <a:cubicBezTo>
                  <a:pt x="66" y="79"/>
                  <a:pt x="66" y="79"/>
                  <a:pt x="66" y="79"/>
                </a:cubicBezTo>
                <a:cubicBezTo>
                  <a:pt x="66" y="77"/>
                  <a:pt x="66" y="77"/>
                  <a:pt x="66" y="77"/>
                </a:cubicBezTo>
                <a:cubicBezTo>
                  <a:pt x="66" y="77"/>
                  <a:pt x="66" y="77"/>
                  <a:pt x="66" y="77"/>
                </a:cubicBezTo>
                <a:cubicBezTo>
                  <a:pt x="67" y="76"/>
                  <a:pt x="67" y="76"/>
                  <a:pt x="67" y="76"/>
                </a:cubicBezTo>
                <a:cubicBezTo>
                  <a:pt x="66" y="76"/>
                  <a:pt x="66" y="76"/>
                  <a:pt x="66" y="76"/>
                </a:cubicBezTo>
                <a:cubicBezTo>
                  <a:pt x="66" y="75"/>
                  <a:pt x="66" y="75"/>
                  <a:pt x="66" y="75"/>
                </a:cubicBezTo>
                <a:lnTo>
                  <a:pt x="67" y="75"/>
                </a:lnTo>
                <a:close/>
                <a:moveTo>
                  <a:pt x="67" y="81"/>
                </a:moveTo>
                <a:cubicBezTo>
                  <a:pt x="67" y="96"/>
                  <a:pt x="67" y="96"/>
                  <a:pt x="67" y="96"/>
                </a:cubicBezTo>
                <a:cubicBezTo>
                  <a:pt x="67" y="97"/>
                  <a:pt x="66" y="98"/>
                  <a:pt x="66" y="99"/>
                </a:cubicBezTo>
                <a:cubicBezTo>
                  <a:pt x="66" y="80"/>
                  <a:pt x="66" y="80"/>
                  <a:pt x="66" y="80"/>
                </a:cubicBezTo>
                <a:lnTo>
                  <a:pt x="67" y="81"/>
                </a:lnTo>
                <a:close/>
                <a:moveTo>
                  <a:pt x="67" y="97"/>
                </a:moveTo>
                <a:cubicBezTo>
                  <a:pt x="66" y="102"/>
                  <a:pt x="66" y="102"/>
                  <a:pt x="66" y="102"/>
                </a:cubicBezTo>
                <a:cubicBezTo>
                  <a:pt x="66" y="113"/>
                  <a:pt x="66" y="113"/>
                  <a:pt x="66" y="113"/>
                </a:cubicBezTo>
                <a:cubicBezTo>
                  <a:pt x="67" y="108"/>
                  <a:pt x="67" y="108"/>
                  <a:pt x="67" y="108"/>
                </a:cubicBezTo>
                <a:lnTo>
                  <a:pt x="67" y="97"/>
                </a:lnTo>
                <a:close/>
                <a:moveTo>
                  <a:pt x="66" y="44"/>
                </a:moveTo>
                <a:cubicBezTo>
                  <a:pt x="66" y="44"/>
                  <a:pt x="65" y="45"/>
                  <a:pt x="65" y="46"/>
                </a:cubicBezTo>
                <a:cubicBezTo>
                  <a:pt x="65" y="45"/>
                  <a:pt x="65" y="45"/>
                  <a:pt x="65" y="45"/>
                </a:cubicBezTo>
                <a:cubicBezTo>
                  <a:pt x="62" y="48"/>
                  <a:pt x="62" y="48"/>
                  <a:pt x="62" y="48"/>
                </a:cubicBezTo>
                <a:cubicBezTo>
                  <a:pt x="62" y="48"/>
                  <a:pt x="62" y="48"/>
                  <a:pt x="62" y="48"/>
                </a:cubicBezTo>
                <a:cubicBezTo>
                  <a:pt x="65" y="46"/>
                  <a:pt x="65" y="46"/>
                  <a:pt x="65" y="46"/>
                </a:cubicBezTo>
                <a:cubicBezTo>
                  <a:pt x="64" y="48"/>
                  <a:pt x="63" y="50"/>
                  <a:pt x="62" y="52"/>
                </a:cubicBezTo>
                <a:cubicBezTo>
                  <a:pt x="62" y="71"/>
                  <a:pt x="62" y="71"/>
                  <a:pt x="62" y="71"/>
                </a:cubicBezTo>
                <a:cubicBezTo>
                  <a:pt x="63" y="72"/>
                  <a:pt x="65" y="72"/>
                  <a:pt x="66" y="73"/>
                </a:cubicBezTo>
                <a:lnTo>
                  <a:pt x="66" y="44"/>
                </a:lnTo>
                <a:close/>
                <a:moveTo>
                  <a:pt x="62" y="170"/>
                </a:moveTo>
                <a:cubicBezTo>
                  <a:pt x="63" y="171"/>
                  <a:pt x="65" y="171"/>
                  <a:pt x="66" y="172"/>
                </a:cubicBezTo>
                <a:cubicBezTo>
                  <a:pt x="66" y="145"/>
                  <a:pt x="66" y="145"/>
                  <a:pt x="66" y="145"/>
                </a:cubicBezTo>
                <a:cubicBezTo>
                  <a:pt x="65" y="145"/>
                  <a:pt x="65" y="145"/>
                  <a:pt x="65" y="145"/>
                </a:cubicBezTo>
                <a:cubicBezTo>
                  <a:pt x="65" y="142"/>
                  <a:pt x="65" y="142"/>
                  <a:pt x="65" y="142"/>
                </a:cubicBezTo>
                <a:cubicBezTo>
                  <a:pt x="66" y="142"/>
                  <a:pt x="66" y="142"/>
                  <a:pt x="66" y="142"/>
                </a:cubicBezTo>
                <a:cubicBezTo>
                  <a:pt x="66" y="133"/>
                  <a:pt x="66" y="133"/>
                  <a:pt x="66" y="133"/>
                </a:cubicBezTo>
                <a:cubicBezTo>
                  <a:pt x="66" y="136"/>
                  <a:pt x="66" y="136"/>
                  <a:pt x="66" y="136"/>
                </a:cubicBezTo>
                <a:cubicBezTo>
                  <a:pt x="65" y="137"/>
                  <a:pt x="63" y="138"/>
                  <a:pt x="62" y="140"/>
                </a:cubicBezTo>
                <a:cubicBezTo>
                  <a:pt x="62" y="142"/>
                  <a:pt x="62" y="142"/>
                  <a:pt x="62" y="142"/>
                </a:cubicBezTo>
                <a:cubicBezTo>
                  <a:pt x="63" y="142"/>
                  <a:pt x="64" y="142"/>
                  <a:pt x="65" y="142"/>
                </a:cubicBezTo>
                <a:cubicBezTo>
                  <a:pt x="65" y="145"/>
                  <a:pt x="65" y="145"/>
                  <a:pt x="65" y="145"/>
                </a:cubicBezTo>
                <a:cubicBezTo>
                  <a:pt x="62" y="144"/>
                  <a:pt x="62" y="144"/>
                  <a:pt x="62" y="144"/>
                </a:cubicBezTo>
                <a:lnTo>
                  <a:pt x="62" y="170"/>
                </a:lnTo>
                <a:close/>
                <a:moveTo>
                  <a:pt x="66" y="75"/>
                </a:moveTo>
                <a:cubicBezTo>
                  <a:pt x="66" y="76"/>
                  <a:pt x="66" y="76"/>
                  <a:pt x="66" y="76"/>
                </a:cubicBezTo>
                <a:cubicBezTo>
                  <a:pt x="62" y="74"/>
                  <a:pt x="62" y="74"/>
                  <a:pt x="62" y="74"/>
                </a:cubicBezTo>
                <a:cubicBezTo>
                  <a:pt x="62" y="74"/>
                  <a:pt x="62" y="74"/>
                  <a:pt x="62" y="74"/>
                </a:cubicBezTo>
                <a:lnTo>
                  <a:pt x="66" y="75"/>
                </a:lnTo>
                <a:close/>
                <a:moveTo>
                  <a:pt x="66" y="77"/>
                </a:moveTo>
                <a:cubicBezTo>
                  <a:pt x="66" y="79"/>
                  <a:pt x="66" y="79"/>
                  <a:pt x="66" y="79"/>
                </a:cubicBezTo>
                <a:cubicBezTo>
                  <a:pt x="66" y="80"/>
                  <a:pt x="66" y="80"/>
                  <a:pt x="66" y="80"/>
                </a:cubicBezTo>
                <a:cubicBezTo>
                  <a:pt x="66" y="80"/>
                  <a:pt x="66" y="80"/>
                  <a:pt x="66" y="80"/>
                </a:cubicBezTo>
                <a:cubicBezTo>
                  <a:pt x="66" y="99"/>
                  <a:pt x="66" y="99"/>
                  <a:pt x="66" y="99"/>
                </a:cubicBezTo>
                <a:cubicBezTo>
                  <a:pt x="64" y="103"/>
                  <a:pt x="63" y="108"/>
                  <a:pt x="62" y="112"/>
                </a:cubicBezTo>
                <a:cubicBezTo>
                  <a:pt x="62" y="77"/>
                  <a:pt x="62" y="77"/>
                  <a:pt x="62" y="77"/>
                </a:cubicBezTo>
                <a:cubicBezTo>
                  <a:pt x="65" y="79"/>
                  <a:pt x="65" y="79"/>
                  <a:pt x="65" y="79"/>
                </a:cubicBezTo>
                <a:lnTo>
                  <a:pt x="66" y="77"/>
                </a:lnTo>
                <a:close/>
                <a:moveTo>
                  <a:pt x="66" y="102"/>
                </a:moveTo>
                <a:cubicBezTo>
                  <a:pt x="62" y="119"/>
                  <a:pt x="62" y="119"/>
                  <a:pt x="62" y="119"/>
                </a:cubicBezTo>
                <a:cubicBezTo>
                  <a:pt x="62" y="130"/>
                  <a:pt x="62" y="130"/>
                  <a:pt x="62" y="130"/>
                </a:cubicBezTo>
                <a:cubicBezTo>
                  <a:pt x="66" y="113"/>
                  <a:pt x="66" y="113"/>
                  <a:pt x="66" y="113"/>
                </a:cubicBezTo>
                <a:lnTo>
                  <a:pt x="66" y="102"/>
                </a:lnTo>
                <a:close/>
                <a:moveTo>
                  <a:pt x="62" y="48"/>
                </a:moveTo>
                <a:cubicBezTo>
                  <a:pt x="51" y="55"/>
                  <a:pt x="51" y="55"/>
                  <a:pt x="51" y="55"/>
                </a:cubicBezTo>
                <a:cubicBezTo>
                  <a:pt x="51" y="56"/>
                  <a:pt x="51" y="56"/>
                  <a:pt x="51" y="56"/>
                </a:cubicBezTo>
                <a:cubicBezTo>
                  <a:pt x="62" y="48"/>
                  <a:pt x="62" y="48"/>
                  <a:pt x="62" y="48"/>
                </a:cubicBezTo>
                <a:close/>
                <a:moveTo>
                  <a:pt x="51" y="166"/>
                </a:moveTo>
                <a:cubicBezTo>
                  <a:pt x="51" y="141"/>
                  <a:pt x="51" y="141"/>
                  <a:pt x="51" y="141"/>
                </a:cubicBezTo>
                <a:cubicBezTo>
                  <a:pt x="53" y="142"/>
                  <a:pt x="55" y="142"/>
                  <a:pt x="57" y="143"/>
                </a:cubicBezTo>
                <a:cubicBezTo>
                  <a:pt x="57" y="140"/>
                  <a:pt x="57" y="140"/>
                  <a:pt x="57" y="140"/>
                </a:cubicBezTo>
                <a:cubicBezTo>
                  <a:pt x="55" y="139"/>
                  <a:pt x="53" y="138"/>
                  <a:pt x="51" y="136"/>
                </a:cubicBezTo>
                <a:cubicBezTo>
                  <a:pt x="51" y="67"/>
                  <a:pt x="51" y="67"/>
                  <a:pt x="51" y="67"/>
                </a:cubicBezTo>
                <a:cubicBezTo>
                  <a:pt x="53" y="66"/>
                  <a:pt x="55" y="63"/>
                  <a:pt x="57" y="60"/>
                </a:cubicBezTo>
                <a:cubicBezTo>
                  <a:pt x="51" y="61"/>
                  <a:pt x="51" y="61"/>
                  <a:pt x="51" y="61"/>
                </a:cubicBezTo>
                <a:cubicBezTo>
                  <a:pt x="51" y="60"/>
                  <a:pt x="51" y="60"/>
                  <a:pt x="51" y="60"/>
                </a:cubicBezTo>
                <a:cubicBezTo>
                  <a:pt x="57" y="60"/>
                  <a:pt x="57" y="60"/>
                  <a:pt x="57" y="60"/>
                </a:cubicBezTo>
                <a:cubicBezTo>
                  <a:pt x="57" y="60"/>
                  <a:pt x="57" y="60"/>
                  <a:pt x="57" y="60"/>
                </a:cubicBezTo>
                <a:cubicBezTo>
                  <a:pt x="59" y="57"/>
                  <a:pt x="60" y="55"/>
                  <a:pt x="62" y="52"/>
                </a:cubicBezTo>
                <a:cubicBezTo>
                  <a:pt x="62" y="71"/>
                  <a:pt x="62" y="71"/>
                  <a:pt x="62" y="71"/>
                </a:cubicBezTo>
                <a:cubicBezTo>
                  <a:pt x="59" y="70"/>
                  <a:pt x="55" y="69"/>
                  <a:pt x="51" y="69"/>
                </a:cubicBezTo>
                <a:cubicBezTo>
                  <a:pt x="53" y="70"/>
                  <a:pt x="53" y="70"/>
                  <a:pt x="53" y="70"/>
                </a:cubicBezTo>
                <a:cubicBezTo>
                  <a:pt x="62" y="74"/>
                  <a:pt x="62" y="74"/>
                  <a:pt x="62" y="74"/>
                </a:cubicBezTo>
                <a:cubicBezTo>
                  <a:pt x="62" y="74"/>
                  <a:pt x="62" y="74"/>
                  <a:pt x="62" y="74"/>
                </a:cubicBezTo>
                <a:cubicBezTo>
                  <a:pt x="55" y="71"/>
                  <a:pt x="55" y="71"/>
                  <a:pt x="55" y="71"/>
                </a:cubicBezTo>
                <a:cubicBezTo>
                  <a:pt x="62" y="77"/>
                  <a:pt x="62" y="77"/>
                  <a:pt x="62" y="77"/>
                </a:cubicBezTo>
                <a:cubicBezTo>
                  <a:pt x="62" y="112"/>
                  <a:pt x="62" y="112"/>
                  <a:pt x="62" y="112"/>
                </a:cubicBezTo>
                <a:cubicBezTo>
                  <a:pt x="60" y="122"/>
                  <a:pt x="59" y="130"/>
                  <a:pt x="59" y="135"/>
                </a:cubicBezTo>
                <a:cubicBezTo>
                  <a:pt x="62" y="119"/>
                  <a:pt x="62" y="119"/>
                  <a:pt x="62" y="119"/>
                </a:cubicBezTo>
                <a:cubicBezTo>
                  <a:pt x="62" y="130"/>
                  <a:pt x="62" y="130"/>
                  <a:pt x="62" y="130"/>
                </a:cubicBezTo>
                <a:cubicBezTo>
                  <a:pt x="60" y="142"/>
                  <a:pt x="60" y="142"/>
                  <a:pt x="60" y="142"/>
                </a:cubicBezTo>
                <a:cubicBezTo>
                  <a:pt x="60" y="141"/>
                  <a:pt x="61" y="140"/>
                  <a:pt x="62" y="140"/>
                </a:cubicBezTo>
                <a:cubicBezTo>
                  <a:pt x="62" y="142"/>
                  <a:pt x="62" y="142"/>
                  <a:pt x="62" y="142"/>
                </a:cubicBezTo>
                <a:cubicBezTo>
                  <a:pt x="61" y="143"/>
                  <a:pt x="60" y="143"/>
                  <a:pt x="59" y="143"/>
                </a:cubicBezTo>
                <a:cubicBezTo>
                  <a:pt x="59" y="143"/>
                  <a:pt x="59" y="143"/>
                  <a:pt x="59" y="143"/>
                </a:cubicBezTo>
                <a:cubicBezTo>
                  <a:pt x="62" y="144"/>
                  <a:pt x="62" y="144"/>
                  <a:pt x="62" y="144"/>
                </a:cubicBezTo>
                <a:cubicBezTo>
                  <a:pt x="62" y="170"/>
                  <a:pt x="62" y="170"/>
                  <a:pt x="62" y="170"/>
                </a:cubicBezTo>
                <a:cubicBezTo>
                  <a:pt x="58" y="169"/>
                  <a:pt x="55" y="167"/>
                  <a:pt x="51" y="166"/>
                </a:cubicBezTo>
                <a:close/>
                <a:moveTo>
                  <a:pt x="51" y="55"/>
                </a:moveTo>
                <a:cubicBezTo>
                  <a:pt x="46" y="59"/>
                  <a:pt x="46" y="59"/>
                  <a:pt x="46" y="59"/>
                </a:cubicBezTo>
                <a:cubicBezTo>
                  <a:pt x="46" y="60"/>
                  <a:pt x="46" y="60"/>
                  <a:pt x="46" y="60"/>
                </a:cubicBezTo>
                <a:cubicBezTo>
                  <a:pt x="51" y="56"/>
                  <a:pt x="51" y="56"/>
                  <a:pt x="51" y="56"/>
                </a:cubicBezTo>
                <a:lnTo>
                  <a:pt x="51" y="55"/>
                </a:lnTo>
                <a:close/>
                <a:moveTo>
                  <a:pt x="46" y="164"/>
                </a:moveTo>
                <a:cubicBezTo>
                  <a:pt x="48" y="164"/>
                  <a:pt x="49" y="165"/>
                  <a:pt x="51" y="166"/>
                </a:cubicBezTo>
                <a:cubicBezTo>
                  <a:pt x="51" y="141"/>
                  <a:pt x="51" y="141"/>
                  <a:pt x="51" y="141"/>
                </a:cubicBezTo>
                <a:cubicBezTo>
                  <a:pt x="49" y="140"/>
                  <a:pt x="48" y="140"/>
                  <a:pt x="46" y="139"/>
                </a:cubicBezTo>
                <a:lnTo>
                  <a:pt x="46" y="164"/>
                </a:lnTo>
                <a:close/>
                <a:moveTo>
                  <a:pt x="51" y="60"/>
                </a:moveTo>
                <a:cubicBezTo>
                  <a:pt x="51" y="61"/>
                  <a:pt x="51" y="61"/>
                  <a:pt x="51" y="61"/>
                </a:cubicBezTo>
                <a:cubicBezTo>
                  <a:pt x="46" y="62"/>
                  <a:pt x="46" y="62"/>
                  <a:pt x="46" y="62"/>
                </a:cubicBezTo>
                <a:cubicBezTo>
                  <a:pt x="46" y="61"/>
                  <a:pt x="46" y="61"/>
                  <a:pt x="46" y="61"/>
                </a:cubicBezTo>
                <a:lnTo>
                  <a:pt x="51" y="60"/>
                </a:lnTo>
                <a:close/>
                <a:moveTo>
                  <a:pt x="51" y="67"/>
                </a:moveTo>
                <a:cubicBezTo>
                  <a:pt x="51" y="136"/>
                  <a:pt x="51" y="136"/>
                  <a:pt x="51" y="136"/>
                </a:cubicBezTo>
                <a:cubicBezTo>
                  <a:pt x="50" y="136"/>
                  <a:pt x="48" y="135"/>
                  <a:pt x="47" y="134"/>
                </a:cubicBezTo>
                <a:cubicBezTo>
                  <a:pt x="46" y="137"/>
                  <a:pt x="46" y="137"/>
                  <a:pt x="46" y="137"/>
                </a:cubicBezTo>
                <a:cubicBezTo>
                  <a:pt x="46" y="136"/>
                  <a:pt x="46" y="136"/>
                  <a:pt x="46" y="136"/>
                </a:cubicBezTo>
                <a:cubicBezTo>
                  <a:pt x="46" y="134"/>
                  <a:pt x="46" y="134"/>
                  <a:pt x="46" y="134"/>
                </a:cubicBezTo>
                <a:cubicBezTo>
                  <a:pt x="46" y="134"/>
                  <a:pt x="46" y="134"/>
                  <a:pt x="46" y="134"/>
                </a:cubicBezTo>
                <a:cubicBezTo>
                  <a:pt x="46" y="65"/>
                  <a:pt x="46" y="65"/>
                  <a:pt x="46" y="65"/>
                </a:cubicBezTo>
                <a:cubicBezTo>
                  <a:pt x="50" y="68"/>
                  <a:pt x="50" y="68"/>
                  <a:pt x="50" y="68"/>
                </a:cubicBezTo>
                <a:cubicBezTo>
                  <a:pt x="51" y="68"/>
                  <a:pt x="51" y="68"/>
                  <a:pt x="51" y="67"/>
                </a:cubicBezTo>
                <a:close/>
                <a:moveTo>
                  <a:pt x="46" y="59"/>
                </a:moveTo>
                <a:cubicBezTo>
                  <a:pt x="44" y="60"/>
                  <a:pt x="44" y="60"/>
                  <a:pt x="44" y="60"/>
                </a:cubicBezTo>
                <a:cubicBezTo>
                  <a:pt x="44" y="61"/>
                  <a:pt x="44" y="61"/>
                  <a:pt x="44" y="61"/>
                </a:cubicBezTo>
                <a:cubicBezTo>
                  <a:pt x="46" y="60"/>
                  <a:pt x="46" y="60"/>
                  <a:pt x="46" y="60"/>
                </a:cubicBezTo>
                <a:lnTo>
                  <a:pt x="46" y="59"/>
                </a:lnTo>
                <a:close/>
                <a:moveTo>
                  <a:pt x="44" y="163"/>
                </a:moveTo>
                <a:cubicBezTo>
                  <a:pt x="46" y="164"/>
                  <a:pt x="46" y="164"/>
                  <a:pt x="46" y="164"/>
                </a:cubicBezTo>
                <a:cubicBezTo>
                  <a:pt x="46" y="139"/>
                  <a:pt x="46" y="139"/>
                  <a:pt x="46" y="139"/>
                </a:cubicBezTo>
                <a:cubicBezTo>
                  <a:pt x="45" y="139"/>
                  <a:pt x="45" y="139"/>
                  <a:pt x="45" y="139"/>
                </a:cubicBezTo>
                <a:cubicBezTo>
                  <a:pt x="46" y="137"/>
                  <a:pt x="46" y="137"/>
                  <a:pt x="46" y="137"/>
                </a:cubicBezTo>
                <a:cubicBezTo>
                  <a:pt x="46" y="136"/>
                  <a:pt x="46" y="136"/>
                  <a:pt x="46" y="136"/>
                </a:cubicBezTo>
                <a:cubicBezTo>
                  <a:pt x="45" y="139"/>
                  <a:pt x="45" y="139"/>
                  <a:pt x="45" y="139"/>
                </a:cubicBezTo>
                <a:cubicBezTo>
                  <a:pt x="44" y="139"/>
                  <a:pt x="44" y="139"/>
                  <a:pt x="44" y="139"/>
                </a:cubicBezTo>
                <a:lnTo>
                  <a:pt x="44" y="163"/>
                </a:lnTo>
                <a:close/>
                <a:moveTo>
                  <a:pt x="46" y="61"/>
                </a:moveTo>
                <a:cubicBezTo>
                  <a:pt x="46" y="62"/>
                  <a:pt x="46" y="62"/>
                  <a:pt x="46" y="62"/>
                </a:cubicBezTo>
                <a:cubicBezTo>
                  <a:pt x="44" y="62"/>
                  <a:pt x="44" y="62"/>
                  <a:pt x="44" y="62"/>
                </a:cubicBezTo>
                <a:cubicBezTo>
                  <a:pt x="44" y="62"/>
                  <a:pt x="44" y="62"/>
                  <a:pt x="44" y="62"/>
                </a:cubicBezTo>
                <a:lnTo>
                  <a:pt x="46" y="61"/>
                </a:lnTo>
                <a:close/>
                <a:moveTo>
                  <a:pt x="46" y="65"/>
                </a:moveTo>
                <a:cubicBezTo>
                  <a:pt x="46" y="134"/>
                  <a:pt x="46" y="134"/>
                  <a:pt x="46" y="134"/>
                </a:cubicBezTo>
                <a:cubicBezTo>
                  <a:pt x="44" y="133"/>
                  <a:pt x="44" y="133"/>
                  <a:pt x="44" y="133"/>
                </a:cubicBezTo>
                <a:cubicBezTo>
                  <a:pt x="44" y="63"/>
                  <a:pt x="44" y="63"/>
                  <a:pt x="44" y="63"/>
                </a:cubicBezTo>
                <a:lnTo>
                  <a:pt x="46" y="65"/>
                </a:lnTo>
                <a:close/>
                <a:moveTo>
                  <a:pt x="44" y="60"/>
                </a:moveTo>
                <a:cubicBezTo>
                  <a:pt x="42" y="62"/>
                  <a:pt x="42" y="62"/>
                  <a:pt x="42" y="62"/>
                </a:cubicBezTo>
                <a:cubicBezTo>
                  <a:pt x="42" y="62"/>
                  <a:pt x="42" y="62"/>
                  <a:pt x="42" y="62"/>
                </a:cubicBezTo>
                <a:cubicBezTo>
                  <a:pt x="42" y="62"/>
                  <a:pt x="42" y="62"/>
                  <a:pt x="42" y="62"/>
                </a:cubicBezTo>
                <a:cubicBezTo>
                  <a:pt x="42" y="132"/>
                  <a:pt x="42" y="132"/>
                  <a:pt x="42" y="132"/>
                </a:cubicBezTo>
                <a:cubicBezTo>
                  <a:pt x="44" y="133"/>
                  <a:pt x="44" y="133"/>
                  <a:pt x="44" y="133"/>
                </a:cubicBezTo>
                <a:cubicBezTo>
                  <a:pt x="43" y="134"/>
                  <a:pt x="43" y="134"/>
                  <a:pt x="43" y="134"/>
                </a:cubicBezTo>
                <a:cubicBezTo>
                  <a:pt x="42" y="133"/>
                  <a:pt x="42" y="133"/>
                  <a:pt x="42" y="133"/>
                </a:cubicBezTo>
                <a:cubicBezTo>
                  <a:pt x="42" y="134"/>
                  <a:pt x="42" y="134"/>
                  <a:pt x="42" y="134"/>
                </a:cubicBezTo>
                <a:cubicBezTo>
                  <a:pt x="43" y="134"/>
                  <a:pt x="43" y="134"/>
                  <a:pt x="43" y="134"/>
                </a:cubicBezTo>
                <a:cubicBezTo>
                  <a:pt x="42" y="136"/>
                  <a:pt x="42" y="136"/>
                  <a:pt x="42" y="136"/>
                </a:cubicBezTo>
                <a:cubicBezTo>
                  <a:pt x="42" y="136"/>
                  <a:pt x="42" y="136"/>
                  <a:pt x="42" y="136"/>
                </a:cubicBezTo>
                <a:cubicBezTo>
                  <a:pt x="42" y="136"/>
                  <a:pt x="42" y="136"/>
                  <a:pt x="42" y="136"/>
                </a:cubicBezTo>
                <a:cubicBezTo>
                  <a:pt x="42" y="136"/>
                  <a:pt x="42" y="136"/>
                  <a:pt x="42" y="136"/>
                </a:cubicBezTo>
                <a:cubicBezTo>
                  <a:pt x="42" y="137"/>
                  <a:pt x="42" y="137"/>
                  <a:pt x="42" y="137"/>
                </a:cubicBezTo>
                <a:cubicBezTo>
                  <a:pt x="42" y="138"/>
                  <a:pt x="42" y="138"/>
                  <a:pt x="42" y="138"/>
                </a:cubicBezTo>
                <a:cubicBezTo>
                  <a:pt x="44" y="133"/>
                  <a:pt x="44" y="133"/>
                  <a:pt x="44" y="133"/>
                </a:cubicBezTo>
                <a:cubicBezTo>
                  <a:pt x="44" y="133"/>
                  <a:pt x="44" y="133"/>
                  <a:pt x="44" y="133"/>
                </a:cubicBezTo>
                <a:cubicBezTo>
                  <a:pt x="44" y="63"/>
                  <a:pt x="44" y="63"/>
                  <a:pt x="44" y="63"/>
                </a:cubicBezTo>
                <a:cubicBezTo>
                  <a:pt x="43" y="62"/>
                  <a:pt x="43" y="62"/>
                  <a:pt x="43" y="62"/>
                </a:cubicBezTo>
                <a:cubicBezTo>
                  <a:pt x="44" y="62"/>
                  <a:pt x="44" y="62"/>
                  <a:pt x="44" y="62"/>
                </a:cubicBezTo>
                <a:cubicBezTo>
                  <a:pt x="44" y="62"/>
                  <a:pt x="44" y="62"/>
                  <a:pt x="44" y="62"/>
                </a:cubicBezTo>
                <a:cubicBezTo>
                  <a:pt x="43" y="62"/>
                  <a:pt x="43" y="62"/>
                  <a:pt x="43" y="62"/>
                </a:cubicBezTo>
                <a:cubicBezTo>
                  <a:pt x="44" y="61"/>
                  <a:pt x="44" y="61"/>
                  <a:pt x="44" y="61"/>
                </a:cubicBezTo>
                <a:lnTo>
                  <a:pt x="44" y="60"/>
                </a:lnTo>
                <a:close/>
                <a:moveTo>
                  <a:pt x="42" y="162"/>
                </a:moveTo>
                <a:cubicBezTo>
                  <a:pt x="44" y="163"/>
                  <a:pt x="44" y="163"/>
                  <a:pt x="44" y="163"/>
                </a:cubicBezTo>
                <a:cubicBezTo>
                  <a:pt x="44" y="139"/>
                  <a:pt x="44" y="139"/>
                  <a:pt x="44" y="139"/>
                </a:cubicBezTo>
                <a:cubicBezTo>
                  <a:pt x="42" y="138"/>
                  <a:pt x="42" y="138"/>
                  <a:pt x="42" y="138"/>
                </a:cubicBezTo>
                <a:lnTo>
                  <a:pt x="42" y="162"/>
                </a:lnTo>
                <a:close/>
                <a:moveTo>
                  <a:pt x="42" y="62"/>
                </a:moveTo>
                <a:cubicBezTo>
                  <a:pt x="41" y="61"/>
                  <a:pt x="41" y="61"/>
                  <a:pt x="41" y="61"/>
                </a:cubicBezTo>
                <a:cubicBezTo>
                  <a:pt x="41" y="131"/>
                  <a:pt x="41" y="131"/>
                  <a:pt x="41" y="131"/>
                </a:cubicBezTo>
                <a:cubicBezTo>
                  <a:pt x="41" y="131"/>
                  <a:pt x="41" y="131"/>
                  <a:pt x="41" y="131"/>
                </a:cubicBezTo>
                <a:cubicBezTo>
                  <a:pt x="41" y="132"/>
                  <a:pt x="41" y="132"/>
                  <a:pt x="41" y="132"/>
                </a:cubicBezTo>
                <a:cubicBezTo>
                  <a:pt x="41" y="132"/>
                  <a:pt x="41" y="132"/>
                  <a:pt x="41" y="132"/>
                </a:cubicBezTo>
                <a:cubicBezTo>
                  <a:pt x="41" y="133"/>
                  <a:pt x="41" y="133"/>
                  <a:pt x="41" y="133"/>
                </a:cubicBezTo>
                <a:cubicBezTo>
                  <a:pt x="41" y="133"/>
                  <a:pt x="41" y="133"/>
                  <a:pt x="41" y="133"/>
                </a:cubicBezTo>
                <a:cubicBezTo>
                  <a:pt x="42" y="134"/>
                  <a:pt x="42" y="134"/>
                  <a:pt x="42" y="134"/>
                </a:cubicBezTo>
                <a:cubicBezTo>
                  <a:pt x="42" y="133"/>
                  <a:pt x="42" y="133"/>
                  <a:pt x="42" y="133"/>
                </a:cubicBezTo>
                <a:cubicBezTo>
                  <a:pt x="41" y="132"/>
                  <a:pt x="41" y="132"/>
                  <a:pt x="41" y="132"/>
                </a:cubicBezTo>
                <a:cubicBezTo>
                  <a:pt x="41" y="131"/>
                  <a:pt x="41" y="131"/>
                  <a:pt x="41" y="131"/>
                </a:cubicBezTo>
                <a:cubicBezTo>
                  <a:pt x="42" y="132"/>
                  <a:pt x="42" y="132"/>
                  <a:pt x="42" y="132"/>
                </a:cubicBezTo>
                <a:lnTo>
                  <a:pt x="42" y="62"/>
                </a:lnTo>
                <a:close/>
                <a:moveTo>
                  <a:pt x="41" y="161"/>
                </a:moveTo>
                <a:cubicBezTo>
                  <a:pt x="42" y="162"/>
                  <a:pt x="42" y="162"/>
                  <a:pt x="42" y="162"/>
                </a:cubicBezTo>
                <a:cubicBezTo>
                  <a:pt x="42" y="138"/>
                  <a:pt x="42" y="138"/>
                  <a:pt x="42" y="138"/>
                </a:cubicBezTo>
                <a:cubicBezTo>
                  <a:pt x="42" y="138"/>
                  <a:pt x="42" y="138"/>
                  <a:pt x="42" y="138"/>
                </a:cubicBezTo>
                <a:cubicBezTo>
                  <a:pt x="42" y="138"/>
                  <a:pt x="42" y="138"/>
                  <a:pt x="42" y="138"/>
                </a:cubicBezTo>
                <a:cubicBezTo>
                  <a:pt x="42" y="137"/>
                  <a:pt x="42" y="137"/>
                  <a:pt x="42" y="137"/>
                </a:cubicBezTo>
                <a:cubicBezTo>
                  <a:pt x="42" y="138"/>
                  <a:pt x="42" y="138"/>
                  <a:pt x="42" y="138"/>
                </a:cubicBezTo>
                <a:cubicBezTo>
                  <a:pt x="41" y="138"/>
                  <a:pt x="41" y="138"/>
                  <a:pt x="41" y="138"/>
                </a:cubicBezTo>
                <a:lnTo>
                  <a:pt x="41" y="161"/>
                </a:lnTo>
                <a:close/>
                <a:moveTo>
                  <a:pt x="42" y="136"/>
                </a:moveTo>
                <a:cubicBezTo>
                  <a:pt x="42" y="136"/>
                  <a:pt x="42" y="136"/>
                  <a:pt x="42" y="136"/>
                </a:cubicBezTo>
                <a:cubicBezTo>
                  <a:pt x="41" y="135"/>
                  <a:pt x="41" y="135"/>
                  <a:pt x="41" y="135"/>
                </a:cubicBezTo>
                <a:cubicBezTo>
                  <a:pt x="41" y="134"/>
                  <a:pt x="41" y="134"/>
                  <a:pt x="41" y="134"/>
                </a:cubicBezTo>
                <a:lnTo>
                  <a:pt x="42" y="136"/>
                </a:lnTo>
                <a:close/>
                <a:moveTo>
                  <a:pt x="41" y="61"/>
                </a:moveTo>
                <a:cubicBezTo>
                  <a:pt x="40" y="60"/>
                  <a:pt x="40" y="60"/>
                  <a:pt x="40" y="60"/>
                </a:cubicBezTo>
                <a:cubicBezTo>
                  <a:pt x="40" y="131"/>
                  <a:pt x="40" y="131"/>
                  <a:pt x="40" y="131"/>
                </a:cubicBezTo>
                <a:cubicBezTo>
                  <a:pt x="41" y="131"/>
                  <a:pt x="41" y="131"/>
                  <a:pt x="41" y="131"/>
                </a:cubicBezTo>
                <a:lnTo>
                  <a:pt x="41" y="61"/>
                </a:lnTo>
                <a:close/>
                <a:moveTo>
                  <a:pt x="40" y="161"/>
                </a:moveTo>
                <a:cubicBezTo>
                  <a:pt x="41" y="161"/>
                  <a:pt x="41" y="161"/>
                  <a:pt x="41" y="161"/>
                </a:cubicBezTo>
                <a:cubicBezTo>
                  <a:pt x="41" y="138"/>
                  <a:pt x="41" y="138"/>
                  <a:pt x="41" y="138"/>
                </a:cubicBezTo>
                <a:cubicBezTo>
                  <a:pt x="40" y="138"/>
                  <a:pt x="40" y="138"/>
                  <a:pt x="40" y="138"/>
                </a:cubicBezTo>
                <a:lnTo>
                  <a:pt x="40" y="161"/>
                </a:lnTo>
                <a:close/>
                <a:moveTo>
                  <a:pt x="41" y="132"/>
                </a:moveTo>
                <a:cubicBezTo>
                  <a:pt x="41" y="133"/>
                  <a:pt x="41" y="133"/>
                  <a:pt x="41" y="133"/>
                </a:cubicBezTo>
                <a:cubicBezTo>
                  <a:pt x="40" y="134"/>
                  <a:pt x="40" y="134"/>
                  <a:pt x="40" y="134"/>
                </a:cubicBezTo>
                <a:cubicBezTo>
                  <a:pt x="40" y="133"/>
                  <a:pt x="40" y="133"/>
                  <a:pt x="40" y="133"/>
                </a:cubicBezTo>
                <a:cubicBezTo>
                  <a:pt x="40" y="132"/>
                  <a:pt x="40" y="132"/>
                  <a:pt x="40" y="132"/>
                </a:cubicBezTo>
                <a:cubicBezTo>
                  <a:pt x="40" y="132"/>
                  <a:pt x="40" y="132"/>
                  <a:pt x="40" y="132"/>
                </a:cubicBezTo>
                <a:cubicBezTo>
                  <a:pt x="40" y="132"/>
                  <a:pt x="40" y="132"/>
                  <a:pt x="40" y="132"/>
                </a:cubicBezTo>
                <a:lnTo>
                  <a:pt x="41" y="132"/>
                </a:lnTo>
                <a:close/>
                <a:moveTo>
                  <a:pt x="41" y="134"/>
                </a:moveTo>
                <a:cubicBezTo>
                  <a:pt x="41" y="135"/>
                  <a:pt x="41" y="135"/>
                  <a:pt x="41" y="135"/>
                </a:cubicBezTo>
                <a:cubicBezTo>
                  <a:pt x="40" y="135"/>
                  <a:pt x="40" y="135"/>
                  <a:pt x="40" y="135"/>
                </a:cubicBezTo>
                <a:cubicBezTo>
                  <a:pt x="40" y="134"/>
                  <a:pt x="40" y="134"/>
                  <a:pt x="40" y="134"/>
                </a:cubicBezTo>
                <a:lnTo>
                  <a:pt x="41" y="134"/>
                </a:lnTo>
                <a:close/>
                <a:moveTo>
                  <a:pt x="40" y="60"/>
                </a:moveTo>
                <a:cubicBezTo>
                  <a:pt x="39" y="60"/>
                  <a:pt x="39" y="60"/>
                  <a:pt x="39" y="60"/>
                </a:cubicBezTo>
                <a:cubicBezTo>
                  <a:pt x="39" y="61"/>
                  <a:pt x="39" y="61"/>
                  <a:pt x="39" y="61"/>
                </a:cubicBezTo>
                <a:cubicBezTo>
                  <a:pt x="39" y="61"/>
                  <a:pt x="39" y="61"/>
                  <a:pt x="39" y="61"/>
                </a:cubicBezTo>
                <a:cubicBezTo>
                  <a:pt x="39" y="61"/>
                  <a:pt x="39" y="61"/>
                  <a:pt x="39" y="61"/>
                </a:cubicBezTo>
                <a:cubicBezTo>
                  <a:pt x="39" y="130"/>
                  <a:pt x="39" y="130"/>
                  <a:pt x="39" y="130"/>
                </a:cubicBezTo>
                <a:cubicBezTo>
                  <a:pt x="40" y="131"/>
                  <a:pt x="40" y="131"/>
                  <a:pt x="40" y="131"/>
                </a:cubicBezTo>
                <a:lnTo>
                  <a:pt x="40" y="60"/>
                </a:lnTo>
                <a:close/>
                <a:moveTo>
                  <a:pt x="39" y="160"/>
                </a:moveTo>
                <a:cubicBezTo>
                  <a:pt x="40" y="161"/>
                  <a:pt x="40" y="161"/>
                  <a:pt x="40" y="161"/>
                </a:cubicBezTo>
                <a:cubicBezTo>
                  <a:pt x="40" y="138"/>
                  <a:pt x="40" y="138"/>
                  <a:pt x="40" y="138"/>
                </a:cubicBezTo>
                <a:cubicBezTo>
                  <a:pt x="39" y="137"/>
                  <a:pt x="39" y="137"/>
                  <a:pt x="39" y="137"/>
                </a:cubicBezTo>
                <a:cubicBezTo>
                  <a:pt x="39" y="137"/>
                  <a:pt x="39" y="137"/>
                  <a:pt x="39" y="137"/>
                </a:cubicBezTo>
                <a:lnTo>
                  <a:pt x="39" y="160"/>
                </a:lnTo>
                <a:close/>
                <a:moveTo>
                  <a:pt x="40" y="132"/>
                </a:moveTo>
                <a:cubicBezTo>
                  <a:pt x="40" y="132"/>
                  <a:pt x="40" y="132"/>
                  <a:pt x="40" y="132"/>
                </a:cubicBezTo>
                <a:cubicBezTo>
                  <a:pt x="39" y="132"/>
                  <a:pt x="39" y="132"/>
                  <a:pt x="39" y="132"/>
                </a:cubicBezTo>
                <a:cubicBezTo>
                  <a:pt x="39" y="131"/>
                  <a:pt x="39" y="131"/>
                  <a:pt x="39" y="131"/>
                </a:cubicBezTo>
                <a:lnTo>
                  <a:pt x="40" y="132"/>
                </a:lnTo>
                <a:close/>
                <a:moveTo>
                  <a:pt x="40" y="133"/>
                </a:moveTo>
                <a:cubicBezTo>
                  <a:pt x="40" y="134"/>
                  <a:pt x="40" y="134"/>
                  <a:pt x="40" y="134"/>
                </a:cubicBezTo>
                <a:cubicBezTo>
                  <a:pt x="40" y="134"/>
                  <a:pt x="40" y="134"/>
                  <a:pt x="40" y="134"/>
                </a:cubicBezTo>
                <a:cubicBezTo>
                  <a:pt x="40" y="134"/>
                  <a:pt x="40" y="134"/>
                  <a:pt x="40" y="134"/>
                </a:cubicBezTo>
                <a:cubicBezTo>
                  <a:pt x="40" y="135"/>
                  <a:pt x="40" y="135"/>
                  <a:pt x="40" y="135"/>
                </a:cubicBezTo>
                <a:cubicBezTo>
                  <a:pt x="40" y="135"/>
                  <a:pt x="40" y="135"/>
                  <a:pt x="40" y="135"/>
                </a:cubicBezTo>
                <a:cubicBezTo>
                  <a:pt x="39" y="136"/>
                  <a:pt x="39" y="136"/>
                  <a:pt x="39" y="136"/>
                </a:cubicBezTo>
                <a:cubicBezTo>
                  <a:pt x="39" y="135"/>
                  <a:pt x="39" y="135"/>
                  <a:pt x="39" y="135"/>
                </a:cubicBezTo>
                <a:cubicBezTo>
                  <a:pt x="39" y="134"/>
                  <a:pt x="39" y="134"/>
                  <a:pt x="39" y="134"/>
                </a:cubicBezTo>
                <a:cubicBezTo>
                  <a:pt x="39" y="134"/>
                  <a:pt x="39" y="134"/>
                  <a:pt x="39" y="134"/>
                </a:cubicBezTo>
                <a:cubicBezTo>
                  <a:pt x="39" y="133"/>
                  <a:pt x="39" y="133"/>
                  <a:pt x="39" y="133"/>
                </a:cubicBezTo>
                <a:cubicBezTo>
                  <a:pt x="40" y="134"/>
                  <a:pt x="40" y="134"/>
                  <a:pt x="40" y="134"/>
                </a:cubicBezTo>
                <a:lnTo>
                  <a:pt x="40" y="133"/>
                </a:lnTo>
                <a:close/>
                <a:moveTo>
                  <a:pt x="39" y="60"/>
                </a:moveTo>
                <a:cubicBezTo>
                  <a:pt x="38" y="59"/>
                  <a:pt x="38" y="59"/>
                  <a:pt x="38" y="59"/>
                </a:cubicBezTo>
                <a:cubicBezTo>
                  <a:pt x="38" y="60"/>
                  <a:pt x="38" y="60"/>
                  <a:pt x="38" y="60"/>
                </a:cubicBezTo>
                <a:cubicBezTo>
                  <a:pt x="39" y="61"/>
                  <a:pt x="39" y="61"/>
                  <a:pt x="39" y="61"/>
                </a:cubicBezTo>
                <a:lnTo>
                  <a:pt x="39" y="60"/>
                </a:lnTo>
                <a:close/>
                <a:moveTo>
                  <a:pt x="39" y="61"/>
                </a:moveTo>
                <a:cubicBezTo>
                  <a:pt x="39" y="62"/>
                  <a:pt x="38" y="62"/>
                  <a:pt x="38" y="63"/>
                </a:cubicBezTo>
                <a:cubicBezTo>
                  <a:pt x="38" y="130"/>
                  <a:pt x="38" y="130"/>
                  <a:pt x="38" y="130"/>
                </a:cubicBezTo>
                <a:cubicBezTo>
                  <a:pt x="38" y="130"/>
                  <a:pt x="38" y="130"/>
                  <a:pt x="38" y="130"/>
                </a:cubicBezTo>
                <a:cubicBezTo>
                  <a:pt x="38" y="131"/>
                  <a:pt x="38" y="131"/>
                  <a:pt x="38" y="131"/>
                </a:cubicBezTo>
                <a:cubicBezTo>
                  <a:pt x="38" y="132"/>
                  <a:pt x="38" y="132"/>
                  <a:pt x="38" y="132"/>
                </a:cubicBezTo>
                <a:cubicBezTo>
                  <a:pt x="38" y="131"/>
                  <a:pt x="38" y="131"/>
                  <a:pt x="38" y="131"/>
                </a:cubicBezTo>
                <a:cubicBezTo>
                  <a:pt x="39" y="132"/>
                  <a:pt x="39" y="132"/>
                  <a:pt x="39" y="132"/>
                </a:cubicBezTo>
                <a:cubicBezTo>
                  <a:pt x="39" y="131"/>
                  <a:pt x="39" y="131"/>
                  <a:pt x="39" y="131"/>
                </a:cubicBezTo>
                <a:cubicBezTo>
                  <a:pt x="39" y="131"/>
                  <a:pt x="39" y="131"/>
                  <a:pt x="39" y="131"/>
                </a:cubicBezTo>
                <a:cubicBezTo>
                  <a:pt x="39" y="130"/>
                  <a:pt x="39" y="130"/>
                  <a:pt x="39" y="130"/>
                </a:cubicBezTo>
                <a:cubicBezTo>
                  <a:pt x="39" y="130"/>
                  <a:pt x="39" y="130"/>
                  <a:pt x="39" y="130"/>
                </a:cubicBezTo>
                <a:lnTo>
                  <a:pt x="39" y="61"/>
                </a:lnTo>
                <a:close/>
                <a:moveTo>
                  <a:pt x="38" y="160"/>
                </a:moveTo>
                <a:cubicBezTo>
                  <a:pt x="39" y="160"/>
                  <a:pt x="39" y="160"/>
                  <a:pt x="39" y="160"/>
                </a:cubicBezTo>
                <a:cubicBezTo>
                  <a:pt x="39" y="137"/>
                  <a:pt x="39" y="137"/>
                  <a:pt x="39" y="137"/>
                </a:cubicBezTo>
                <a:cubicBezTo>
                  <a:pt x="39" y="137"/>
                  <a:pt x="39" y="137"/>
                  <a:pt x="39" y="137"/>
                </a:cubicBezTo>
                <a:cubicBezTo>
                  <a:pt x="39" y="136"/>
                  <a:pt x="39" y="136"/>
                  <a:pt x="39" y="136"/>
                </a:cubicBezTo>
                <a:cubicBezTo>
                  <a:pt x="39" y="135"/>
                  <a:pt x="39" y="135"/>
                  <a:pt x="39" y="135"/>
                </a:cubicBezTo>
                <a:cubicBezTo>
                  <a:pt x="38" y="137"/>
                  <a:pt x="38" y="137"/>
                  <a:pt x="38" y="137"/>
                </a:cubicBezTo>
                <a:cubicBezTo>
                  <a:pt x="38" y="136"/>
                  <a:pt x="38" y="136"/>
                  <a:pt x="38" y="136"/>
                </a:cubicBezTo>
                <a:lnTo>
                  <a:pt x="38" y="160"/>
                </a:lnTo>
                <a:close/>
                <a:moveTo>
                  <a:pt x="39" y="133"/>
                </a:moveTo>
                <a:cubicBezTo>
                  <a:pt x="39" y="134"/>
                  <a:pt x="39" y="134"/>
                  <a:pt x="39" y="134"/>
                </a:cubicBezTo>
                <a:cubicBezTo>
                  <a:pt x="38" y="133"/>
                  <a:pt x="38" y="133"/>
                  <a:pt x="38" y="133"/>
                </a:cubicBezTo>
                <a:cubicBezTo>
                  <a:pt x="38" y="132"/>
                  <a:pt x="38" y="132"/>
                  <a:pt x="38" y="132"/>
                </a:cubicBezTo>
                <a:lnTo>
                  <a:pt x="39" y="133"/>
                </a:lnTo>
                <a:close/>
                <a:moveTo>
                  <a:pt x="38" y="59"/>
                </a:moveTo>
                <a:cubicBezTo>
                  <a:pt x="37" y="58"/>
                  <a:pt x="37" y="58"/>
                  <a:pt x="37" y="58"/>
                </a:cubicBezTo>
                <a:cubicBezTo>
                  <a:pt x="37" y="59"/>
                  <a:pt x="37" y="59"/>
                  <a:pt x="37" y="59"/>
                </a:cubicBezTo>
                <a:cubicBezTo>
                  <a:pt x="38" y="60"/>
                  <a:pt x="38" y="60"/>
                  <a:pt x="38" y="60"/>
                </a:cubicBezTo>
                <a:lnTo>
                  <a:pt x="38" y="59"/>
                </a:lnTo>
                <a:close/>
                <a:moveTo>
                  <a:pt x="38" y="63"/>
                </a:moveTo>
                <a:cubicBezTo>
                  <a:pt x="37" y="64"/>
                  <a:pt x="37" y="64"/>
                  <a:pt x="37" y="64"/>
                </a:cubicBezTo>
                <a:cubicBezTo>
                  <a:pt x="37" y="129"/>
                  <a:pt x="37" y="129"/>
                  <a:pt x="37" y="129"/>
                </a:cubicBezTo>
                <a:cubicBezTo>
                  <a:pt x="38" y="130"/>
                  <a:pt x="38" y="130"/>
                  <a:pt x="38" y="130"/>
                </a:cubicBezTo>
                <a:lnTo>
                  <a:pt x="38" y="63"/>
                </a:lnTo>
                <a:close/>
                <a:moveTo>
                  <a:pt x="37" y="159"/>
                </a:moveTo>
                <a:cubicBezTo>
                  <a:pt x="38" y="160"/>
                  <a:pt x="38" y="160"/>
                  <a:pt x="38" y="160"/>
                </a:cubicBezTo>
                <a:cubicBezTo>
                  <a:pt x="38" y="136"/>
                  <a:pt x="38" y="136"/>
                  <a:pt x="38" y="136"/>
                </a:cubicBezTo>
                <a:cubicBezTo>
                  <a:pt x="37" y="136"/>
                  <a:pt x="37" y="136"/>
                  <a:pt x="37" y="136"/>
                </a:cubicBezTo>
                <a:cubicBezTo>
                  <a:pt x="37" y="136"/>
                  <a:pt x="37" y="136"/>
                  <a:pt x="37" y="136"/>
                </a:cubicBezTo>
                <a:cubicBezTo>
                  <a:pt x="37" y="137"/>
                  <a:pt x="37" y="137"/>
                  <a:pt x="37" y="137"/>
                </a:cubicBezTo>
                <a:cubicBezTo>
                  <a:pt x="37" y="137"/>
                  <a:pt x="37" y="137"/>
                  <a:pt x="37" y="137"/>
                </a:cubicBezTo>
                <a:lnTo>
                  <a:pt x="37" y="159"/>
                </a:lnTo>
                <a:close/>
                <a:moveTo>
                  <a:pt x="38" y="131"/>
                </a:moveTo>
                <a:cubicBezTo>
                  <a:pt x="38" y="132"/>
                  <a:pt x="38" y="132"/>
                  <a:pt x="38" y="132"/>
                </a:cubicBezTo>
                <a:cubicBezTo>
                  <a:pt x="38" y="132"/>
                  <a:pt x="38" y="132"/>
                  <a:pt x="38" y="132"/>
                </a:cubicBezTo>
                <a:cubicBezTo>
                  <a:pt x="38" y="132"/>
                  <a:pt x="38" y="132"/>
                  <a:pt x="38" y="132"/>
                </a:cubicBezTo>
                <a:cubicBezTo>
                  <a:pt x="38" y="133"/>
                  <a:pt x="38" y="133"/>
                  <a:pt x="38" y="133"/>
                </a:cubicBezTo>
                <a:cubicBezTo>
                  <a:pt x="38" y="133"/>
                  <a:pt x="38" y="133"/>
                  <a:pt x="38" y="133"/>
                </a:cubicBezTo>
                <a:cubicBezTo>
                  <a:pt x="37" y="134"/>
                  <a:pt x="37" y="134"/>
                  <a:pt x="37" y="134"/>
                </a:cubicBezTo>
                <a:cubicBezTo>
                  <a:pt x="37" y="133"/>
                  <a:pt x="37" y="133"/>
                  <a:pt x="37" y="133"/>
                </a:cubicBezTo>
                <a:lnTo>
                  <a:pt x="38" y="131"/>
                </a:lnTo>
                <a:close/>
                <a:moveTo>
                  <a:pt x="37" y="58"/>
                </a:moveTo>
                <a:cubicBezTo>
                  <a:pt x="36" y="57"/>
                  <a:pt x="36" y="57"/>
                  <a:pt x="36" y="57"/>
                </a:cubicBezTo>
                <a:cubicBezTo>
                  <a:pt x="36" y="58"/>
                  <a:pt x="36" y="58"/>
                  <a:pt x="36" y="58"/>
                </a:cubicBezTo>
                <a:cubicBezTo>
                  <a:pt x="37" y="59"/>
                  <a:pt x="37" y="59"/>
                  <a:pt x="37" y="59"/>
                </a:cubicBezTo>
                <a:lnTo>
                  <a:pt x="37" y="58"/>
                </a:lnTo>
                <a:close/>
                <a:moveTo>
                  <a:pt x="37" y="64"/>
                </a:moveTo>
                <a:cubicBezTo>
                  <a:pt x="36" y="66"/>
                  <a:pt x="36" y="66"/>
                  <a:pt x="36" y="66"/>
                </a:cubicBezTo>
                <a:cubicBezTo>
                  <a:pt x="36" y="129"/>
                  <a:pt x="36" y="129"/>
                  <a:pt x="36" y="129"/>
                </a:cubicBezTo>
                <a:cubicBezTo>
                  <a:pt x="36" y="129"/>
                  <a:pt x="36" y="129"/>
                  <a:pt x="36" y="129"/>
                </a:cubicBezTo>
                <a:cubicBezTo>
                  <a:pt x="36" y="130"/>
                  <a:pt x="36" y="130"/>
                  <a:pt x="36" y="130"/>
                </a:cubicBezTo>
                <a:cubicBezTo>
                  <a:pt x="36" y="131"/>
                  <a:pt x="36" y="131"/>
                  <a:pt x="36" y="131"/>
                </a:cubicBezTo>
                <a:cubicBezTo>
                  <a:pt x="37" y="129"/>
                  <a:pt x="37" y="129"/>
                  <a:pt x="37" y="129"/>
                </a:cubicBezTo>
                <a:cubicBezTo>
                  <a:pt x="37" y="129"/>
                  <a:pt x="37" y="129"/>
                  <a:pt x="37" y="129"/>
                </a:cubicBezTo>
                <a:lnTo>
                  <a:pt x="37" y="64"/>
                </a:lnTo>
                <a:close/>
                <a:moveTo>
                  <a:pt x="36" y="159"/>
                </a:moveTo>
                <a:cubicBezTo>
                  <a:pt x="37" y="159"/>
                  <a:pt x="37" y="159"/>
                  <a:pt x="37" y="159"/>
                </a:cubicBezTo>
                <a:cubicBezTo>
                  <a:pt x="37" y="137"/>
                  <a:pt x="37" y="137"/>
                  <a:pt x="37" y="137"/>
                </a:cubicBezTo>
                <a:cubicBezTo>
                  <a:pt x="36" y="136"/>
                  <a:pt x="36" y="136"/>
                  <a:pt x="36" y="136"/>
                </a:cubicBezTo>
                <a:lnTo>
                  <a:pt x="36" y="159"/>
                </a:lnTo>
                <a:close/>
                <a:moveTo>
                  <a:pt x="37" y="133"/>
                </a:moveTo>
                <a:cubicBezTo>
                  <a:pt x="37" y="134"/>
                  <a:pt x="37" y="134"/>
                  <a:pt x="37" y="134"/>
                </a:cubicBezTo>
                <a:cubicBezTo>
                  <a:pt x="36" y="135"/>
                  <a:pt x="36" y="135"/>
                  <a:pt x="36" y="135"/>
                </a:cubicBezTo>
                <a:cubicBezTo>
                  <a:pt x="37" y="136"/>
                  <a:pt x="37" y="136"/>
                  <a:pt x="37" y="136"/>
                </a:cubicBezTo>
                <a:cubicBezTo>
                  <a:pt x="37" y="136"/>
                  <a:pt x="37" y="136"/>
                  <a:pt x="37" y="136"/>
                </a:cubicBezTo>
                <a:cubicBezTo>
                  <a:pt x="36" y="136"/>
                  <a:pt x="36" y="136"/>
                  <a:pt x="36" y="136"/>
                </a:cubicBezTo>
                <a:cubicBezTo>
                  <a:pt x="36" y="136"/>
                  <a:pt x="36" y="136"/>
                  <a:pt x="36" y="136"/>
                </a:cubicBezTo>
                <a:cubicBezTo>
                  <a:pt x="36" y="135"/>
                  <a:pt x="36" y="135"/>
                  <a:pt x="36" y="135"/>
                </a:cubicBezTo>
                <a:cubicBezTo>
                  <a:pt x="36" y="135"/>
                  <a:pt x="36" y="135"/>
                  <a:pt x="36" y="135"/>
                </a:cubicBezTo>
                <a:cubicBezTo>
                  <a:pt x="36" y="135"/>
                  <a:pt x="36" y="135"/>
                  <a:pt x="36" y="135"/>
                </a:cubicBezTo>
                <a:lnTo>
                  <a:pt x="37" y="133"/>
                </a:lnTo>
                <a:close/>
                <a:moveTo>
                  <a:pt x="36" y="57"/>
                </a:moveTo>
                <a:cubicBezTo>
                  <a:pt x="34" y="56"/>
                  <a:pt x="34" y="56"/>
                  <a:pt x="34" y="56"/>
                </a:cubicBezTo>
                <a:cubicBezTo>
                  <a:pt x="33" y="56"/>
                  <a:pt x="33" y="56"/>
                  <a:pt x="33" y="56"/>
                </a:cubicBezTo>
                <a:cubicBezTo>
                  <a:pt x="36" y="58"/>
                  <a:pt x="36" y="58"/>
                  <a:pt x="36" y="58"/>
                </a:cubicBezTo>
                <a:lnTo>
                  <a:pt x="36" y="57"/>
                </a:lnTo>
                <a:close/>
                <a:moveTo>
                  <a:pt x="36" y="66"/>
                </a:moveTo>
                <a:cubicBezTo>
                  <a:pt x="30" y="74"/>
                  <a:pt x="17" y="93"/>
                  <a:pt x="5" y="119"/>
                </a:cubicBezTo>
                <a:cubicBezTo>
                  <a:pt x="3" y="119"/>
                  <a:pt x="0" y="121"/>
                  <a:pt x="0" y="121"/>
                </a:cubicBezTo>
                <a:cubicBezTo>
                  <a:pt x="1" y="121"/>
                  <a:pt x="1" y="121"/>
                  <a:pt x="1" y="121"/>
                </a:cubicBezTo>
                <a:cubicBezTo>
                  <a:pt x="1" y="121"/>
                  <a:pt x="4" y="119"/>
                  <a:pt x="6" y="119"/>
                </a:cubicBezTo>
                <a:cubicBezTo>
                  <a:pt x="6" y="119"/>
                  <a:pt x="6" y="119"/>
                  <a:pt x="6" y="119"/>
                </a:cubicBezTo>
                <a:cubicBezTo>
                  <a:pt x="8" y="119"/>
                  <a:pt x="17" y="120"/>
                  <a:pt x="36" y="129"/>
                </a:cubicBezTo>
                <a:lnTo>
                  <a:pt x="36" y="66"/>
                </a:lnTo>
                <a:close/>
                <a:moveTo>
                  <a:pt x="36" y="130"/>
                </a:moveTo>
                <a:cubicBezTo>
                  <a:pt x="36" y="131"/>
                  <a:pt x="36" y="131"/>
                  <a:pt x="36" y="131"/>
                </a:cubicBezTo>
                <a:cubicBezTo>
                  <a:pt x="33" y="135"/>
                  <a:pt x="33" y="135"/>
                  <a:pt x="33" y="135"/>
                </a:cubicBezTo>
                <a:cubicBezTo>
                  <a:pt x="34" y="136"/>
                  <a:pt x="35" y="136"/>
                  <a:pt x="35" y="136"/>
                </a:cubicBezTo>
                <a:cubicBezTo>
                  <a:pt x="36" y="135"/>
                  <a:pt x="36" y="135"/>
                  <a:pt x="36" y="135"/>
                </a:cubicBezTo>
                <a:cubicBezTo>
                  <a:pt x="36" y="135"/>
                  <a:pt x="36" y="135"/>
                  <a:pt x="36" y="135"/>
                </a:cubicBezTo>
                <a:cubicBezTo>
                  <a:pt x="36" y="135"/>
                  <a:pt x="36" y="135"/>
                  <a:pt x="36" y="135"/>
                </a:cubicBezTo>
                <a:cubicBezTo>
                  <a:pt x="36" y="136"/>
                  <a:pt x="36" y="136"/>
                  <a:pt x="36" y="136"/>
                </a:cubicBezTo>
                <a:cubicBezTo>
                  <a:pt x="36" y="136"/>
                  <a:pt x="36" y="136"/>
                  <a:pt x="36" y="136"/>
                </a:cubicBezTo>
                <a:cubicBezTo>
                  <a:pt x="36" y="136"/>
                  <a:pt x="36" y="136"/>
                  <a:pt x="36" y="136"/>
                </a:cubicBezTo>
                <a:cubicBezTo>
                  <a:pt x="36" y="159"/>
                  <a:pt x="36" y="159"/>
                  <a:pt x="36" y="159"/>
                </a:cubicBezTo>
                <a:cubicBezTo>
                  <a:pt x="24" y="153"/>
                  <a:pt x="16" y="149"/>
                  <a:pt x="16" y="149"/>
                </a:cubicBezTo>
                <a:cubicBezTo>
                  <a:pt x="16" y="149"/>
                  <a:pt x="15" y="141"/>
                  <a:pt x="11" y="135"/>
                </a:cubicBezTo>
                <a:cubicBezTo>
                  <a:pt x="7" y="129"/>
                  <a:pt x="7" y="133"/>
                  <a:pt x="8" y="127"/>
                </a:cubicBezTo>
                <a:cubicBezTo>
                  <a:pt x="8" y="127"/>
                  <a:pt x="18" y="130"/>
                  <a:pt x="33" y="135"/>
                </a:cubicBezTo>
                <a:lnTo>
                  <a:pt x="36" y="130"/>
                </a:lnTo>
                <a:close/>
              </a:path>
            </a:pathLst>
          </a:custGeom>
          <a:solidFill>
            <a:srgbClr val="113A59"/>
          </a:solidFill>
          <a:ln w="9525">
            <a:noFill/>
            <a:miter lim="800000"/>
          </a:ln>
        </p:spPr>
        <p:txBody>
          <a:bodyPr/>
          <a:lstStyle/>
          <a:p>
            <a:endParaRPr lang="zh-CN" altLang="en-US" sz="1600">
              <a:solidFill>
                <a:srgbClr val="3D7283"/>
              </a:solidFill>
              <a:latin typeface="Calibri" panose="020F0502020204030204" pitchFamily="34" charset="0"/>
            </a:endParaRPr>
          </a:p>
        </p:txBody>
      </p:sp>
      <p:sp>
        <p:nvSpPr>
          <p:cNvPr id="23560" name="Rectangle 7"/>
          <p:cNvSpPr>
            <a:spLocks noChangeArrowheads="1"/>
          </p:cNvSpPr>
          <p:nvPr/>
        </p:nvSpPr>
        <p:spPr bwMode="auto">
          <a:xfrm>
            <a:off x="4763" y="3897313"/>
            <a:ext cx="5002212" cy="315912"/>
          </a:xfrm>
          <a:prstGeom prst="rect">
            <a:avLst/>
          </a:prstGeom>
          <a:solidFill>
            <a:srgbClr val="113A59"/>
          </a:solidFill>
          <a:ln w="9525">
            <a:noFill/>
            <a:miter lim="800000"/>
          </a:ln>
        </p:spPr>
        <p:txBody>
          <a:bodyPr/>
          <a:lstStyle/>
          <a:p>
            <a:endParaRPr lang="zh-CN" altLang="en-US" sz="1600">
              <a:solidFill>
                <a:srgbClr val="3D7283"/>
              </a:solidFill>
              <a:latin typeface="Calibri" panose="020F0502020204030204" pitchFamily="34" charset="0"/>
            </a:endParaRPr>
          </a:p>
        </p:txBody>
      </p:sp>
      <p:sp>
        <p:nvSpPr>
          <p:cNvPr id="23561" name="Rectangle 8"/>
          <p:cNvSpPr>
            <a:spLocks noChangeArrowheads="1"/>
          </p:cNvSpPr>
          <p:nvPr/>
        </p:nvSpPr>
        <p:spPr bwMode="auto">
          <a:xfrm>
            <a:off x="4763" y="3897313"/>
            <a:ext cx="5002212" cy="315912"/>
          </a:xfrm>
          <a:prstGeom prst="rect">
            <a:avLst/>
          </a:prstGeom>
          <a:solidFill>
            <a:srgbClr val="113A59"/>
          </a:solidFill>
          <a:ln w="9525">
            <a:noFill/>
            <a:miter lim="800000"/>
          </a:ln>
        </p:spPr>
        <p:txBody>
          <a:bodyPr/>
          <a:lstStyle/>
          <a:p>
            <a:endParaRPr lang="zh-CN" altLang="en-US">
              <a:solidFill>
                <a:srgbClr val="3D7283"/>
              </a:solidFill>
              <a:latin typeface="Calibri" panose="020F0502020204030204" pitchFamily="34" charset="0"/>
            </a:endParaRPr>
          </a:p>
        </p:txBody>
      </p:sp>
      <p:sp>
        <p:nvSpPr>
          <p:cNvPr id="23562" name="Freeform 9"/>
          <p:cNvSpPr/>
          <p:nvPr/>
        </p:nvSpPr>
        <p:spPr bwMode="auto">
          <a:xfrm>
            <a:off x="0" y="2809875"/>
            <a:ext cx="4932363" cy="974725"/>
          </a:xfrm>
          <a:custGeom>
            <a:avLst/>
            <a:gdLst>
              <a:gd name="T0" fmla="*/ 4883844 w 996"/>
              <a:gd name="T1" fmla="*/ 0 h 197"/>
              <a:gd name="T2" fmla="*/ 2550893 w 996"/>
              <a:gd name="T3" fmla="*/ 564023 h 197"/>
              <a:gd name="T4" fmla="*/ 559710 w 996"/>
              <a:gd name="T5" fmla="*/ 658027 h 197"/>
              <a:gd name="T6" fmla="*/ 4953 w 996"/>
              <a:gd name="T7" fmla="*/ 653080 h 197"/>
              <a:gd name="T8" fmla="*/ 0 w 996"/>
              <a:gd name="T9" fmla="*/ 969724 h 197"/>
              <a:gd name="T10" fmla="*/ 564664 w 996"/>
              <a:gd name="T11" fmla="*/ 974672 h 197"/>
              <a:gd name="T12" fmla="*/ 2565752 w 996"/>
              <a:gd name="T13" fmla="*/ 880668 h 197"/>
              <a:gd name="T14" fmla="*/ 4933376 w 996"/>
              <a:gd name="T15" fmla="*/ 311697 h 197"/>
              <a:gd name="T16" fmla="*/ 4883844 w 996"/>
              <a:gd name="T17" fmla="*/ 0 h 19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96"/>
              <a:gd name="T28" fmla="*/ 0 h 197"/>
              <a:gd name="T29" fmla="*/ 996 w 996"/>
              <a:gd name="T30" fmla="*/ 197 h 19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96" h="197">
                <a:moveTo>
                  <a:pt x="986" y="0"/>
                </a:moveTo>
                <a:cubicBezTo>
                  <a:pt x="834" y="62"/>
                  <a:pt x="676" y="96"/>
                  <a:pt x="515" y="114"/>
                </a:cubicBezTo>
                <a:cubicBezTo>
                  <a:pt x="383" y="128"/>
                  <a:pt x="248" y="133"/>
                  <a:pt x="113" y="133"/>
                </a:cubicBezTo>
                <a:cubicBezTo>
                  <a:pt x="76" y="133"/>
                  <a:pt x="38" y="132"/>
                  <a:pt x="1" y="132"/>
                </a:cubicBezTo>
                <a:cubicBezTo>
                  <a:pt x="0" y="196"/>
                  <a:pt x="0" y="196"/>
                  <a:pt x="0" y="196"/>
                </a:cubicBezTo>
                <a:cubicBezTo>
                  <a:pt x="38" y="197"/>
                  <a:pt x="76" y="197"/>
                  <a:pt x="114" y="197"/>
                </a:cubicBezTo>
                <a:cubicBezTo>
                  <a:pt x="250" y="197"/>
                  <a:pt x="385" y="193"/>
                  <a:pt x="518" y="178"/>
                </a:cubicBezTo>
                <a:cubicBezTo>
                  <a:pt x="681" y="160"/>
                  <a:pt x="842" y="126"/>
                  <a:pt x="996" y="63"/>
                </a:cubicBezTo>
                <a:cubicBezTo>
                  <a:pt x="986" y="0"/>
                  <a:pt x="986" y="0"/>
                  <a:pt x="986" y="0"/>
                </a:cubicBezTo>
              </a:path>
            </a:pathLst>
          </a:custGeom>
          <a:solidFill>
            <a:srgbClr val="113A59"/>
          </a:solidFill>
          <a:ln w="9525">
            <a:noFill/>
            <a:miter lim="800000"/>
          </a:ln>
        </p:spPr>
        <p:txBody>
          <a:bodyPr/>
          <a:lstStyle/>
          <a:p>
            <a:endParaRPr lang="zh-CN" altLang="en-US" sz="1600">
              <a:solidFill>
                <a:srgbClr val="3D7283"/>
              </a:solidFill>
              <a:latin typeface="Calibri" panose="020F0502020204030204" pitchFamily="34" charset="0"/>
            </a:endParaRPr>
          </a:p>
        </p:txBody>
      </p:sp>
      <p:sp>
        <p:nvSpPr>
          <p:cNvPr id="23563" name="Freeform 10"/>
          <p:cNvSpPr/>
          <p:nvPr/>
        </p:nvSpPr>
        <p:spPr bwMode="auto">
          <a:xfrm>
            <a:off x="0" y="1868488"/>
            <a:ext cx="4676775" cy="1463675"/>
          </a:xfrm>
          <a:custGeom>
            <a:avLst/>
            <a:gdLst>
              <a:gd name="T0" fmla="*/ 4592286 w 944"/>
              <a:gd name="T1" fmla="*/ 0 h 296"/>
              <a:gd name="T2" fmla="*/ 2571086 w 944"/>
              <a:gd name="T3" fmla="*/ 870729 h 296"/>
              <a:gd name="T4" fmla="*/ 163479 w 944"/>
              <a:gd name="T5" fmla="*/ 1142832 h 296"/>
              <a:gd name="T6" fmla="*/ 4954 w 944"/>
              <a:gd name="T7" fmla="*/ 1142832 h 296"/>
              <a:gd name="T8" fmla="*/ 0 w 944"/>
              <a:gd name="T9" fmla="*/ 1459461 h 296"/>
              <a:gd name="T10" fmla="*/ 168433 w 944"/>
              <a:gd name="T11" fmla="*/ 1464408 h 296"/>
              <a:gd name="T12" fmla="*/ 2605764 w 944"/>
              <a:gd name="T13" fmla="*/ 1187358 h 296"/>
              <a:gd name="T14" fmla="*/ 4676503 w 944"/>
              <a:gd name="T15" fmla="*/ 291892 h 296"/>
              <a:gd name="T16" fmla="*/ 4592286 w 944"/>
              <a:gd name="T17" fmla="*/ 0 h 2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44"/>
              <a:gd name="T28" fmla="*/ 0 h 296"/>
              <a:gd name="T29" fmla="*/ 944 w 944"/>
              <a:gd name="T30" fmla="*/ 296 h 29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44" h="296">
                <a:moveTo>
                  <a:pt x="927" y="0"/>
                </a:moveTo>
                <a:cubicBezTo>
                  <a:pt x="802" y="83"/>
                  <a:pt x="663" y="140"/>
                  <a:pt x="519" y="176"/>
                </a:cubicBezTo>
                <a:cubicBezTo>
                  <a:pt x="361" y="216"/>
                  <a:pt x="195" y="231"/>
                  <a:pt x="33" y="231"/>
                </a:cubicBezTo>
                <a:cubicBezTo>
                  <a:pt x="22" y="231"/>
                  <a:pt x="12" y="231"/>
                  <a:pt x="1" y="231"/>
                </a:cubicBezTo>
                <a:cubicBezTo>
                  <a:pt x="0" y="295"/>
                  <a:pt x="0" y="295"/>
                  <a:pt x="0" y="295"/>
                </a:cubicBezTo>
                <a:cubicBezTo>
                  <a:pt x="11" y="296"/>
                  <a:pt x="22" y="296"/>
                  <a:pt x="34" y="296"/>
                </a:cubicBezTo>
                <a:cubicBezTo>
                  <a:pt x="198" y="296"/>
                  <a:pt x="365" y="280"/>
                  <a:pt x="526" y="240"/>
                </a:cubicBezTo>
                <a:cubicBezTo>
                  <a:pt x="673" y="203"/>
                  <a:pt x="815" y="145"/>
                  <a:pt x="944" y="59"/>
                </a:cubicBezTo>
                <a:cubicBezTo>
                  <a:pt x="927" y="0"/>
                  <a:pt x="927" y="0"/>
                  <a:pt x="927" y="0"/>
                </a:cubicBezTo>
              </a:path>
            </a:pathLst>
          </a:custGeom>
          <a:solidFill>
            <a:srgbClr val="113A59"/>
          </a:solidFill>
          <a:ln w="9525">
            <a:noFill/>
            <a:miter lim="800000"/>
          </a:ln>
        </p:spPr>
        <p:txBody>
          <a:bodyPr/>
          <a:lstStyle/>
          <a:p>
            <a:endParaRPr lang="zh-CN" altLang="en-US" sz="1600">
              <a:solidFill>
                <a:srgbClr val="3D7283"/>
              </a:solidFill>
              <a:latin typeface="Calibri" panose="020F0502020204030204" pitchFamily="34" charset="0"/>
            </a:endParaRPr>
          </a:p>
        </p:txBody>
      </p:sp>
      <p:sp>
        <p:nvSpPr>
          <p:cNvPr id="23564" name="Freeform 11"/>
          <p:cNvSpPr/>
          <p:nvPr/>
        </p:nvSpPr>
        <p:spPr bwMode="auto">
          <a:xfrm>
            <a:off x="9525" y="4333875"/>
            <a:ext cx="4932363" cy="974725"/>
          </a:xfrm>
          <a:custGeom>
            <a:avLst/>
            <a:gdLst>
              <a:gd name="T0" fmla="*/ 564664 w 996"/>
              <a:gd name="T1" fmla="*/ 0 h 197"/>
              <a:gd name="T2" fmla="*/ 0 w 996"/>
              <a:gd name="T3" fmla="*/ 4948 h 197"/>
              <a:gd name="T4" fmla="*/ 0 w 996"/>
              <a:gd name="T5" fmla="*/ 326540 h 197"/>
              <a:gd name="T6" fmla="*/ 554757 w 996"/>
              <a:gd name="T7" fmla="*/ 321592 h 197"/>
              <a:gd name="T8" fmla="*/ 2550893 w 996"/>
              <a:gd name="T9" fmla="*/ 415596 h 197"/>
              <a:gd name="T10" fmla="*/ 4878891 w 996"/>
              <a:gd name="T11" fmla="*/ 974672 h 197"/>
              <a:gd name="T12" fmla="*/ 4933376 w 996"/>
              <a:gd name="T13" fmla="*/ 662975 h 197"/>
              <a:gd name="T14" fmla="*/ 2565752 w 996"/>
              <a:gd name="T15" fmla="*/ 94004 h 197"/>
              <a:gd name="T16" fmla="*/ 564664 w 996"/>
              <a:gd name="T17" fmla="*/ 0 h 19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96"/>
              <a:gd name="T28" fmla="*/ 0 h 197"/>
              <a:gd name="T29" fmla="*/ 996 w 996"/>
              <a:gd name="T30" fmla="*/ 197 h 19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96" h="197">
                <a:moveTo>
                  <a:pt x="114" y="0"/>
                </a:moveTo>
                <a:cubicBezTo>
                  <a:pt x="76" y="0"/>
                  <a:pt x="38" y="1"/>
                  <a:pt x="0" y="1"/>
                </a:cubicBezTo>
                <a:cubicBezTo>
                  <a:pt x="0" y="66"/>
                  <a:pt x="0" y="66"/>
                  <a:pt x="0" y="66"/>
                </a:cubicBezTo>
                <a:cubicBezTo>
                  <a:pt x="37" y="65"/>
                  <a:pt x="75" y="65"/>
                  <a:pt x="112" y="65"/>
                </a:cubicBezTo>
                <a:cubicBezTo>
                  <a:pt x="247" y="65"/>
                  <a:pt x="382" y="69"/>
                  <a:pt x="515" y="84"/>
                </a:cubicBezTo>
                <a:cubicBezTo>
                  <a:pt x="676" y="101"/>
                  <a:pt x="833" y="135"/>
                  <a:pt x="985" y="197"/>
                </a:cubicBezTo>
                <a:cubicBezTo>
                  <a:pt x="996" y="134"/>
                  <a:pt x="996" y="134"/>
                  <a:pt x="996" y="134"/>
                </a:cubicBezTo>
                <a:cubicBezTo>
                  <a:pt x="841" y="72"/>
                  <a:pt x="681" y="37"/>
                  <a:pt x="518" y="19"/>
                </a:cubicBezTo>
                <a:cubicBezTo>
                  <a:pt x="385" y="4"/>
                  <a:pt x="250" y="0"/>
                  <a:pt x="114" y="0"/>
                </a:cubicBezTo>
              </a:path>
            </a:pathLst>
          </a:custGeom>
          <a:solidFill>
            <a:srgbClr val="113A59"/>
          </a:solidFill>
          <a:ln w="9525">
            <a:noFill/>
            <a:miter lim="800000"/>
          </a:ln>
        </p:spPr>
        <p:txBody>
          <a:bodyPr/>
          <a:lstStyle/>
          <a:p>
            <a:endParaRPr lang="zh-CN" altLang="en-US" sz="1600">
              <a:solidFill>
                <a:srgbClr val="3D7283"/>
              </a:solidFill>
              <a:latin typeface="Calibri" panose="020F0502020204030204" pitchFamily="34" charset="0"/>
            </a:endParaRPr>
          </a:p>
        </p:txBody>
      </p:sp>
      <p:sp>
        <p:nvSpPr>
          <p:cNvPr id="23565" name="Freeform 12"/>
          <p:cNvSpPr/>
          <p:nvPr/>
        </p:nvSpPr>
        <p:spPr bwMode="auto">
          <a:xfrm>
            <a:off x="9525" y="4789488"/>
            <a:ext cx="4672013" cy="1460500"/>
          </a:xfrm>
          <a:custGeom>
            <a:avLst/>
            <a:gdLst>
              <a:gd name="T0" fmla="*/ 163485 w 943"/>
              <a:gd name="T1" fmla="*/ 0 h 295"/>
              <a:gd name="T2" fmla="*/ 0 w 943"/>
              <a:gd name="T3" fmla="*/ 0 h 295"/>
              <a:gd name="T4" fmla="*/ 0 w 943"/>
              <a:gd name="T5" fmla="*/ 316661 h 295"/>
              <a:gd name="T6" fmla="*/ 163485 w 943"/>
              <a:gd name="T7" fmla="*/ 316661 h 295"/>
              <a:gd name="T8" fmla="*/ 2566216 w 943"/>
              <a:gd name="T9" fmla="*/ 588791 h 295"/>
              <a:gd name="T10" fmla="*/ 4592437 w 943"/>
              <a:gd name="T11" fmla="*/ 1459607 h 295"/>
              <a:gd name="T12" fmla="*/ 4671702 w 943"/>
              <a:gd name="T13" fmla="*/ 1167685 h 295"/>
              <a:gd name="T14" fmla="*/ 2600895 w 943"/>
              <a:gd name="T15" fmla="*/ 277078 h 295"/>
              <a:gd name="T16" fmla="*/ 163485 w 943"/>
              <a:gd name="T17" fmla="*/ 0 h 29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43"/>
              <a:gd name="T28" fmla="*/ 0 h 295"/>
              <a:gd name="T29" fmla="*/ 943 w 943"/>
              <a:gd name="T30" fmla="*/ 295 h 29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43" h="295">
                <a:moveTo>
                  <a:pt x="33" y="0"/>
                </a:moveTo>
                <a:cubicBezTo>
                  <a:pt x="22" y="0"/>
                  <a:pt x="11" y="0"/>
                  <a:pt x="0" y="0"/>
                </a:cubicBezTo>
                <a:cubicBezTo>
                  <a:pt x="0" y="64"/>
                  <a:pt x="0" y="64"/>
                  <a:pt x="0" y="64"/>
                </a:cubicBezTo>
                <a:cubicBezTo>
                  <a:pt x="11" y="64"/>
                  <a:pt x="22" y="64"/>
                  <a:pt x="33" y="64"/>
                </a:cubicBezTo>
                <a:cubicBezTo>
                  <a:pt x="195" y="64"/>
                  <a:pt x="360" y="80"/>
                  <a:pt x="518" y="119"/>
                </a:cubicBezTo>
                <a:cubicBezTo>
                  <a:pt x="662" y="155"/>
                  <a:pt x="801" y="212"/>
                  <a:pt x="927" y="295"/>
                </a:cubicBezTo>
                <a:cubicBezTo>
                  <a:pt x="943" y="236"/>
                  <a:pt x="943" y="236"/>
                  <a:pt x="943" y="236"/>
                </a:cubicBezTo>
                <a:cubicBezTo>
                  <a:pt x="814" y="150"/>
                  <a:pt x="672" y="93"/>
                  <a:pt x="525" y="56"/>
                </a:cubicBezTo>
                <a:cubicBezTo>
                  <a:pt x="364" y="15"/>
                  <a:pt x="197" y="0"/>
                  <a:pt x="33" y="0"/>
                </a:cubicBezTo>
              </a:path>
            </a:pathLst>
          </a:custGeom>
          <a:solidFill>
            <a:srgbClr val="113A59"/>
          </a:solidFill>
          <a:ln w="9525">
            <a:noFill/>
            <a:miter lim="800000"/>
          </a:ln>
        </p:spPr>
        <p:txBody>
          <a:bodyPr/>
          <a:lstStyle/>
          <a:p>
            <a:endParaRPr lang="zh-CN" altLang="en-US" sz="1600">
              <a:solidFill>
                <a:srgbClr val="3D7283"/>
              </a:solidFill>
              <a:latin typeface="Calibri" panose="020F0502020204030204" pitchFamily="34" charset="0"/>
            </a:endParaRPr>
          </a:p>
        </p:txBody>
      </p:sp>
      <p:sp>
        <p:nvSpPr>
          <p:cNvPr id="23566" name="Freeform 13"/>
          <p:cNvSpPr>
            <a:spLocks noEditPoints="1"/>
          </p:cNvSpPr>
          <p:nvPr/>
        </p:nvSpPr>
        <p:spPr bwMode="auto">
          <a:xfrm>
            <a:off x="5072063" y="3784600"/>
            <a:ext cx="852487" cy="455613"/>
          </a:xfrm>
          <a:custGeom>
            <a:avLst/>
            <a:gdLst>
              <a:gd name="T0" fmla="*/ 703592 w 172"/>
              <a:gd name="T1" fmla="*/ 381758 h 92"/>
              <a:gd name="T2" fmla="*/ 703592 w 172"/>
              <a:gd name="T3" fmla="*/ 252853 h 92"/>
              <a:gd name="T4" fmla="*/ 703592 w 172"/>
              <a:gd name="T5" fmla="*/ 456127 h 92"/>
              <a:gd name="T6" fmla="*/ 703592 w 172"/>
              <a:gd name="T7" fmla="*/ 193358 h 92"/>
              <a:gd name="T8" fmla="*/ 703592 w 172"/>
              <a:gd name="T9" fmla="*/ 332179 h 92"/>
              <a:gd name="T10" fmla="*/ 703592 w 172"/>
              <a:gd name="T11" fmla="*/ 332179 h 92"/>
              <a:gd name="T12" fmla="*/ 703592 w 172"/>
              <a:gd name="T13" fmla="*/ 252853 h 92"/>
              <a:gd name="T14" fmla="*/ 678818 w 172"/>
              <a:gd name="T15" fmla="*/ 312348 h 92"/>
              <a:gd name="T16" fmla="*/ 703592 w 172"/>
              <a:gd name="T17" fmla="*/ 371843 h 92"/>
              <a:gd name="T18" fmla="*/ 649088 w 172"/>
              <a:gd name="T19" fmla="*/ 203274 h 92"/>
              <a:gd name="T20" fmla="*/ 554946 w 172"/>
              <a:gd name="T21" fmla="*/ 312348 h 92"/>
              <a:gd name="T22" fmla="*/ 445938 w 172"/>
              <a:gd name="T23" fmla="*/ 307390 h 92"/>
              <a:gd name="T24" fmla="*/ 406300 w 172"/>
              <a:gd name="T25" fmla="*/ 381758 h 92"/>
              <a:gd name="T26" fmla="*/ 386480 w 172"/>
              <a:gd name="T27" fmla="*/ 386716 h 92"/>
              <a:gd name="T28" fmla="*/ 401345 w 172"/>
              <a:gd name="T29" fmla="*/ 327222 h 92"/>
              <a:gd name="T30" fmla="*/ 406300 w 172"/>
              <a:gd name="T31" fmla="*/ 302432 h 92"/>
              <a:gd name="T32" fmla="*/ 584675 w 172"/>
              <a:gd name="T33" fmla="*/ 133863 h 92"/>
              <a:gd name="T34" fmla="*/ 614404 w 172"/>
              <a:gd name="T35" fmla="*/ 114032 h 92"/>
              <a:gd name="T36" fmla="*/ 515307 w 172"/>
              <a:gd name="T37" fmla="*/ 44621 h 92"/>
              <a:gd name="T38" fmla="*/ 599539 w 172"/>
              <a:gd name="T39" fmla="*/ 19832 h 92"/>
              <a:gd name="T40" fmla="*/ 644133 w 172"/>
              <a:gd name="T41" fmla="*/ 34705 h 92"/>
              <a:gd name="T42" fmla="*/ 644133 w 172"/>
              <a:gd name="T43" fmla="*/ 84284 h 92"/>
              <a:gd name="T44" fmla="*/ 703592 w 172"/>
              <a:gd name="T45" fmla="*/ 163611 h 92"/>
              <a:gd name="T46" fmla="*/ 683772 w 172"/>
              <a:gd name="T47" fmla="*/ 242937 h 92"/>
              <a:gd name="T48" fmla="*/ 386480 w 172"/>
              <a:gd name="T49" fmla="*/ 49579 h 92"/>
              <a:gd name="T50" fmla="*/ 376570 w 172"/>
              <a:gd name="T51" fmla="*/ 79326 h 92"/>
              <a:gd name="T52" fmla="*/ 386480 w 172"/>
              <a:gd name="T53" fmla="*/ 133863 h 92"/>
              <a:gd name="T54" fmla="*/ 341886 w 172"/>
              <a:gd name="T55" fmla="*/ 138821 h 92"/>
              <a:gd name="T56" fmla="*/ 322067 w 172"/>
              <a:gd name="T57" fmla="*/ 79326 h 92"/>
              <a:gd name="T58" fmla="*/ 376570 w 172"/>
              <a:gd name="T59" fmla="*/ 44621 h 92"/>
              <a:gd name="T60" fmla="*/ 262608 w 172"/>
              <a:gd name="T61" fmla="*/ 223106 h 92"/>
              <a:gd name="T62" fmla="*/ 262608 w 172"/>
              <a:gd name="T63" fmla="*/ 327222 h 92"/>
              <a:gd name="T64" fmla="*/ 292337 w 172"/>
              <a:gd name="T65" fmla="*/ 327222 h 92"/>
              <a:gd name="T66" fmla="*/ 386480 w 172"/>
              <a:gd name="T67" fmla="*/ 386716 h 92"/>
              <a:gd name="T68" fmla="*/ 262608 w 172"/>
              <a:gd name="T69" fmla="*/ 188400 h 92"/>
              <a:gd name="T70" fmla="*/ 262608 w 172"/>
              <a:gd name="T71" fmla="*/ 297474 h 92"/>
              <a:gd name="T72" fmla="*/ 247744 w 172"/>
              <a:gd name="T73" fmla="*/ 203274 h 92"/>
              <a:gd name="T74" fmla="*/ 232879 w 172"/>
              <a:gd name="T75" fmla="*/ 327222 h 92"/>
              <a:gd name="T76" fmla="*/ 262608 w 172"/>
              <a:gd name="T77" fmla="*/ 401590 h 92"/>
              <a:gd name="T78" fmla="*/ 232879 w 172"/>
              <a:gd name="T79" fmla="*/ 193358 h 92"/>
              <a:gd name="T80" fmla="*/ 232879 w 172"/>
              <a:gd name="T81" fmla="*/ 302432 h 92"/>
              <a:gd name="T82" fmla="*/ 193240 w 172"/>
              <a:gd name="T83" fmla="*/ 347053 h 92"/>
              <a:gd name="T84" fmla="*/ 203150 w 172"/>
              <a:gd name="T85" fmla="*/ 302432 h 92"/>
              <a:gd name="T86" fmla="*/ 222969 w 172"/>
              <a:gd name="T87" fmla="*/ 223106 h 92"/>
              <a:gd name="T88" fmla="*/ 232879 w 172"/>
              <a:gd name="T89" fmla="*/ 386716 h 92"/>
              <a:gd name="T90" fmla="*/ 232879 w 172"/>
              <a:gd name="T91" fmla="*/ 386716 h 92"/>
              <a:gd name="T92" fmla="*/ 143691 w 172"/>
              <a:gd name="T93" fmla="*/ 193358 h 92"/>
              <a:gd name="T94" fmla="*/ 193240 w 172"/>
              <a:gd name="T95" fmla="*/ 257811 h 92"/>
              <a:gd name="T96" fmla="*/ 193240 w 172"/>
              <a:gd name="T97" fmla="*/ 327222 h 92"/>
              <a:gd name="T98" fmla="*/ 143691 w 172"/>
              <a:gd name="T99" fmla="*/ 287558 h 92"/>
              <a:gd name="T100" fmla="*/ 148646 w 172"/>
              <a:gd name="T101" fmla="*/ 252853 h 92"/>
              <a:gd name="T102" fmla="*/ 193240 w 172"/>
              <a:gd name="T103" fmla="*/ 257811 h 92"/>
              <a:gd name="T104" fmla="*/ 143691 w 172"/>
              <a:gd name="T105" fmla="*/ 381758 h 92"/>
              <a:gd name="T106" fmla="*/ 193240 w 172"/>
              <a:gd name="T107" fmla="*/ 421422 h 92"/>
              <a:gd name="T108" fmla="*/ 143691 w 172"/>
              <a:gd name="T109" fmla="*/ 431337 h 92"/>
              <a:gd name="T110" fmla="*/ 143691 w 172"/>
              <a:gd name="T111" fmla="*/ 193358 h 92"/>
              <a:gd name="T112" fmla="*/ 0 w 172"/>
              <a:gd name="T113" fmla="*/ 312348 h 92"/>
              <a:gd name="T114" fmla="*/ 143691 w 172"/>
              <a:gd name="T115" fmla="*/ 381758 h 92"/>
              <a:gd name="T116" fmla="*/ 143691 w 172"/>
              <a:gd name="T117" fmla="*/ 242937 h 92"/>
              <a:gd name="T118" fmla="*/ 143691 w 172"/>
              <a:gd name="T119" fmla="*/ 287558 h 92"/>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72"/>
              <a:gd name="T181" fmla="*/ 0 h 92"/>
              <a:gd name="T182" fmla="*/ 172 w 172"/>
              <a:gd name="T183" fmla="*/ 92 h 92"/>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72" h="92">
                <a:moveTo>
                  <a:pt x="142" y="48"/>
                </a:moveTo>
                <a:cubicBezTo>
                  <a:pt x="150" y="48"/>
                  <a:pt x="156" y="55"/>
                  <a:pt x="156" y="63"/>
                </a:cubicBezTo>
                <a:cubicBezTo>
                  <a:pt x="156" y="70"/>
                  <a:pt x="150" y="77"/>
                  <a:pt x="142" y="77"/>
                </a:cubicBezTo>
                <a:cubicBezTo>
                  <a:pt x="142" y="77"/>
                  <a:pt x="142" y="77"/>
                  <a:pt x="142" y="77"/>
                </a:cubicBezTo>
                <a:cubicBezTo>
                  <a:pt x="142" y="75"/>
                  <a:pt x="142" y="75"/>
                  <a:pt x="142" y="75"/>
                </a:cubicBezTo>
                <a:cubicBezTo>
                  <a:pt x="142" y="75"/>
                  <a:pt x="142" y="75"/>
                  <a:pt x="142" y="75"/>
                </a:cubicBezTo>
                <a:cubicBezTo>
                  <a:pt x="148" y="75"/>
                  <a:pt x="154" y="69"/>
                  <a:pt x="154" y="63"/>
                </a:cubicBezTo>
                <a:cubicBezTo>
                  <a:pt x="154" y="56"/>
                  <a:pt x="148" y="51"/>
                  <a:pt x="142" y="51"/>
                </a:cubicBezTo>
                <a:lnTo>
                  <a:pt x="142" y="48"/>
                </a:lnTo>
                <a:close/>
                <a:moveTo>
                  <a:pt x="142" y="86"/>
                </a:moveTo>
                <a:cubicBezTo>
                  <a:pt x="142" y="92"/>
                  <a:pt x="142" y="92"/>
                  <a:pt x="142" y="92"/>
                </a:cubicBezTo>
                <a:cubicBezTo>
                  <a:pt x="142" y="92"/>
                  <a:pt x="142" y="92"/>
                  <a:pt x="142" y="92"/>
                </a:cubicBezTo>
                <a:cubicBezTo>
                  <a:pt x="158" y="92"/>
                  <a:pt x="172" y="79"/>
                  <a:pt x="171" y="63"/>
                </a:cubicBezTo>
                <a:cubicBezTo>
                  <a:pt x="171" y="46"/>
                  <a:pt x="158" y="33"/>
                  <a:pt x="142" y="33"/>
                </a:cubicBezTo>
                <a:cubicBezTo>
                  <a:pt x="142" y="33"/>
                  <a:pt x="142" y="33"/>
                  <a:pt x="142" y="33"/>
                </a:cubicBezTo>
                <a:cubicBezTo>
                  <a:pt x="142" y="39"/>
                  <a:pt x="142" y="39"/>
                  <a:pt x="142" y="39"/>
                </a:cubicBezTo>
                <a:cubicBezTo>
                  <a:pt x="155" y="39"/>
                  <a:pt x="165" y="50"/>
                  <a:pt x="165" y="63"/>
                </a:cubicBezTo>
                <a:cubicBezTo>
                  <a:pt x="165" y="76"/>
                  <a:pt x="155" y="86"/>
                  <a:pt x="142" y="86"/>
                </a:cubicBezTo>
                <a:close/>
                <a:moveTo>
                  <a:pt x="142" y="67"/>
                </a:moveTo>
                <a:cubicBezTo>
                  <a:pt x="142" y="67"/>
                  <a:pt x="142" y="67"/>
                  <a:pt x="142" y="67"/>
                </a:cubicBezTo>
                <a:cubicBezTo>
                  <a:pt x="144" y="67"/>
                  <a:pt x="146" y="65"/>
                  <a:pt x="146" y="63"/>
                </a:cubicBezTo>
                <a:cubicBezTo>
                  <a:pt x="146" y="60"/>
                  <a:pt x="144" y="58"/>
                  <a:pt x="142" y="58"/>
                </a:cubicBezTo>
                <a:cubicBezTo>
                  <a:pt x="142" y="57"/>
                  <a:pt x="142" y="57"/>
                  <a:pt x="142" y="57"/>
                </a:cubicBezTo>
                <a:lnTo>
                  <a:pt x="142" y="67"/>
                </a:lnTo>
                <a:close/>
                <a:moveTo>
                  <a:pt x="142" y="48"/>
                </a:moveTo>
                <a:cubicBezTo>
                  <a:pt x="142" y="48"/>
                  <a:pt x="142" y="48"/>
                  <a:pt x="142" y="48"/>
                </a:cubicBezTo>
                <a:cubicBezTo>
                  <a:pt x="142" y="51"/>
                  <a:pt x="142" y="51"/>
                  <a:pt x="142" y="51"/>
                </a:cubicBezTo>
                <a:cubicBezTo>
                  <a:pt x="142" y="51"/>
                  <a:pt x="142" y="51"/>
                  <a:pt x="142" y="51"/>
                </a:cubicBezTo>
                <a:cubicBezTo>
                  <a:pt x="141" y="51"/>
                  <a:pt x="140" y="51"/>
                  <a:pt x="139" y="51"/>
                </a:cubicBezTo>
                <a:cubicBezTo>
                  <a:pt x="142" y="57"/>
                  <a:pt x="142" y="57"/>
                  <a:pt x="142" y="57"/>
                </a:cubicBezTo>
                <a:cubicBezTo>
                  <a:pt x="142" y="67"/>
                  <a:pt x="142" y="67"/>
                  <a:pt x="142" y="67"/>
                </a:cubicBezTo>
                <a:cubicBezTo>
                  <a:pt x="139" y="67"/>
                  <a:pt x="137" y="65"/>
                  <a:pt x="137" y="63"/>
                </a:cubicBezTo>
                <a:cubicBezTo>
                  <a:pt x="137" y="61"/>
                  <a:pt x="138" y="60"/>
                  <a:pt x="138" y="59"/>
                </a:cubicBezTo>
                <a:cubicBezTo>
                  <a:pt x="136" y="52"/>
                  <a:pt x="136" y="52"/>
                  <a:pt x="136" y="52"/>
                </a:cubicBezTo>
                <a:cubicBezTo>
                  <a:pt x="132" y="54"/>
                  <a:pt x="130" y="58"/>
                  <a:pt x="130" y="63"/>
                </a:cubicBezTo>
                <a:cubicBezTo>
                  <a:pt x="130" y="69"/>
                  <a:pt x="135" y="75"/>
                  <a:pt x="142" y="75"/>
                </a:cubicBezTo>
                <a:cubicBezTo>
                  <a:pt x="142" y="77"/>
                  <a:pt x="142" y="77"/>
                  <a:pt x="142" y="77"/>
                </a:cubicBezTo>
                <a:cubicBezTo>
                  <a:pt x="134" y="77"/>
                  <a:pt x="128" y="71"/>
                  <a:pt x="128" y="63"/>
                </a:cubicBezTo>
                <a:cubicBezTo>
                  <a:pt x="128" y="57"/>
                  <a:pt x="131" y="53"/>
                  <a:pt x="135" y="50"/>
                </a:cubicBezTo>
                <a:cubicBezTo>
                  <a:pt x="131" y="41"/>
                  <a:pt x="131" y="41"/>
                  <a:pt x="131" y="41"/>
                </a:cubicBezTo>
                <a:cubicBezTo>
                  <a:pt x="124" y="45"/>
                  <a:pt x="118" y="53"/>
                  <a:pt x="118" y="63"/>
                </a:cubicBezTo>
                <a:cubicBezTo>
                  <a:pt x="118" y="76"/>
                  <a:pt x="129" y="86"/>
                  <a:pt x="142" y="86"/>
                </a:cubicBezTo>
                <a:cubicBezTo>
                  <a:pt x="142" y="92"/>
                  <a:pt x="142" y="92"/>
                  <a:pt x="142" y="92"/>
                </a:cubicBezTo>
                <a:cubicBezTo>
                  <a:pt x="125" y="92"/>
                  <a:pt x="112" y="79"/>
                  <a:pt x="112" y="63"/>
                </a:cubicBezTo>
                <a:cubicBezTo>
                  <a:pt x="112" y="51"/>
                  <a:pt x="119" y="40"/>
                  <a:pt x="129" y="36"/>
                </a:cubicBezTo>
                <a:cubicBezTo>
                  <a:pt x="126" y="26"/>
                  <a:pt x="126" y="26"/>
                  <a:pt x="126" y="26"/>
                </a:cubicBezTo>
                <a:cubicBezTo>
                  <a:pt x="125" y="26"/>
                  <a:pt x="125" y="26"/>
                  <a:pt x="125" y="26"/>
                </a:cubicBezTo>
                <a:cubicBezTo>
                  <a:pt x="90" y="62"/>
                  <a:pt x="90" y="62"/>
                  <a:pt x="90" y="62"/>
                </a:cubicBezTo>
                <a:cubicBezTo>
                  <a:pt x="90" y="62"/>
                  <a:pt x="90" y="63"/>
                  <a:pt x="90" y="63"/>
                </a:cubicBezTo>
                <a:cubicBezTo>
                  <a:pt x="90" y="66"/>
                  <a:pt x="88" y="68"/>
                  <a:pt x="86" y="68"/>
                </a:cubicBezTo>
                <a:cubicBezTo>
                  <a:pt x="86" y="68"/>
                  <a:pt x="86" y="68"/>
                  <a:pt x="86" y="68"/>
                </a:cubicBezTo>
                <a:cubicBezTo>
                  <a:pt x="82" y="77"/>
                  <a:pt x="82" y="77"/>
                  <a:pt x="82" y="77"/>
                </a:cubicBezTo>
                <a:cubicBezTo>
                  <a:pt x="84" y="78"/>
                  <a:pt x="84" y="78"/>
                  <a:pt x="84" y="78"/>
                </a:cubicBezTo>
                <a:cubicBezTo>
                  <a:pt x="84" y="78"/>
                  <a:pt x="85" y="79"/>
                  <a:pt x="84" y="79"/>
                </a:cubicBezTo>
                <a:cubicBezTo>
                  <a:pt x="84" y="80"/>
                  <a:pt x="83" y="80"/>
                  <a:pt x="83" y="80"/>
                </a:cubicBezTo>
                <a:cubicBezTo>
                  <a:pt x="78" y="78"/>
                  <a:pt x="78" y="78"/>
                  <a:pt x="78" y="78"/>
                </a:cubicBezTo>
                <a:cubicBezTo>
                  <a:pt x="78" y="76"/>
                  <a:pt x="78" y="76"/>
                  <a:pt x="78" y="76"/>
                </a:cubicBezTo>
                <a:cubicBezTo>
                  <a:pt x="79" y="76"/>
                  <a:pt x="79" y="76"/>
                  <a:pt x="79" y="76"/>
                </a:cubicBezTo>
                <a:cubicBezTo>
                  <a:pt x="83" y="67"/>
                  <a:pt x="83" y="67"/>
                  <a:pt x="83" y="67"/>
                </a:cubicBezTo>
                <a:cubicBezTo>
                  <a:pt x="82" y="67"/>
                  <a:pt x="82" y="66"/>
                  <a:pt x="81" y="66"/>
                </a:cubicBezTo>
                <a:cubicBezTo>
                  <a:pt x="78" y="66"/>
                  <a:pt x="78" y="66"/>
                  <a:pt x="78" y="66"/>
                </a:cubicBezTo>
                <a:cubicBezTo>
                  <a:pt x="78" y="61"/>
                  <a:pt x="78" y="61"/>
                  <a:pt x="78" y="61"/>
                </a:cubicBezTo>
                <a:cubicBezTo>
                  <a:pt x="82" y="61"/>
                  <a:pt x="82" y="61"/>
                  <a:pt x="82" y="61"/>
                </a:cubicBezTo>
                <a:cubicBezTo>
                  <a:pt x="82" y="61"/>
                  <a:pt x="82" y="61"/>
                  <a:pt x="82" y="61"/>
                </a:cubicBezTo>
                <a:cubicBezTo>
                  <a:pt x="78" y="51"/>
                  <a:pt x="78" y="51"/>
                  <a:pt x="78" y="51"/>
                </a:cubicBezTo>
                <a:cubicBezTo>
                  <a:pt x="78" y="37"/>
                  <a:pt x="78" y="37"/>
                  <a:pt x="78" y="37"/>
                </a:cubicBezTo>
                <a:cubicBezTo>
                  <a:pt x="87" y="59"/>
                  <a:pt x="87" y="59"/>
                  <a:pt x="87" y="59"/>
                </a:cubicBezTo>
                <a:cubicBezTo>
                  <a:pt x="118" y="27"/>
                  <a:pt x="118" y="27"/>
                  <a:pt x="118" y="27"/>
                </a:cubicBezTo>
                <a:cubicBezTo>
                  <a:pt x="78" y="27"/>
                  <a:pt x="78" y="27"/>
                  <a:pt x="78" y="27"/>
                </a:cubicBezTo>
                <a:cubicBezTo>
                  <a:pt x="78" y="22"/>
                  <a:pt x="78" y="22"/>
                  <a:pt x="78" y="22"/>
                </a:cubicBezTo>
                <a:cubicBezTo>
                  <a:pt x="123" y="22"/>
                  <a:pt x="123" y="22"/>
                  <a:pt x="123" y="22"/>
                </a:cubicBezTo>
                <a:cubicBezTo>
                  <a:pt x="124" y="23"/>
                  <a:pt x="124" y="23"/>
                  <a:pt x="124" y="23"/>
                </a:cubicBezTo>
                <a:cubicBezTo>
                  <a:pt x="118" y="6"/>
                  <a:pt x="118" y="6"/>
                  <a:pt x="118" y="6"/>
                </a:cubicBezTo>
                <a:cubicBezTo>
                  <a:pt x="106" y="12"/>
                  <a:pt x="106" y="12"/>
                  <a:pt x="106" y="12"/>
                </a:cubicBezTo>
                <a:cubicBezTo>
                  <a:pt x="105" y="12"/>
                  <a:pt x="104" y="12"/>
                  <a:pt x="104" y="11"/>
                </a:cubicBezTo>
                <a:cubicBezTo>
                  <a:pt x="103" y="10"/>
                  <a:pt x="104" y="9"/>
                  <a:pt x="104" y="9"/>
                </a:cubicBezTo>
                <a:cubicBezTo>
                  <a:pt x="120" y="1"/>
                  <a:pt x="120" y="1"/>
                  <a:pt x="120" y="1"/>
                </a:cubicBezTo>
                <a:cubicBezTo>
                  <a:pt x="121" y="0"/>
                  <a:pt x="122" y="1"/>
                  <a:pt x="123" y="2"/>
                </a:cubicBezTo>
                <a:cubicBezTo>
                  <a:pt x="123" y="2"/>
                  <a:pt x="123" y="3"/>
                  <a:pt x="122" y="4"/>
                </a:cubicBezTo>
                <a:cubicBezTo>
                  <a:pt x="121" y="4"/>
                  <a:pt x="121" y="4"/>
                  <a:pt x="121" y="4"/>
                </a:cubicBezTo>
                <a:cubicBezTo>
                  <a:pt x="124" y="12"/>
                  <a:pt x="124" y="12"/>
                  <a:pt x="124" y="12"/>
                </a:cubicBezTo>
                <a:cubicBezTo>
                  <a:pt x="125" y="9"/>
                  <a:pt x="127" y="7"/>
                  <a:pt x="129" y="7"/>
                </a:cubicBezTo>
                <a:cubicBezTo>
                  <a:pt x="130" y="7"/>
                  <a:pt x="130" y="7"/>
                  <a:pt x="130" y="7"/>
                </a:cubicBezTo>
                <a:cubicBezTo>
                  <a:pt x="130" y="7"/>
                  <a:pt x="130" y="7"/>
                  <a:pt x="130" y="7"/>
                </a:cubicBezTo>
                <a:cubicBezTo>
                  <a:pt x="130" y="7"/>
                  <a:pt x="131" y="8"/>
                  <a:pt x="131" y="8"/>
                </a:cubicBezTo>
                <a:cubicBezTo>
                  <a:pt x="131" y="16"/>
                  <a:pt x="131" y="16"/>
                  <a:pt x="131" y="16"/>
                </a:cubicBezTo>
                <a:cubicBezTo>
                  <a:pt x="131" y="17"/>
                  <a:pt x="130" y="17"/>
                  <a:pt x="130" y="17"/>
                </a:cubicBezTo>
                <a:cubicBezTo>
                  <a:pt x="130" y="17"/>
                  <a:pt x="130" y="17"/>
                  <a:pt x="130" y="17"/>
                </a:cubicBezTo>
                <a:cubicBezTo>
                  <a:pt x="129" y="17"/>
                  <a:pt x="129" y="17"/>
                  <a:pt x="129" y="17"/>
                </a:cubicBezTo>
                <a:cubicBezTo>
                  <a:pt x="128" y="17"/>
                  <a:pt x="127" y="17"/>
                  <a:pt x="126" y="16"/>
                </a:cubicBezTo>
                <a:cubicBezTo>
                  <a:pt x="133" y="34"/>
                  <a:pt x="133" y="34"/>
                  <a:pt x="133" y="34"/>
                </a:cubicBezTo>
                <a:cubicBezTo>
                  <a:pt x="136" y="33"/>
                  <a:pt x="139" y="33"/>
                  <a:pt x="142" y="33"/>
                </a:cubicBezTo>
                <a:cubicBezTo>
                  <a:pt x="142" y="39"/>
                  <a:pt x="142" y="39"/>
                  <a:pt x="142" y="39"/>
                </a:cubicBezTo>
                <a:cubicBezTo>
                  <a:pt x="142" y="39"/>
                  <a:pt x="142" y="39"/>
                  <a:pt x="142" y="39"/>
                </a:cubicBezTo>
                <a:cubicBezTo>
                  <a:pt x="139" y="39"/>
                  <a:pt x="137" y="39"/>
                  <a:pt x="135" y="40"/>
                </a:cubicBezTo>
                <a:cubicBezTo>
                  <a:pt x="138" y="49"/>
                  <a:pt x="138" y="49"/>
                  <a:pt x="138" y="49"/>
                </a:cubicBezTo>
                <a:cubicBezTo>
                  <a:pt x="140" y="49"/>
                  <a:pt x="141" y="48"/>
                  <a:pt x="142" y="48"/>
                </a:cubicBezTo>
                <a:close/>
                <a:moveTo>
                  <a:pt x="78" y="15"/>
                </a:moveTo>
                <a:cubicBezTo>
                  <a:pt x="79" y="15"/>
                  <a:pt x="80" y="14"/>
                  <a:pt x="80" y="12"/>
                </a:cubicBezTo>
                <a:cubicBezTo>
                  <a:pt x="80" y="11"/>
                  <a:pt x="79" y="10"/>
                  <a:pt x="78" y="10"/>
                </a:cubicBezTo>
                <a:lnTo>
                  <a:pt x="78" y="15"/>
                </a:lnTo>
                <a:close/>
                <a:moveTo>
                  <a:pt x="78" y="10"/>
                </a:moveTo>
                <a:cubicBezTo>
                  <a:pt x="78" y="15"/>
                  <a:pt x="78" y="15"/>
                  <a:pt x="78" y="15"/>
                </a:cubicBezTo>
                <a:cubicBezTo>
                  <a:pt x="78" y="16"/>
                  <a:pt x="77" y="16"/>
                  <a:pt x="76" y="16"/>
                </a:cubicBezTo>
                <a:cubicBezTo>
                  <a:pt x="70" y="16"/>
                  <a:pt x="70" y="16"/>
                  <a:pt x="70" y="16"/>
                </a:cubicBezTo>
                <a:cubicBezTo>
                  <a:pt x="73" y="22"/>
                  <a:pt x="73" y="22"/>
                  <a:pt x="73" y="22"/>
                </a:cubicBezTo>
                <a:cubicBezTo>
                  <a:pt x="78" y="22"/>
                  <a:pt x="78" y="22"/>
                  <a:pt x="78" y="22"/>
                </a:cubicBezTo>
                <a:cubicBezTo>
                  <a:pt x="78" y="27"/>
                  <a:pt x="78" y="27"/>
                  <a:pt x="78" y="27"/>
                </a:cubicBezTo>
                <a:cubicBezTo>
                  <a:pt x="75" y="27"/>
                  <a:pt x="75" y="27"/>
                  <a:pt x="75" y="27"/>
                </a:cubicBezTo>
                <a:cubicBezTo>
                  <a:pt x="78" y="37"/>
                  <a:pt x="78" y="37"/>
                  <a:pt x="78" y="37"/>
                </a:cubicBezTo>
                <a:cubicBezTo>
                  <a:pt x="78" y="51"/>
                  <a:pt x="78" y="51"/>
                  <a:pt x="78" y="51"/>
                </a:cubicBezTo>
                <a:cubicBezTo>
                  <a:pt x="69" y="28"/>
                  <a:pt x="69" y="28"/>
                  <a:pt x="69" y="28"/>
                </a:cubicBezTo>
                <a:cubicBezTo>
                  <a:pt x="53" y="44"/>
                  <a:pt x="53" y="44"/>
                  <a:pt x="53" y="44"/>
                </a:cubicBezTo>
                <a:cubicBezTo>
                  <a:pt x="53" y="38"/>
                  <a:pt x="53" y="38"/>
                  <a:pt x="53" y="38"/>
                </a:cubicBezTo>
                <a:cubicBezTo>
                  <a:pt x="68" y="23"/>
                  <a:pt x="68" y="23"/>
                  <a:pt x="68" y="23"/>
                </a:cubicBezTo>
                <a:cubicBezTo>
                  <a:pt x="65" y="16"/>
                  <a:pt x="65" y="16"/>
                  <a:pt x="65" y="16"/>
                </a:cubicBezTo>
                <a:cubicBezTo>
                  <a:pt x="61" y="16"/>
                  <a:pt x="61" y="16"/>
                  <a:pt x="61" y="16"/>
                </a:cubicBezTo>
                <a:cubicBezTo>
                  <a:pt x="59" y="16"/>
                  <a:pt x="58" y="14"/>
                  <a:pt x="58" y="12"/>
                </a:cubicBezTo>
                <a:cubicBezTo>
                  <a:pt x="58" y="11"/>
                  <a:pt x="59" y="9"/>
                  <a:pt x="61" y="9"/>
                </a:cubicBezTo>
                <a:cubicBezTo>
                  <a:pt x="76" y="9"/>
                  <a:pt x="76" y="9"/>
                  <a:pt x="76" y="9"/>
                </a:cubicBezTo>
                <a:cubicBezTo>
                  <a:pt x="77" y="9"/>
                  <a:pt x="78" y="9"/>
                  <a:pt x="78" y="10"/>
                </a:cubicBezTo>
                <a:close/>
                <a:moveTo>
                  <a:pt x="78" y="61"/>
                </a:moveTo>
                <a:cubicBezTo>
                  <a:pt x="59" y="61"/>
                  <a:pt x="59" y="61"/>
                  <a:pt x="59" y="61"/>
                </a:cubicBezTo>
                <a:cubicBezTo>
                  <a:pt x="59" y="55"/>
                  <a:pt x="57" y="49"/>
                  <a:pt x="53" y="45"/>
                </a:cubicBezTo>
                <a:cubicBezTo>
                  <a:pt x="53" y="60"/>
                  <a:pt x="53" y="60"/>
                  <a:pt x="53" y="60"/>
                </a:cubicBezTo>
                <a:cubicBezTo>
                  <a:pt x="53" y="60"/>
                  <a:pt x="53" y="60"/>
                  <a:pt x="53" y="61"/>
                </a:cubicBezTo>
                <a:cubicBezTo>
                  <a:pt x="53" y="61"/>
                  <a:pt x="53" y="61"/>
                  <a:pt x="53" y="61"/>
                </a:cubicBezTo>
                <a:cubicBezTo>
                  <a:pt x="53" y="66"/>
                  <a:pt x="53" y="66"/>
                  <a:pt x="53" y="66"/>
                </a:cubicBezTo>
                <a:cubicBezTo>
                  <a:pt x="53" y="66"/>
                  <a:pt x="53" y="66"/>
                  <a:pt x="53" y="66"/>
                </a:cubicBezTo>
                <a:cubicBezTo>
                  <a:pt x="53" y="66"/>
                  <a:pt x="53" y="66"/>
                  <a:pt x="53" y="66"/>
                </a:cubicBezTo>
                <a:cubicBezTo>
                  <a:pt x="53" y="81"/>
                  <a:pt x="53" y="81"/>
                  <a:pt x="53" y="81"/>
                </a:cubicBezTo>
                <a:cubicBezTo>
                  <a:pt x="56" y="77"/>
                  <a:pt x="59" y="71"/>
                  <a:pt x="59" y="66"/>
                </a:cubicBezTo>
                <a:cubicBezTo>
                  <a:pt x="78" y="66"/>
                  <a:pt x="78" y="66"/>
                  <a:pt x="78" y="66"/>
                </a:cubicBezTo>
                <a:lnTo>
                  <a:pt x="78" y="61"/>
                </a:lnTo>
                <a:close/>
                <a:moveTo>
                  <a:pt x="78" y="76"/>
                </a:moveTo>
                <a:cubicBezTo>
                  <a:pt x="78" y="78"/>
                  <a:pt x="78" y="78"/>
                  <a:pt x="78" y="78"/>
                </a:cubicBezTo>
                <a:cubicBezTo>
                  <a:pt x="77" y="78"/>
                  <a:pt x="77" y="78"/>
                  <a:pt x="77" y="78"/>
                </a:cubicBezTo>
                <a:cubicBezTo>
                  <a:pt x="76" y="78"/>
                  <a:pt x="76" y="77"/>
                  <a:pt x="76" y="76"/>
                </a:cubicBezTo>
                <a:cubicBezTo>
                  <a:pt x="77" y="76"/>
                  <a:pt x="77" y="75"/>
                  <a:pt x="78" y="76"/>
                </a:cubicBezTo>
                <a:close/>
                <a:moveTo>
                  <a:pt x="53" y="38"/>
                </a:moveTo>
                <a:cubicBezTo>
                  <a:pt x="53" y="44"/>
                  <a:pt x="53" y="44"/>
                  <a:pt x="53" y="44"/>
                </a:cubicBezTo>
                <a:cubicBezTo>
                  <a:pt x="53" y="44"/>
                  <a:pt x="53" y="44"/>
                  <a:pt x="53" y="44"/>
                </a:cubicBezTo>
                <a:cubicBezTo>
                  <a:pt x="53" y="45"/>
                  <a:pt x="53" y="45"/>
                  <a:pt x="53" y="45"/>
                </a:cubicBezTo>
                <a:cubicBezTo>
                  <a:pt x="53" y="60"/>
                  <a:pt x="53" y="60"/>
                  <a:pt x="53" y="60"/>
                </a:cubicBezTo>
                <a:cubicBezTo>
                  <a:pt x="53" y="56"/>
                  <a:pt x="51" y="52"/>
                  <a:pt x="49" y="49"/>
                </a:cubicBezTo>
                <a:cubicBezTo>
                  <a:pt x="47" y="50"/>
                  <a:pt x="47" y="50"/>
                  <a:pt x="47" y="50"/>
                </a:cubicBezTo>
                <a:cubicBezTo>
                  <a:pt x="47" y="39"/>
                  <a:pt x="47" y="39"/>
                  <a:pt x="47" y="39"/>
                </a:cubicBezTo>
                <a:cubicBezTo>
                  <a:pt x="48" y="40"/>
                  <a:pt x="49" y="40"/>
                  <a:pt x="50" y="41"/>
                </a:cubicBezTo>
                <a:lnTo>
                  <a:pt x="53" y="38"/>
                </a:lnTo>
                <a:close/>
                <a:moveTo>
                  <a:pt x="53" y="61"/>
                </a:moveTo>
                <a:cubicBezTo>
                  <a:pt x="53" y="66"/>
                  <a:pt x="53" y="66"/>
                  <a:pt x="53" y="66"/>
                </a:cubicBezTo>
                <a:cubicBezTo>
                  <a:pt x="47" y="66"/>
                  <a:pt x="47" y="66"/>
                  <a:pt x="47" y="66"/>
                </a:cubicBezTo>
                <a:cubicBezTo>
                  <a:pt x="47" y="61"/>
                  <a:pt x="47" y="61"/>
                  <a:pt x="47" y="61"/>
                </a:cubicBezTo>
                <a:lnTo>
                  <a:pt x="53" y="61"/>
                </a:lnTo>
                <a:close/>
                <a:moveTo>
                  <a:pt x="53" y="66"/>
                </a:moveTo>
                <a:cubicBezTo>
                  <a:pt x="53" y="81"/>
                  <a:pt x="53" y="81"/>
                  <a:pt x="53" y="81"/>
                </a:cubicBezTo>
                <a:cubicBezTo>
                  <a:pt x="51" y="83"/>
                  <a:pt x="50" y="85"/>
                  <a:pt x="47" y="87"/>
                </a:cubicBezTo>
                <a:cubicBezTo>
                  <a:pt x="47" y="78"/>
                  <a:pt x="47" y="78"/>
                  <a:pt x="47" y="78"/>
                </a:cubicBezTo>
                <a:cubicBezTo>
                  <a:pt x="50" y="75"/>
                  <a:pt x="52" y="71"/>
                  <a:pt x="53" y="66"/>
                </a:cubicBezTo>
                <a:close/>
                <a:moveTo>
                  <a:pt x="47" y="39"/>
                </a:moveTo>
                <a:cubicBezTo>
                  <a:pt x="47" y="50"/>
                  <a:pt x="47" y="50"/>
                  <a:pt x="47" y="50"/>
                </a:cubicBezTo>
                <a:cubicBezTo>
                  <a:pt x="42" y="56"/>
                  <a:pt x="42" y="56"/>
                  <a:pt x="42" y="56"/>
                </a:cubicBezTo>
                <a:cubicBezTo>
                  <a:pt x="43" y="57"/>
                  <a:pt x="43" y="59"/>
                  <a:pt x="44" y="61"/>
                </a:cubicBezTo>
                <a:cubicBezTo>
                  <a:pt x="47" y="61"/>
                  <a:pt x="47" y="61"/>
                  <a:pt x="47" y="61"/>
                </a:cubicBezTo>
                <a:cubicBezTo>
                  <a:pt x="47" y="66"/>
                  <a:pt x="47" y="66"/>
                  <a:pt x="47" y="66"/>
                </a:cubicBezTo>
                <a:cubicBezTo>
                  <a:pt x="43" y="66"/>
                  <a:pt x="43" y="66"/>
                  <a:pt x="43" y="66"/>
                </a:cubicBezTo>
                <a:cubicBezTo>
                  <a:pt x="43" y="69"/>
                  <a:pt x="41" y="71"/>
                  <a:pt x="39" y="73"/>
                </a:cubicBezTo>
                <a:cubicBezTo>
                  <a:pt x="39" y="70"/>
                  <a:pt x="39" y="70"/>
                  <a:pt x="39" y="70"/>
                </a:cubicBezTo>
                <a:cubicBezTo>
                  <a:pt x="40" y="69"/>
                  <a:pt x="41" y="67"/>
                  <a:pt x="41" y="66"/>
                </a:cubicBezTo>
                <a:cubicBezTo>
                  <a:pt x="39" y="66"/>
                  <a:pt x="39" y="66"/>
                  <a:pt x="39" y="66"/>
                </a:cubicBezTo>
                <a:cubicBezTo>
                  <a:pt x="39" y="61"/>
                  <a:pt x="39" y="61"/>
                  <a:pt x="39" y="61"/>
                </a:cubicBezTo>
                <a:cubicBezTo>
                  <a:pt x="41" y="61"/>
                  <a:pt x="41" y="61"/>
                  <a:pt x="41" y="61"/>
                </a:cubicBezTo>
                <a:cubicBezTo>
                  <a:pt x="41" y="60"/>
                  <a:pt x="41" y="58"/>
                  <a:pt x="40" y="57"/>
                </a:cubicBezTo>
                <a:cubicBezTo>
                  <a:pt x="39" y="58"/>
                  <a:pt x="39" y="58"/>
                  <a:pt x="39" y="58"/>
                </a:cubicBezTo>
                <a:cubicBezTo>
                  <a:pt x="39" y="52"/>
                  <a:pt x="39" y="52"/>
                  <a:pt x="39" y="52"/>
                </a:cubicBezTo>
                <a:cubicBezTo>
                  <a:pt x="45" y="45"/>
                  <a:pt x="45" y="45"/>
                  <a:pt x="45" y="45"/>
                </a:cubicBezTo>
                <a:cubicBezTo>
                  <a:pt x="44" y="43"/>
                  <a:pt x="41" y="42"/>
                  <a:pt x="39" y="41"/>
                </a:cubicBezTo>
                <a:cubicBezTo>
                  <a:pt x="39" y="35"/>
                  <a:pt x="39" y="35"/>
                  <a:pt x="39" y="35"/>
                </a:cubicBezTo>
                <a:cubicBezTo>
                  <a:pt x="42" y="36"/>
                  <a:pt x="45" y="37"/>
                  <a:pt x="47" y="39"/>
                </a:cubicBezTo>
                <a:close/>
                <a:moveTo>
                  <a:pt x="47" y="78"/>
                </a:moveTo>
                <a:cubicBezTo>
                  <a:pt x="47" y="87"/>
                  <a:pt x="47" y="87"/>
                  <a:pt x="47" y="87"/>
                </a:cubicBezTo>
                <a:cubicBezTo>
                  <a:pt x="45" y="88"/>
                  <a:pt x="42" y="90"/>
                  <a:pt x="39" y="91"/>
                </a:cubicBezTo>
                <a:cubicBezTo>
                  <a:pt x="39" y="85"/>
                  <a:pt x="39" y="85"/>
                  <a:pt x="39" y="85"/>
                </a:cubicBezTo>
                <a:cubicBezTo>
                  <a:pt x="42" y="83"/>
                  <a:pt x="45" y="81"/>
                  <a:pt x="47" y="78"/>
                </a:cubicBezTo>
                <a:close/>
                <a:moveTo>
                  <a:pt x="39" y="35"/>
                </a:moveTo>
                <a:cubicBezTo>
                  <a:pt x="39" y="41"/>
                  <a:pt x="39" y="41"/>
                  <a:pt x="39" y="41"/>
                </a:cubicBezTo>
                <a:cubicBezTo>
                  <a:pt x="36" y="40"/>
                  <a:pt x="33" y="39"/>
                  <a:pt x="30" y="39"/>
                </a:cubicBezTo>
                <a:cubicBezTo>
                  <a:pt x="29" y="39"/>
                  <a:pt x="29" y="39"/>
                  <a:pt x="29" y="39"/>
                </a:cubicBezTo>
                <a:cubicBezTo>
                  <a:pt x="29" y="33"/>
                  <a:pt x="29" y="33"/>
                  <a:pt x="29" y="33"/>
                </a:cubicBezTo>
                <a:cubicBezTo>
                  <a:pt x="30" y="33"/>
                  <a:pt x="30" y="33"/>
                  <a:pt x="30" y="33"/>
                </a:cubicBezTo>
                <a:cubicBezTo>
                  <a:pt x="33" y="33"/>
                  <a:pt x="36" y="34"/>
                  <a:pt x="39" y="35"/>
                </a:cubicBezTo>
                <a:close/>
                <a:moveTo>
                  <a:pt x="39" y="52"/>
                </a:moveTo>
                <a:cubicBezTo>
                  <a:pt x="39" y="58"/>
                  <a:pt x="39" y="58"/>
                  <a:pt x="39" y="58"/>
                </a:cubicBezTo>
                <a:cubicBezTo>
                  <a:pt x="37" y="61"/>
                  <a:pt x="37" y="61"/>
                  <a:pt x="37" y="61"/>
                </a:cubicBezTo>
                <a:cubicBezTo>
                  <a:pt x="39" y="61"/>
                  <a:pt x="39" y="61"/>
                  <a:pt x="39" y="61"/>
                </a:cubicBezTo>
                <a:cubicBezTo>
                  <a:pt x="39" y="66"/>
                  <a:pt x="39" y="66"/>
                  <a:pt x="39" y="66"/>
                </a:cubicBezTo>
                <a:cubicBezTo>
                  <a:pt x="33" y="66"/>
                  <a:pt x="33" y="66"/>
                  <a:pt x="33" y="66"/>
                </a:cubicBezTo>
                <a:cubicBezTo>
                  <a:pt x="33" y="67"/>
                  <a:pt x="31" y="67"/>
                  <a:pt x="30" y="67"/>
                </a:cubicBezTo>
                <a:cubicBezTo>
                  <a:pt x="29" y="67"/>
                  <a:pt x="29" y="67"/>
                  <a:pt x="29" y="67"/>
                </a:cubicBezTo>
                <a:cubicBezTo>
                  <a:pt x="29" y="58"/>
                  <a:pt x="29" y="58"/>
                  <a:pt x="29" y="58"/>
                </a:cubicBezTo>
                <a:cubicBezTo>
                  <a:pt x="30" y="58"/>
                  <a:pt x="30" y="58"/>
                  <a:pt x="30" y="58"/>
                </a:cubicBezTo>
                <a:cubicBezTo>
                  <a:pt x="31" y="58"/>
                  <a:pt x="31" y="58"/>
                  <a:pt x="32" y="59"/>
                </a:cubicBezTo>
                <a:cubicBezTo>
                  <a:pt x="37" y="54"/>
                  <a:pt x="37" y="54"/>
                  <a:pt x="37" y="54"/>
                </a:cubicBezTo>
                <a:cubicBezTo>
                  <a:pt x="35" y="52"/>
                  <a:pt x="32" y="51"/>
                  <a:pt x="30" y="51"/>
                </a:cubicBezTo>
                <a:cubicBezTo>
                  <a:pt x="29" y="51"/>
                  <a:pt x="29" y="51"/>
                  <a:pt x="29" y="51"/>
                </a:cubicBezTo>
                <a:cubicBezTo>
                  <a:pt x="29" y="49"/>
                  <a:pt x="29" y="49"/>
                  <a:pt x="29" y="49"/>
                </a:cubicBezTo>
                <a:cubicBezTo>
                  <a:pt x="30" y="49"/>
                  <a:pt x="30" y="49"/>
                  <a:pt x="30" y="49"/>
                </a:cubicBezTo>
                <a:cubicBezTo>
                  <a:pt x="33" y="49"/>
                  <a:pt x="36" y="50"/>
                  <a:pt x="39" y="52"/>
                </a:cubicBezTo>
                <a:close/>
                <a:moveTo>
                  <a:pt x="39" y="70"/>
                </a:moveTo>
                <a:cubicBezTo>
                  <a:pt x="39" y="73"/>
                  <a:pt x="39" y="73"/>
                  <a:pt x="39" y="73"/>
                </a:cubicBezTo>
                <a:cubicBezTo>
                  <a:pt x="37" y="76"/>
                  <a:pt x="33" y="77"/>
                  <a:pt x="30" y="77"/>
                </a:cubicBezTo>
                <a:cubicBezTo>
                  <a:pt x="29" y="77"/>
                  <a:pt x="29" y="77"/>
                  <a:pt x="29" y="77"/>
                </a:cubicBezTo>
                <a:cubicBezTo>
                  <a:pt x="29" y="75"/>
                  <a:pt x="29" y="75"/>
                  <a:pt x="29" y="75"/>
                </a:cubicBezTo>
                <a:cubicBezTo>
                  <a:pt x="30" y="75"/>
                  <a:pt x="30" y="75"/>
                  <a:pt x="30" y="75"/>
                </a:cubicBezTo>
                <a:cubicBezTo>
                  <a:pt x="33" y="75"/>
                  <a:pt x="37" y="73"/>
                  <a:pt x="39" y="70"/>
                </a:cubicBezTo>
                <a:close/>
                <a:moveTo>
                  <a:pt x="39" y="85"/>
                </a:moveTo>
                <a:cubicBezTo>
                  <a:pt x="39" y="91"/>
                  <a:pt x="39" y="91"/>
                  <a:pt x="39" y="91"/>
                </a:cubicBezTo>
                <a:cubicBezTo>
                  <a:pt x="36" y="92"/>
                  <a:pt x="33" y="92"/>
                  <a:pt x="30" y="92"/>
                </a:cubicBezTo>
                <a:cubicBezTo>
                  <a:pt x="29" y="92"/>
                  <a:pt x="29" y="92"/>
                  <a:pt x="29" y="92"/>
                </a:cubicBezTo>
                <a:cubicBezTo>
                  <a:pt x="29" y="87"/>
                  <a:pt x="29" y="87"/>
                  <a:pt x="29" y="87"/>
                </a:cubicBezTo>
                <a:cubicBezTo>
                  <a:pt x="30" y="87"/>
                  <a:pt x="30" y="87"/>
                  <a:pt x="30" y="87"/>
                </a:cubicBezTo>
                <a:cubicBezTo>
                  <a:pt x="33" y="87"/>
                  <a:pt x="36" y="86"/>
                  <a:pt x="39" y="85"/>
                </a:cubicBezTo>
                <a:close/>
                <a:moveTo>
                  <a:pt x="29" y="33"/>
                </a:moveTo>
                <a:cubicBezTo>
                  <a:pt x="29" y="39"/>
                  <a:pt x="29" y="39"/>
                  <a:pt x="29" y="39"/>
                </a:cubicBezTo>
                <a:cubicBezTo>
                  <a:pt x="16" y="39"/>
                  <a:pt x="6" y="50"/>
                  <a:pt x="6" y="63"/>
                </a:cubicBezTo>
                <a:cubicBezTo>
                  <a:pt x="6" y="76"/>
                  <a:pt x="16" y="86"/>
                  <a:pt x="29" y="87"/>
                </a:cubicBezTo>
                <a:cubicBezTo>
                  <a:pt x="29" y="92"/>
                  <a:pt x="29" y="92"/>
                  <a:pt x="29" y="92"/>
                </a:cubicBezTo>
                <a:cubicBezTo>
                  <a:pt x="13" y="92"/>
                  <a:pt x="0" y="79"/>
                  <a:pt x="0" y="63"/>
                </a:cubicBezTo>
                <a:cubicBezTo>
                  <a:pt x="0" y="47"/>
                  <a:pt x="13" y="33"/>
                  <a:pt x="29" y="33"/>
                </a:cubicBezTo>
                <a:close/>
                <a:moveTo>
                  <a:pt x="29" y="49"/>
                </a:moveTo>
                <a:cubicBezTo>
                  <a:pt x="22" y="49"/>
                  <a:pt x="15" y="55"/>
                  <a:pt x="15" y="63"/>
                </a:cubicBezTo>
                <a:cubicBezTo>
                  <a:pt x="15" y="71"/>
                  <a:pt x="22" y="77"/>
                  <a:pt x="29" y="77"/>
                </a:cubicBezTo>
                <a:cubicBezTo>
                  <a:pt x="29" y="75"/>
                  <a:pt x="29" y="75"/>
                  <a:pt x="29" y="75"/>
                </a:cubicBezTo>
                <a:cubicBezTo>
                  <a:pt x="23" y="75"/>
                  <a:pt x="18" y="69"/>
                  <a:pt x="18" y="63"/>
                </a:cubicBezTo>
                <a:cubicBezTo>
                  <a:pt x="18" y="56"/>
                  <a:pt x="23" y="51"/>
                  <a:pt x="29" y="51"/>
                </a:cubicBezTo>
                <a:lnTo>
                  <a:pt x="29" y="49"/>
                </a:lnTo>
                <a:close/>
                <a:moveTo>
                  <a:pt x="29" y="58"/>
                </a:moveTo>
                <a:cubicBezTo>
                  <a:pt x="27" y="58"/>
                  <a:pt x="25" y="60"/>
                  <a:pt x="25" y="63"/>
                </a:cubicBezTo>
                <a:cubicBezTo>
                  <a:pt x="25" y="65"/>
                  <a:pt x="27" y="67"/>
                  <a:pt x="29" y="67"/>
                </a:cubicBezTo>
                <a:lnTo>
                  <a:pt x="29" y="58"/>
                </a:lnTo>
                <a:close/>
              </a:path>
            </a:pathLst>
          </a:custGeom>
          <a:solidFill>
            <a:srgbClr val="113A59"/>
          </a:solidFill>
          <a:ln w="9525">
            <a:noFill/>
            <a:miter lim="800000"/>
          </a:ln>
        </p:spPr>
        <p:txBody>
          <a:bodyPr/>
          <a:lstStyle/>
          <a:p>
            <a:endParaRPr lang="zh-CN" altLang="en-US" sz="1600">
              <a:solidFill>
                <a:srgbClr val="3D7283"/>
              </a:solidFill>
              <a:latin typeface="Calibri" panose="020F0502020204030204" pitchFamily="34" charset="0"/>
            </a:endParaRPr>
          </a:p>
        </p:txBody>
      </p:sp>
      <p:sp>
        <p:nvSpPr>
          <p:cNvPr id="23567" name="Freeform 14"/>
          <p:cNvSpPr>
            <a:spLocks noEditPoints="1"/>
          </p:cNvSpPr>
          <p:nvPr/>
        </p:nvSpPr>
        <p:spPr bwMode="auto">
          <a:xfrm>
            <a:off x="4973638" y="2549525"/>
            <a:ext cx="871537" cy="550863"/>
          </a:xfrm>
          <a:custGeom>
            <a:avLst/>
            <a:gdLst>
              <a:gd name="T0" fmla="*/ 713000 w 176"/>
              <a:gd name="T1" fmla="*/ 128771 h 111"/>
              <a:gd name="T2" fmla="*/ 559507 w 176"/>
              <a:gd name="T3" fmla="*/ 346692 h 111"/>
              <a:gd name="T4" fmla="*/ 401062 w 176"/>
              <a:gd name="T5" fmla="*/ 406125 h 111"/>
              <a:gd name="T6" fmla="*/ 406014 w 176"/>
              <a:gd name="T7" fmla="*/ 406125 h 111"/>
              <a:gd name="T8" fmla="*/ 406014 w 176"/>
              <a:gd name="T9" fmla="*/ 401172 h 111"/>
              <a:gd name="T10" fmla="*/ 406014 w 176"/>
              <a:gd name="T11" fmla="*/ 401172 h 111"/>
              <a:gd name="T12" fmla="*/ 410965 w 176"/>
              <a:gd name="T13" fmla="*/ 401172 h 111"/>
              <a:gd name="T14" fmla="*/ 410965 w 176"/>
              <a:gd name="T15" fmla="*/ 401172 h 111"/>
              <a:gd name="T16" fmla="*/ 410965 w 176"/>
              <a:gd name="T17" fmla="*/ 401172 h 111"/>
              <a:gd name="T18" fmla="*/ 415916 w 176"/>
              <a:gd name="T19" fmla="*/ 401172 h 111"/>
              <a:gd name="T20" fmla="*/ 415916 w 176"/>
              <a:gd name="T21" fmla="*/ 401172 h 111"/>
              <a:gd name="T22" fmla="*/ 415916 w 176"/>
              <a:gd name="T23" fmla="*/ 401172 h 111"/>
              <a:gd name="T24" fmla="*/ 415916 w 176"/>
              <a:gd name="T25" fmla="*/ 401172 h 111"/>
              <a:gd name="T26" fmla="*/ 480284 w 176"/>
              <a:gd name="T27" fmla="*/ 406125 h 111"/>
              <a:gd name="T28" fmla="*/ 415916 w 176"/>
              <a:gd name="T29" fmla="*/ 485368 h 111"/>
              <a:gd name="T30" fmla="*/ 410965 w 176"/>
              <a:gd name="T31" fmla="*/ 485368 h 111"/>
              <a:gd name="T32" fmla="*/ 401062 w 176"/>
              <a:gd name="T33" fmla="*/ 480416 h 111"/>
              <a:gd name="T34" fmla="*/ 391160 w 176"/>
              <a:gd name="T35" fmla="*/ 480416 h 111"/>
              <a:gd name="T36" fmla="*/ 391160 w 176"/>
              <a:gd name="T37" fmla="*/ 480416 h 111"/>
              <a:gd name="T38" fmla="*/ 386208 w 176"/>
              <a:gd name="T39" fmla="*/ 480416 h 111"/>
              <a:gd name="T40" fmla="*/ 386208 w 176"/>
              <a:gd name="T41" fmla="*/ 480416 h 111"/>
              <a:gd name="T42" fmla="*/ 386208 w 176"/>
              <a:gd name="T43" fmla="*/ 480416 h 111"/>
              <a:gd name="T44" fmla="*/ 381257 w 176"/>
              <a:gd name="T45" fmla="*/ 480416 h 111"/>
              <a:gd name="T46" fmla="*/ 381257 w 176"/>
              <a:gd name="T47" fmla="*/ 480416 h 111"/>
              <a:gd name="T48" fmla="*/ 381257 w 176"/>
              <a:gd name="T49" fmla="*/ 480416 h 111"/>
              <a:gd name="T50" fmla="*/ 381257 w 176"/>
              <a:gd name="T51" fmla="*/ 480416 h 111"/>
              <a:gd name="T52" fmla="*/ 376305 w 176"/>
              <a:gd name="T53" fmla="*/ 475463 h 111"/>
              <a:gd name="T54" fmla="*/ 376305 w 176"/>
              <a:gd name="T55" fmla="*/ 475463 h 111"/>
              <a:gd name="T56" fmla="*/ 371354 w 176"/>
              <a:gd name="T57" fmla="*/ 475463 h 111"/>
              <a:gd name="T58" fmla="*/ 371354 w 176"/>
              <a:gd name="T59" fmla="*/ 475463 h 111"/>
              <a:gd name="T60" fmla="*/ 371354 w 176"/>
              <a:gd name="T61" fmla="*/ 475463 h 111"/>
              <a:gd name="T62" fmla="*/ 366403 w 176"/>
              <a:gd name="T63" fmla="*/ 475463 h 111"/>
              <a:gd name="T64" fmla="*/ 366403 w 176"/>
              <a:gd name="T65" fmla="*/ 470510 h 111"/>
              <a:gd name="T66" fmla="*/ 366403 w 176"/>
              <a:gd name="T67" fmla="*/ 470510 h 111"/>
              <a:gd name="T68" fmla="*/ 361451 w 176"/>
              <a:gd name="T69" fmla="*/ 470510 h 111"/>
              <a:gd name="T70" fmla="*/ 361451 w 176"/>
              <a:gd name="T71" fmla="*/ 465557 h 111"/>
              <a:gd name="T72" fmla="*/ 356500 w 176"/>
              <a:gd name="T73" fmla="*/ 460605 h 111"/>
              <a:gd name="T74" fmla="*/ 356500 w 176"/>
              <a:gd name="T75" fmla="*/ 460605 h 111"/>
              <a:gd name="T76" fmla="*/ 356500 w 176"/>
              <a:gd name="T77" fmla="*/ 460605 h 111"/>
              <a:gd name="T78" fmla="*/ 351548 w 176"/>
              <a:gd name="T79" fmla="*/ 455652 h 111"/>
              <a:gd name="T80" fmla="*/ 351548 w 176"/>
              <a:gd name="T81" fmla="*/ 455652 h 111"/>
              <a:gd name="T82" fmla="*/ 351548 w 176"/>
              <a:gd name="T83" fmla="*/ 450699 h 111"/>
              <a:gd name="T84" fmla="*/ 351548 w 176"/>
              <a:gd name="T85" fmla="*/ 445747 h 111"/>
              <a:gd name="T86" fmla="*/ 351548 w 176"/>
              <a:gd name="T87" fmla="*/ 445747 h 111"/>
              <a:gd name="T88" fmla="*/ 351548 w 176"/>
              <a:gd name="T89" fmla="*/ 440794 h 111"/>
              <a:gd name="T90" fmla="*/ 351548 w 176"/>
              <a:gd name="T91" fmla="*/ 435841 h 111"/>
              <a:gd name="T92" fmla="*/ 351548 w 176"/>
              <a:gd name="T93" fmla="*/ 430888 h 111"/>
              <a:gd name="T94" fmla="*/ 356500 w 176"/>
              <a:gd name="T95" fmla="*/ 376408 h 111"/>
              <a:gd name="T96" fmla="*/ 193104 w 176"/>
              <a:gd name="T97" fmla="*/ 282306 h 111"/>
              <a:gd name="T98" fmla="*/ 203007 w 176"/>
              <a:gd name="T99" fmla="*/ 282306 h 111"/>
              <a:gd name="T100" fmla="*/ 148542 w 176"/>
              <a:gd name="T101" fmla="*/ 529943 h 111"/>
              <a:gd name="T102" fmla="*/ 193104 w 176"/>
              <a:gd name="T103" fmla="*/ 510132 h 111"/>
              <a:gd name="T104" fmla="*/ 148542 w 176"/>
              <a:gd name="T105" fmla="*/ 302117 h 111"/>
              <a:gd name="T106" fmla="*/ 193104 w 176"/>
              <a:gd name="T107" fmla="*/ 282306 h 111"/>
              <a:gd name="T108" fmla="*/ 193104 w 176"/>
              <a:gd name="T109" fmla="*/ 282306 h 111"/>
              <a:gd name="T110" fmla="*/ 143590 w 176"/>
              <a:gd name="T111" fmla="*/ 529943 h 111"/>
              <a:gd name="T112" fmla="*/ 148542 w 176"/>
              <a:gd name="T113" fmla="*/ 376408 h 111"/>
              <a:gd name="T114" fmla="*/ 143590 w 176"/>
              <a:gd name="T115" fmla="*/ 302117 h 111"/>
              <a:gd name="T116" fmla="*/ 148542 w 176"/>
              <a:gd name="T117" fmla="*/ 302117 h 111"/>
              <a:gd name="T118" fmla="*/ 103979 w 176"/>
              <a:gd name="T119" fmla="*/ 544801 h 111"/>
              <a:gd name="T120" fmla="*/ 128736 w 176"/>
              <a:gd name="T121" fmla="*/ 371455 h 111"/>
              <a:gd name="T122" fmla="*/ 118833 w 176"/>
              <a:gd name="T123" fmla="*/ 316975 h 111"/>
              <a:gd name="T124" fmla="*/ 143590 w 176"/>
              <a:gd name="T125" fmla="*/ 302117 h 11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6"/>
              <a:gd name="T190" fmla="*/ 0 h 111"/>
              <a:gd name="T191" fmla="*/ 176 w 176"/>
              <a:gd name="T192" fmla="*/ 111 h 111"/>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6" h="111">
                <a:moveTo>
                  <a:pt x="99" y="38"/>
                </a:moveTo>
                <a:cubicBezTo>
                  <a:pt x="114" y="2"/>
                  <a:pt x="119" y="0"/>
                  <a:pt x="116" y="32"/>
                </a:cubicBezTo>
                <a:cubicBezTo>
                  <a:pt x="121" y="31"/>
                  <a:pt x="121" y="31"/>
                  <a:pt x="121" y="31"/>
                </a:cubicBezTo>
                <a:cubicBezTo>
                  <a:pt x="131" y="27"/>
                  <a:pt x="135" y="26"/>
                  <a:pt x="144" y="26"/>
                </a:cubicBezTo>
                <a:cubicBezTo>
                  <a:pt x="167" y="27"/>
                  <a:pt x="176" y="35"/>
                  <a:pt x="165" y="47"/>
                </a:cubicBezTo>
                <a:cubicBezTo>
                  <a:pt x="154" y="58"/>
                  <a:pt x="142" y="60"/>
                  <a:pt x="130" y="64"/>
                </a:cubicBezTo>
                <a:cubicBezTo>
                  <a:pt x="125" y="65"/>
                  <a:pt x="120" y="66"/>
                  <a:pt x="116" y="68"/>
                </a:cubicBezTo>
                <a:cubicBezTo>
                  <a:pt x="115" y="68"/>
                  <a:pt x="114" y="69"/>
                  <a:pt x="113" y="70"/>
                </a:cubicBezTo>
                <a:cubicBezTo>
                  <a:pt x="107" y="74"/>
                  <a:pt x="100" y="76"/>
                  <a:pt x="90" y="77"/>
                </a:cubicBezTo>
                <a:cubicBezTo>
                  <a:pt x="87" y="78"/>
                  <a:pt x="84" y="80"/>
                  <a:pt x="81" y="82"/>
                </a:cubicBezTo>
                <a:cubicBezTo>
                  <a:pt x="81" y="82"/>
                  <a:pt x="81" y="82"/>
                  <a:pt x="81" y="82"/>
                </a:cubicBezTo>
                <a:cubicBezTo>
                  <a:pt x="81" y="82"/>
                  <a:pt x="81" y="82"/>
                  <a:pt x="81" y="82"/>
                </a:cubicBezTo>
                <a:cubicBezTo>
                  <a:pt x="82" y="82"/>
                  <a:pt x="82" y="82"/>
                  <a:pt x="82" y="82"/>
                </a:cubicBezTo>
                <a:cubicBezTo>
                  <a:pt x="82" y="82"/>
                  <a:pt x="82" y="82"/>
                  <a:pt x="82" y="82"/>
                </a:cubicBezTo>
                <a:cubicBezTo>
                  <a:pt x="82" y="82"/>
                  <a:pt x="82" y="82"/>
                  <a:pt x="82" y="82"/>
                </a:cubicBezTo>
                <a:cubicBezTo>
                  <a:pt x="82" y="82"/>
                  <a:pt x="82" y="82"/>
                  <a:pt x="82" y="82"/>
                </a:cubicBezTo>
                <a:cubicBezTo>
                  <a:pt x="82" y="82"/>
                  <a:pt x="82" y="82"/>
                  <a:pt x="82" y="82"/>
                </a:cubicBezTo>
                <a:cubicBezTo>
                  <a:pt x="82" y="82"/>
                  <a:pt x="82" y="82"/>
                  <a:pt x="82" y="82"/>
                </a:cubicBezTo>
                <a:cubicBezTo>
                  <a:pt x="82" y="81"/>
                  <a:pt x="82" y="81"/>
                  <a:pt x="82" y="81"/>
                </a:cubicBezTo>
                <a:cubicBezTo>
                  <a:pt x="82" y="81"/>
                  <a:pt x="82" y="81"/>
                  <a:pt x="82" y="81"/>
                </a:cubicBezTo>
                <a:cubicBezTo>
                  <a:pt x="82" y="81"/>
                  <a:pt x="82" y="81"/>
                  <a:pt x="82" y="81"/>
                </a:cubicBezTo>
                <a:cubicBezTo>
                  <a:pt x="82" y="81"/>
                  <a:pt x="82" y="81"/>
                  <a:pt x="82" y="81"/>
                </a:cubicBezTo>
                <a:cubicBezTo>
                  <a:pt x="82" y="81"/>
                  <a:pt x="82" y="81"/>
                  <a:pt x="82" y="81"/>
                </a:cubicBezTo>
                <a:cubicBezTo>
                  <a:pt x="82" y="81"/>
                  <a:pt x="82" y="81"/>
                  <a:pt x="82" y="81"/>
                </a:cubicBezTo>
                <a:cubicBezTo>
                  <a:pt x="82" y="81"/>
                  <a:pt x="82" y="81"/>
                  <a:pt x="82" y="81"/>
                </a:cubicBezTo>
                <a:cubicBezTo>
                  <a:pt x="82" y="81"/>
                  <a:pt x="82" y="81"/>
                  <a:pt x="82" y="81"/>
                </a:cubicBezTo>
                <a:cubicBezTo>
                  <a:pt x="83" y="81"/>
                  <a:pt x="83" y="81"/>
                  <a:pt x="83" y="81"/>
                </a:cubicBezTo>
                <a:cubicBezTo>
                  <a:pt x="83" y="81"/>
                  <a:pt x="83" y="81"/>
                  <a:pt x="83" y="81"/>
                </a:cubicBezTo>
                <a:cubicBezTo>
                  <a:pt x="83" y="81"/>
                  <a:pt x="83" y="81"/>
                  <a:pt x="83" y="81"/>
                </a:cubicBezTo>
                <a:cubicBezTo>
                  <a:pt x="83" y="81"/>
                  <a:pt x="83" y="81"/>
                  <a:pt x="83" y="81"/>
                </a:cubicBezTo>
                <a:cubicBezTo>
                  <a:pt x="83" y="81"/>
                  <a:pt x="83" y="81"/>
                  <a:pt x="83" y="81"/>
                </a:cubicBezTo>
                <a:cubicBezTo>
                  <a:pt x="83" y="81"/>
                  <a:pt x="83" y="81"/>
                  <a:pt x="83" y="81"/>
                </a:cubicBezTo>
                <a:cubicBezTo>
                  <a:pt x="83" y="81"/>
                  <a:pt x="83" y="81"/>
                  <a:pt x="83" y="81"/>
                </a:cubicBezTo>
                <a:cubicBezTo>
                  <a:pt x="83" y="81"/>
                  <a:pt x="83" y="81"/>
                  <a:pt x="83" y="81"/>
                </a:cubicBezTo>
                <a:cubicBezTo>
                  <a:pt x="83" y="81"/>
                  <a:pt x="83" y="81"/>
                  <a:pt x="83" y="81"/>
                </a:cubicBezTo>
                <a:cubicBezTo>
                  <a:pt x="83" y="81"/>
                  <a:pt x="83" y="81"/>
                  <a:pt x="83" y="81"/>
                </a:cubicBezTo>
                <a:cubicBezTo>
                  <a:pt x="83" y="81"/>
                  <a:pt x="83" y="81"/>
                  <a:pt x="83"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8" y="81"/>
                  <a:pt x="92" y="81"/>
                  <a:pt x="97" y="82"/>
                </a:cubicBezTo>
                <a:cubicBezTo>
                  <a:pt x="97" y="82"/>
                  <a:pt x="97" y="82"/>
                  <a:pt x="97" y="82"/>
                </a:cubicBezTo>
                <a:cubicBezTo>
                  <a:pt x="99" y="82"/>
                  <a:pt x="102" y="84"/>
                  <a:pt x="103" y="88"/>
                </a:cubicBezTo>
                <a:cubicBezTo>
                  <a:pt x="104" y="92"/>
                  <a:pt x="103" y="96"/>
                  <a:pt x="101" y="96"/>
                </a:cubicBezTo>
                <a:cubicBezTo>
                  <a:pt x="100" y="96"/>
                  <a:pt x="100" y="96"/>
                  <a:pt x="100" y="96"/>
                </a:cubicBezTo>
                <a:cubicBezTo>
                  <a:pt x="93" y="97"/>
                  <a:pt x="88" y="98"/>
                  <a:pt x="84" y="98"/>
                </a:cubicBezTo>
                <a:cubicBezTo>
                  <a:pt x="83" y="98"/>
                  <a:pt x="83" y="98"/>
                  <a:pt x="83" y="98"/>
                </a:cubicBezTo>
                <a:cubicBezTo>
                  <a:pt x="83" y="98"/>
                  <a:pt x="83" y="98"/>
                  <a:pt x="83" y="98"/>
                </a:cubicBezTo>
                <a:cubicBezTo>
                  <a:pt x="83" y="98"/>
                  <a:pt x="83" y="98"/>
                  <a:pt x="83" y="98"/>
                </a:cubicBezTo>
                <a:cubicBezTo>
                  <a:pt x="83" y="98"/>
                  <a:pt x="83" y="98"/>
                  <a:pt x="83" y="98"/>
                </a:cubicBezTo>
                <a:cubicBezTo>
                  <a:pt x="83" y="98"/>
                  <a:pt x="83" y="98"/>
                  <a:pt x="83" y="98"/>
                </a:cubicBezTo>
                <a:cubicBezTo>
                  <a:pt x="83" y="98"/>
                  <a:pt x="82" y="98"/>
                  <a:pt x="82" y="97"/>
                </a:cubicBezTo>
                <a:cubicBezTo>
                  <a:pt x="82" y="97"/>
                  <a:pt x="82" y="97"/>
                  <a:pt x="82" y="97"/>
                </a:cubicBezTo>
                <a:cubicBezTo>
                  <a:pt x="81" y="97"/>
                  <a:pt x="81" y="97"/>
                  <a:pt x="81" y="97"/>
                </a:cubicBezTo>
                <a:cubicBezTo>
                  <a:pt x="80" y="97"/>
                  <a:pt x="80" y="97"/>
                  <a:pt x="80" y="97"/>
                </a:cubicBezTo>
                <a:cubicBezTo>
                  <a:pt x="80" y="97"/>
                  <a:pt x="80" y="97"/>
                  <a:pt x="80" y="97"/>
                </a:cubicBezTo>
                <a:cubicBezTo>
                  <a:pt x="80" y="97"/>
                  <a:pt x="80" y="97"/>
                  <a:pt x="80" y="97"/>
                </a:cubicBezTo>
                <a:cubicBezTo>
                  <a:pt x="80" y="97"/>
                  <a:pt x="79" y="97"/>
                  <a:pt x="79" y="97"/>
                </a:cubicBezTo>
                <a:cubicBezTo>
                  <a:pt x="79" y="97"/>
                  <a:pt x="79" y="97"/>
                  <a:pt x="79" y="97"/>
                </a:cubicBezTo>
                <a:cubicBezTo>
                  <a:pt x="79" y="97"/>
                  <a:pt x="79" y="97"/>
                  <a:pt x="79" y="97"/>
                </a:cubicBezTo>
                <a:cubicBezTo>
                  <a:pt x="79" y="97"/>
                  <a:pt x="79" y="97"/>
                  <a:pt x="79" y="97"/>
                </a:cubicBezTo>
                <a:cubicBezTo>
                  <a:pt x="79" y="97"/>
                  <a:pt x="79" y="97"/>
                  <a:pt x="79" y="97"/>
                </a:cubicBezTo>
                <a:cubicBezTo>
                  <a:pt x="78" y="97"/>
                  <a:pt x="78" y="97"/>
                  <a:pt x="78" y="97"/>
                </a:cubicBezTo>
                <a:cubicBezTo>
                  <a:pt x="78" y="97"/>
                  <a:pt x="78" y="97"/>
                  <a:pt x="78" y="97"/>
                </a:cubicBezTo>
                <a:cubicBezTo>
                  <a:pt x="78" y="97"/>
                  <a:pt x="78" y="97"/>
                  <a:pt x="78" y="97"/>
                </a:cubicBezTo>
                <a:cubicBezTo>
                  <a:pt x="78" y="97"/>
                  <a:pt x="78" y="97"/>
                  <a:pt x="78" y="97"/>
                </a:cubicBezTo>
                <a:cubicBezTo>
                  <a:pt x="78" y="97"/>
                  <a:pt x="78" y="97"/>
                  <a:pt x="78" y="97"/>
                </a:cubicBezTo>
                <a:cubicBezTo>
                  <a:pt x="78" y="97"/>
                  <a:pt x="78" y="97"/>
                  <a:pt x="78" y="97"/>
                </a:cubicBezTo>
                <a:cubicBezTo>
                  <a:pt x="78" y="97"/>
                  <a:pt x="78" y="97"/>
                  <a:pt x="78" y="97"/>
                </a:cubicBezTo>
                <a:cubicBezTo>
                  <a:pt x="78" y="97"/>
                  <a:pt x="78" y="97"/>
                  <a:pt x="78" y="97"/>
                </a:cubicBezTo>
                <a:cubicBezTo>
                  <a:pt x="78" y="97"/>
                  <a:pt x="78" y="97"/>
                  <a:pt x="78" y="97"/>
                </a:cubicBezTo>
                <a:cubicBezTo>
                  <a:pt x="78" y="97"/>
                  <a:pt x="78" y="97"/>
                  <a:pt x="78" y="97"/>
                </a:cubicBezTo>
                <a:cubicBezTo>
                  <a:pt x="78" y="97"/>
                  <a:pt x="78" y="97"/>
                  <a:pt x="78" y="97"/>
                </a:cubicBezTo>
                <a:cubicBezTo>
                  <a:pt x="78" y="97"/>
                  <a:pt x="78" y="97"/>
                  <a:pt x="78"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6" y="96"/>
                  <a:pt x="76" y="96"/>
                  <a:pt x="76" y="96"/>
                </a:cubicBezTo>
                <a:cubicBezTo>
                  <a:pt x="76" y="96"/>
                  <a:pt x="76" y="96"/>
                  <a:pt x="76" y="96"/>
                </a:cubicBezTo>
                <a:cubicBezTo>
                  <a:pt x="76" y="96"/>
                  <a:pt x="76" y="96"/>
                  <a:pt x="76" y="96"/>
                </a:cubicBezTo>
                <a:cubicBezTo>
                  <a:pt x="76" y="96"/>
                  <a:pt x="76" y="96"/>
                  <a:pt x="76" y="96"/>
                </a:cubicBezTo>
                <a:cubicBezTo>
                  <a:pt x="76" y="96"/>
                  <a:pt x="76" y="96"/>
                  <a:pt x="76" y="96"/>
                </a:cubicBezTo>
                <a:cubicBezTo>
                  <a:pt x="76" y="96"/>
                  <a:pt x="76" y="96"/>
                  <a:pt x="76" y="96"/>
                </a:cubicBezTo>
                <a:cubicBezTo>
                  <a:pt x="76" y="96"/>
                  <a:pt x="76" y="96"/>
                  <a:pt x="76" y="96"/>
                </a:cubicBezTo>
                <a:cubicBezTo>
                  <a:pt x="76" y="96"/>
                  <a:pt x="76" y="96"/>
                  <a:pt x="76" y="96"/>
                </a:cubicBezTo>
                <a:cubicBezTo>
                  <a:pt x="76" y="96"/>
                  <a:pt x="76" y="96"/>
                  <a:pt x="76" y="96"/>
                </a:cubicBezTo>
                <a:cubicBezTo>
                  <a:pt x="76" y="96"/>
                  <a:pt x="76" y="96"/>
                  <a:pt x="76" y="96"/>
                </a:cubicBezTo>
                <a:cubicBezTo>
                  <a:pt x="75" y="96"/>
                  <a:pt x="75" y="96"/>
                  <a:pt x="75" y="96"/>
                </a:cubicBezTo>
                <a:cubicBezTo>
                  <a:pt x="75" y="96"/>
                  <a:pt x="75" y="96"/>
                  <a:pt x="75" y="96"/>
                </a:cubicBezTo>
                <a:cubicBezTo>
                  <a:pt x="75" y="96"/>
                  <a:pt x="75" y="96"/>
                  <a:pt x="75" y="96"/>
                </a:cubicBezTo>
                <a:cubicBezTo>
                  <a:pt x="75" y="96"/>
                  <a:pt x="75" y="96"/>
                  <a:pt x="75" y="96"/>
                </a:cubicBezTo>
                <a:cubicBezTo>
                  <a:pt x="75" y="96"/>
                  <a:pt x="75" y="96"/>
                  <a:pt x="75" y="96"/>
                </a:cubicBezTo>
                <a:cubicBezTo>
                  <a:pt x="75" y="96"/>
                  <a:pt x="75" y="96"/>
                  <a:pt x="75" y="96"/>
                </a:cubicBezTo>
                <a:cubicBezTo>
                  <a:pt x="75" y="96"/>
                  <a:pt x="75" y="96"/>
                  <a:pt x="75" y="96"/>
                </a:cubicBezTo>
                <a:cubicBezTo>
                  <a:pt x="75" y="96"/>
                  <a:pt x="75" y="96"/>
                  <a:pt x="75" y="96"/>
                </a:cubicBezTo>
                <a:cubicBezTo>
                  <a:pt x="75" y="96"/>
                  <a:pt x="75" y="96"/>
                  <a:pt x="75" y="96"/>
                </a:cubicBezTo>
                <a:cubicBezTo>
                  <a:pt x="75" y="96"/>
                  <a:pt x="75" y="96"/>
                  <a:pt x="75" y="96"/>
                </a:cubicBezTo>
                <a:cubicBezTo>
                  <a:pt x="75" y="96"/>
                  <a:pt x="75" y="96"/>
                  <a:pt x="75" y="96"/>
                </a:cubicBezTo>
                <a:cubicBezTo>
                  <a:pt x="75" y="96"/>
                  <a:pt x="75" y="96"/>
                  <a:pt x="75" y="96"/>
                </a:cubicBezTo>
                <a:cubicBezTo>
                  <a:pt x="75" y="96"/>
                  <a:pt x="75" y="96"/>
                  <a:pt x="75" y="96"/>
                </a:cubicBezTo>
                <a:cubicBezTo>
                  <a:pt x="74" y="96"/>
                  <a:pt x="74" y="96"/>
                  <a:pt x="74" y="96"/>
                </a:cubicBezTo>
                <a:cubicBezTo>
                  <a:pt x="74" y="96"/>
                  <a:pt x="74" y="96"/>
                  <a:pt x="74" y="96"/>
                </a:cubicBezTo>
                <a:cubicBezTo>
                  <a:pt x="74" y="95"/>
                  <a:pt x="74" y="95"/>
                  <a:pt x="74" y="95"/>
                </a:cubicBezTo>
                <a:cubicBezTo>
                  <a:pt x="74" y="95"/>
                  <a:pt x="74" y="95"/>
                  <a:pt x="74" y="95"/>
                </a:cubicBezTo>
                <a:cubicBezTo>
                  <a:pt x="74" y="95"/>
                  <a:pt x="74" y="95"/>
                  <a:pt x="74" y="95"/>
                </a:cubicBezTo>
                <a:cubicBezTo>
                  <a:pt x="74" y="95"/>
                  <a:pt x="74" y="95"/>
                  <a:pt x="74" y="95"/>
                </a:cubicBezTo>
                <a:cubicBezTo>
                  <a:pt x="74" y="95"/>
                  <a:pt x="74" y="95"/>
                  <a:pt x="74" y="95"/>
                </a:cubicBezTo>
                <a:cubicBezTo>
                  <a:pt x="74" y="95"/>
                  <a:pt x="74" y="95"/>
                  <a:pt x="74" y="95"/>
                </a:cubicBezTo>
                <a:cubicBezTo>
                  <a:pt x="74" y="95"/>
                  <a:pt x="74" y="95"/>
                  <a:pt x="74" y="95"/>
                </a:cubicBezTo>
                <a:cubicBezTo>
                  <a:pt x="74" y="95"/>
                  <a:pt x="74" y="95"/>
                  <a:pt x="74" y="95"/>
                </a:cubicBezTo>
                <a:cubicBezTo>
                  <a:pt x="73" y="95"/>
                  <a:pt x="73" y="95"/>
                  <a:pt x="73" y="95"/>
                </a:cubicBezTo>
                <a:cubicBezTo>
                  <a:pt x="73" y="95"/>
                  <a:pt x="73" y="95"/>
                  <a:pt x="73" y="95"/>
                </a:cubicBezTo>
                <a:cubicBezTo>
                  <a:pt x="73" y="95"/>
                  <a:pt x="73" y="95"/>
                  <a:pt x="73" y="95"/>
                </a:cubicBezTo>
                <a:cubicBezTo>
                  <a:pt x="73" y="95"/>
                  <a:pt x="73" y="95"/>
                  <a:pt x="73" y="95"/>
                </a:cubicBezTo>
                <a:cubicBezTo>
                  <a:pt x="73" y="95"/>
                  <a:pt x="73" y="95"/>
                  <a:pt x="73" y="95"/>
                </a:cubicBezTo>
                <a:cubicBezTo>
                  <a:pt x="73" y="95"/>
                  <a:pt x="73" y="95"/>
                  <a:pt x="73" y="95"/>
                </a:cubicBezTo>
                <a:cubicBezTo>
                  <a:pt x="73" y="94"/>
                  <a:pt x="73" y="94"/>
                  <a:pt x="73" y="94"/>
                </a:cubicBezTo>
                <a:cubicBezTo>
                  <a:pt x="72" y="94"/>
                  <a:pt x="72" y="94"/>
                  <a:pt x="72" y="94"/>
                </a:cubicBezTo>
                <a:cubicBezTo>
                  <a:pt x="72" y="94"/>
                  <a:pt x="72" y="94"/>
                  <a:pt x="72" y="94"/>
                </a:cubicBezTo>
                <a:cubicBezTo>
                  <a:pt x="72" y="94"/>
                  <a:pt x="72" y="94"/>
                  <a:pt x="72" y="94"/>
                </a:cubicBezTo>
                <a:cubicBezTo>
                  <a:pt x="72" y="93"/>
                  <a:pt x="72" y="93"/>
                  <a:pt x="72" y="93"/>
                </a:cubicBezTo>
                <a:cubicBezTo>
                  <a:pt x="72" y="93"/>
                  <a:pt x="72" y="93"/>
                  <a:pt x="72" y="93"/>
                </a:cubicBezTo>
                <a:cubicBezTo>
                  <a:pt x="72" y="93"/>
                  <a:pt x="72" y="93"/>
                  <a:pt x="72" y="93"/>
                </a:cubicBezTo>
                <a:cubicBezTo>
                  <a:pt x="72" y="93"/>
                  <a:pt x="72" y="93"/>
                  <a:pt x="72" y="93"/>
                </a:cubicBezTo>
                <a:cubicBezTo>
                  <a:pt x="72" y="93"/>
                  <a:pt x="72" y="93"/>
                  <a:pt x="72" y="93"/>
                </a:cubicBezTo>
                <a:cubicBezTo>
                  <a:pt x="72" y="93"/>
                  <a:pt x="72" y="93"/>
                  <a:pt x="72" y="93"/>
                </a:cubicBezTo>
                <a:cubicBezTo>
                  <a:pt x="72" y="93"/>
                  <a:pt x="72" y="93"/>
                  <a:pt x="72" y="93"/>
                </a:cubicBezTo>
                <a:cubicBezTo>
                  <a:pt x="72" y="93"/>
                  <a:pt x="72" y="93"/>
                  <a:pt x="72" y="93"/>
                </a:cubicBezTo>
                <a:cubicBezTo>
                  <a:pt x="72" y="93"/>
                  <a:pt x="72" y="93"/>
                  <a:pt x="72" y="93"/>
                </a:cubicBezTo>
                <a:cubicBezTo>
                  <a:pt x="72" y="93"/>
                  <a:pt x="72" y="93"/>
                  <a:pt x="72" y="93"/>
                </a:cubicBezTo>
                <a:cubicBezTo>
                  <a:pt x="71" y="93"/>
                  <a:pt x="71" y="93"/>
                  <a:pt x="71" y="93"/>
                </a:cubicBezTo>
                <a:cubicBezTo>
                  <a:pt x="71" y="93"/>
                  <a:pt x="71" y="93"/>
                  <a:pt x="71" y="93"/>
                </a:cubicBezTo>
                <a:cubicBezTo>
                  <a:pt x="71" y="92"/>
                  <a:pt x="71" y="92"/>
                  <a:pt x="71" y="92"/>
                </a:cubicBezTo>
                <a:cubicBezTo>
                  <a:pt x="71" y="92"/>
                  <a:pt x="71" y="92"/>
                  <a:pt x="71" y="92"/>
                </a:cubicBezTo>
                <a:cubicBezTo>
                  <a:pt x="71" y="92"/>
                  <a:pt x="71" y="92"/>
                  <a:pt x="71" y="92"/>
                </a:cubicBezTo>
                <a:cubicBezTo>
                  <a:pt x="71" y="92"/>
                  <a:pt x="71" y="92"/>
                  <a:pt x="71" y="92"/>
                </a:cubicBezTo>
                <a:cubicBezTo>
                  <a:pt x="71" y="92"/>
                  <a:pt x="71" y="92"/>
                  <a:pt x="71" y="92"/>
                </a:cubicBezTo>
                <a:cubicBezTo>
                  <a:pt x="71" y="92"/>
                  <a:pt x="71" y="92"/>
                  <a:pt x="71" y="92"/>
                </a:cubicBezTo>
                <a:cubicBezTo>
                  <a:pt x="71" y="91"/>
                  <a:pt x="71" y="91"/>
                  <a:pt x="71" y="91"/>
                </a:cubicBezTo>
                <a:cubicBezTo>
                  <a:pt x="71" y="91"/>
                  <a:pt x="71" y="91"/>
                  <a:pt x="71" y="91"/>
                </a:cubicBezTo>
                <a:cubicBezTo>
                  <a:pt x="71" y="91"/>
                  <a:pt x="71" y="91"/>
                  <a:pt x="71" y="91"/>
                </a:cubicBezTo>
                <a:cubicBezTo>
                  <a:pt x="71" y="91"/>
                  <a:pt x="71" y="91"/>
                  <a:pt x="71" y="91"/>
                </a:cubicBezTo>
                <a:cubicBezTo>
                  <a:pt x="71" y="91"/>
                  <a:pt x="71" y="91"/>
                  <a:pt x="71" y="91"/>
                </a:cubicBezTo>
                <a:cubicBezTo>
                  <a:pt x="71" y="91"/>
                  <a:pt x="71" y="91"/>
                  <a:pt x="71" y="91"/>
                </a:cubicBezTo>
                <a:cubicBezTo>
                  <a:pt x="71" y="90"/>
                  <a:pt x="71" y="90"/>
                  <a:pt x="71" y="90"/>
                </a:cubicBezTo>
                <a:cubicBezTo>
                  <a:pt x="71" y="90"/>
                  <a:pt x="71" y="90"/>
                  <a:pt x="71" y="90"/>
                </a:cubicBezTo>
                <a:cubicBezTo>
                  <a:pt x="71" y="90"/>
                  <a:pt x="71" y="90"/>
                  <a:pt x="71" y="90"/>
                </a:cubicBezTo>
                <a:cubicBezTo>
                  <a:pt x="71" y="90"/>
                  <a:pt x="71" y="90"/>
                  <a:pt x="71" y="90"/>
                </a:cubicBezTo>
                <a:cubicBezTo>
                  <a:pt x="71" y="90"/>
                  <a:pt x="71" y="90"/>
                  <a:pt x="71" y="90"/>
                </a:cubicBezTo>
                <a:cubicBezTo>
                  <a:pt x="71" y="90"/>
                  <a:pt x="71" y="90"/>
                  <a:pt x="71" y="90"/>
                </a:cubicBezTo>
                <a:cubicBezTo>
                  <a:pt x="71" y="89"/>
                  <a:pt x="71" y="89"/>
                  <a:pt x="71" y="89"/>
                </a:cubicBezTo>
                <a:cubicBezTo>
                  <a:pt x="71" y="89"/>
                  <a:pt x="71" y="89"/>
                  <a:pt x="71" y="89"/>
                </a:cubicBezTo>
                <a:cubicBezTo>
                  <a:pt x="71" y="89"/>
                  <a:pt x="71" y="89"/>
                  <a:pt x="71" y="89"/>
                </a:cubicBezTo>
                <a:cubicBezTo>
                  <a:pt x="71" y="89"/>
                  <a:pt x="71" y="89"/>
                  <a:pt x="71" y="89"/>
                </a:cubicBezTo>
                <a:cubicBezTo>
                  <a:pt x="71" y="88"/>
                  <a:pt x="71" y="88"/>
                  <a:pt x="71" y="88"/>
                </a:cubicBezTo>
                <a:cubicBezTo>
                  <a:pt x="71" y="88"/>
                  <a:pt x="71" y="88"/>
                  <a:pt x="71" y="88"/>
                </a:cubicBezTo>
                <a:cubicBezTo>
                  <a:pt x="71" y="88"/>
                  <a:pt x="71" y="88"/>
                  <a:pt x="71" y="88"/>
                </a:cubicBezTo>
                <a:cubicBezTo>
                  <a:pt x="71" y="88"/>
                  <a:pt x="71" y="88"/>
                  <a:pt x="71" y="88"/>
                </a:cubicBezTo>
                <a:cubicBezTo>
                  <a:pt x="71" y="88"/>
                  <a:pt x="71" y="88"/>
                  <a:pt x="71" y="88"/>
                </a:cubicBezTo>
                <a:cubicBezTo>
                  <a:pt x="71" y="88"/>
                  <a:pt x="71" y="88"/>
                  <a:pt x="71" y="88"/>
                </a:cubicBezTo>
                <a:cubicBezTo>
                  <a:pt x="71" y="87"/>
                  <a:pt x="71" y="87"/>
                  <a:pt x="71" y="87"/>
                </a:cubicBezTo>
                <a:cubicBezTo>
                  <a:pt x="72" y="87"/>
                  <a:pt x="73" y="86"/>
                  <a:pt x="74" y="86"/>
                </a:cubicBezTo>
                <a:cubicBezTo>
                  <a:pt x="61" y="93"/>
                  <a:pt x="49" y="98"/>
                  <a:pt x="39" y="103"/>
                </a:cubicBezTo>
                <a:cubicBezTo>
                  <a:pt x="39" y="96"/>
                  <a:pt x="39" y="96"/>
                  <a:pt x="39" y="96"/>
                </a:cubicBezTo>
                <a:cubicBezTo>
                  <a:pt x="52" y="88"/>
                  <a:pt x="63" y="82"/>
                  <a:pt x="72" y="76"/>
                </a:cubicBezTo>
                <a:cubicBezTo>
                  <a:pt x="59" y="78"/>
                  <a:pt x="48" y="78"/>
                  <a:pt x="39" y="77"/>
                </a:cubicBezTo>
                <a:cubicBezTo>
                  <a:pt x="39" y="57"/>
                  <a:pt x="39" y="57"/>
                  <a:pt x="39" y="57"/>
                </a:cubicBezTo>
                <a:cubicBezTo>
                  <a:pt x="40" y="57"/>
                  <a:pt x="40" y="57"/>
                  <a:pt x="40" y="57"/>
                </a:cubicBezTo>
                <a:cubicBezTo>
                  <a:pt x="39" y="57"/>
                  <a:pt x="39" y="57"/>
                  <a:pt x="39" y="57"/>
                </a:cubicBezTo>
                <a:cubicBezTo>
                  <a:pt x="39" y="52"/>
                  <a:pt x="39" y="52"/>
                  <a:pt x="39" y="52"/>
                </a:cubicBezTo>
                <a:cubicBezTo>
                  <a:pt x="40" y="51"/>
                  <a:pt x="40" y="50"/>
                  <a:pt x="41" y="49"/>
                </a:cubicBezTo>
                <a:cubicBezTo>
                  <a:pt x="45" y="49"/>
                  <a:pt x="45" y="51"/>
                  <a:pt x="42" y="57"/>
                </a:cubicBezTo>
                <a:cubicBezTo>
                  <a:pt x="41" y="57"/>
                  <a:pt x="41" y="57"/>
                  <a:pt x="41" y="57"/>
                </a:cubicBezTo>
                <a:cubicBezTo>
                  <a:pt x="41" y="57"/>
                  <a:pt x="41" y="57"/>
                  <a:pt x="41" y="57"/>
                </a:cubicBezTo>
                <a:cubicBezTo>
                  <a:pt x="60" y="50"/>
                  <a:pt x="80" y="44"/>
                  <a:pt x="99" y="38"/>
                </a:cubicBezTo>
                <a:close/>
                <a:moveTo>
                  <a:pt x="39" y="103"/>
                </a:moveTo>
                <a:cubicBezTo>
                  <a:pt x="36" y="104"/>
                  <a:pt x="33" y="105"/>
                  <a:pt x="30" y="107"/>
                </a:cubicBezTo>
                <a:cubicBezTo>
                  <a:pt x="30" y="101"/>
                  <a:pt x="30" y="101"/>
                  <a:pt x="30" y="101"/>
                </a:cubicBezTo>
                <a:cubicBezTo>
                  <a:pt x="31" y="100"/>
                  <a:pt x="31" y="100"/>
                  <a:pt x="31" y="100"/>
                </a:cubicBezTo>
                <a:cubicBezTo>
                  <a:pt x="34" y="99"/>
                  <a:pt x="37" y="97"/>
                  <a:pt x="39" y="96"/>
                </a:cubicBezTo>
                <a:lnTo>
                  <a:pt x="39" y="103"/>
                </a:lnTo>
                <a:close/>
                <a:moveTo>
                  <a:pt x="39" y="77"/>
                </a:moveTo>
                <a:cubicBezTo>
                  <a:pt x="36" y="77"/>
                  <a:pt x="33" y="77"/>
                  <a:pt x="31" y="76"/>
                </a:cubicBezTo>
                <a:cubicBezTo>
                  <a:pt x="30" y="76"/>
                  <a:pt x="30" y="76"/>
                  <a:pt x="30" y="76"/>
                </a:cubicBezTo>
                <a:cubicBezTo>
                  <a:pt x="30" y="61"/>
                  <a:pt x="30" y="61"/>
                  <a:pt x="30" y="61"/>
                </a:cubicBezTo>
                <a:cubicBezTo>
                  <a:pt x="30" y="61"/>
                  <a:pt x="30" y="61"/>
                  <a:pt x="30" y="61"/>
                </a:cubicBezTo>
                <a:cubicBezTo>
                  <a:pt x="30" y="61"/>
                  <a:pt x="30" y="61"/>
                  <a:pt x="30" y="61"/>
                </a:cubicBezTo>
                <a:cubicBezTo>
                  <a:pt x="30" y="53"/>
                  <a:pt x="30" y="53"/>
                  <a:pt x="30" y="53"/>
                </a:cubicBezTo>
                <a:cubicBezTo>
                  <a:pt x="33" y="55"/>
                  <a:pt x="36" y="56"/>
                  <a:pt x="39" y="57"/>
                </a:cubicBezTo>
                <a:cubicBezTo>
                  <a:pt x="38" y="56"/>
                  <a:pt x="37" y="56"/>
                  <a:pt x="36" y="56"/>
                </a:cubicBezTo>
                <a:cubicBezTo>
                  <a:pt x="37" y="54"/>
                  <a:pt x="38" y="53"/>
                  <a:pt x="39" y="52"/>
                </a:cubicBezTo>
                <a:cubicBezTo>
                  <a:pt x="39" y="57"/>
                  <a:pt x="39" y="57"/>
                  <a:pt x="39" y="57"/>
                </a:cubicBezTo>
                <a:cubicBezTo>
                  <a:pt x="39" y="57"/>
                  <a:pt x="39" y="57"/>
                  <a:pt x="39" y="57"/>
                </a:cubicBezTo>
                <a:cubicBezTo>
                  <a:pt x="39" y="57"/>
                  <a:pt x="39" y="57"/>
                  <a:pt x="39" y="57"/>
                </a:cubicBezTo>
                <a:lnTo>
                  <a:pt x="39" y="77"/>
                </a:lnTo>
                <a:close/>
                <a:moveTo>
                  <a:pt x="30" y="107"/>
                </a:moveTo>
                <a:cubicBezTo>
                  <a:pt x="29" y="107"/>
                  <a:pt x="29" y="107"/>
                  <a:pt x="29" y="107"/>
                </a:cubicBezTo>
                <a:cubicBezTo>
                  <a:pt x="29" y="102"/>
                  <a:pt x="29" y="102"/>
                  <a:pt x="29" y="102"/>
                </a:cubicBezTo>
                <a:cubicBezTo>
                  <a:pt x="30" y="101"/>
                  <a:pt x="30" y="101"/>
                  <a:pt x="30" y="101"/>
                </a:cubicBezTo>
                <a:lnTo>
                  <a:pt x="30" y="107"/>
                </a:lnTo>
                <a:close/>
                <a:moveTo>
                  <a:pt x="30" y="76"/>
                </a:moveTo>
                <a:cubicBezTo>
                  <a:pt x="30" y="76"/>
                  <a:pt x="29" y="76"/>
                  <a:pt x="29" y="76"/>
                </a:cubicBezTo>
                <a:cubicBezTo>
                  <a:pt x="29" y="61"/>
                  <a:pt x="29" y="61"/>
                  <a:pt x="29" y="61"/>
                </a:cubicBezTo>
                <a:cubicBezTo>
                  <a:pt x="29" y="61"/>
                  <a:pt x="29" y="61"/>
                  <a:pt x="29" y="61"/>
                </a:cubicBezTo>
                <a:cubicBezTo>
                  <a:pt x="29" y="61"/>
                  <a:pt x="29" y="61"/>
                  <a:pt x="29" y="61"/>
                </a:cubicBezTo>
                <a:cubicBezTo>
                  <a:pt x="29" y="52"/>
                  <a:pt x="29" y="52"/>
                  <a:pt x="29" y="52"/>
                </a:cubicBezTo>
                <a:cubicBezTo>
                  <a:pt x="29" y="53"/>
                  <a:pt x="30" y="53"/>
                  <a:pt x="30" y="53"/>
                </a:cubicBezTo>
                <a:cubicBezTo>
                  <a:pt x="30" y="61"/>
                  <a:pt x="30" y="61"/>
                  <a:pt x="30" y="61"/>
                </a:cubicBezTo>
                <a:cubicBezTo>
                  <a:pt x="30" y="61"/>
                  <a:pt x="30" y="61"/>
                  <a:pt x="30" y="61"/>
                </a:cubicBezTo>
                <a:cubicBezTo>
                  <a:pt x="30" y="61"/>
                  <a:pt x="30" y="61"/>
                  <a:pt x="30" y="61"/>
                </a:cubicBezTo>
                <a:lnTo>
                  <a:pt x="30" y="76"/>
                </a:lnTo>
                <a:close/>
                <a:moveTo>
                  <a:pt x="29" y="107"/>
                </a:moveTo>
                <a:cubicBezTo>
                  <a:pt x="26" y="108"/>
                  <a:pt x="24" y="109"/>
                  <a:pt x="21" y="110"/>
                </a:cubicBezTo>
                <a:cubicBezTo>
                  <a:pt x="15" y="111"/>
                  <a:pt x="18" y="108"/>
                  <a:pt x="29" y="102"/>
                </a:cubicBezTo>
                <a:lnTo>
                  <a:pt x="29" y="107"/>
                </a:lnTo>
                <a:close/>
                <a:moveTo>
                  <a:pt x="29" y="76"/>
                </a:moveTo>
                <a:cubicBezTo>
                  <a:pt x="28" y="76"/>
                  <a:pt x="27" y="75"/>
                  <a:pt x="26" y="75"/>
                </a:cubicBezTo>
                <a:cubicBezTo>
                  <a:pt x="4" y="87"/>
                  <a:pt x="3" y="86"/>
                  <a:pt x="22" y="73"/>
                </a:cubicBezTo>
                <a:cubicBezTo>
                  <a:pt x="20" y="70"/>
                  <a:pt x="21" y="67"/>
                  <a:pt x="25" y="64"/>
                </a:cubicBezTo>
                <a:cubicBezTo>
                  <a:pt x="25" y="64"/>
                  <a:pt x="25" y="64"/>
                  <a:pt x="25" y="64"/>
                </a:cubicBezTo>
                <a:cubicBezTo>
                  <a:pt x="24" y="64"/>
                  <a:pt x="24" y="64"/>
                  <a:pt x="24" y="64"/>
                </a:cubicBezTo>
                <a:cubicBezTo>
                  <a:pt x="19" y="58"/>
                  <a:pt x="11" y="50"/>
                  <a:pt x="0" y="38"/>
                </a:cubicBezTo>
                <a:cubicBezTo>
                  <a:pt x="4" y="35"/>
                  <a:pt x="9" y="36"/>
                  <a:pt x="13" y="39"/>
                </a:cubicBezTo>
                <a:cubicBezTo>
                  <a:pt x="19" y="45"/>
                  <a:pt x="24" y="49"/>
                  <a:pt x="29" y="52"/>
                </a:cubicBezTo>
                <a:cubicBezTo>
                  <a:pt x="29" y="61"/>
                  <a:pt x="29" y="61"/>
                  <a:pt x="29" y="61"/>
                </a:cubicBezTo>
                <a:cubicBezTo>
                  <a:pt x="29" y="62"/>
                  <a:pt x="29" y="62"/>
                  <a:pt x="29" y="62"/>
                </a:cubicBezTo>
                <a:cubicBezTo>
                  <a:pt x="29" y="61"/>
                  <a:pt x="29" y="61"/>
                  <a:pt x="29" y="61"/>
                </a:cubicBezTo>
                <a:lnTo>
                  <a:pt x="29" y="76"/>
                </a:lnTo>
                <a:close/>
              </a:path>
            </a:pathLst>
          </a:custGeom>
          <a:solidFill>
            <a:srgbClr val="113A59"/>
          </a:solidFill>
          <a:ln w="9525">
            <a:noFill/>
            <a:miter lim="800000"/>
          </a:ln>
        </p:spPr>
        <p:txBody>
          <a:bodyPr/>
          <a:lstStyle/>
          <a:p>
            <a:endParaRPr lang="zh-CN" altLang="en-US" sz="1600">
              <a:solidFill>
                <a:srgbClr val="3D7283"/>
              </a:solidFill>
              <a:latin typeface="Calibri" panose="020F0502020204030204" pitchFamily="34" charset="0"/>
            </a:endParaRPr>
          </a:p>
        </p:txBody>
      </p:sp>
      <p:sp>
        <p:nvSpPr>
          <p:cNvPr id="23568" name="Freeform 15"/>
          <p:cNvSpPr/>
          <p:nvPr/>
        </p:nvSpPr>
        <p:spPr bwMode="auto">
          <a:xfrm>
            <a:off x="5667375" y="2703513"/>
            <a:ext cx="88900" cy="74612"/>
          </a:xfrm>
          <a:custGeom>
            <a:avLst/>
            <a:gdLst>
              <a:gd name="T0" fmla="*/ 78956 w 18"/>
              <a:gd name="T1" fmla="*/ 24807 h 15"/>
              <a:gd name="T2" fmla="*/ 29609 w 18"/>
              <a:gd name="T3" fmla="*/ 59537 h 15"/>
              <a:gd name="T4" fmla="*/ 4935 w 18"/>
              <a:gd name="T5" fmla="*/ 49614 h 15"/>
              <a:gd name="T6" fmla="*/ 14804 w 18"/>
              <a:gd name="T7" fmla="*/ 34730 h 15"/>
              <a:gd name="T8" fmla="*/ 54283 w 18"/>
              <a:gd name="T9" fmla="*/ 4961 h 15"/>
              <a:gd name="T10" fmla="*/ 74022 w 18"/>
              <a:gd name="T11" fmla="*/ 4961 h 15"/>
              <a:gd name="T12" fmla="*/ 78956 w 18"/>
              <a:gd name="T13" fmla="*/ 9923 h 15"/>
              <a:gd name="T14" fmla="*/ 78956 w 18"/>
              <a:gd name="T15" fmla="*/ 24807 h 15"/>
              <a:gd name="T16" fmla="*/ 0 60000 65536"/>
              <a:gd name="T17" fmla="*/ 0 60000 65536"/>
              <a:gd name="T18" fmla="*/ 0 60000 65536"/>
              <a:gd name="T19" fmla="*/ 0 60000 65536"/>
              <a:gd name="T20" fmla="*/ 0 60000 65536"/>
              <a:gd name="T21" fmla="*/ 0 60000 65536"/>
              <a:gd name="T22" fmla="*/ 0 60000 65536"/>
              <a:gd name="T23" fmla="*/ 0 60000 65536"/>
              <a:gd name="T24" fmla="*/ 0 w 18"/>
              <a:gd name="T25" fmla="*/ 0 h 15"/>
              <a:gd name="T26" fmla="*/ 18 w 18"/>
              <a:gd name="T27" fmla="*/ 15 h 1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 h="15">
                <a:moveTo>
                  <a:pt x="16" y="5"/>
                </a:moveTo>
                <a:cubicBezTo>
                  <a:pt x="12" y="8"/>
                  <a:pt x="10" y="10"/>
                  <a:pt x="6" y="12"/>
                </a:cubicBezTo>
                <a:cubicBezTo>
                  <a:pt x="2" y="14"/>
                  <a:pt x="0" y="15"/>
                  <a:pt x="1" y="10"/>
                </a:cubicBezTo>
                <a:cubicBezTo>
                  <a:pt x="1" y="8"/>
                  <a:pt x="1" y="7"/>
                  <a:pt x="3" y="7"/>
                </a:cubicBezTo>
                <a:cubicBezTo>
                  <a:pt x="5" y="6"/>
                  <a:pt x="7" y="4"/>
                  <a:pt x="11" y="1"/>
                </a:cubicBezTo>
                <a:cubicBezTo>
                  <a:pt x="13" y="0"/>
                  <a:pt x="13" y="0"/>
                  <a:pt x="15" y="1"/>
                </a:cubicBezTo>
                <a:cubicBezTo>
                  <a:pt x="16" y="2"/>
                  <a:pt x="16" y="2"/>
                  <a:pt x="16" y="2"/>
                </a:cubicBezTo>
                <a:cubicBezTo>
                  <a:pt x="18" y="2"/>
                  <a:pt x="17" y="3"/>
                  <a:pt x="16" y="5"/>
                </a:cubicBezTo>
                <a:close/>
              </a:path>
            </a:pathLst>
          </a:custGeom>
          <a:solidFill>
            <a:srgbClr val="113A59"/>
          </a:solidFill>
          <a:ln w="9525">
            <a:noFill/>
            <a:miter lim="800000"/>
          </a:ln>
        </p:spPr>
        <p:txBody>
          <a:bodyPr/>
          <a:lstStyle/>
          <a:p>
            <a:endParaRPr lang="zh-CN" altLang="en-US" sz="1600">
              <a:solidFill>
                <a:srgbClr val="3D7283"/>
              </a:solidFill>
              <a:latin typeface="Calibri" panose="020F0502020204030204" pitchFamily="34" charset="0"/>
            </a:endParaRPr>
          </a:p>
        </p:txBody>
      </p:sp>
      <p:sp>
        <p:nvSpPr>
          <p:cNvPr id="23569" name="Freeform 16"/>
          <p:cNvSpPr/>
          <p:nvPr/>
        </p:nvSpPr>
        <p:spPr bwMode="auto">
          <a:xfrm>
            <a:off x="5724525" y="2684463"/>
            <a:ext cx="31750" cy="23812"/>
          </a:xfrm>
          <a:custGeom>
            <a:avLst/>
            <a:gdLst>
              <a:gd name="T0" fmla="*/ 31209 w 6"/>
              <a:gd name="T1" fmla="*/ 24007 h 5"/>
              <a:gd name="T2" fmla="*/ 5202 w 6"/>
              <a:gd name="T3" fmla="*/ 14404 h 5"/>
              <a:gd name="T4" fmla="*/ 0 w 6"/>
              <a:gd name="T5" fmla="*/ 0 h 5"/>
              <a:gd name="T6" fmla="*/ 26008 w 6"/>
              <a:gd name="T7" fmla="*/ 4801 h 5"/>
              <a:gd name="T8" fmla="*/ 31209 w 6"/>
              <a:gd name="T9" fmla="*/ 24007 h 5"/>
              <a:gd name="T10" fmla="*/ 0 60000 65536"/>
              <a:gd name="T11" fmla="*/ 0 60000 65536"/>
              <a:gd name="T12" fmla="*/ 0 60000 65536"/>
              <a:gd name="T13" fmla="*/ 0 60000 65536"/>
              <a:gd name="T14" fmla="*/ 0 60000 65536"/>
              <a:gd name="T15" fmla="*/ 0 w 6"/>
              <a:gd name="T16" fmla="*/ 0 h 5"/>
              <a:gd name="T17" fmla="*/ 6 w 6"/>
              <a:gd name="T18" fmla="*/ 5 h 5"/>
            </a:gdLst>
            <a:ahLst/>
            <a:cxnLst>
              <a:cxn ang="T10">
                <a:pos x="T0" y="T1"/>
              </a:cxn>
              <a:cxn ang="T11">
                <a:pos x="T2" y="T3"/>
              </a:cxn>
              <a:cxn ang="T12">
                <a:pos x="T4" y="T5"/>
              </a:cxn>
              <a:cxn ang="T13">
                <a:pos x="T6" y="T7"/>
              </a:cxn>
              <a:cxn ang="T14">
                <a:pos x="T8" y="T9"/>
              </a:cxn>
            </a:cxnLst>
            <a:rect l="T15" t="T16" r="T17" b="T18"/>
            <a:pathLst>
              <a:path w="6" h="5">
                <a:moveTo>
                  <a:pt x="6" y="5"/>
                </a:moveTo>
                <a:cubicBezTo>
                  <a:pt x="4" y="4"/>
                  <a:pt x="3" y="4"/>
                  <a:pt x="1" y="3"/>
                </a:cubicBezTo>
                <a:cubicBezTo>
                  <a:pt x="1" y="2"/>
                  <a:pt x="1" y="1"/>
                  <a:pt x="0" y="0"/>
                </a:cubicBezTo>
                <a:cubicBezTo>
                  <a:pt x="2" y="0"/>
                  <a:pt x="4" y="0"/>
                  <a:pt x="5" y="1"/>
                </a:cubicBezTo>
                <a:cubicBezTo>
                  <a:pt x="6" y="2"/>
                  <a:pt x="6" y="3"/>
                  <a:pt x="6" y="5"/>
                </a:cubicBezTo>
                <a:close/>
              </a:path>
            </a:pathLst>
          </a:custGeom>
          <a:solidFill>
            <a:srgbClr val="113A59"/>
          </a:solidFill>
          <a:ln w="9525">
            <a:noFill/>
            <a:miter lim="800000"/>
          </a:ln>
        </p:spPr>
        <p:txBody>
          <a:bodyPr/>
          <a:lstStyle/>
          <a:p>
            <a:endParaRPr lang="zh-CN" altLang="en-US" sz="1600">
              <a:solidFill>
                <a:srgbClr val="3D7283"/>
              </a:solidFill>
              <a:latin typeface="Calibri" panose="020F0502020204030204" pitchFamily="34" charset="0"/>
            </a:endParaRPr>
          </a:p>
        </p:txBody>
      </p:sp>
      <p:sp>
        <p:nvSpPr>
          <p:cNvPr id="23570" name="Freeform 17"/>
          <p:cNvSpPr/>
          <p:nvPr/>
        </p:nvSpPr>
        <p:spPr bwMode="auto">
          <a:xfrm>
            <a:off x="5588000" y="2782888"/>
            <a:ext cx="19050" cy="26987"/>
          </a:xfrm>
          <a:custGeom>
            <a:avLst/>
            <a:gdLst>
              <a:gd name="T0" fmla="*/ 0 w 4"/>
              <a:gd name="T1" fmla="*/ 0 h 5"/>
              <a:gd name="T2" fmla="*/ 0 w 4"/>
              <a:gd name="T3" fmla="*/ 5282 h 5"/>
              <a:gd name="T4" fmla="*/ 0 w 4"/>
              <a:gd name="T5" fmla="*/ 15845 h 5"/>
              <a:gd name="T6" fmla="*/ 4801 w 4"/>
              <a:gd name="T7" fmla="*/ 26408 h 5"/>
              <a:gd name="T8" fmla="*/ 14404 w 4"/>
              <a:gd name="T9" fmla="*/ 26408 h 5"/>
              <a:gd name="T10" fmla="*/ 19205 w 4"/>
              <a:gd name="T11" fmla="*/ 21126 h 5"/>
              <a:gd name="T12" fmla="*/ 14404 w 4"/>
              <a:gd name="T13" fmla="*/ 10563 h 5"/>
              <a:gd name="T14" fmla="*/ 9603 w 4"/>
              <a:gd name="T15" fmla="*/ 5282 h 5"/>
              <a:gd name="T16" fmla="*/ 0 w 4"/>
              <a:gd name="T17" fmla="*/ 0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
              <a:gd name="T28" fmla="*/ 0 h 5"/>
              <a:gd name="T29" fmla="*/ 4 w 4"/>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 h="5">
                <a:moveTo>
                  <a:pt x="0" y="0"/>
                </a:moveTo>
                <a:cubicBezTo>
                  <a:pt x="0" y="0"/>
                  <a:pt x="0" y="1"/>
                  <a:pt x="0" y="1"/>
                </a:cubicBezTo>
                <a:cubicBezTo>
                  <a:pt x="0" y="2"/>
                  <a:pt x="0" y="2"/>
                  <a:pt x="0" y="3"/>
                </a:cubicBezTo>
                <a:cubicBezTo>
                  <a:pt x="0" y="4"/>
                  <a:pt x="1" y="4"/>
                  <a:pt x="1" y="5"/>
                </a:cubicBezTo>
                <a:cubicBezTo>
                  <a:pt x="2" y="5"/>
                  <a:pt x="3" y="5"/>
                  <a:pt x="3" y="5"/>
                </a:cubicBezTo>
                <a:cubicBezTo>
                  <a:pt x="3" y="5"/>
                  <a:pt x="4" y="5"/>
                  <a:pt x="4" y="4"/>
                </a:cubicBezTo>
                <a:cubicBezTo>
                  <a:pt x="4" y="4"/>
                  <a:pt x="4" y="3"/>
                  <a:pt x="3" y="2"/>
                </a:cubicBezTo>
                <a:cubicBezTo>
                  <a:pt x="3" y="2"/>
                  <a:pt x="2" y="1"/>
                  <a:pt x="2" y="1"/>
                </a:cubicBezTo>
                <a:cubicBezTo>
                  <a:pt x="1" y="0"/>
                  <a:pt x="1" y="0"/>
                  <a:pt x="0" y="0"/>
                </a:cubicBezTo>
                <a:close/>
              </a:path>
            </a:pathLst>
          </a:custGeom>
          <a:solidFill>
            <a:srgbClr val="113A59"/>
          </a:solidFill>
          <a:ln w="9525">
            <a:noFill/>
            <a:miter lim="800000"/>
          </a:ln>
        </p:spPr>
        <p:txBody>
          <a:bodyPr/>
          <a:lstStyle/>
          <a:p>
            <a:endParaRPr lang="zh-CN" altLang="en-US" sz="1600">
              <a:solidFill>
                <a:srgbClr val="3D7283"/>
              </a:solidFill>
              <a:latin typeface="Calibri" panose="020F0502020204030204" pitchFamily="34" charset="0"/>
            </a:endParaRPr>
          </a:p>
        </p:txBody>
      </p:sp>
      <p:sp>
        <p:nvSpPr>
          <p:cNvPr id="23571" name="Freeform 18"/>
          <p:cNvSpPr/>
          <p:nvPr/>
        </p:nvSpPr>
        <p:spPr bwMode="auto">
          <a:xfrm>
            <a:off x="5562600" y="2787650"/>
            <a:ext cx="20638" cy="26988"/>
          </a:xfrm>
          <a:custGeom>
            <a:avLst/>
            <a:gdLst>
              <a:gd name="T0" fmla="*/ 5402 w 4"/>
              <a:gd name="T1" fmla="*/ 0 h 5"/>
              <a:gd name="T2" fmla="*/ 0 w 4"/>
              <a:gd name="T3" fmla="*/ 5282 h 5"/>
              <a:gd name="T4" fmla="*/ 5402 w 4"/>
              <a:gd name="T5" fmla="*/ 15845 h 5"/>
              <a:gd name="T6" fmla="*/ 10804 w 4"/>
              <a:gd name="T7" fmla="*/ 26408 h 5"/>
              <a:gd name="T8" fmla="*/ 16205 w 4"/>
              <a:gd name="T9" fmla="*/ 26408 h 5"/>
              <a:gd name="T10" fmla="*/ 21607 w 4"/>
              <a:gd name="T11" fmla="*/ 21126 h 5"/>
              <a:gd name="T12" fmla="*/ 21607 w 4"/>
              <a:gd name="T13" fmla="*/ 10563 h 5"/>
              <a:gd name="T14" fmla="*/ 10804 w 4"/>
              <a:gd name="T15" fmla="*/ 5282 h 5"/>
              <a:gd name="T16" fmla="*/ 5402 w 4"/>
              <a:gd name="T17" fmla="*/ 0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
              <a:gd name="T28" fmla="*/ 0 h 5"/>
              <a:gd name="T29" fmla="*/ 4 w 4"/>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 h="5">
                <a:moveTo>
                  <a:pt x="1" y="0"/>
                </a:moveTo>
                <a:cubicBezTo>
                  <a:pt x="0" y="1"/>
                  <a:pt x="0" y="1"/>
                  <a:pt x="0" y="1"/>
                </a:cubicBezTo>
                <a:cubicBezTo>
                  <a:pt x="0" y="2"/>
                  <a:pt x="0" y="3"/>
                  <a:pt x="1" y="3"/>
                </a:cubicBezTo>
                <a:cubicBezTo>
                  <a:pt x="1" y="4"/>
                  <a:pt x="1" y="4"/>
                  <a:pt x="2" y="5"/>
                </a:cubicBezTo>
                <a:cubicBezTo>
                  <a:pt x="3" y="5"/>
                  <a:pt x="3" y="5"/>
                  <a:pt x="3" y="5"/>
                </a:cubicBezTo>
                <a:cubicBezTo>
                  <a:pt x="4" y="5"/>
                  <a:pt x="4" y="5"/>
                  <a:pt x="4" y="4"/>
                </a:cubicBezTo>
                <a:cubicBezTo>
                  <a:pt x="4" y="4"/>
                  <a:pt x="4" y="3"/>
                  <a:pt x="4" y="2"/>
                </a:cubicBezTo>
                <a:cubicBezTo>
                  <a:pt x="3" y="2"/>
                  <a:pt x="3" y="1"/>
                  <a:pt x="2" y="1"/>
                </a:cubicBezTo>
                <a:cubicBezTo>
                  <a:pt x="2" y="0"/>
                  <a:pt x="1" y="0"/>
                  <a:pt x="1" y="0"/>
                </a:cubicBezTo>
                <a:close/>
              </a:path>
            </a:pathLst>
          </a:custGeom>
          <a:solidFill>
            <a:srgbClr val="113A59"/>
          </a:solidFill>
          <a:ln w="9525">
            <a:noFill/>
            <a:miter lim="800000"/>
          </a:ln>
        </p:spPr>
        <p:txBody>
          <a:bodyPr/>
          <a:lstStyle/>
          <a:p>
            <a:endParaRPr lang="zh-CN" altLang="en-US" sz="1600">
              <a:solidFill>
                <a:srgbClr val="3D7283"/>
              </a:solidFill>
              <a:latin typeface="Calibri" panose="020F0502020204030204" pitchFamily="34" charset="0"/>
            </a:endParaRPr>
          </a:p>
        </p:txBody>
      </p:sp>
      <p:sp>
        <p:nvSpPr>
          <p:cNvPr id="23572" name="Freeform 19"/>
          <p:cNvSpPr/>
          <p:nvPr/>
        </p:nvSpPr>
        <p:spPr bwMode="auto">
          <a:xfrm>
            <a:off x="5543550" y="2800350"/>
            <a:ext cx="19050" cy="19050"/>
          </a:xfrm>
          <a:custGeom>
            <a:avLst/>
            <a:gdLst>
              <a:gd name="T0" fmla="*/ 0 w 4"/>
              <a:gd name="T1" fmla="*/ 0 h 4"/>
              <a:gd name="T2" fmla="*/ 0 w 4"/>
              <a:gd name="T3" fmla="*/ 4801 h 4"/>
              <a:gd name="T4" fmla="*/ 0 w 4"/>
              <a:gd name="T5" fmla="*/ 9603 h 4"/>
              <a:gd name="T6" fmla="*/ 4801 w 4"/>
              <a:gd name="T7" fmla="*/ 19205 h 4"/>
              <a:gd name="T8" fmla="*/ 14404 w 4"/>
              <a:gd name="T9" fmla="*/ 19205 h 4"/>
              <a:gd name="T10" fmla="*/ 19205 w 4"/>
              <a:gd name="T11" fmla="*/ 14404 h 4"/>
              <a:gd name="T12" fmla="*/ 14404 w 4"/>
              <a:gd name="T13" fmla="*/ 9603 h 4"/>
              <a:gd name="T14" fmla="*/ 9603 w 4"/>
              <a:gd name="T15" fmla="*/ 0 h 4"/>
              <a:gd name="T16" fmla="*/ 0 w 4"/>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
              <a:gd name="T28" fmla="*/ 0 h 4"/>
              <a:gd name="T29" fmla="*/ 4 w 4"/>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 h="4">
                <a:moveTo>
                  <a:pt x="0" y="0"/>
                </a:moveTo>
                <a:cubicBezTo>
                  <a:pt x="0" y="0"/>
                  <a:pt x="0" y="0"/>
                  <a:pt x="0" y="1"/>
                </a:cubicBezTo>
                <a:cubicBezTo>
                  <a:pt x="0" y="1"/>
                  <a:pt x="0" y="2"/>
                  <a:pt x="0" y="2"/>
                </a:cubicBezTo>
                <a:cubicBezTo>
                  <a:pt x="0" y="3"/>
                  <a:pt x="1" y="4"/>
                  <a:pt x="1" y="4"/>
                </a:cubicBezTo>
                <a:cubicBezTo>
                  <a:pt x="2" y="4"/>
                  <a:pt x="3" y="4"/>
                  <a:pt x="3" y="4"/>
                </a:cubicBezTo>
                <a:cubicBezTo>
                  <a:pt x="3" y="4"/>
                  <a:pt x="4" y="4"/>
                  <a:pt x="4" y="3"/>
                </a:cubicBezTo>
                <a:cubicBezTo>
                  <a:pt x="4" y="3"/>
                  <a:pt x="4" y="2"/>
                  <a:pt x="3" y="2"/>
                </a:cubicBezTo>
                <a:cubicBezTo>
                  <a:pt x="3" y="1"/>
                  <a:pt x="2" y="0"/>
                  <a:pt x="2" y="0"/>
                </a:cubicBezTo>
                <a:cubicBezTo>
                  <a:pt x="1" y="0"/>
                  <a:pt x="1" y="0"/>
                  <a:pt x="0" y="0"/>
                </a:cubicBezTo>
                <a:close/>
              </a:path>
            </a:pathLst>
          </a:custGeom>
          <a:solidFill>
            <a:srgbClr val="113A59"/>
          </a:solidFill>
          <a:ln w="9525">
            <a:noFill/>
            <a:miter lim="800000"/>
          </a:ln>
        </p:spPr>
        <p:txBody>
          <a:bodyPr/>
          <a:lstStyle/>
          <a:p>
            <a:endParaRPr lang="zh-CN" altLang="en-US" sz="1600">
              <a:solidFill>
                <a:srgbClr val="3D7283"/>
              </a:solidFill>
              <a:latin typeface="Calibri" panose="020F0502020204030204" pitchFamily="34" charset="0"/>
            </a:endParaRPr>
          </a:p>
        </p:txBody>
      </p:sp>
      <p:sp>
        <p:nvSpPr>
          <p:cNvPr id="23573" name="Freeform 20"/>
          <p:cNvSpPr/>
          <p:nvPr/>
        </p:nvSpPr>
        <p:spPr bwMode="auto">
          <a:xfrm>
            <a:off x="5518150" y="2805113"/>
            <a:ext cx="20638" cy="23812"/>
          </a:xfrm>
          <a:custGeom>
            <a:avLst/>
            <a:gdLst>
              <a:gd name="T0" fmla="*/ 4801 w 4"/>
              <a:gd name="T1" fmla="*/ 0 h 5"/>
              <a:gd name="T2" fmla="*/ 0 w 4"/>
              <a:gd name="T3" fmla="*/ 4801 h 5"/>
              <a:gd name="T4" fmla="*/ 4801 w 4"/>
              <a:gd name="T5" fmla="*/ 14404 h 5"/>
              <a:gd name="T6" fmla="*/ 9603 w 4"/>
              <a:gd name="T7" fmla="*/ 19206 h 5"/>
              <a:gd name="T8" fmla="*/ 14404 w 4"/>
              <a:gd name="T9" fmla="*/ 19206 h 5"/>
              <a:gd name="T10" fmla="*/ 19205 w 4"/>
              <a:gd name="T11" fmla="*/ 14404 h 5"/>
              <a:gd name="T12" fmla="*/ 19205 w 4"/>
              <a:gd name="T13" fmla="*/ 9603 h 5"/>
              <a:gd name="T14" fmla="*/ 9603 w 4"/>
              <a:gd name="T15" fmla="*/ 0 h 5"/>
              <a:gd name="T16" fmla="*/ 4801 w 4"/>
              <a:gd name="T17" fmla="*/ 0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
              <a:gd name="T28" fmla="*/ 0 h 5"/>
              <a:gd name="T29" fmla="*/ 4 w 4"/>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 h="5">
                <a:moveTo>
                  <a:pt x="1" y="0"/>
                </a:moveTo>
                <a:cubicBezTo>
                  <a:pt x="1" y="0"/>
                  <a:pt x="0" y="0"/>
                  <a:pt x="0" y="1"/>
                </a:cubicBezTo>
                <a:cubicBezTo>
                  <a:pt x="0" y="1"/>
                  <a:pt x="0" y="2"/>
                  <a:pt x="1" y="3"/>
                </a:cubicBezTo>
                <a:cubicBezTo>
                  <a:pt x="1" y="3"/>
                  <a:pt x="1" y="4"/>
                  <a:pt x="2" y="4"/>
                </a:cubicBezTo>
                <a:cubicBezTo>
                  <a:pt x="2" y="4"/>
                  <a:pt x="3" y="5"/>
                  <a:pt x="3" y="4"/>
                </a:cubicBezTo>
                <a:cubicBezTo>
                  <a:pt x="4" y="4"/>
                  <a:pt x="4" y="4"/>
                  <a:pt x="4" y="3"/>
                </a:cubicBezTo>
                <a:cubicBezTo>
                  <a:pt x="4" y="3"/>
                  <a:pt x="4" y="2"/>
                  <a:pt x="4" y="2"/>
                </a:cubicBezTo>
                <a:cubicBezTo>
                  <a:pt x="3" y="1"/>
                  <a:pt x="3" y="1"/>
                  <a:pt x="2" y="0"/>
                </a:cubicBezTo>
                <a:cubicBezTo>
                  <a:pt x="2" y="0"/>
                  <a:pt x="1" y="0"/>
                  <a:pt x="1" y="0"/>
                </a:cubicBezTo>
                <a:close/>
              </a:path>
            </a:pathLst>
          </a:custGeom>
          <a:solidFill>
            <a:srgbClr val="113A59"/>
          </a:solidFill>
          <a:ln w="9525">
            <a:noFill/>
            <a:miter lim="800000"/>
          </a:ln>
        </p:spPr>
        <p:txBody>
          <a:bodyPr/>
          <a:lstStyle/>
          <a:p>
            <a:endParaRPr lang="zh-CN" altLang="en-US" sz="1600">
              <a:solidFill>
                <a:srgbClr val="3D7283"/>
              </a:solidFill>
              <a:latin typeface="Calibri" panose="020F0502020204030204" pitchFamily="34" charset="0"/>
            </a:endParaRPr>
          </a:p>
        </p:txBody>
      </p:sp>
      <p:sp>
        <p:nvSpPr>
          <p:cNvPr id="23574" name="Freeform 21"/>
          <p:cNvSpPr/>
          <p:nvPr/>
        </p:nvSpPr>
        <p:spPr bwMode="auto">
          <a:xfrm>
            <a:off x="5497513" y="2809875"/>
            <a:ext cx="20637" cy="23813"/>
          </a:xfrm>
          <a:custGeom>
            <a:avLst/>
            <a:gdLst>
              <a:gd name="T0" fmla="*/ 5402 w 4"/>
              <a:gd name="T1" fmla="*/ 0 h 5"/>
              <a:gd name="T2" fmla="*/ 0 w 4"/>
              <a:gd name="T3" fmla="*/ 4801 h 5"/>
              <a:gd name="T4" fmla="*/ 0 w 4"/>
              <a:gd name="T5" fmla="*/ 14404 h 5"/>
              <a:gd name="T6" fmla="*/ 5402 w 4"/>
              <a:gd name="T7" fmla="*/ 19206 h 5"/>
              <a:gd name="T8" fmla="*/ 16205 w 4"/>
              <a:gd name="T9" fmla="*/ 24007 h 5"/>
              <a:gd name="T10" fmla="*/ 21607 w 4"/>
              <a:gd name="T11" fmla="*/ 19206 h 5"/>
              <a:gd name="T12" fmla="*/ 16205 w 4"/>
              <a:gd name="T13" fmla="*/ 9603 h 5"/>
              <a:gd name="T14" fmla="*/ 10804 w 4"/>
              <a:gd name="T15" fmla="*/ 4801 h 5"/>
              <a:gd name="T16" fmla="*/ 5402 w 4"/>
              <a:gd name="T17" fmla="*/ 0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
              <a:gd name="T28" fmla="*/ 0 h 5"/>
              <a:gd name="T29" fmla="*/ 4 w 4"/>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 h="5">
                <a:moveTo>
                  <a:pt x="1" y="0"/>
                </a:moveTo>
                <a:cubicBezTo>
                  <a:pt x="0" y="0"/>
                  <a:pt x="0" y="1"/>
                  <a:pt x="0" y="1"/>
                </a:cubicBezTo>
                <a:cubicBezTo>
                  <a:pt x="0" y="2"/>
                  <a:pt x="0" y="2"/>
                  <a:pt x="0" y="3"/>
                </a:cubicBezTo>
                <a:cubicBezTo>
                  <a:pt x="0" y="3"/>
                  <a:pt x="1" y="4"/>
                  <a:pt x="1" y="4"/>
                </a:cubicBezTo>
                <a:cubicBezTo>
                  <a:pt x="2" y="4"/>
                  <a:pt x="3" y="5"/>
                  <a:pt x="3" y="5"/>
                </a:cubicBezTo>
                <a:cubicBezTo>
                  <a:pt x="3" y="4"/>
                  <a:pt x="4" y="4"/>
                  <a:pt x="4" y="4"/>
                </a:cubicBezTo>
                <a:cubicBezTo>
                  <a:pt x="4" y="3"/>
                  <a:pt x="4" y="3"/>
                  <a:pt x="3" y="2"/>
                </a:cubicBezTo>
                <a:cubicBezTo>
                  <a:pt x="3" y="1"/>
                  <a:pt x="2" y="1"/>
                  <a:pt x="2" y="1"/>
                </a:cubicBezTo>
                <a:cubicBezTo>
                  <a:pt x="1" y="0"/>
                  <a:pt x="1" y="0"/>
                  <a:pt x="1" y="0"/>
                </a:cubicBezTo>
                <a:close/>
              </a:path>
            </a:pathLst>
          </a:custGeom>
          <a:solidFill>
            <a:srgbClr val="113A59"/>
          </a:solidFill>
          <a:ln w="9525">
            <a:noFill/>
            <a:miter lim="800000"/>
          </a:ln>
        </p:spPr>
        <p:txBody>
          <a:bodyPr/>
          <a:lstStyle/>
          <a:p>
            <a:endParaRPr lang="zh-CN" altLang="en-US" sz="1600">
              <a:solidFill>
                <a:srgbClr val="3D7283"/>
              </a:solidFill>
              <a:latin typeface="Calibri" panose="020F0502020204030204" pitchFamily="34" charset="0"/>
            </a:endParaRPr>
          </a:p>
        </p:txBody>
      </p:sp>
      <p:sp>
        <p:nvSpPr>
          <p:cNvPr id="23575" name="Freeform 22"/>
          <p:cNvSpPr/>
          <p:nvPr/>
        </p:nvSpPr>
        <p:spPr bwMode="auto">
          <a:xfrm>
            <a:off x="5473700" y="2814638"/>
            <a:ext cx="19050" cy="23812"/>
          </a:xfrm>
          <a:custGeom>
            <a:avLst/>
            <a:gdLst>
              <a:gd name="T0" fmla="*/ 4801 w 4"/>
              <a:gd name="T1" fmla="*/ 0 h 5"/>
              <a:gd name="T2" fmla="*/ 0 w 4"/>
              <a:gd name="T3" fmla="*/ 4801 h 5"/>
              <a:gd name="T4" fmla="*/ 4801 w 4"/>
              <a:gd name="T5" fmla="*/ 14404 h 5"/>
              <a:gd name="T6" fmla="*/ 9603 w 4"/>
              <a:gd name="T7" fmla="*/ 19206 h 5"/>
              <a:gd name="T8" fmla="*/ 14404 w 4"/>
              <a:gd name="T9" fmla="*/ 24007 h 5"/>
              <a:gd name="T10" fmla="*/ 19205 w 4"/>
              <a:gd name="T11" fmla="*/ 19206 h 5"/>
              <a:gd name="T12" fmla="*/ 19205 w 4"/>
              <a:gd name="T13" fmla="*/ 9603 h 5"/>
              <a:gd name="T14" fmla="*/ 14404 w 4"/>
              <a:gd name="T15" fmla="*/ 4801 h 5"/>
              <a:gd name="T16" fmla="*/ 4801 w 4"/>
              <a:gd name="T17" fmla="*/ 0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
              <a:gd name="T28" fmla="*/ 0 h 5"/>
              <a:gd name="T29" fmla="*/ 4 w 4"/>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 h="5">
                <a:moveTo>
                  <a:pt x="1" y="0"/>
                </a:moveTo>
                <a:cubicBezTo>
                  <a:pt x="1" y="1"/>
                  <a:pt x="0" y="1"/>
                  <a:pt x="0" y="1"/>
                </a:cubicBezTo>
                <a:cubicBezTo>
                  <a:pt x="0" y="2"/>
                  <a:pt x="0" y="2"/>
                  <a:pt x="1" y="3"/>
                </a:cubicBezTo>
                <a:cubicBezTo>
                  <a:pt x="1" y="4"/>
                  <a:pt x="1" y="4"/>
                  <a:pt x="2" y="4"/>
                </a:cubicBezTo>
                <a:cubicBezTo>
                  <a:pt x="2" y="5"/>
                  <a:pt x="3" y="5"/>
                  <a:pt x="3" y="5"/>
                </a:cubicBezTo>
                <a:cubicBezTo>
                  <a:pt x="4" y="5"/>
                  <a:pt x="4" y="4"/>
                  <a:pt x="4" y="4"/>
                </a:cubicBezTo>
                <a:cubicBezTo>
                  <a:pt x="4" y="3"/>
                  <a:pt x="4" y="3"/>
                  <a:pt x="4" y="2"/>
                </a:cubicBezTo>
                <a:cubicBezTo>
                  <a:pt x="3" y="2"/>
                  <a:pt x="3" y="1"/>
                  <a:pt x="3" y="1"/>
                </a:cubicBezTo>
                <a:cubicBezTo>
                  <a:pt x="2" y="0"/>
                  <a:pt x="1" y="0"/>
                  <a:pt x="1" y="0"/>
                </a:cubicBezTo>
                <a:close/>
              </a:path>
            </a:pathLst>
          </a:custGeom>
          <a:solidFill>
            <a:srgbClr val="113A59"/>
          </a:solidFill>
          <a:ln w="9525">
            <a:noFill/>
            <a:miter lim="800000"/>
          </a:ln>
        </p:spPr>
        <p:txBody>
          <a:bodyPr/>
          <a:lstStyle/>
          <a:p>
            <a:endParaRPr lang="zh-CN" altLang="en-US" sz="1600">
              <a:solidFill>
                <a:srgbClr val="3D7283"/>
              </a:solidFill>
              <a:latin typeface="Calibri" panose="020F0502020204030204" pitchFamily="34" charset="0"/>
            </a:endParaRPr>
          </a:p>
        </p:txBody>
      </p:sp>
      <p:sp>
        <p:nvSpPr>
          <p:cNvPr id="23576" name="Freeform 23"/>
          <p:cNvSpPr/>
          <p:nvPr/>
        </p:nvSpPr>
        <p:spPr bwMode="auto">
          <a:xfrm>
            <a:off x="5454650" y="2824163"/>
            <a:ext cx="19050" cy="19050"/>
          </a:xfrm>
          <a:custGeom>
            <a:avLst/>
            <a:gdLst>
              <a:gd name="T0" fmla="*/ 4801 w 4"/>
              <a:gd name="T1" fmla="*/ 0 h 4"/>
              <a:gd name="T2" fmla="*/ 0 w 4"/>
              <a:gd name="T3" fmla="*/ 4801 h 4"/>
              <a:gd name="T4" fmla="*/ 0 w 4"/>
              <a:gd name="T5" fmla="*/ 9603 h 4"/>
              <a:gd name="T6" fmla="*/ 4801 w 4"/>
              <a:gd name="T7" fmla="*/ 14404 h 4"/>
              <a:gd name="T8" fmla="*/ 14404 w 4"/>
              <a:gd name="T9" fmla="*/ 19205 h 4"/>
              <a:gd name="T10" fmla="*/ 19205 w 4"/>
              <a:gd name="T11" fmla="*/ 14404 h 4"/>
              <a:gd name="T12" fmla="*/ 14404 w 4"/>
              <a:gd name="T13" fmla="*/ 4801 h 4"/>
              <a:gd name="T14" fmla="*/ 9603 w 4"/>
              <a:gd name="T15" fmla="*/ 0 h 4"/>
              <a:gd name="T16" fmla="*/ 4801 w 4"/>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
              <a:gd name="T28" fmla="*/ 0 h 4"/>
              <a:gd name="T29" fmla="*/ 4 w 4"/>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 h="4">
                <a:moveTo>
                  <a:pt x="1" y="0"/>
                </a:moveTo>
                <a:cubicBezTo>
                  <a:pt x="0" y="0"/>
                  <a:pt x="0" y="0"/>
                  <a:pt x="0" y="1"/>
                </a:cubicBezTo>
                <a:cubicBezTo>
                  <a:pt x="0" y="1"/>
                  <a:pt x="0" y="2"/>
                  <a:pt x="0" y="2"/>
                </a:cubicBezTo>
                <a:cubicBezTo>
                  <a:pt x="1" y="3"/>
                  <a:pt x="1" y="3"/>
                  <a:pt x="1" y="3"/>
                </a:cubicBezTo>
                <a:cubicBezTo>
                  <a:pt x="2" y="4"/>
                  <a:pt x="2" y="4"/>
                  <a:pt x="3" y="4"/>
                </a:cubicBezTo>
                <a:cubicBezTo>
                  <a:pt x="3" y="4"/>
                  <a:pt x="4" y="3"/>
                  <a:pt x="4" y="3"/>
                </a:cubicBezTo>
                <a:cubicBezTo>
                  <a:pt x="4" y="2"/>
                  <a:pt x="4" y="2"/>
                  <a:pt x="3" y="1"/>
                </a:cubicBezTo>
                <a:cubicBezTo>
                  <a:pt x="3" y="1"/>
                  <a:pt x="3" y="0"/>
                  <a:pt x="2" y="0"/>
                </a:cubicBezTo>
                <a:cubicBezTo>
                  <a:pt x="2" y="0"/>
                  <a:pt x="1" y="0"/>
                  <a:pt x="1" y="0"/>
                </a:cubicBezTo>
                <a:close/>
              </a:path>
            </a:pathLst>
          </a:custGeom>
          <a:solidFill>
            <a:srgbClr val="113A59"/>
          </a:solidFill>
          <a:ln w="9525">
            <a:noFill/>
            <a:miter lim="800000"/>
          </a:ln>
        </p:spPr>
        <p:txBody>
          <a:bodyPr/>
          <a:lstStyle/>
          <a:p>
            <a:endParaRPr lang="zh-CN" altLang="en-US" sz="1600">
              <a:solidFill>
                <a:srgbClr val="3D7283"/>
              </a:solidFill>
              <a:latin typeface="Calibri" panose="020F0502020204030204" pitchFamily="34" charset="0"/>
            </a:endParaRPr>
          </a:p>
        </p:txBody>
      </p:sp>
      <p:sp>
        <p:nvSpPr>
          <p:cNvPr id="23577" name="Freeform 24"/>
          <p:cNvSpPr/>
          <p:nvPr/>
        </p:nvSpPr>
        <p:spPr bwMode="auto">
          <a:xfrm>
            <a:off x="5429250" y="2828925"/>
            <a:ext cx="20638" cy="19050"/>
          </a:xfrm>
          <a:custGeom>
            <a:avLst/>
            <a:gdLst>
              <a:gd name="T0" fmla="*/ 4801 w 4"/>
              <a:gd name="T1" fmla="*/ 0 h 4"/>
              <a:gd name="T2" fmla="*/ 0 w 4"/>
              <a:gd name="T3" fmla="*/ 4801 h 4"/>
              <a:gd name="T4" fmla="*/ 4801 w 4"/>
              <a:gd name="T5" fmla="*/ 9603 h 4"/>
              <a:gd name="T6" fmla="*/ 9603 w 4"/>
              <a:gd name="T7" fmla="*/ 19205 h 4"/>
              <a:gd name="T8" fmla="*/ 14404 w 4"/>
              <a:gd name="T9" fmla="*/ 19205 h 4"/>
              <a:gd name="T10" fmla="*/ 19205 w 4"/>
              <a:gd name="T11" fmla="*/ 14404 h 4"/>
              <a:gd name="T12" fmla="*/ 19205 w 4"/>
              <a:gd name="T13" fmla="*/ 4801 h 4"/>
              <a:gd name="T14" fmla="*/ 14404 w 4"/>
              <a:gd name="T15" fmla="*/ 0 h 4"/>
              <a:gd name="T16" fmla="*/ 4801 w 4"/>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
              <a:gd name="T28" fmla="*/ 0 h 4"/>
              <a:gd name="T29" fmla="*/ 4 w 4"/>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 h="4">
                <a:moveTo>
                  <a:pt x="1" y="0"/>
                </a:moveTo>
                <a:cubicBezTo>
                  <a:pt x="1" y="0"/>
                  <a:pt x="0" y="0"/>
                  <a:pt x="0" y="1"/>
                </a:cubicBezTo>
                <a:cubicBezTo>
                  <a:pt x="0" y="1"/>
                  <a:pt x="0" y="2"/>
                  <a:pt x="1" y="2"/>
                </a:cubicBezTo>
                <a:cubicBezTo>
                  <a:pt x="1" y="3"/>
                  <a:pt x="1" y="3"/>
                  <a:pt x="2" y="4"/>
                </a:cubicBezTo>
                <a:cubicBezTo>
                  <a:pt x="2" y="4"/>
                  <a:pt x="3" y="4"/>
                  <a:pt x="3" y="4"/>
                </a:cubicBezTo>
                <a:cubicBezTo>
                  <a:pt x="4" y="4"/>
                  <a:pt x="4" y="3"/>
                  <a:pt x="4" y="3"/>
                </a:cubicBezTo>
                <a:cubicBezTo>
                  <a:pt x="4" y="3"/>
                  <a:pt x="4" y="2"/>
                  <a:pt x="4" y="1"/>
                </a:cubicBezTo>
                <a:cubicBezTo>
                  <a:pt x="4" y="1"/>
                  <a:pt x="3" y="0"/>
                  <a:pt x="3" y="0"/>
                </a:cubicBezTo>
                <a:cubicBezTo>
                  <a:pt x="2" y="0"/>
                  <a:pt x="2" y="0"/>
                  <a:pt x="1" y="0"/>
                </a:cubicBezTo>
                <a:close/>
              </a:path>
            </a:pathLst>
          </a:custGeom>
          <a:solidFill>
            <a:srgbClr val="113A59"/>
          </a:solidFill>
          <a:ln w="9525">
            <a:noFill/>
            <a:miter lim="800000"/>
          </a:ln>
        </p:spPr>
        <p:txBody>
          <a:bodyPr/>
          <a:lstStyle/>
          <a:p>
            <a:endParaRPr lang="zh-CN" altLang="en-US" sz="1600">
              <a:solidFill>
                <a:srgbClr val="3D7283"/>
              </a:solidFill>
              <a:latin typeface="Calibri" panose="020F0502020204030204" pitchFamily="34" charset="0"/>
            </a:endParaRPr>
          </a:p>
        </p:txBody>
      </p:sp>
      <p:sp>
        <p:nvSpPr>
          <p:cNvPr id="23578" name="Freeform 25"/>
          <p:cNvSpPr/>
          <p:nvPr/>
        </p:nvSpPr>
        <p:spPr bwMode="auto">
          <a:xfrm>
            <a:off x="5408613" y="2833688"/>
            <a:ext cx="20637" cy="19050"/>
          </a:xfrm>
          <a:custGeom>
            <a:avLst/>
            <a:gdLst>
              <a:gd name="T0" fmla="*/ 5402 w 4"/>
              <a:gd name="T1" fmla="*/ 0 h 4"/>
              <a:gd name="T2" fmla="*/ 0 w 4"/>
              <a:gd name="T3" fmla="*/ 4801 h 4"/>
              <a:gd name="T4" fmla="*/ 0 w 4"/>
              <a:gd name="T5" fmla="*/ 9603 h 4"/>
              <a:gd name="T6" fmla="*/ 5402 w 4"/>
              <a:gd name="T7" fmla="*/ 19205 h 4"/>
              <a:gd name="T8" fmla="*/ 16205 w 4"/>
              <a:gd name="T9" fmla="*/ 19205 h 4"/>
              <a:gd name="T10" fmla="*/ 21607 w 4"/>
              <a:gd name="T11" fmla="*/ 14404 h 4"/>
              <a:gd name="T12" fmla="*/ 16205 w 4"/>
              <a:gd name="T13" fmla="*/ 9603 h 4"/>
              <a:gd name="T14" fmla="*/ 10804 w 4"/>
              <a:gd name="T15" fmla="*/ 0 h 4"/>
              <a:gd name="T16" fmla="*/ 5402 w 4"/>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
              <a:gd name="T28" fmla="*/ 0 h 4"/>
              <a:gd name="T29" fmla="*/ 4 w 4"/>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 h="4">
                <a:moveTo>
                  <a:pt x="1" y="0"/>
                </a:moveTo>
                <a:cubicBezTo>
                  <a:pt x="0" y="0"/>
                  <a:pt x="0" y="1"/>
                  <a:pt x="0" y="1"/>
                </a:cubicBezTo>
                <a:cubicBezTo>
                  <a:pt x="0" y="1"/>
                  <a:pt x="0" y="2"/>
                  <a:pt x="0" y="2"/>
                </a:cubicBezTo>
                <a:cubicBezTo>
                  <a:pt x="1" y="3"/>
                  <a:pt x="1" y="3"/>
                  <a:pt x="1" y="4"/>
                </a:cubicBezTo>
                <a:cubicBezTo>
                  <a:pt x="2" y="4"/>
                  <a:pt x="2" y="4"/>
                  <a:pt x="3" y="4"/>
                </a:cubicBezTo>
                <a:cubicBezTo>
                  <a:pt x="3" y="4"/>
                  <a:pt x="4" y="4"/>
                  <a:pt x="4" y="3"/>
                </a:cubicBezTo>
                <a:cubicBezTo>
                  <a:pt x="4" y="3"/>
                  <a:pt x="4" y="2"/>
                  <a:pt x="3" y="2"/>
                </a:cubicBezTo>
                <a:cubicBezTo>
                  <a:pt x="3" y="1"/>
                  <a:pt x="3" y="1"/>
                  <a:pt x="2" y="0"/>
                </a:cubicBezTo>
                <a:cubicBezTo>
                  <a:pt x="2" y="0"/>
                  <a:pt x="1" y="0"/>
                  <a:pt x="1" y="0"/>
                </a:cubicBezTo>
                <a:close/>
              </a:path>
            </a:pathLst>
          </a:custGeom>
          <a:solidFill>
            <a:srgbClr val="113A59"/>
          </a:solidFill>
          <a:ln w="9525">
            <a:noFill/>
            <a:miter lim="800000"/>
          </a:ln>
        </p:spPr>
        <p:txBody>
          <a:bodyPr/>
          <a:lstStyle/>
          <a:p>
            <a:endParaRPr lang="zh-CN" altLang="en-US" sz="1600">
              <a:solidFill>
                <a:srgbClr val="3D7283"/>
              </a:solidFill>
              <a:latin typeface="Calibri" panose="020F0502020204030204" pitchFamily="34" charset="0"/>
            </a:endParaRPr>
          </a:p>
        </p:txBody>
      </p:sp>
      <p:sp>
        <p:nvSpPr>
          <p:cNvPr id="23579" name="Freeform 26"/>
          <p:cNvSpPr/>
          <p:nvPr/>
        </p:nvSpPr>
        <p:spPr bwMode="auto">
          <a:xfrm>
            <a:off x="5384800" y="2838450"/>
            <a:ext cx="19050" cy="19050"/>
          </a:xfrm>
          <a:custGeom>
            <a:avLst/>
            <a:gdLst>
              <a:gd name="T0" fmla="*/ 4801 w 4"/>
              <a:gd name="T1" fmla="*/ 0 h 4"/>
              <a:gd name="T2" fmla="*/ 0 w 4"/>
              <a:gd name="T3" fmla="*/ 4801 h 4"/>
              <a:gd name="T4" fmla="*/ 4801 w 4"/>
              <a:gd name="T5" fmla="*/ 14404 h 4"/>
              <a:gd name="T6" fmla="*/ 9603 w 4"/>
              <a:gd name="T7" fmla="*/ 19205 h 4"/>
              <a:gd name="T8" fmla="*/ 14404 w 4"/>
              <a:gd name="T9" fmla="*/ 19205 h 4"/>
              <a:gd name="T10" fmla="*/ 19205 w 4"/>
              <a:gd name="T11" fmla="*/ 14404 h 4"/>
              <a:gd name="T12" fmla="*/ 19205 w 4"/>
              <a:gd name="T13" fmla="*/ 9603 h 4"/>
              <a:gd name="T14" fmla="*/ 14404 w 4"/>
              <a:gd name="T15" fmla="*/ 4801 h 4"/>
              <a:gd name="T16" fmla="*/ 4801 w 4"/>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
              <a:gd name="T28" fmla="*/ 0 h 4"/>
              <a:gd name="T29" fmla="*/ 4 w 4"/>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 h="4">
                <a:moveTo>
                  <a:pt x="1" y="0"/>
                </a:moveTo>
                <a:cubicBezTo>
                  <a:pt x="1" y="1"/>
                  <a:pt x="1" y="1"/>
                  <a:pt x="0" y="1"/>
                </a:cubicBezTo>
                <a:cubicBezTo>
                  <a:pt x="0" y="2"/>
                  <a:pt x="0" y="2"/>
                  <a:pt x="1" y="3"/>
                </a:cubicBezTo>
                <a:cubicBezTo>
                  <a:pt x="1" y="3"/>
                  <a:pt x="1" y="4"/>
                  <a:pt x="2" y="4"/>
                </a:cubicBezTo>
                <a:cubicBezTo>
                  <a:pt x="2" y="4"/>
                  <a:pt x="3" y="4"/>
                  <a:pt x="3" y="4"/>
                </a:cubicBezTo>
                <a:cubicBezTo>
                  <a:pt x="4" y="4"/>
                  <a:pt x="4" y="4"/>
                  <a:pt x="4" y="3"/>
                </a:cubicBezTo>
                <a:cubicBezTo>
                  <a:pt x="4" y="3"/>
                  <a:pt x="4" y="2"/>
                  <a:pt x="4" y="2"/>
                </a:cubicBezTo>
                <a:cubicBezTo>
                  <a:pt x="4" y="1"/>
                  <a:pt x="3" y="1"/>
                  <a:pt x="3" y="1"/>
                </a:cubicBezTo>
                <a:cubicBezTo>
                  <a:pt x="2" y="0"/>
                  <a:pt x="2" y="0"/>
                  <a:pt x="1" y="0"/>
                </a:cubicBezTo>
                <a:close/>
              </a:path>
            </a:pathLst>
          </a:custGeom>
          <a:solidFill>
            <a:srgbClr val="113A59"/>
          </a:solidFill>
          <a:ln w="9525">
            <a:noFill/>
            <a:miter lim="800000"/>
          </a:ln>
        </p:spPr>
        <p:txBody>
          <a:bodyPr/>
          <a:lstStyle/>
          <a:p>
            <a:endParaRPr lang="zh-CN" altLang="en-US" sz="1600">
              <a:solidFill>
                <a:srgbClr val="3D7283"/>
              </a:solidFill>
              <a:latin typeface="Calibri" panose="020F0502020204030204" pitchFamily="34" charset="0"/>
            </a:endParaRPr>
          </a:p>
        </p:txBody>
      </p:sp>
      <p:sp>
        <p:nvSpPr>
          <p:cNvPr id="23580" name="Freeform 27"/>
          <p:cNvSpPr/>
          <p:nvPr/>
        </p:nvSpPr>
        <p:spPr bwMode="auto">
          <a:xfrm>
            <a:off x="5365750" y="2847975"/>
            <a:ext cx="19050" cy="14288"/>
          </a:xfrm>
          <a:custGeom>
            <a:avLst/>
            <a:gdLst>
              <a:gd name="T0" fmla="*/ 4801 w 4"/>
              <a:gd name="T1" fmla="*/ 0 h 3"/>
              <a:gd name="T2" fmla="*/ 0 w 4"/>
              <a:gd name="T3" fmla="*/ 0 h 3"/>
              <a:gd name="T4" fmla="*/ 0 w 4"/>
              <a:gd name="T5" fmla="*/ 9603 h 3"/>
              <a:gd name="T6" fmla="*/ 4801 w 4"/>
              <a:gd name="T7" fmla="*/ 14404 h 3"/>
              <a:gd name="T8" fmla="*/ 14404 w 4"/>
              <a:gd name="T9" fmla="*/ 14404 h 3"/>
              <a:gd name="T10" fmla="*/ 19205 w 4"/>
              <a:gd name="T11" fmla="*/ 9603 h 3"/>
              <a:gd name="T12" fmla="*/ 14404 w 4"/>
              <a:gd name="T13" fmla="*/ 4801 h 3"/>
              <a:gd name="T14" fmla="*/ 9603 w 4"/>
              <a:gd name="T15" fmla="*/ 0 h 3"/>
              <a:gd name="T16" fmla="*/ 4801 w 4"/>
              <a:gd name="T17" fmla="*/ 0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
              <a:gd name="T28" fmla="*/ 0 h 3"/>
              <a:gd name="T29" fmla="*/ 4 w 4"/>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 h="3">
                <a:moveTo>
                  <a:pt x="1" y="0"/>
                </a:moveTo>
                <a:cubicBezTo>
                  <a:pt x="0" y="0"/>
                  <a:pt x="0" y="0"/>
                  <a:pt x="0" y="0"/>
                </a:cubicBezTo>
                <a:cubicBezTo>
                  <a:pt x="0" y="1"/>
                  <a:pt x="0" y="1"/>
                  <a:pt x="0" y="2"/>
                </a:cubicBezTo>
                <a:cubicBezTo>
                  <a:pt x="1" y="2"/>
                  <a:pt x="1" y="3"/>
                  <a:pt x="1" y="3"/>
                </a:cubicBezTo>
                <a:cubicBezTo>
                  <a:pt x="2" y="3"/>
                  <a:pt x="2" y="3"/>
                  <a:pt x="3" y="3"/>
                </a:cubicBezTo>
                <a:cubicBezTo>
                  <a:pt x="3" y="3"/>
                  <a:pt x="4" y="3"/>
                  <a:pt x="4" y="2"/>
                </a:cubicBezTo>
                <a:cubicBezTo>
                  <a:pt x="4" y="2"/>
                  <a:pt x="4" y="2"/>
                  <a:pt x="3" y="1"/>
                </a:cubicBezTo>
                <a:cubicBezTo>
                  <a:pt x="3" y="1"/>
                  <a:pt x="3" y="0"/>
                  <a:pt x="2" y="0"/>
                </a:cubicBezTo>
                <a:cubicBezTo>
                  <a:pt x="2" y="0"/>
                  <a:pt x="1" y="0"/>
                  <a:pt x="1" y="0"/>
                </a:cubicBezTo>
                <a:close/>
              </a:path>
            </a:pathLst>
          </a:custGeom>
          <a:solidFill>
            <a:srgbClr val="113A59"/>
          </a:solidFill>
          <a:ln w="9525">
            <a:noFill/>
            <a:miter lim="800000"/>
          </a:ln>
        </p:spPr>
        <p:txBody>
          <a:bodyPr/>
          <a:lstStyle/>
          <a:p>
            <a:endParaRPr lang="zh-CN" altLang="en-US" sz="1600">
              <a:solidFill>
                <a:srgbClr val="3D7283"/>
              </a:solidFill>
              <a:latin typeface="Calibri" panose="020F0502020204030204" pitchFamily="34" charset="0"/>
            </a:endParaRPr>
          </a:p>
        </p:txBody>
      </p:sp>
      <p:sp>
        <p:nvSpPr>
          <p:cNvPr id="23581" name="Freeform 28"/>
          <p:cNvSpPr/>
          <p:nvPr/>
        </p:nvSpPr>
        <p:spPr bwMode="auto">
          <a:xfrm>
            <a:off x="5343525" y="2852738"/>
            <a:ext cx="22225" cy="14287"/>
          </a:xfrm>
          <a:custGeom>
            <a:avLst/>
            <a:gdLst>
              <a:gd name="T0" fmla="*/ 5402 w 4"/>
              <a:gd name="T1" fmla="*/ 0 h 3"/>
              <a:gd name="T2" fmla="*/ 5402 w 4"/>
              <a:gd name="T3" fmla="*/ 0 h 3"/>
              <a:gd name="T4" fmla="*/ 5402 w 4"/>
              <a:gd name="T5" fmla="*/ 9603 h 3"/>
              <a:gd name="T6" fmla="*/ 10804 w 4"/>
              <a:gd name="T7" fmla="*/ 14404 h 3"/>
              <a:gd name="T8" fmla="*/ 16205 w 4"/>
              <a:gd name="T9" fmla="*/ 14404 h 3"/>
              <a:gd name="T10" fmla="*/ 21607 w 4"/>
              <a:gd name="T11" fmla="*/ 9603 h 3"/>
              <a:gd name="T12" fmla="*/ 16205 w 4"/>
              <a:gd name="T13" fmla="*/ 4801 h 3"/>
              <a:gd name="T14" fmla="*/ 10804 w 4"/>
              <a:gd name="T15" fmla="*/ 0 h 3"/>
              <a:gd name="T16" fmla="*/ 5402 w 4"/>
              <a:gd name="T17" fmla="*/ 0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
              <a:gd name="T28" fmla="*/ 0 h 3"/>
              <a:gd name="T29" fmla="*/ 4 w 4"/>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 h="3">
                <a:moveTo>
                  <a:pt x="1" y="0"/>
                </a:moveTo>
                <a:cubicBezTo>
                  <a:pt x="1" y="0"/>
                  <a:pt x="1" y="0"/>
                  <a:pt x="1" y="0"/>
                </a:cubicBezTo>
                <a:cubicBezTo>
                  <a:pt x="0" y="1"/>
                  <a:pt x="1" y="1"/>
                  <a:pt x="1" y="2"/>
                </a:cubicBezTo>
                <a:cubicBezTo>
                  <a:pt x="1" y="2"/>
                  <a:pt x="1" y="3"/>
                  <a:pt x="2" y="3"/>
                </a:cubicBezTo>
                <a:cubicBezTo>
                  <a:pt x="2" y="3"/>
                  <a:pt x="3" y="3"/>
                  <a:pt x="3" y="3"/>
                </a:cubicBezTo>
                <a:cubicBezTo>
                  <a:pt x="3" y="3"/>
                  <a:pt x="4" y="3"/>
                  <a:pt x="4" y="2"/>
                </a:cubicBezTo>
                <a:cubicBezTo>
                  <a:pt x="4" y="2"/>
                  <a:pt x="4" y="2"/>
                  <a:pt x="3" y="1"/>
                </a:cubicBezTo>
                <a:cubicBezTo>
                  <a:pt x="3" y="1"/>
                  <a:pt x="3" y="0"/>
                  <a:pt x="2" y="0"/>
                </a:cubicBezTo>
                <a:cubicBezTo>
                  <a:pt x="2" y="0"/>
                  <a:pt x="1" y="0"/>
                  <a:pt x="1" y="0"/>
                </a:cubicBezTo>
                <a:close/>
              </a:path>
            </a:pathLst>
          </a:custGeom>
          <a:solidFill>
            <a:srgbClr val="113A59"/>
          </a:solidFill>
          <a:ln w="9525">
            <a:noFill/>
            <a:miter lim="800000"/>
          </a:ln>
        </p:spPr>
        <p:txBody>
          <a:bodyPr/>
          <a:lstStyle/>
          <a:p>
            <a:endParaRPr lang="zh-CN" altLang="en-US" sz="1600">
              <a:solidFill>
                <a:srgbClr val="3D7283"/>
              </a:solidFill>
              <a:latin typeface="Calibri" panose="020F0502020204030204" pitchFamily="34" charset="0"/>
            </a:endParaRPr>
          </a:p>
        </p:txBody>
      </p:sp>
      <p:sp>
        <p:nvSpPr>
          <p:cNvPr id="23582" name="Freeform 29"/>
          <p:cNvSpPr/>
          <p:nvPr/>
        </p:nvSpPr>
        <p:spPr bwMode="auto">
          <a:xfrm>
            <a:off x="5329238" y="2852738"/>
            <a:ext cx="14287" cy="20637"/>
          </a:xfrm>
          <a:custGeom>
            <a:avLst/>
            <a:gdLst>
              <a:gd name="T0" fmla="*/ 4801 w 3"/>
              <a:gd name="T1" fmla="*/ 5402 h 4"/>
              <a:gd name="T2" fmla="*/ 0 w 3"/>
              <a:gd name="T3" fmla="*/ 5402 h 4"/>
              <a:gd name="T4" fmla="*/ 0 w 3"/>
              <a:gd name="T5" fmla="*/ 16205 h 4"/>
              <a:gd name="T6" fmla="*/ 4801 w 3"/>
              <a:gd name="T7" fmla="*/ 21607 h 4"/>
              <a:gd name="T8" fmla="*/ 14404 w 3"/>
              <a:gd name="T9" fmla="*/ 21607 h 4"/>
              <a:gd name="T10" fmla="*/ 14404 w 3"/>
              <a:gd name="T11" fmla="*/ 16205 h 4"/>
              <a:gd name="T12" fmla="*/ 14404 w 3"/>
              <a:gd name="T13" fmla="*/ 10804 h 4"/>
              <a:gd name="T14" fmla="*/ 9603 w 3"/>
              <a:gd name="T15" fmla="*/ 5402 h 4"/>
              <a:gd name="T16" fmla="*/ 4801 w 3"/>
              <a:gd name="T17" fmla="*/ 5402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
              <a:gd name="T28" fmla="*/ 0 h 4"/>
              <a:gd name="T29" fmla="*/ 3 w 3"/>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 h="4">
                <a:moveTo>
                  <a:pt x="1" y="1"/>
                </a:moveTo>
                <a:cubicBezTo>
                  <a:pt x="0" y="1"/>
                  <a:pt x="0" y="1"/>
                  <a:pt x="0" y="1"/>
                </a:cubicBezTo>
                <a:cubicBezTo>
                  <a:pt x="0" y="2"/>
                  <a:pt x="0" y="2"/>
                  <a:pt x="0" y="3"/>
                </a:cubicBezTo>
                <a:cubicBezTo>
                  <a:pt x="1" y="3"/>
                  <a:pt x="1" y="3"/>
                  <a:pt x="1" y="4"/>
                </a:cubicBezTo>
                <a:cubicBezTo>
                  <a:pt x="2" y="4"/>
                  <a:pt x="2" y="4"/>
                  <a:pt x="3" y="4"/>
                </a:cubicBezTo>
                <a:cubicBezTo>
                  <a:pt x="3" y="4"/>
                  <a:pt x="3" y="4"/>
                  <a:pt x="3" y="3"/>
                </a:cubicBezTo>
                <a:cubicBezTo>
                  <a:pt x="3" y="3"/>
                  <a:pt x="3" y="2"/>
                  <a:pt x="3" y="2"/>
                </a:cubicBezTo>
                <a:cubicBezTo>
                  <a:pt x="3" y="1"/>
                  <a:pt x="2" y="1"/>
                  <a:pt x="2" y="1"/>
                </a:cubicBezTo>
                <a:cubicBezTo>
                  <a:pt x="1" y="1"/>
                  <a:pt x="1" y="0"/>
                  <a:pt x="1" y="1"/>
                </a:cubicBezTo>
                <a:close/>
              </a:path>
            </a:pathLst>
          </a:custGeom>
          <a:solidFill>
            <a:srgbClr val="113A59"/>
          </a:solidFill>
          <a:ln w="9525">
            <a:noFill/>
            <a:miter lim="800000"/>
          </a:ln>
        </p:spPr>
        <p:txBody>
          <a:bodyPr/>
          <a:lstStyle/>
          <a:p>
            <a:endParaRPr lang="zh-CN" altLang="en-US" sz="1600">
              <a:solidFill>
                <a:srgbClr val="3D7283"/>
              </a:solidFill>
              <a:latin typeface="Calibri" panose="020F0502020204030204" pitchFamily="34" charset="0"/>
            </a:endParaRPr>
          </a:p>
        </p:txBody>
      </p:sp>
      <p:sp>
        <p:nvSpPr>
          <p:cNvPr id="23583" name="Freeform 30"/>
          <p:cNvSpPr/>
          <p:nvPr/>
        </p:nvSpPr>
        <p:spPr bwMode="auto">
          <a:xfrm>
            <a:off x="5314950" y="2857500"/>
            <a:ext cx="14288" cy="20638"/>
          </a:xfrm>
          <a:custGeom>
            <a:avLst/>
            <a:gdLst>
              <a:gd name="T0" fmla="*/ 0 w 3"/>
              <a:gd name="T1" fmla="*/ 0 h 4"/>
              <a:gd name="T2" fmla="*/ 0 w 3"/>
              <a:gd name="T3" fmla="*/ 5402 h 4"/>
              <a:gd name="T4" fmla="*/ 0 w 3"/>
              <a:gd name="T5" fmla="*/ 10804 h 4"/>
              <a:gd name="T6" fmla="*/ 4801 w 3"/>
              <a:gd name="T7" fmla="*/ 16205 h 4"/>
              <a:gd name="T8" fmla="*/ 9603 w 3"/>
              <a:gd name="T9" fmla="*/ 21607 h 4"/>
              <a:gd name="T10" fmla="*/ 14404 w 3"/>
              <a:gd name="T11" fmla="*/ 16205 h 4"/>
              <a:gd name="T12" fmla="*/ 9603 w 3"/>
              <a:gd name="T13" fmla="*/ 10804 h 4"/>
              <a:gd name="T14" fmla="*/ 4801 w 3"/>
              <a:gd name="T15" fmla="*/ 5402 h 4"/>
              <a:gd name="T16" fmla="*/ 0 w 3"/>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
              <a:gd name="T28" fmla="*/ 0 h 4"/>
              <a:gd name="T29" fmla="*/ 3 w 3"/>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 h="4">
                <a:moveTo>
                  <a:pt x="0" y="0"/>
                </a:moveTo>
                <a:cubicBezTo>
                  <a:pt x="0" y="1"/>
                  <a:pt x="0" y="1"/>
                  <a:pt x="0" y="1"/>
                </a:cubicBezTo>
                <a:cubicBezTo>
                  <a:pt x="0" y="2"/>
                  <a:pt x="0" y="2"/>
                  <a:pt x="0" y="2"/>
                </a:cubicBezTo>
                <a:cubicBezTo>
                  <a:pt x="0" y="3"/>
                  <a:pt x="1" y="3"/>
                  <a:pt x="1" y="3"/>
                </a:cubicBezTo>
                <a:cubicBezTo>
                  <a:pt x="1" y="4"/>
                  <a:pt x="2" y="4"/>
                  <a:pt x="2" y="4"/>
                </a:cubicBezTo>
                <a:cubicBezTo>
                  <a:pt x="3" y="3"/>
                  <a:pt x="3" y="3"/>
                  <a:pt x="3" y="3"/>
                </a:cubicBezTo>
                <a:cubicBezTo>
                  <a:pt x="3" y="3"/>
                  <a:pt x="3" y="2"/>
                  <a:pt x="2" y="2"/>
                </a:cubicBezTo>
                <a:cubicBezTo>
                  <a:pt x="2" y="1"/>
                  <a:pt x="2" y="1"/>
                  <a:pt x="1" y="1"/>
                </a:cubicBezTo>
                <a:cubicBezTo>
                  <a:pt x="1" y="0"/>
                  <a:pt x="1" y="0"/>
                  <a:pt x="0" y="0"/>
                </a:cubicBezTo>
                <a:close/>
              </a:path>
            </a:pathLst>
          </a:custGeom>
          <a:solidFill>
            <a:srgbClr val="113A59"/>
          </a:solidFill>
          <a:ln w="9525">
            <a:noFill/>
            <a:miter lim="800000"/>
          </a:ln>
        </p:spPr>
        <p:txBody>
          <a:bodyPr/>
          <a:lstStyle/>
          <a:p>
            <a:endParaRPr lang="zh-CN" altLang="en-US" sz="1600">
              <a:solidFill>
                <a:srgbClr val="3D7283"/>
              </a:solidFill>
              <a:latin typeface="Calibri" panose="020F0502020204030204" pitchFamily="34" charset="0"/>
            </a:endParaRPr>
          </a:p>
        </p:txBody>
      </p:sp>
      <p:sp>
        <p:nvSpPr>
          <p:cNvPr id="23584" name="Freeform 31"/>
          <p:cNvSpPr/>
          <p:nvPr/>
        </p:nvSpPr>
        <p:spPr bwMode="auto">
          <a:xfrm>
            <a:off x="5295900" y="2862263"/>
            <a:ext cx="14288" cy="22225"/>
          </a:xfrm>
          <a:custGeom>
            <a:avLst/>
            <a:gdLst>
              <a:gd name="T0" fmla="*/ 4801 w 3"/>
              <a:gd name="T1" fmla="*/ 0 h 4"/>
              <a:gd name="T2" fmla="*/ 0 w 3"/>
              <a:gd name="T3" fmla="*/ 5402 h 4"/>
              <a:gd name="T4" fmla="*/ 4801 w 3"/>
              <a:gd name="T5" fmla="*/ 10804 h 4"/>
              <a:gd name="T6" fmla="*/ 9603 w 3"/>
              <a:gd name="T7" fmla="*/ 16205 h 4"/>
              <a:gd name="T8" fmla="*/ 14404 w 3"/>
              <a:gd name="T9" fmla="*/ 21607 h 4"/>
              <a:gd name="T10" fmla="*/ 14404 w 3"/>
              <a:gd name="T11" fmla="*/ 16205 h 4"/>
              <a:gd name="T12" fmla="*/ 14404 w 3"/>
              <a:gd name="T13" fmla="*/ 10804 h 4"/>
              <a:gd name="T14" fmla="*/ 9603 w 3"/>
              <a:gd name="T15" fmla="*/ 5402 h 4"/>
              <a:gd name="T16" fmla="*/ 4801 w 3"/>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
              <a:gd name="T28" fmla="*/ 0 h 4"/>
              <a:gd name="T29" fmla="*/ 3 w 3"/>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 h="4">
                <a:moveTo>
                  <a:pt x="1" y="0"/>
                </a:moveTo>
                <a:cubicBezTo>
                  <a:pt x="0" y="1"/>
                  <a:pt x="0" y="1"/>
                  <a:pt x="0" y="1"/>
                </a:cubicBezTo>
                <a:cubicBezTo>
                  <a:pt x="0" y="1"/>
                  <a:pt x="0" y="2"/>
                  <a:pt x="1" y="2"/>
                </a:cubicBezTo>
                <a:cubicBezTo>
                  <a:pt x="1" y="3"/>
                  <a:pt x="1" y="3"/>
                  <a:pt x="2" y="3"/>
                </a:cubicBezTo>
                <a:cubicBezTo>
                  <a:pt x="2" y="4"/>
                  <a:pt x="2" y="4"/>
                  <a:pt x="3" y="4"/>
                </a:cubicBezTo>
                <a:cubicBezTo>
                  <a:pt x="3" y="3"/>
                  <a:pt x="3" y="3"/>
                  <a:pt x="3" y="3"/>
                </a:cubicBezTo>
                <a:cubicBezTo>
                  <a:pt x="3" y="3"/>
                  <a:pt x="3" y="2"/>
                  <a:pt x="3" y="2"/>
                </a:cubicBezTo>
                <a:cubicBezTo>
                  <a:pt x="3" y="1"/>
                  <a:pt x="2" y="1"/>
                  <a:pt x="2" y="1"/>
                </a:cubicBezTo>
                <a:cubicBezTo>
                  <a:pt x="2" y="0"/>
                  <a:pt x="1" y="0"/>
                  <a:pt x="1" y="0"/>
                </a:cubicBezTo>
                <a:close/>
              </a:path>
            </a:pathLst>
          </a:custGeom>
          <a:solidFill>
            <a:srgbClr val="113A59"/>
          </a:solidFill>
          <a:ln w="9525">
            <a:noFill/>
            <a:miter lim="800000"/>
          </a:ln>
        </p:spPr>
        <p:txBody>
          <a:bodyPr/>
          <a:lstStyle/>
          <a:p>
            <a:endParaRPr lang="zh-CN" altLang="en-US" sz="1600">
              <a:solidFill>
                <a:srgbClr val="3D7283"/>
              </a:solidFill>
              <a:latin typeface="Calibri" panose="020F0502020204030204" pitchFamily="34" charset="0"/>
            </a:endParaRPr>
          </a:p>
        </p:txBody>
      </p:sp>
      <p:sp>
        <p:nvSpPr>
          <p:cNvPr id="23585" name="Freeform 32"/>
          <p:cNvSpPr/>
          <p:nvPr/>
        </p:nvSpPr>
        <p:spPr bwMode="auto">
          <a:xfrm>
            <a:off x="5281613" y="2867025"/>
            <a:ext cx="14287" cy="22225"/>
          </a:xfrm>
          <a:custGeom>
            <a:avLst/>
            <a:gdLst>
              <a:gd name="T0" fmla="*/ 4801 w 3"/>
              <a:gd name="T1" fmla="*/ 0 h 4"/>
              <a:gd name="T2" fmla="*/ 0 w 3"/>
              <a:gd name="T3" fmla="*/ 5402 h 4"/>
              <a:gd name="T4" fmla="*/ 0 w 3"/>
              <a:gd name="T5" fmla="*/ 10804 h 4"/>
              <a:gd name="T6" fmla="*/ 4801 w 3"/>
              <a:gd name="T7" fmla="*/ 16205 h 4"/>
              <a:gd name="T8" fmla="*/ 9603 w 3"/>
              <a:gd name="T9" fmla="*/ 16205 h 4"/>
              <a:gd name="T10" fmla="*/ 14404 w 3"/>
              <a:gd name="T11" fmla="*/ 16205 h 4"/>
              <a:gd name="T12" fmla="*/ 14404 w 3"/>
              <a:gd name="T13" fmla="*/ 10804 h 4"/>
              <a:gd name="T14" fmla="*/ 9603 w 3"/>
              <a:gd name="T15" fmla="*/ 5402 h 4"/>
              <a:gd name="T16" fmla="*/ 4801 w 3"/>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
              <a:gd name="T28" fmla="*/ 0 h 4"/>
              <a:gd name="T29" fmla="*/ 3 w 3"/>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 h="4">
                <a:moveTo>
                  <a:pt x="1" y="0"/>
                </a:moveTo>
                <a:cubicBezTo>
                  <a:pt x="0" y="1"/>
                  <a:pt x="0" y="1"/>
                  <a:pt x="0" y="1"/>
                </a:cubicBezTo>
                <a:cubicBezTo>
                  <a:pt x="0" y="1"/>
                  <a:pt x="0" y="2"/>
                  <a:pt x="0" y="2"/>
                </a:cubicBezTo>
                <a:cubicBezTo>
                  <a:pt x="0" y="3"/>
                  <a:pt x="1" y="3"/>
                  <a:pt x="1" y="3"/>
                </a:cubicBezTo>
                <a:cubicBezTo>
                  <a:pt x="2" y="3"/>
                  <a:pt x="2" y="4"/>
                  <a:pt x="2" y="3"/>
                </a:cubicBezTo>
                <a:cubicBezTo>
                  <a:pt x="3" y="3"/>
                  <a:pt x="3" y="3"/>
                  <a:pt x="3" y="3"/>
                </a:cubicBezTo>
                <a:cubicBezTo>
                  <a:pt x="3" y="2"/>
                  <a:pt x="3" y="2"/>
                  <a:pt x="3" y="2"/>
                </a:cubicBezTo>
                <a:cubicBezTo>
                  <a:pt x="2" y="1"/>
                  <a:pt x="2" y="1"/>
                  <a:pt x="2" y="1"/>
                </a:cubicBezTo>
                <a:cubicBezTo>
                  <a:pt x="1" y="0"/>
                  <a:pt x="1" y="0"/>
                  <a:pt x="1" y="0"/>
                </a:cubicBezTo>
                <a:close/>
              </a:path>
            </a:pathLst>
          </a:custGeom>
          <a:solidFill>
            <a:srgbClr val="113A59"/>
          </a:solidFill>
          <a:ln w="9525">
            <a:noFill/>
            <a:miter lim="800000"/>
          </a:ln>
        </p:spPr>
        <p:txBody>
          <a:bodyPr/>
          <a:lstStyle/>
          <a:p>
            <a:endParaRPr lang="zh-CN" altLang="en-US" sz="1600">
              <a:solidFill>
                <a:srgbClr val="3D7283"/>
              </a:solidFill>
              <a:latin typeface="Calibri" panose="020F0502020204030204" pitchFamily="34" charset="0"/>
            </a:endParaRPr>
          </a:p>
        </p:txBody>
      </p:sp>
      <p:sp>
        <p:nvSpPr>
          <p:cNvPr id="23586" name="Freeform 33"/>
          <p:cNvSpPr/>
          <p:nvPr/>
        </p:nvSpPr>
        <p:spPr bwMode="auto">
          <a:xfrm>
            <a:off x="5264150" y="2873375"/>
            <a:ext cx="17463" cy="15875"/>
          </a:xfrm>
          <a:custGeom>
            <a:avLst/>
            <a:gdLst>
              <a:gd name="T0" fmla="*/ 0 w 3"/>
              <a:gd name="T1" fmla="*/ 0 h 3"/>
              <a:gd name="T2" fmla="*/ 0 w 3"/>
              <a:gd name="T3" fmla="*/ 4801 h 3"/>
              <a:gd name="T4" fmla="*/ 0 w 3"/>
              <a:gd name="T5" fmla="*/ 9603 h 3"/>
              <a:gd name="T6" fmla="*/ 5602 w 3"/>
              <a:gd name="T7" fmla="*/ 14404 h 3"/>
              <a:gd name="T8" fmla="*/ 11203 w 3"/>
              <a:gd name="T9" fmla="*/ 14404 h 3"/>
              <a:gd name="T10" fmla="*/ 11203 w 3"/>
              <a:gd name="T11" fmla="*/ 14404 h 3"/>
              <a:gd name="T12" fmla="*/ 11203 w 3"/>
              <a:gd name="T13" fmla="*/ 4801 h 3"/>
              <a:gd name="T14" fmla="*/ 5602 w 3"/>
              <a:gd name="T15" fmla="*/ 4801 h 3"/>
              <a:gd name="T16" fmla="*/ 0 w 3"/>
              <a:gd name="T17" fmla="*/ 0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
              <a:gd name="T28" fmla="*/ 0 h 3"/>
              <a:gd name="T29" fmla="*/ 3 w 3"/>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 h="3">
                <a:moveTo>
                  <a:pt x="0" y="0"/>
                </a:moveTo>
                <a:cubicBezTo>
                  <a:pt x="0" y="1"/>
                  <a:pt x="0" y="1"/>
                  <a:pt x="0" y="1"/>
                </a:cubicBezTo>
                <a:cubicBezTo>
                  <a:pt x="0" y="1"/>
                  <a:pt x="0" y="2"/>
                  <a:pt x="0" y="2"/>
                </a:cubicBezTo>
                <a:cubicBezTo>
                  <a:pt x="0" y="3"/>
                  <a:pt x="0" y="3"/>
                  <a:pt x="1" y="3"/>
                </a:cubicBezTo>
                <a:cubicBezTo>
                  <a:pt x="1" y="3"/>
                  <a:pt x="2" y="3"/>
                  <a:pt x="2" y="3"/>
                </a:cubicBezTo>
                <a:cubicBezTo>
                  <a:pt x="2" y="3"/>
                  <a:pt x="2" y="3"/>
                  <a:pt x="2" y="3"/>
                </a:cubicBezTo>
                <a:cubicBezTo>
                  <a:pt x="3" y="2"/>
                  <a:pt x="2" y="2"/>
                  <a:pt x="2" y="1"/>
                </a:cubicBezTo>
                <a:cubicBezTo>
                  <a:pt x="2" y="1"/>
                  <a:pt x="2" y="1"/>
                  <a:pt x="1" y="1"/>
                </a:cubicBezTo>
                <a:cubicBezTo>
                  <a:pt x="1" y="0"/>
                  <a:pt x="0" y="0"/>
                  <a:pt x="0" y="0"/>
                </a:cubicBezTo>
                <a:close/>
              </a:path>
            </a:pathLst>
          </a:custGeom>
          <a:solidFill>
            <a:srgbClr val="113A59"/>
          </a:solidFill>
          <a:ln w="9525">
            <a:noFill/>
            <a:miter lim="800000"/>
          </a:ln>
        </p:spPr>
        <p:txBody>
          <a:bodyPr/>
          <a:lstStyle/>
          <a:p>
            <a:endParaRPr lang="zh-CN" altLang="en-US" sz="1600">
              <a:solidFill>
                <a:srgbClr val="3D7283"/>
              </a:solidFill>
              <a:latin typeface="Calibri" panose="020F0502020204030204" pitchFamily="34" charset="0"/>
            </a:endParaRPr>
          </a:p>
        </p:txBody>
      </p:sp>
      <p:sp>
        <p:nvSpPr>
          <p:cNvPr id="23587" name="Freeform 34"/>
          <p:cNvSpPr/>
          <p:nvPr/>
        </p:nvSpPr>
        <p:spPr bwMode="auto">
          <a:xfrm>
            <a:off x="5245100" y="2878138"/>
            <a:ext cx="14288" cy="15875"/>
          </a:xfrm>
          <a:custGeom>
            <a:avLst/>
            <a:gdLst>
              <a:gd name="T0" fmla="*/ 4801 w 3"/>
              <a:gd name="T1" fmla="*/ 0 h 3"/>
              <a:gd name="T2" fmla="*/ 0 w 3"/>
              <a:gd name="T3" fmla="*/ 4801 h 3"/>
              <a:gd name="T4" fmla="*/ 0 w 3"/>
              <a:gd name="T5" fmla="*/ 9603 h 3"/>
              <a:gd name="T6" fmla="*/ 4801 w 3"/>
              <a:gd name="T7" fmla="*/ 14404 h 3"/>
              <a:gd name="T8" fmla="*/ 9603 w 3"/>
              <a:gd name="T9" fmla="*/ 14404 h 3"/>
              <a:gd name="T10" fmla="*/ 14404 w 3"/>
              <a:gd name="T11" fmla="*/ 9603 h 3"/>
              <a:gd name="T12" fmla="*/ 14404 w 3"/>
              <a:gd name="T13" fmla="*/ 4801 h 3"/>
              <a:gd name="T14" fmla="*/ 9603 w 3"/>
              <a:gd name="T15" fmla="*/ 0 h 3"/>
              <a:gd name="T16" fmla="*/ 4801 w 3"/>
              <a:gd name="T17" fmla="*/ 0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
              <a:gd name="T28" fmla="*/ 0 h 3"/>
              <a:gd name="T29" fmla="*/ 3 w 3"/>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 h="3">
                <a:moveTo>
                  <a:pt x="1" y="0"/>
                </a:moveTo>
                <a:cubicBezTo>
                  <a:pt x="0" y="1"/>
                  <a:pt x="0" y="1"/>
                  <a:pt x="0" y="1"/>
                </a:cubicBezTo>
                <a:cubicBezTo>
                  <a:pt x="0" y="1"/>
                  <a:pt x="0" y="2"/>
                  <a:pt x="0" y="2"/>
                </a:cubicBezTo>
                <a:cubicBezTo>
                  <a:pt x="1" y="2"/>
                  <a:pt x="1" y="3"/>
                  <a:pt x="1" y="3"/>
                </a:cubicBezTo>
                <a:cubicBezTo>
                  <a:pt x="2" y="3"/>
                  <a:pt x="2" y="3"/>
                  <a:pt x="2" y="3"/>
                </a:cubicBezTo>
                <a:cubicBezTo>
                  <a:pt x="3" y="2"/>
                  <a:pt x="3" y="2"/>
                  <a:pt x="3" y="2"/>
                </a:cubicBezTo>
                <a:cubicBezTo>
                  <a:pt x="3" y="2"/>
                  <a:pt x="3" y="2"/>
                  <a:pt x="3" y="1"/>
                </a:cubicBezTo>
                <a:cubicBezTo>
                  <a:pt x="3" y="1"/>
                  <a:pt x="2" y="1"/>
                  <a:pt x="2" y="0"/>
                </a:cubicBezTo>
                <a:cubicBezTo>
                  <a:pt x="1" y="0"/>
                  <a:pt x="1" y="0"/>
                  <a:pt x="1" y="0"/>
                </a:cubicBezTo>
                <a:close/>
              </a:path>
            </a:pathLst>
          </a:custGeom>
          <a:solidFill>
            <a:srgbClr val="113A59"/>
          </a:solidFill>
          <a:ln w="9525">
            <a:noFill/>
            <a:miter lim="800000"/>
          </a:ln>
        </p:spPr>
        <p:txBody>
          <a:bodyPr/>
          <a:lstStyle/>
          <a:p>
            <a:endParaRPr lang="zh-CN" altLang="en-US" sz="1600">
              <a:solidFill>
                <a:srgbClr val="3D7283"/>
              </a:solidFill>
              <a:latin typeface="Calibri" panose="020F0502020204030204" pitchFamily="34" charset="0"/>
            </a:endParaRPr>
          </a:p>
        </p:txBody>
      </p:sp>
      <p:sp>
        <p:nvSpPr>
          <p:cNvPr id="23588" name="Freeform 35"/>
          <p:cNvSpPr/>
          <p:nvPr/>
        </p:nvSpPr>
        <p:spPr bwMode="auto">
          <a:xfrm>
            <a:off x="5230813" y="2884488"/>
            <a:ext cx="14287" cy="14287"/>
          </a:xfrm>
          <a:custGeom>
            <a:avLst/>
            <a:gdLst>
              <a:gd name="T0" fmla="*/ 0 w 3"/>
              <a:gd name="T1" fmla="*/ 0 h 3"/>
              <a:gd name="T2" fmla="*/ 0 w 3"/>
              <a:gd name="T3" fmla="*/ 4801 h 3"/>
              <a:gd name="T4" fmla="*/ 0 w 3"/>
              <a:gd name="T5" fmla="*/ 9603 h 3"/>
              <a:gd name="T6" fmla="*/ 4801 w 3"/>
              <a:gd name="T7" fmla="*/ 14404 h 3"/>
              <a:gd name="T8" fmla="*/ 9603 w 3"/>
              <a:gd name="T9" fmla="*/ 14404 h 3"/>
              <a:gd name="T10" fmla="*/ 14404 w 3"/>
              <a:gd name="T11" fmla="*/ 9603 h 3"/>
              <a:gd name="T12" fmla="*/ 9603 w 3"/>
              <a:gd name="T13" fmla="*/ 4801 h 3"/>
              <a:gd name="T14" fmla="*/ 4801 w 3"/>
              <a:gd name="T15" fmla="*/ 0 h 3"/>
              <a:gd name="T16" fmla="*/ 0 w 3"/>
              <a:gd name="T17" fmla="*/ 0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
              <a:gd name="T28" fmla="*/ 0 h 3"/>
              <a:gd name="T29" fmla="*/ 3 w 3"/>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 h="3">
                <a:moveTo>
                  <a:pt x="0" y="0"/>
                </a:moveTo>
                <a:cubicBezTo>
                  <a:pt x="0" y="1"/>
                  <a:pt x="0" y="1"/>
                  <a:pt x="0" y="1"/>
                </a:cubicBezTo>
                <a:cubicBezTo>
                  <a:pt x="0" y="1"/>
                  <a:pt x="0" y="2"/>
                  <a:pt x="0" y="2"/>
                </a:cubicBezTo>
                <a:cubicBezTo>
                  <a:pt x="0" y="2"/>
                  <a:pt x="1" y="3"/>
                  <a:pt x="1" y="3"/>
                </a:cubicBezTo>
                <a:cubicBezTo>
                  <a:pt x="1" y="3"/>
                  <a:pt x="2" y="3"/>
                  <a:pt x="2" y="3"/>
                </a:cubicBezTo>
                <a:cubicBezTo>
                  <a:pt x="3" y="2"/>
                  <a:pt x="3" y="2"/>
                  <a:pt x="3" y="2"/>
                </a:cubicBezTo>
                <a:cubicBezTo>
                  <a:pt x="3" y="2"/>
                  <a:pt x="3" y="2"/>
                  <a:pt x="2" y="1"/>
                </a:cubicBezTo>
                <a:cubicBezTo>
                  <a:pt x="2" y="1"/>
                  <a:pt x="2" y="1"/>
                  <a:pt x="1" y="0"/>
                </a:cubicBezTo>
                <a:lnTo>
                  <a:pt x="0" y="0"/>
                </a:lnTo>
                <a:close/>
              </a:path>
            </a:pathLst>
          </a:custGeom>
          <a:solidFill>
            <a:srgbClr val="113A59"/>
          </a:solidFill>
          <a:ln w="9525">
            <a:noFill/>
            <a:miter lim="800000"/>
          </a:ln>
        </p:spPr>
        <p:txBody>
          <a:bodyPr/>
          <a:lstStyle/>
          <a:p>
            <a:endParaRPr lang="zh-CN" altLang="en-US" sz="1600">
              <a:solidFill>
                <a:srgbClr val="3D7283"/>
              </a:solidFill>
              <a:latin typeface="Calibri" panose="020F0502020204030204" pitchFamily="34" charset="0"/>
            </a:endParaRPr>
          </a:p>
        </p:txBody>
      </p:sp>
      <p:sp>
        <p:nvSpPr>
          <p:cNvPr id="23589" name="Freeform 36"/>
          <p:cNvSpPr/>
          <p:nvPr/>
        </p:nvSpPr>
        <p:spPr bwMode="auto">
          <a:xfrm>
            <a:off x="5211763" y="2889250"/>
            <a:ext cx="14287" cy="14288"/>
          </a:xfrm>
          <a:custGeom>
            <a:avLst/>
            <a:gdLst>
              <a:gd name="T0" fmla="*/ 4801 w 3"/>
              <a:gd name="T1" fmla="*/ 0 h 3"/>
              <a:gd name="T2" fmla="*/ 0 w 3"/>
              <a:gd name="T3" fmla="*/ 4801 h 3"/>
              <a:gd name="T4" fmla="*/ 4801 w 3"/>
              <a:gd name="T5" fmla="*/ 9603 h 3"/>
              <a:gd name="T6" fmla="*/ 4801 w 3"/>
              <a:gd name="T7" fmla="*/ 14404 h 3"/>
              <a:gd name="T8" fmla="*/ 14404 w 3"/>
              <a:gd name="T9" fmla="*/ 14404 h 3"/>
              <a:gd name="T10" fmla="*/ 14404 w 3"/>
              <a:gd name="T11" fmla="*/ 9603 h 3"/>
              <a:gd name="T12" fmla="*/ 14404 w 3"/>
              <a:gd name="T13" fmla="*/ 4801 h 3"/>
              <a:gd name="T14" fmla="*/ 9603 w 3"/>
              <a:gd name="T15" fmla="*/ 0 h 3"/>
              <a:gd name="T16" fmla="*/ 4801 w 3"/>
              <a:gd name="T17" fmla="*/ 0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
              <a:gd name="T28" fmla="*/ 0 h 3"/>
              <a:gd name="T29" fmla="*/ 3 w 3"/>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 h="3">
                <a:moveTo>
                  <a:pt x="1" y="0"/>
                </a:moveTo>
                <a:cubicBezTo>
                  <a:pt x="0" y="1"/>
                  <a:pt x="0" y="1"/>
                  <a:pt x="0" y="1"/>
                </a:cubicBezTo>
                <a:cubicBezTo>
                  <a:pt x="1" y="2"/>
                  <a:pt x="1" y="2"/>
                  <a:pt x="1" y="2"/>
                </a:cubicBezTo>
                <a:cubicBezTo>
                  <a:pt x="1" y="3"/>
                  <a:pt x="1" y="3"/>
                  <a:pt x="1" y="3"/>
                </a:cubicBezTo>
                <a:cubicBezTo>
                  <a:pt x="3" y="3"/>
                  <a:pt x="3" y="3"/>
                  <a:pt x="3" y="3"/>
                </a:cubicBezTo>
                <a:cubicBezTo>
                  <a:pt x="3" y="2"/>
                  <a:pt x="3" y="2"/>
                  <a:pt x="3" y="2"/>
                </a:cubicBezTo>
                <a:cubicBezTo>
                  <a:pt x="3" y="2"/>
                  <a:pt x="3" y="2"/>
                  <a:pt x="3" y="1"/>
                </a:cubicBezTo>
                <a:cubicBezTo>
                  <a:pt x="3" y="1"/>
                  <a:pt x="2" y="1"/>
                  <a:pt x="2" y="0"/>
                </a:cubicBezTo>
                <a:lnTo>
                  <a:pt x="1" y="0"/>
                </a:lnTo>
                <a:close/>
              </a:path>
            </a:pathLst>
          </a:custGeom>
          <a:solidFill>
            <a:srgbClr val="113A59"/>
          </a:solidFill>
          <a:ln w="9525">
            <a:noFill/>
            <a:miter lim="800000"/>
          </a:ln>
        </p:spPr>
        <p:txBody>
          <a:bodyPr/>
          <a:lstStyle/>
          <a:p>
            <a:endParaRPr lang="zh-CN" altLang="en-US" sz="1600">
              <a:solidFill>
                <a:srgbClr val="3D7283"/>
              </a:solidFill>
              <a:latin typeface="Calibri" panose="020F0502020204030204" pitchFamily="34" charset="0"/>
            </a:endParaRPr>
          </a:p>
        </p:txBody>
      </p:sp>
      <p:sp>
        <p:nvSpPr>
          <p:cNvPr id="23590" name="Freeform 37"/>
          <p:cNvSpPr/>
          <p:nvPr/>
        </p:nvSpPr>
        <p:spPr bwMode="auto">
          <a:xfrm>
            <a:off x="5197475" y="2894013"/>
            <a:ext cx="14288" cy="14287"/>
          </a:xfrm>
          <a:custGeom>
            <a:avLst/>
            <a:gdLst>
              <a:gd name="T0" fmla="*/ 4801 w 6"/>
              <a:gd name="T1" fmla="*/ 0 h 6"/>
              <a:gd name="T2" fmla="*/ 0 w 6"/>
              <a:gd name="T3" fmla="*/ 4801 h 6"/>
              <a:gd name="T4" fmla="*/ 0 w 6"/>
              <a:gd name="T5" fmla="*/ 9603 h 6"/>
              <a:gd name="T6" fmla="*/ 4801 w 6"/>
              <a:gd name="T7" fmla="*/ 9603 h 6"/>
              <a:gd name="T8" fmla="*/ 9603 w 6"/>
              <a:gd name="T9" fmla="*/ 14404 h 6"/>
              <a:gd name="T10" fmla="*/ 14404 w 6"/>
              <a:gd name="T11" fmla="*/ 9603 h 6"/>
              <a:gd name="T12" fmla="*/ 14404 w 6"/>
              <a:gd name="T13" fmla="*/ 4801 h 6"/>
              <a:gd name="T14" fmla="*/ 9603 w 6"/>
              <a:gd name="T15" fmla="*/ 0 h 6"/>
              <a:gd name="T16" fmla="*/ 4801 w 6"/>
              <a:gd name="T17" fmla="*/ 0 h 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
              <a:gd name="T28" fmla="*/ 0 h 6"/>
              <a:gd name="T29" fmla="*/ 6 w 6"/>
              <a:gd name="T30" fmla="*/ 6 h 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 h="6">
                <a:moveTo>
                  <a:pt x="2" y="0"/>
                </a:moveTo>
                <a:lnTo>
                  <a:pt x="0" y="2"/>
                </a:lnTo>
                <a:lnTo>
                  <a:pt x="0" y="4"/>
                </a:lnTo>
                <a:lnTo>
                  <a:pt x="2" y="4"/>
                </a:lnTo>
                <a:lnTo>
                  <a:pt x="4" y="6"/>
                </a:lnTo>
                <a:lnTo>
                  <a:pt x="6" y="4"/>
                </a:lnTo>
                <a:lnTo>
                  <a:pt x="6" y="2"/>
                </a:lnTo>
                <a:lnTo>
                  <a:pt x="4" y="0"/>
                </a:lnTo>
                <a:lnTo>
                  <a:pt x="2" y="0"/>
                </a:lnTo>
                <a:close/>
              </a:path>
            </a:pathLst>
          </a:custGeom>
          <a:solidFill>
            <a:srgbClr val="113A59"/>
          </a:solidFill>
          <a:ln w="9525">
            <a:noFill/>
            <a:miter lim="800000"/>
          </a:ln>
        </p:spPr>
        <p:txBody>
          <a:bodyPr/>
          <a:lstStyle/>
          <a:p>
            <a:endParaRPr lang="zh-CN" altLang="en-US" sz="1600">
              <a:solidFill>
                <a:srgbClr val="3D7283"/>
              </a:solidFill>
              <a:latin typeface="Calibri" panose="020F0502020204030204" pitchFamily="34" charset="0"/>
            </a:endParaRPr>
          </a:p>
        </p:txBody>
      </p:sp>
      <p:sp>
        <p:nvSpPr>
          <p:cNvPr id="23591" name="Freeform 38"/>
          <p:cNvSpPr/>
          <p:nvPr/>
        </p:nvSpPr>
        <p:spPr bwMode="auto">
          <a:xfrm>
            <a:off x="5180013" y="2898775"/>
            <a:ext cx="12700" cy="9525"/>
          </a:xfrm>
          <a:custGeom>
            <a:avLst/>
            <a:gdLst>
              <a:gd name="T0" fmla="*/ 0 w 5"/>
              <a:gd name="T1" fmla="*/ 0 h 4"/>
              <a:gd name="T2" fmla="*/ 0 w 5"/>
              <a:gd name="T3" fmla="*/ 4802 h 4"/>
              <a:gd name="T4" fmla="*/ 0 w 5"/>
              <a:gd name="T5" fmla="*/ 9603 h 4"/>
              <a:gd name="T6" fmla="*/ 4802 w 5"/>
              <a:gd name="T7" fmla="*/ 9603 h 4"/>
              <a:gd name="T8" fmla="*/ 12004 w 5"/>
              <a:gd name="T9" fmla="*/ 9603 h 4"/>
              <a:gd name="T10" fmla="*/ 12004 w 5"/>
              <a:gd name="T11" fmla="*/ 9603 h 4"/>
              <a:gd name="T12" fmla="*/ 12004 w 5"/>
              <a:gd name="T13" fmla="*/ 4802 h 4"/>
              <a:gd name="T14" fmla="*/ 4802 w 5"/>
              <a:gd name="T15" fmla="*/ 0 h 4"/>
              <a:gd name="T16" fmla="*/ 0 w 5"/>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
              <a:gd name="T28" fmla="*/ 0 h 4"/>
              <a:gd name="T29" fmla="*/ 5 w 5"/>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 h="4">
                <a:moveTo>
                  <a:pt x="0" y="0"/>
                </a:moveTo>
                <a:lnTo>
                  <a:pt x="0" y="2"/>
                </a:lnTo>
                <a:lnTo>
                  <a:pt x="0" y="4"/>
                </a:lnTo>
                <a:lnTo>
                  <a:pt x="2" y="4"/>
                </a:lnTo>
                <a:lnTo>
                  <a:pt x="5" y="4"/>
                </a:lnTo>
                <a:lnTo>
                  <a:pt x="5" y="2"/>
                </a:lnTo>
                <a:lnTo>
                  <a:pt x="2" y="0"/>
                </a:lnTo>
                <a:lnTo>
                  <a:pt x="0" y="0"/>
                </a:lnTo>
                <a:close/>
              </a:path>
            </a:pathLst>
          </a:custGeom>
          <a:solidFill>
            <a:srgbClr val="113A59"/>
          </a:solidFill>
          <a:ln w="9525">
            <a:noFill/>
            <a:miter lim="800000"/>
          </a:ln>
        </p:spPr>
        <p:txBody>
          <a:bodyPr/>
          <a:lstStyle/>
          <a:p>
            <a:endParaRPr lang="zh-CN" altLang="en-US" sz="1600">
              <a:solidFill>
                <a:srgbClr val="3D7283"/>
              </a:solidFill>
              <a:latin typeface="Calibri" panose="020F0502020204030204" pitchFamily="34" charset="0"/>
            </a:endParaRPr>
          </a:p>
        </p:txBody>
      </p:sp>
      <p:sp>
        <p:nvSpPr>
          <p:cNvPr id="23592" name="Freeform 39"/>
          <p:cNvSpPr/>
          <p:nvPr/>
        </p:nvSpPr>
        <p:spPr bwMode="auto">
          <a:xfrm>
            <a:off x="5435600" y="2967038"/>
            <a:ext cx="38100" cy="58737"/>
          </a:xfrm>
          <a:custGeom>
            <a:avLst/>
            <a:gdLst>
              <a:gd name="T0" fmla="*/ 9603 w 8"/>
              <a:gd name="T1" fmla="*/ 4801 h 12"/>
              <a:gd name="T2" fmla="*/ 4801 w 8"/>
              <a:gd name="T3" fmla="*/ 33609 h 12"/>
              <a:gd name="T4" fmla="*/ 28808 w 8"/>
              <a:gd name="T5" fmla="*/ 52815 h 12"/>
              <a:gd name="T6" fmla="*/ 33610 w 8"/>
              <a:gd name="T7" fmla="*/ 24007 h 12"/>
              <a:gd name="T8" fmla="*/ 9603 w 8"/>
              <a:gd name="T9" fmla="*/ 4801 h 12"/>
              <a:gd name="T10" fmla="*/ 0 60000 65536"/>
              <a:gd name="T11" fmla="*/ 0 60000 65536"/>
              <a:gd name="T12" fmla="*/ 0 60000 65536"/>
              <a:gd name="T13" fmla="*/ 0 60000 65536"/>
              <a:gd name="T14" fmla="*/ 0 60000 65536"/>
              <a:gd name="T15" fmla="*/ 0 w 8"/>
              <a:gd name="T16" fmla="*/ 0 h 12"/>
              <a:gd name="T17" fmla="*/ 8 w 8"/>
              <a:gd name="T18" fmla="*/ 12 h 12"/>
            </a:gdLst>
            <a:ahLst/>
            <a:cxnLst>
              <a:cxn ang="T10">
                <a:pos x="T0" y="T1"/>
              </a:cxn>
              <a:cxn ang="T11">
                <a:pos x="T2" y="T3"/>
              </a:cxn>
              <a:cxn ang="T12">
                <a:pos x="T4" y="T5"/>
              </a:cxn>
              <a:cxn ang="T13">
                <a:pos x="T6" y="T7"/>
              </a:cxn>
              <a:cxn ang="T14">
                <a:pos x="T8" y="T9"/>
              </a:cxn>
            </a:cxnLst>
            <a:rect l="T15" t="T16" r="T17" b="T18"/>
            <a:pathLst>
              <a:path w="8" h="12">
                <a:moveTo>
                  <a:pt x="2" y="1"/>
                </a:moveTo>
                <a:cubicBezTo>
                  <a:pt x="0" y="1"/>
                  <a:pt x="0" y="4"/>
                  <a:pt x="1" y="7"/>
                </a:cubicBezTo>
                <a:cubicBezTo>
                  <a:pt x="2" y="10"/>
                  <a:pt x="4" y="12"/>
                  <a:pt x="6" y="11"/>
                </a:cubicBezTo>
                <a:cubicBezTo>
                  <a:pt x="8" y="11"/>
                  <a:pt x="8" y="8"/>
                  <a:pt x="7" y="5"/>
                </a:cubicBezTo>
                <a:cubicBezTo>
                  <a:pt x="6" y="2"/>
                  <a:pt x="4" y="0"/>
                  <a:pt x="2" y="1"/>
                </a:cubicBezTo>
                <a:close/>
              </a:path>
            </a:pathLst>
          </a:custGeom>
          <a:solidFill>
            <a:srgbClr val="113A59"/>
          </a:solidFill>
          <a:ln w="9525">
            <a:noFill/>
            <a:miter lim="800000"/>
          </a:ln>
        </p:spPr>
        <p:txBody>
          <a:bodyPr/>
          <a:lstStyle/>
          <a:p>
            <a:endParaRPr lang="zh-CN" altLang="en-US" sz="1600">
              <a:solidFill>
                <a:srgbClr val="3D7283"/>
              </a:solidFill>
              <a:latin typeface="Calibri" panose="020F0502020204030204" pitchFamily="34" charset="0"/>
            </a:endParaRPr>
          </a:p>
        </p:txBody>
      </p:sp>
      <p:sp>
        <p:nvSpPr>
          <p:cNvPr id="23593" name="Freeform 40"/>
          <p:cNvSpPr>
            <a:spLocks noEditPoints="1"/>
          </p:cNvSpPr>
          <p:nvPr/>
        </p:nvSpPr>
        <p:spPr bwMode="auto">
          <a:xfrm>
            <a:off x="4765675" y="1812925"/>
            <a:ext cx="455613" cy="387350"/>
          </a:xfrm>
          <a:custGeom>
            <a:avLst/>
            <a:gdLst>
              <a:gd name="T0" fmla="*/ 114032 w 92"/>
              <a:gd name="T1" fmla="*/ 277493 h 78"/>
              <a:gd name="T2" fmla="*/ 133863 w 92"/>
              <a:gd name="T3" fmla="*/ 257672 h 78"/>
              <a:gd name="T4" fmla="*/ 431337 w 92"/>
              <a:gd name="T5" fmla="*/ 14866 h 78"/>
              <a:gd name="T6" fmla="*/ 114032 w 92"/>
              <a:gd name="T7" fmla="*/ 386508 h 78"/>
              <a:gd name="T8" fmla="*/ 109074 w 92"/>
              <a:gd name="T9" fmla="*/ 277493 h 78"/>
              <a:gd name="T10" fmla="*/ 114032 w 92"/>
              <a:gd name="T11" fmla="*/ 277493 h 78"/>
              <a:gd name="T12" fmla="*/ 99158 w 92"/>
              <a:gd name="T13" fmla="*/ 386508 h 78"/>
              <a:gd name="T14" fmla="*/ 99158 w 92"/>
              <a:gd name="T15" fmla="*/ 267582 h 78"/>
              <a:gd name="T16" fmla="*/ 109074 w 92"/>
              <a:gd name="T17" fmla="*/ 277493 h 78"/>
              <a:gd name="T18" fmla="*/ 94200 w 92"/>
              <a:gd name="T19" fmla="*/ 292359 h 78"/>
              <a:gd name="T20" fmla="*/ 99158 w 92"/>
              <a:gd name="T21" fmla="*/ 267582 h 78"/>
              <a:gd name="T22" fmla="*/ 99158 w 92"/>
              <a:gd name="T23" fmla="*/ 386508 h 78"/>
              <a:gd name="T24" fmla="*/ 94200 w 92"/>
              <a:gd name="T25" fmla="*/ 292359 h 78"/>
              <a:gd name="T26" fmla="*/ 94200 w 92"/>
              <a:gd name="T27" fmla="*/ 292359 h 78"/>
              <a:gd name="T28" fmla="*/ 94200 w 92"/>
              <a:gd name="T29" fmla="*/ 386508 h 78"/>
              <a:gd name="T30" fmla="*/ 79326 w 92"/>
              <a:gd name="T31" fmla="*/ 302269 h 78"/>
              <a:gd name="T32" fmla="*/ 89242 w 92"/>
              <a:gd name="T33" fmla="*/ 292359 h 78"/>
              <a:gd name="T34" fmla="*/ 74369 w 92"/>
              <a:gd name="T35" fmla="*/ 386508 h 78"/>
              <a:gd name="T36" fmla="*/ 74369 w 92"/>
              <a:gd name="T37" fmla="*/ 277493 h 78"/>
              <a:gd name="T38" fmla="*/ 79326 w 92"/>
              <a:gd name="T39" fmla="*/ 302269 h 78"/>
              <a:gd name="T40" fmla="*/ 69411 w 92"/>
              <a:gd name="T41" fmla="*/ 307224 h 78"/>
              <a:gd name="T42" fmla="*/ 74369 w 92"/>
              <a:gd name="T43" fmla="*/ 277493 h 78"/>
              <a:gd name="T44" fmla="*/ 74369 w 92"/>
              <a:gd name="T45" fmla="*/ 386508 h 78"/>
              <a:gd name="T46" fmla="*/ 54537 w 92"/>
              <a:gd name="T47" fmla="*/ 317135 h 78"/>
              <a:gd name="T48" fmla="*/ 69411 w 92"/>
              <a:gd name="T49" fmla="*/ 277493 h 78"/>
              <a:gd name="T50" fmla="*/ 69411 w 92"/>
              <a:gd name="T51" fmla="*/ 386508 h 78"/>
              <a:gd name="T52" fmla="*/ 49579 w 92"/>
              <a:gd name="T53" fmla="*/ 317135 h 78"/>
              <a:gd name="T54" fmla="*/ 54537 w 92"/>
              <a:gd name="T55" fmla="*/ 317135 h 78"/>
              <a:gd name="T56" fmla="*/ 49579 w 92"/>
              <a:gd name="T57" fmla="*/ 376598 h 78"/>
              <a:gd name="T58" fmla="*/ 44621 w 92"/>
              <a:gd name="T59" fmla="*/ 317135 h 78"/>
              <a:gd name="T60" fmla="*/ 44621 w 92"/>
              <a:gd name="T61" fmla="*/ 317135 h 78"/>
              <a:gd name="T62" fmla="*/ 39663 w 92"/>
              <a:gd name="T63" fmla="*/ 366687 h 78"/>
              <a:gd name="T64" fmla="*/ 39663 w 92"/>
              <a:gd name="T65" fmla="*/ 292359 h 78"/>
              <a:gd name="T66" fmla="*/ 44621 w 92"/>
              <a:gd name="T67" fmla="*/ 317135 h 78"/>
              <a:gd name="T68" fmla="*/ 34705 w 92"/>
              <a:gd name="T69" fmla="*/ 322090 h 78"/>
              <a:gd name="T70" fmla="*/ 39663 w 92"/>
              <a:gd name="T71" fmla="*/ 292359 h 78"/>
              <a:gd name="T72" fmla="*/ 39663 w 92"/>
              <a:gd name="T73" fmla="*/ 366687 h 78"/>
              <a:gd name="T74" fmla="*/ 29747 w 92"/>
              <a:gd name="T75" fmla="*/ 322090 h 78"/>
              <a:gd name="T76" fmla="*/ 34705 w 92"/>
              <a:gd name="T77" fmla="*/ 322090 h 78"/>
              <a:gd name="T78" fmla="*/ 29747 w 92"/>
              <a:gd name="T79" fmla="*/ 361732 h 78"/>
              <a:gd name="T80" fmla="*/ 24790 w 92"/>
              <a:gd name="T81" fmla="*/ 322090 h 78"/>
              <a:gd name="T82" fmla="*/ 29747 w 92"/>
              <a:gd name="T83" fmla="*/ 322090 h 78"/>
              <a:gd name="T84" fmla="*/ 19832 w 92"/>
              <a:gd name="T85" fmla="*/ 346866 h 78"/>
              <a:gd name="T86" fmla="*/ 19832 w 92"/>
              <a:gd name="T87" fmla="*/ 307224 h 78"/>
              <a:gd name="T88" fmla="*/ 24790 w 92"/>
              <a:gd name="T89" fmla="*/ 322090 h 78"/>
              <a:gd name="T90" fmla="*/ 9916 w 92"/>
              <a:gd name="T91" fmla="*/ 327045 h 78"/>
              <a:gd name="T92" fmla="*/ 19832 w 92"/>
              <a:gd name="T93" fmla="*/ 307224 h 78"/>
              <a:gd name="T94" fmla="*/ 19832 w 92"/>
              <a:gd name="T95" fmla="*/ 346866 h 78"/>
              <a:gd name="T96" fmla="*/ 9916 w 92"/>
              <a:gd name="T97" fmla="*/ 327045 h 78"/>
              <a:gd name="T98" fmla="*/ 9916 w 92"/>
              <a:gd name="T99" fmla="*/ 327045 h 78"/>
              <a:gd name="T100" fmla="*/ 9916 w 92"/>
              <a:gd name="T101" fmla="*/ 336956 h 78"/>
              <a:gd name="T102" fmla="*/ 4958 w 92"/>
              <a:gd name="T103" fmla="*/ 322090 h 78"/>
              <a:gd name="T104" fmla="*/ 9916 w 92"/>
              <a:gd name="T105" fmla="*/ 327045 h 7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92"/>
              <a:gd name="T160" fmla="*/ 0 h 78"/>
              <a:gd name="T161" fmla="*/ 92 w 92"/>
              <a:gd name="T162" fmla="*/ 78 h 7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92" h="78">
                <a:moveTo>
                  <a:pt x="45" y="69"/>
                </a:moveTo>
                <a:cubicBezTo>
                  <a:pt x="38" y="72"/>
                  <a:pt x="33" y="74"/>
                  <a:pt x="28" y="76"/>
                </a:cubicBezTo>
                <a:cubicBezTo>
                  <a:pt x="27" y="76"/>
                  <a:pt x="25" y="77"/>
                  <a:pt x="23" y="78"/>
                </a:cubicBezTo>
                <a:cubicBezTo>
                  <a:pt x="23" y="56"/>
                  <a:pt x="23" y="56"/>
                  <a:pt x="23" y="56"/>
                </a:cubicBezTo>
                <a:cubicBezTo>
                  <a:pt x="23" y="55"/>
                  <a:pt x="23" y="55"/>
                  <a:pt x="23" y="55"/>
                </a:cubicBezTo>
                <a:cubicBezTo>
                  <a:pt x="23" y="56"/>
                  <a:pt x="23" y="56"/>
                  <a:pt x="23" y="56"/>
                </a:cubicBezTo>
                <a:cubicBezTo>
                  <a:pt x="23" y="53"/>
                  <a:pt x="23" y="53"/>
                  <a:pt x="23" y="53"/>
                </a:cubicBezTo>
                <a:cubicBezTo>
                  <a:pt x="24" y="52"/>
                  <a:pt x="26" y="52"/>
                  <a:pt x="27" y="52"/>
                </a:cubicBezTo>
                <a:cubicBezTo>
                  <a:pt x="26" y="53"/>
                  <a:pt x="25" y="54"/>
                  <a:pt x="24" y="55"/>
                </a:cubicBezTo>
                <a:cubicBezTo>
                  <a:pt x="32" y="48"/>
                  <a:pt x="40" y="38"/>
                  <a:pt x="48" y="26"/>
                </a:cubicBezTo>
                <a:cubicBezTo>
                  <a:pt x="54" y="17"/>
                  <a:pt x="62" y="9"/>
                  <a:pt x="73" y="4"/>
                </a:cubicBezTo>
                <a:cubicBezTo>
                  <a:pt x="78" y="2"/>
                  <a:pt x="83" y="0"/>
                  <a:pt x="87" y="3"/>
                </a:cubicBezTo>
                <a:cubicBezTo>
                  <a:pt x="92" y="6"/>
                  <a:pt x="92" y="14"/>
                  <a:pt x="87" y="23"/>
                </a:cubicBezTo>
                <a:cubicBezTo>
                  <a:pt x="77" y="40"/>
                  <a:pt x="69" y="50"/>
                  <a:pt x="61" y="58"/>
                </a:cubicBezTo>
                <a:cubicBezTo>
                  <a:pt x="56" y="63"/>
                  <a:pt x="52" y="66"/>
                  <a:pt x="45" y="69"/>
                </a:cubicBezTo>
                <a:close/>
                <a:moveTo>
                  <a:pt x="23" y="78"/>
                </a:moveTo>
                <a:cubicBezTo>
                  <a:pt x="22" y="78"/>
                  <a:pt x="22" y="78"/>
                  <a:pt x="22" y="78"/>
                </a:cubicBezTo>
                <a:cubicBezTo>
                  <a:pt x="22" y="56"/>
                  <a:pt x="22" y="56"/>
                  <a:pt x="22" y="56"/>
                </a:cubicBezTo>
                <a:cubicBezTo>
                  <a:pt x="23" y="56"/>
                  <a:pt x="23" y="56"/>
                  <a:pt x="23" y="56"/>
                </a:cubicBezTo>
                <a:cubicBezTo>
                  <a:pt x="22" y="56"/>
                  <a:pt x="22" y="56"/>
                  <a:pt x="22" y="56"/>
                </a:cubicBezTo>
                <a:cubicBezTo>
                  <a:pt x="22" y="53"/>
                  <a:pt x="22" y="53"/>
                  <a:pt x="22" y="53"/>
                </a:cubicBezTo>
                <a:cubicBezTo>
                  <a:pt x="23" y="53"/>
                  <a:pt x="23" y="53"/>
                  <a:pt x="23" y="53"/>
                </a:cubicBezTo>
                <a:cubicBezTo>
                  <a:pt x="23" y="56"/>
                  <a:pt x="23" y="56"/>
                  <a:pt x="23" y="56"/>
                </a:cubicBezTo>
                <a:cubicBezTo>
                  <a:pt x="23" y="56"/>
                  <a:pt x="23" y="56"/>
                  <a:pt x="23" y="56"/>
                </a:cubicBezTo>
                <a:cubicBezTo>
                  <a:pt x="23" y="56"/>
                  <a:pt x="23" y="56"/>
                  <a:pt x="23" y="56"/>
                </a:cubicBezTo>
                <a:lnTo>
                  <a:pt x="23" y="78"/>
                </a:lnTo>
                <a:close/>
                <a:moveTo>
                  <a:pt x="22" y="78"/>
                </a:moveTo>
                <a:cubicBezTo>
                  <a:pt x="22" y="78"/>
                  <a:pt x="21" y="78"/>
                  <a:pt x="20" y="78"/>
                </a:cubicBezTo>
                <a:cubicBezTo>
                  <a:pt x="20" y="58"/>
                  <a:pt x="20" y="58"/>
                  <a:pt x="20" y="58"/>
                </a:cubicBezTo>
                <a:cubicBezTo>
                  <a:pt x="21" y="57"/>
                  <a:pt x="21" y="57"/>
                  <a:pt x="21" y="57"/>
                </a:cubicBezTo>
                <a:cubicBezTo>
                  <a:pt x="20" y="58"/>
                  <a:pt x="20" y="58"/>
                  <a:pt x="20" y="58"/>
                </a:cubicBezTo>
                <a:cubicBezTo>
                  <a:pt x="20" y="54"/>
                  <a:pt x="20" y="54"/>
                  <a:pt x="20" y="54"/>
                </a:cubicBezTo>
                <a:cubicBezTo>
                  <a:pt x="21" y="54"/>
                  <a:pt x="22" y="53"/>
                  <a:pt x="22" y="53"/>
                </a:cubicBezTo>
                <a:cubicBezTo>
                  <a:pt x="22" y="56"/>
                  <a:pt x="22" y="56"/>
                  <a:pt x="22" y="56"/>
                </a:cubicBezTo>
                <a:cubicBezTo>
                  <a:pt x="22" y="57"/>
                  <a:pt x="22" y="57"/>
                  <a:pt x="22" y="57"/>
                </a:cubicBezTo>
                <a:cubicBezTo>
                  <a:pt x="22" y="56"/>
                  <a:pt x="22" y="56"/>
                  <a:pt x="22" y="56"/>
                </a:cubicBezTo>
                <a:lnTo>
                  <a:pt x="22" y="78"/>
                </a:lnTo>
                <a:close/>
                <a:moveTo>
                  <a:pt x="20" y="78"/>
                </a:moveTo>
                <a:cubicBezTo>
                  <a:pt x="19" y="78"/>
                  <a:pt x="19" y="78"/>
                  <a:pt x="19" y="78"/>
                </a:cubicBezTo>
                <a:cubicBezTo>
                  <a:pt x="19" y="59"/>
                  <a:pt x="19" y="59"/>
                  <a:pt x="19" y="59"/>
                </a:cubicBezTo>
                <a:cubicBezTo>
                  <a:pt x="20" y="58"/>
                  <a:pt x="20" y="58"/>
                  <a:pt x="20" y="58"/>
                </a:cubicBezTo>
                <a:cubicBezTo>
                  <a:pt x="19" y="59"/>
                  <a:pt x="19" y="59"/>
                  <a:pt x="19" y="59"/>
                </a:cubicBezTo>
                <a:cubicBezTo>
                  <a:pt x="19" y="54"/>
                  <a:pt x="19" y="54"/>
                  <a:pt x="19" y="54"/>
                </a:cubicBezTo>
                <a:cubicBezTo>
                  <a:pt x="20" y="54"/>
                  <a:pt x="20" y="54"/>
                  <a:pt x="20" y="54"/>
                </a:cubicBezTo>
                <a:cubicBezTo>
                  <a:pt x="20" y="58"/>
                  <a:pt x="20" y="58"/>
                  <a:pt x="20" y="58"/>
                </a:cubicBezTo>
                <a:cubicBezTo>
                  <a:pt x="20" y="58"/>
                  <a:pt x="20" y="58"/>
                  <a:pt x="20" y="58"/>
                </a:cubicBezTo>
                <a:cubicBezTo>
                  <a:pt x="20" y="58"/>
                  <a:pt x="20" y="58"/>
                  <a:pt x="20" y="58"/>
                </a:cubicBezTo>
                <a:lnTo>
                  <a:pt x="20" y="78"/>
                </a:lnTo>
                <a:close/>
                <a:moveTo>
                  <a:pt x="19" y="78"/>
                </a:moveTo>
                <a:cubicBezTo>
                  <a:pt x="19" y="78"/>
                  <a:pt x="19" y="78"/>
                  <a:pt x="19" y="78"/>
                </a:cubicBezTo>
                <a:cubicBezTo>
                  <a:pt x="19" y="59"/>
                  <a:pt x="19" y="59"/>
                  <a:pt x="19" y="59"/>
                </a:cubicBezTo>
                <a:cubicBezTo>
                  <a:pt x="19" y="59"/>
                  <a:pt x="19" y="59"/>
                  <a:pt x="19" y="59"/>
                </a:cubicBezTo>
                <a:cubicBezTo>
                  <a:pt x="19" y="59"/>
                  <a:pt x="19" y="59"/>
                  <a:pt x="19" y="59"/>
                </a:cubicBezTo>
                <a:cubicBezTo>
                  <a:pt x="19" y="54"/>
                  <a:pt x="19" y="54"/>
                  <a:pt x="19" y="54"/>
                </a:cubicBezTo>
                <a:cubicBezTo>
                  <a:pt x="19" y="54"/>
                  <a:pt x="19" y="54"/>
                  <a:pt x="19" y="54"/>
                </a:cubicBezTo>
                <a:cubicBezTo>
                  <a:pt x="19" y="59"/>
                  <a:pt x="19" y="59"/>
                  <a:pt x="19" y="59"/>
                </a:cubicBezTo>
                <a:cubicBezTo>
                  <a:pt x="19" y="59"/>
                  <a:pt x="19" y="59"/>
                  <a:pt x="19" y="59"/>
                </a:cubicBezTo>
                <a:cubicBezTo>
                  <a:pt x="19" y="59"/>
                  <a:pt x="19" y="59"/>
                  <a:pt x="19" y="59"/>
                </a:cubicBezTo>
                <a:lnTo>
                  <a:pt x="19" y="78"/>
                </a:lnTo>
                <a:close/>
                <a:moveTo>
                  <a:pt x="19" y="78"/>
                </a:moveTo>
                <a:cubicBezTo>
                  <a:pt x="18" y="78"/>
                  <a:pt x="17" y="78"/>
                  <a:pt x="16" y="78"/>
                </a:cubicBezTo>
                <a:cubicBezTo>
                  <a:pt x="16" y="61"/>
                  <a:pt x="16" y="61"/>
                  <a:pt x="16" y="61"/>
                </a:cubicBezTo>
                <a:cubicBezTo>
                  <a:pt x="17" y="60"/>
                  <a:pt x="17" y="60"/>
                  <a:pt x="17" y="60"/>
                </a:cubicBezTo>
                <a:cubicBezTo>
                  <a:pt x="16" y="61"/>
                  <a:pt x="16" y="61"/>
                  <a:pt x="16" y="61"/>
                </a:cubicBezTo>
                <a:cubicBezTo>
                  <a:pt x="16" y="55"/>
                  <a:pt x="16" y="55"/>
                  <a:pt x="16" y="55"/>
                </a:cubicBezTo>
                <a:cubicBezTo>
                  <a:pt x="17" y="55"/>
                  <a:pt x="18" y="55"/>
                  <a:pt x="19" y="54"/>
                </a:cubicBezTo>
                <a:cubicBezTo>
                  <a:pt x="19" y="59"/>
                  <a:pt x="19" y="59"/>
                  <a:pt x="19" y="59"/>
                </a:cubicBezTo>
                <a:cubicBezTo>
                  <a:pt x="18" y="59"/>
                  <a:pt x="18" y="59"/>
                  <a:pt x="18" y="59"/>
                </a:cubicBezTo>
                <a:cubicBezTo>
                  <a:pt x="19" y="59"/>
                  <a:pt x="19" y="59"/>
                  <a:pt x="19" y="59"/>
                </a:cubicBezTo>
                <a:lnTo>
                  <a:pt x="19" y="78"/>
                </a:lnTo>
                <a:close/>
                <a:moveTo>
                  <a:pt x="16" y="78"/>
                </a:moveTo>
                <a:cubicBezTo>
                  <a:pt x="15" y="78"/>
                  <a:pt x="15" y="78"/>
                  <a:pt x="15" y="78"/>
                </a:cubicBezTo>
                <a:cubicBezTo>
                  <a:pt x="15" y="61"/>
                  <a:pt x="15" y="61"/>
                  <a:pt x="15" y="61"/>
                </a:cubicBezTo>
                <a:cubicBezTo>
                  <a:pt x="16" y="61"/>
                  <a:pt x="16" y="61"/>
                  <a:pt x="16" y="61"/>
                </a:cubicBezTo>
                <a:cubicBezTo>
                  <a:pt x="15" y="61"/>
                  <a:pt x="15" y="61"/>
                  <a:pt x="15" y="61"/>
                </a:cubicBezTo>
                <a:cubicBezTo>
                  <a:pt x="15" y="56"/>
                  <a:pt x="15" y="56"/>
                  <a:pt x="15" y="56"/>
                </a:cubicBezTo>
                <a:cubicBezTo>
                  <a:pt x="16" y="55"/>
                  <a:pt x="16" y="55"/>
                  <a:pt x="16" y="55"/>
                </a:cubicBezTo>
                <a:cubicBezTo>
                  <a:pt x="16" y="61"/>
                  <a:pt x="16" y="61"/>
                  <a:pt x="16" y="61"/>
                </a:cubicBezTo>
                <a:cubicBezTo>
                  <a:pt x="16" y="61"/>
                  <a:pt x="16" y="61"/>
                  <a:pt x="16" y="61"/>
                </a:cubicBezTo>
                <a:cubicBezTo>
                  <a:pt x="16" y="61"/>
                  <a:pt x="16" y="61"/>
                  <a:pt x="16" y="61"/>
                </a:cubicBezTo>
                <a:lnTo>
                  <a:pt x="16" y="78"/>
                </a:lnTo>
                <a:close/>
                <a:moveTo>
                  <a:pt x="15" y="78"/>
                </a:moveTo>
                <a:cubicBezTo>
                  <a:pt x="15" y="78"/>
                  <a:pt x="14" y="78"/>
                  <a:pt x="14" y="78"/>
                </a:cubicBezTo>
                <a:cubicBezTo>
                  <a:pt x="14" y="62"/>
                  <a:pt x="14" y="62"/>
                  <a:pt x="14" y="62"/>
                </a:cubicBezTo>
                <a:cubicBezTo>
                  <a:pt x="14" y="62"/>
                  <a:pt x="14" y="62"/>
                  <a:pt x="14" y="62"/>
                </a:cubicBezTo>
                <a:cubicBezTo>
                  <a:pt x="14" y="62"/>
                  <a:pt x="14" y="62"/>
                  <a:pt x="14" y="62"/>
                </a:cubicBezTo>
                <a:cubicBezTo>
                  <a:pt x="14" y="56"/>
                  <a:pt x="14" y="56"/>
                  <a:pt x="14" y="56"/>
                </a:cubicBezTo>
                <a:cubicBezTo>
                  <a:pt x="14" y="56"/>
                  <a:pt x="15" y="56"/>
                  <a:pt x="15" y="56"/>
                </a:cubicBezTo>
                <a:cubicBezTo>
                  <a:pt x="15" y="61"/>
                  <a:pt x="15" y="61"/>
                  <a:pt x="15" y="61"/>
                </a:cubicBezTo>
                <a:cubicBezTo>
                  <a:pt x="15" y="61"/>
                  <a:pt x="15" y="61"/>
                  <a:pt x="15" y="61"/>
                </a:cubicBezTo>
                <a:cubicBezTo>
                  <a:pt x="15" y="61"/>
                  <a:pt x="15" y="61"/>
                  <a:pt x="15" y="61"/>
                </a:cubicBezTo>
                <a:lnTo>
                  <a:pt x="15" y="78"/>
                </a:lnTo>
                <a:close/>
                <a:moveTo>
                  <a:pt x="14" y="78"/>
                </a:moveTo>
                <a:cubicBezTo>
                  <a:pt x="14" y="78"/>
                  <a:pt x="14" y="78"/>
                  <a:pt x="14" y="78"/>
                </a:cubicBezTo>
                <a:cubicBezTo>
                  <a:pt x="13" y="77"/>
                  <a:pt x="12" y="77"/>
                  <a:pt x="11" y="76"/>
                </a:cubicBezTo>
                <a:cubicBezTo>
                  <a:pt x="11" y="64"/>
                  <a:pt x="11" y="64"/>
                  <a:pt x="11" y="64"/>
                </a:cubicBezTo>
                <a:cubicBezTo>
                  <a:pt x="11" y="63"/>
                  <a:pt x="11" y="63"/>
                  <a:pt x="11" y="63"/>
                </a:cubicBezTo>
                <a:cubicBezTo>
                  <a:pt x="11" y="64"/>
                  <a:pt x="11" y="64"/>
                  <a:pt x="11" y="64"/>
                </a:cubicBezTo>
                <a:cubicBezTo>
                  <a:pt x="11" y="58"/>
                  <a:pt x="11" y="58"/>
                  <a:pt x="11" y="58"/>
                </a:cubicBezTo>
                <a:cubicBezTo>
                  <a:pt x="12" y="57"/>
                  <a:pt x="13" y="57"/>
                  <a:pt x="14" y="56"/>
                </a:cubicBezTo>
                <a:cubicBezTo>
                  <a:pt x="14" y="62"/>
                  <a:pt x="14" y="62"/>
                  <a:pt x="14" y="62"/>
                </a:cubicBezTo>
                <a:cubicBezTo>
                  <a:pt x="13" y="62"/>
                  <a:pt x="13" y="62"/>
                  <a:pt x="13" y="62"/>
                </a:cubicBezTo>
                <a:cubicBezTo>
                  <a:pt x="14" y="62"/>
                  <a:pt x="14" y="62"/>
                  <a:pt x="14" y="62"/>
                </a:cubicBezTo>
                <a:lnTo>
                  <a:pt x="14" y="78"/>
                </a:lnTo>
                <a:close/>
                <a:moveTo>
                  <a:pt x="11" y="76"/>
                </a:moveTo>
                <a:cubicBezTo>
                  <a:pt x="10" y="76"/>
                  <a:pt x="10" y="76"/>
                  <a:pt x="10" y="76"/>
                </a:cubicBezTo>
                <a:cubicBezTo>
                  <a:pt x="10" y="64"/>
                  <a:pt x="10" y="64"/>
                  <a:pt x="10" y="64"/>
                </a:cubicBezTo>
                <a:cubicBezTo>
                  <a:pt x="10" y="64"/>
                  <a:pt x="10" y="64"/>
                  <a:pt x="10" y="64"/>
                </a:cubicBezTo>
                <a:cubicBezTo>
                  <a:pt x="10" y="64"/>
                  <a:pt x="10" y="64"/>
                  <a:pt x="10" y="64"/>
                </a:cubicBezTo>
                <a:cubicBezTo>
                  <a:pt x="10" y="58"/>
                  <a:pt x="10" y="58"/>
                  <a:pt x="10" y="58"/>
                </a:cubicBezTo>
                <a:cubicBezTo>
                  <a:pt x="11" y="58"/>
                  <a:pt x="11" y="58"/>
                  <a:pt x="11" y="58"/>
                </a:cubicBezTo>
                <a:cubicBezTo>
                  <a:pt x="11" y="64"/>
                  <a:pt x="11" y="64"/>
                  <a:pt x="11" y="64"/>
                </a:cubicBezTo>
                <a:cubicBezTo>
                  <a:pt x="10" y="64"/>
                  <a:pt x="10" y="64"/>
                  <a:pt x="10" y="64"/>
                </a:cubicBezTo>
                <a:cubicBezTo>
                  <a:pt x="11" y="64"/>
                  <a:pt x="11" y="64"/>
                  <a:pt x="11" y="64"/>
                </a:cubicBezTo>
                <a:lnTo>
                  <a:pt x="11" y="76"/>
                </a:lnTo>
                <a:close/>
                <a:moveTo>
                  <a:pt x="10" y="76"/>
                </a:moveTo>
                <a:cubicBezTo>
                  <a:pt x="9" y="75"/>
                  <a:pt x="9" y="75"/>
                  <a:pt x="9" y="75"/>
                </a:cubicBezTo>
                <a:cubicBezTo>
                  <a:pt x="9" y="64"/>
                  <a:pt x="9" y="64"/>
                  <a:pt x="9" y="64"/>
                </a:cubicBezTo>
                <a:cubicBezTo>
                  <a:pt x="9" y="64"/>
                  <a:pt x="9" y="64"/>
                  <a:pt x="9" y="64"/>
                </a:cubicBezTo>
                <a:cubicBezTo>
                  <a:pt x="9" y="64"/>
                  <a:pt x="9" y="64"/>
                  <a:pt x="9" y="64"/>
                </a:cubicBezTo>
                <a:cubicBezTo>
                  <a:pt x="9" y="59"/>
                  <a:pt x="9" y="59"/>
                  <a:pt x="9" y="59"/>
                </a:cubicBezTo>
                <a:cubicBezTo>
                  <a:pt x="10" y="58"/>
                  <a:pt x="10" y="58"/>
                  <a:pt x="10" y="58"/>
                </a:cubicBezTo>
                <a:cubicBezTo>
                  <a:pt x="10" y="64"/>
                  <a:pt x="10" y="64"/>
                  <a:pt x="10" y="64"/>
                </a:cubicBezTo>
                <a:cubicBezTo>
                  <a:pt x="9" y="64"/>
                  <a:pt x="9" y="64"/>
                  <a:pt x="9" y="64"/>
                </a:cubicBezTo>
                <a:cubicBezTo>
                  <a:pt x="10" y="64"/>
                  <a:pt x="10" y="64"/>
                  <a:pt x="10" y="64"/>
                </a:cubicBezTo>
                <a:lnTo>
                  <a:pt x="10" y="76"/>
                </a:lnTo>
                <a:close/>
                <a:moveTo>
                  <a:pt x="9" y="75"/>
                </a:moveTo>
                <a:cubicBezTo>
                  <a:pt x="8" y="74"/>
                  <a:pt x="8" y="74"/>
                  <a:pt x="8" y="74"/>
                </a:cubicBezTo>
                <a:cubicBezTo>
                  <a:pt x="8" y="64"/>
                  <a:pt x="8" y="64"/>
                  <a:pt x="8" y="64"/>
                </a:cubicBezTo>
                <a:cubicBezTo>
                  <a:pt x="8" y="64"/>
                  <a:pt x="8" y="64"/>
                  <a:pt x="8" y="64"/>
                </a:cubicBezTo>
                <a:cubicBezTo>
                  <a:pt x="8" y="64"/>
                  <a:pt x="8" y="64"/>
                  <a:pt x="8" y="64"/>
                </a:cubicBezTo>
                <a:cubicBezTo>
                  <a:pt x="8" y="59"/>
                  <a:pt x="8" y="59"/>
                  <a:pt x="8" y="59"/>
                </a:cubicBezTo>
                <a:cubicBezTo>
                  <a:pt x="9" y="59"/>
                  <a:pt x="9" y="59"/>
                  <a:pt x="9" y="59"/>
                </a:cubicBezTo>
                <a:cubicBezTo>
                  <a:pt x="9" y="64"/>
                  <a:pt x="9" y="64"/>
                  <a:pt x="9" y="64"/>
                </a:cubicBezTo>
                <a:cubicBezTo>
                  <a:pt x="9" y="64"/>
                  <a:pt x="9" y="64"/>
                  <a:pt x="9" y="64"/>
                </a:cubicBezTo>
                <a:cubicBezTo>
                  <a:pt x="9" y="64"/>
                  <a:pt x="9" y="64"/>
                  <a:pt x="9" y="64"/>
                </a:cubicBezTo>
                <a:lnTo>
                  <a:pt x="9" y="75"/>
                </a:lnTo>
                <a:close/>
                <a:moveTo>
                  <a:pt x="8" y="74"/>
                </a:moveTo>
                <a:cubicBezTo>
                  <a:pt x="7" y="74"/>
                  <a:pt x="7" y="74"/>
                  <a:pt x="7" y="74"/>
                </a:cubicBezTo>
                <a:cubicBezTo>
                  <a:pt x="7" y="65"/>
                  <a:pt x="7" y="65"/>
                  <a:pt x="7" y="65"/>
                </a:cubicBezTo>
                <a:cubicBezTo>
                  <a:pt x="8" y="65"/>
                  <a:pt x="8" y="65"/>
                  <a:pt x="8" y="65"/>
                </a:cubicBezTo>
                <a:cubicBezTo>
                  <a:pt x="7" y="65"/>
                  <a:pt x="7" y="65"/>
                  <a:pt x="7" y="65"/>
                </a:cubicBezTo>
                <a:cubicBezTo>
                  <a:pt x="7" y="60"/>
                  <a:pt x="7" y="60"/>
                  <a:pt x="7" y="60"/>
                </a:cubicBezTo>
                <a:cubicBezTo>
                  <a:pt x="8" y="59"/>
                  <a:pt x="8" y="59"/>
                  <a:pt x="8" y="59"/>
                </a:cubicBezTo>
                <a:cubicBezTo>
                  <a:pt x="8" y="64"/>
                  <a:pt x="8" y="64"/>
                  <a:pt x="8" y="64"/>
                </a:cubicBezTo>
                <a:cubicBezTo>
                  <a:pt x="8" y="65"/>
                  <a:pt x="8" y="65"/>
                  <a:pt x="8" y="65"/>
                </a:cubicBezTo>
                <a:cubicBezTo>
                  <a:pt x="8" y="64"/>
                  <a:pt x="8" y="64"/>
                  <a:pt x="8" y="64"/>
                </a:cubicBezTo>
                <a:lnTo>
                  <a:pt x="8" y="74"/>
                </a:lnTo>
                <a:close/>
                <a:moveTo>
                  <a:pt x="7" y="74"/>
                </a:moveTo>
                <a:cubicBezTo>
                  <a:pt x="6" y="73"/>
                  <a:pt x="6" y="73"/>
                  <a:pt x="6" y="73"/>
                </a:cubicBezTo>
                <a:cubicBezTo>
                  <a:pt x="6" y="65"/>
                  <a:pt x="6" y="65"/>
                  <a:pt x="6" y="65"/>
                </a:cubicBezTo>
                <a:cubicBezTo>
                  <a:pt x="6" y="65"/>
                  <a:pt x="6" y="65"/>
                  <a:pt x="6" y="65"/>
                </a:cubicBezTo>
                <a:cubicBezTo>
                  <a:pt x="6" y="65"/>
                  <a:pt x="6" y="65"/>
                  <a:pt x="6" y="65"/>
                </a:cubicBezTo>
                <a:cubicBezTo>
                  <a:pt x="6" y="60"/>
                  <a:pt x="6" y="60"/>
                  <a:pt x="6" y="60"/>
                </a:cubicBezTo>
                <a:cubicBezTo>
                  <a:pt x="7" y="60"/>
                  <a:pt x="7" y="60"/>
                  <a:pt x="7" y="60"/>
                </a:cubicBezTo>
                <a:cubicBezTo>
                  <a:pt x="7" y="65"/>
                  <a:pt x="7" y="65"/>
                  <a:pt x="7" y="65"/>
                </a:cubicBezTo>
                <a:cubicBezTo>
                  <a:pt x="6" y="65"/>
                  <a:pt x="6" y="65"/>
                  <a:pt x="6" y="65"/>
                </a:cubicBezTo>
                <a:cubicBezTo>
                  <a:pt x="7" y="65"/>
                  <a:pt x="7" y="65"/>
                  <a:pt x="7" y="65"/>
                </a:cubicBezTo>
                <a:lnTo>
                  <a:pt x="7" y="74"/>
                </a:lnTo>
                <a:close/>
                <a:moveTo>
                  <a:pt x="6" y="73"/>
                </a:moveTo>
                <a:cubicBezTo>
                  <a:pt x="5" y="72"/>
                  <a:pt x="5" y="72"/>
                  <a:pt x="5" y="72"/>
                </a:cubicBezTo>
                <a:cubicBezTo>
                  <a:pt x="5" y="65"/>
                  <a:pt x="5" y="65"/>
                  <a:pt x="5" y="65"/>
                </a:cubicBezTo>
                <a:cubicBezTo>
                  <a:pt x="6" y="65"/>
                  <a:pt x="6" y="65"/>
                  <a:pt x="6" y="65"/>
                </a:cubicBezTo>
                <a:cubicBezTo>
                  <a:pt x="5" y="65"/>
                  <a:pt x="5" y="65"/>
                  <a:pt x="5" y="65"/>
                </a:cubicBezTo>
                <a:cubicBezTo>
                  <a:pt x="5" y="61"/>
                  <a:pt x="5" y="61"/>
                  <a:pt x="5" y="61"/>
                </a:cubicBezTo>
                <a:cubicBezTo>
                  <a:pt x="6" y="60"/>
                  <a:pt x="6" y="60"/>
                  <a:pt x="6" y="60"/>
                </a:cubicBezTo>
                <a:cubicBezTo>
                  <a:pt x="6" y="65"/>
                  <a:pt x="6" y="65"/>
                  <a:pt x="6" y="65"/>
                </a:cubicBezTo>
                <a:cubicBezTo>
                  <a:pt x="6" y="65"/>
                  <a:pt x="6" y="65"/>
                  <a:pt x="6" y="65"/>
                </a:cubicBezTo>
                <a:cubicBezTo>
                  <a:pt x="6" y="65"/>
                  <a:pt x="6" y="65"/>
                  <a:pt x="6" y="65"/>
                </a:cubicBezTo>
                <a:lnTo>
                  <a:pt x="6" y="73"/>
                </a:lnTo>
                <a:close/>
                <a:moveTo>
                  <a:pt x="5" y="72"/>
                </a:moveTo>
                <a:cubicBezTo>
                  <a:pt x="5" y="71"/>
                  <a:pt x="4" y="71"/>
                  <a:pt x="4" y="70"/>
                </a:cubicBezTo>
                <a:cubicBezTo>
                  <a:pt x="4" y="65"/>
                  <a:pt x="4" y="65"/>
                  <a:pt x="4" y="65"/>
                </a:cubicBezTo>
                <a:cubicBezTo>
                  <a:pt x="5" y="65"/>
                  <a:pt x="5" y="65"/>
                  <a:pt x="5" y="65"/>
                </a:cubicBezTo>
                <a:cubicBezTo>
                  <a:pt x="4" y="65"/>
                  <a:pt x="4" y="65"/>
                  <a:pt x="4" y="65"/>
                </a:cubicBezTo>
                <a:cubicBezTo>
                  <a:pt x="4" y="62"/>
                  <a:pt x="4" y="62"/>
                  <a:pt x="4" y="62"/>
                </a:cubicBezTo>
                <a:cubicBezTo>
                  <a:pt x="4" y="62"/>
                  <a:pt x="5" y="61"/>
                  <a:pt x="5" y="61"/>
                </a:cubicBezTo>
                <a:cubicBezTo>
                  <a:pt x="5" y="65"/>
                  <a:pt x="5" y="65"/>
                  <a:pt x="5" y="65"/>
                </a:cubicBezTo>
                <a:cubicBezTo>
                  <a:pt x="5" y="65"/>
                  <a:pt x="5" y="65"/>
                  <a:pt x="5" y="65"/>
                </a:cubicBezTo>
                <a:cubicBezTo>
                  <a:pt x="5" y="65"/>
                  <a:pt x="5" y="65"/>
                  <a:pt x="5" y="65"/>
                </a:cubicBezTo>
                <a:lnTo>
                  <a:pt x="5" y="72"/>
                </a:lnTo>
                <a:close/>
                <a:moveTo>
                  <a:pt x="4" y="70"/>
                </a:moveTo>
                <a:cubicBezTo>
                  <a:pt x="3" y="70"/>
                  <a:pt x="3" y="69"/>
                  <a:pt x="2" y="69"/>
                </a:cubicBezTo>
                <a:cubicBezTo>
                  <a:pt x="2" y="66"/>
                  <a:pt x="2" y="66"/>
                  <a:pt x="2" y="66"/>
                </a:cubicBezTo>
                <a:cubicBezTo>
                  <a:pt x="3" y="66"/>
                  <a:pt x="3" y="66"/>
                  <a:pt x="3" y="66"/>
                </a:cubicBezTo>
                <a:cubicBezTo>
                  <a:pt x="2" y="66"/>
                  <a:pt x="2" y="66"/>
                  <a:pt x="2" y="66"/>
                </a:cubicBezTo>
                <a:cubicBezTo>
                  <a:pt x="2" y="63"/>
                  <a:pt x="2" y="63"/>
                  <a:pt x="2" y="63"/>
                </a:cubicBezTo>
                <a:cubicBezTo>
                  <a:pt x="3" y="63"/>
                  <a:pt x="3" y="62"/>
                  <a:pt x="4" y="62"/>
                </a:cubicBezTo>
                <a:cubicBezTo>
                  <a:pt x="4" y="65"/>
                  <a:pt x="4" y="65"/>
                  <a:pt x="4" y="65"/>
                </a:cubicBezTo>
                <a:cubicBezTo>
                  <a:pt x="3" y="66"/>
                  <a:pt x="3" y="66"/>
                  <a:pt x="3" y="66"/>
                </a:cubicBezTo>
                <a:cubicBezTo>
                  <a:pt x="4" y="65"/>
                  <a:pt x="4" y="65"/>
                  <a:pt x="4" y="65"/>
                </a:cubicBezTo>
                <a:lnTo>
                  <a:pt x="4" y="70"/>
                </a:lnTo>
                <a:close/>
                <a:moveTo>
                  <a:pt x="2" y="69"/>
                </a:moveTo>
                <a:cubicBezTo>
                  <a:pt x="2" y="68"/>
                  <a:pt x="2" y="68"/>
                  <a:pt x="2" y="68"/>
                </a:cubicBezTo>
                <a:cubicBezTo>
                  <a:pt x="2" y="66"/>
                  <a:pt x="2" y="66"/>
                  <a:pt x="2" y="66"/>
                </a:cubicBezTo>
                <a:cubicBezTo>
                  <a:pt x="2" y="66"/>
                  <a:pt x="2" y="66"/>
                  <a:pt x="2" y="66"/>
                </a:cubicBezTo>
                <a:cubicBezTo>
                  <a:pt x="2" y="66"/>
                  <a:pt x="2" y="66"/>
                  <a:pt x="2" y="66"/>
                </a:cubicBezTo>
                <a:cubicBezTo>
                  <a:pt x="2" y="64"/>
                  <a:pt x="2" y="64"/>
                  <a:pt x="2" y="64"/>
                </a:cubicBezTo>
                <a:cubicBezTo>
                  <a:pt x="2" y="63"/>
                  <a:pt x="2" y="63"/>
                  <a:pt x="2" y="63"/>
                </a:cubicBezTo>
                <a:cubicBezTo>
                  <a:pt x="2" y="66"/>
                  <a:pt x="2" y="66"/>
                  <a:pt x="2" y="66"/>
                </a:cubicBezTo>
                <a:cubicBezTo>
                  <a:pt x="2" y="66"/>
                  <a:pt x="2" y="66"/>
                  <a:pt x="2" y="66"/>
                </a:cubicBezTo>
                <a:cubicBezTo>
                  <a:pt x="2" y="66"/>
                  <a:pt x="2" y="66"/>
                  <a:pt x="2" y="66"/>
                </a:cubicBezTo>
                <a:lnTo>
                  <a:pt x="2" y="69"/>
                </a:lnTo>
                <a:close/>
                <a:moveTo>
                  <a:pt x="2" y="68"/>
                </a:moveTo>
                <a:cubicBezTo>
                  <a:pt x="1" y="67"/>
                  <a:pt x="1" y="66"/>
                  <a:pt x="0" y="66"/>
                </a:cubicBezTo>
                <a:cubicBezTo>
                  <a:pt x="1" y="66"/>
                  <a:pt x="1" y="66"/>
                  <a:pt x="1" y="66"/>
                </a:cubicBezTo>
                <a:cubicBezTo>
                  <a:pt x="1" y="66"/>
                  <a:pt x="1" y="66"/>
                  <a:pt x="1" y="66"/>
                </a:cubicBezTo>
                <a:cubicBezTo>
                  <a:pt x="1" y="65"/>
                  <a:pt x="1" y="65"/>
                  <a:pt x="1" y="65"/>
                </a:cubicBezTo>
                <a:cubicBezTo>
                  <a:pt x="1" y="65"/>
                  <a:pt x="1" y="64"/>
                  <a:pt x="2" y="64"/>
                </a:cubicBezTo>
                <a:cubicBezTo>
                  <a:pt x="2" y="66"/>
                  <a:pt x="2" y="66"/>
                  <a:pt x="2" y="66"/>
                </a:cubicBezTo>
                <a:cubicBezTo>
                  <a:pt x="2" y="66"/>
                  <a:pt x="2" y="66"/>
                  <a:pt x="2" y="66"/>
                </a:cubicBezTo>
                <a:cubicBezTo>
                  <a:pt x="2" y="66"/>
                  <a:pt x="2" y="66"/>
                  <a:pt x="2" y="66"/>
                </a:cubicBezTo>
                <a:lnTo>
                  <a:pt x="2" y="68"/>
                </a:lnTo>
                <a:close/>
              </a:path>
            </a:pathLst>
          </a:custGeom>
          <a:solidFill>
            <a:srgbClr val="113A59"/>
          </a:solidFill>
          <a:ln w="9525">
            <a:noFill/>
            <a:miter lim="800000"/>
          </a:ln>
        </p:spPr>
        <p:txBody>
          <a:bodyPr/>
          <a:lstStyle/>
          <a:p>
            <a:endParaRPr lang="zh-CN" altLang="en-US" sz="1600">
              <a:solidFill>
                <a:srgbClr val="3D7283"/>
              </a:solidFill>
              <a:latin typeface="Calibri" panose="020F0502020204030204" pitchFamily="34" charset="0"/>
            </a:endParaRPr>
          </a:p>
        </p:txBody>
      </p:sp>
      <p:sp>
        <p:nvSpPr>
          <p:cNvPr id="23594" name="Freeform 41"/>
          <p:cNvSpPr/>
          <p:nvPr/>
        </p:nvSpPr>
        <p:spPr bwMode="auto">
          <a:xfrm>
            <a:off x="4770438" y="1808163"/>
            <a:ext cx="455612" cy="357187"/>
          </a:xfrm>
          <a:custGeom>
            <a:avLst/>
            <a:gdLst>
              <a:gd name="T0" fmla="*/ 19832 w 92"/>
              <a:gd name="T1" fmla="*/ 357700 h 72"/>
              <a:gd name="T2" fmla="*/ 267727 w 92"/>
              <a:gd name="T3" fmla="*/ 173882 h 72"/>
              <a:gd name="T4" fmla="*/ 327222 w 92"/>
              <a:gd name="T5" fmla="*/ 109297 h 72"/>
              <a:gd name="T6" fmla="*/ 436295 w 92"/>
              <a:gd name="T7" fmla="*/ 99361 h 72"/>
              <a:gd name="T8" fmla="*/ 361927 w 92"/>
              <a:gd name="T9" fmla="*/ 29808 h 72"/>
              <a:gd name="T10" fmla="*/ 242937 w 92"/>
              <a:gd name="T11" fmla="*/ 134137 h 72"/>
              <a:gd name="T12" fmla="*/ 0 w 92"/>
              <a:gd name="T13" fmla="*/ 337828 h 72"/>
              <a:gd name="T14" fmla="*/ 19832 w 92"/>
              <a:gd name="T15" fmla="*/ 357700 h 72"/>
              <a:gd name="T16" fmla="*/ 0 60000 65536"/>
              <a:gd name="T17" fmla="*/ 0 60000 65536"/>
              <a:gd name="T18" fmla="*/ 0 60000 65536"/>
              <a:gd name="T19" fmla="*/ 0 60000 65536"/>
              <a:gd name="T20" fmla="*/ 0 60000 65536"/>
              <a:gd name="T21" fmla="*/ 0 60000 65536"/>
              <a:gd name="T22" fmla="*/ 0 60000 65536"/>
              <a:gd name="T23" fmla="*/ 0 60000 65536"/>
              <a:gd name="T24" fmla="*/ 0 w 92"/>
              <a:gd name="T25" fmla="*/ 0 h 72"/>
              <a:gd name="T26" fmla="*/ 92 w 92"/>
              <a:gd name="T27" fmla="*/ 72 h 7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2" h="72">
                <a:moveTo>
                  <a:pt x="4" y="72"/>
                </a:moveTo>
                <a:cubicBezTo>
                  <a:pt x="17" y="71"/>
                  <a:pt x="34" y="58"/>
                  <a:pt x="54" y="35"/>
                </a:cubicBezTo>
                <a:cubicBezTo>
                  <a:pt x="57" y="31"/>
                  <a:pt x="60" y="27"/>
                  <a:pt x="66" y="22"/>
                </a:cubicBezTo>
                <a:cubicBezTo>
                  <a:pt x="75" y="15"/>
                  <a:pt x="82" y="14"/>
                  <a:pt x="88" y="20"/>
                </a:cubicBezTo>
                <a:cubicBezTo>
                  <a:pt x="92" y="11"/>
                  <a:pt x="87" y="0"/>
                  <a:pt x="73" y="6"/>
                </a:cubicBezTo>
                <a:cubicBezTo>
                  <a:pt x="62" y="11"/>
                  <a:pt x="54" y="19"/>
                  <a:pt x="49" y="27"/>
                </a:cubicBezTo>
                <a:cubicBezTo>
                  <a:pt x="32" y="51"/>
                  <a:pt x="15" y="68"/>
                  <a:pt x="0" y="68"/>
                </a:cubicBezTo>
                <a:cubicBezTo>
                  <a:pt x="1" y="70"/>
                  <a:pt x="2" y="71"/>
                  <a:pt x="4" y="72"/>
                </a:cubicBezTo>
                <a:close/>
              </a:path>
            </a:pathLst>
          </a:custGeom>
          <a:solidFill>
            <a:srgbClr val="113A59"/>
          </a:solidFill>
          <a:ln w="9525">
            <a:noFill/>
            <a:miter lim="800000"/>
          </a:ln>
        </p:spPr>
        <p:txBody>
          <a:bodyPr/>
          <a:lstStyle/>
          <a:p>
            <a:endParaRPr lang="zh-CN" altLang="en-US" sz="1600">
              <a:solidFill>
                <a:srgbClr val="3D7283"/>
              </a:solidFill>
              <a:latin typeface="Calibri" panose="020F0502020204030204" pitchFamily="34" charset="0"/>
            </a:endParaRPr>
          </a:p>
        </p:txBody>
      </p:sp>
      <p:sp>
        <p:nvSpPr>
          <p:cNvPr id="23595" name="Freeform 42"/>
          <p:cNvSpPr/>
          <p:nvPr/>
        </p:nvSpPr>
        <p:spPr bwMode="auto">
          <a:xfrm>
            <a:off x="4691063" y="1476375"/>
            <a:ext cx="506412" cy="579438"/>
          </a:xfrm>
          <a:custGeom>
            <a:avLst/>
            <a:gdLst>
              <a:gd name="T0" fmla="*/ 213542 w 102"/>
              <a:gd name="T1" fmla="*/ 578562 h 117"/>
              <a:gd name="T2" fmla="*/ 0 w 102"/>
              <a:gd name="T3" fmla="*/ 84065 h 117"/>
              <a:gd name="T4" fmla="*/ 506542 w 102"/>
              <a:gd name="T5" fmla="*/ 321423 h 117"/>
              <a:gd name="T6" fmla="*/ 213542 w 102"/>
              <a:gd name="T7" fmla="*/ 578562 h 117"/>
              <a:gd name="T8" fmla="*/ 0 60000 65536"/>
              <a:gd name="T9" fmla="*/ 0 60000 65536"/>
              <a:gd name="T10" fmla="*/ 0 60000 65536"/>
              <a:gd name="T11" fmla="*/ 0 60000 65536"/>
              <a:gd name="T12" fmla="*/ 0 w 102"/>
              <a:gd name="T13" fmla="*/ 0 h 117"/>
              <a:gd name="T14" fmla="*/ 102 w 102"/>
              <a:gd name="T15" fmla="*/ 117 h 117"/>
            </a:gdLst>
            <a:ahLst/>
            <a:cxnLst>
              <a:cxn ang="T8">
                <a:pos x="T0" y="T1"/>
              </a:cxn>
              <a:cxn ang="T9">
                <a:pos x="T2" y="T3"/>
              </a:cxn>
              <a:cxn ang="T10">
                <a:pos x="T4" y="T5"/>
              </a:cxn>
              <a:cxn ang="T11">
                <a:pos x="T6" y="T7"/>
              </a:cxn>
            </a:cxnLst>
            <a:rect l="T12" t="T13" r="T14" b="T15"/>
            <a:pathLst>
              <a:path w="102" h="117">
                <a:moveTo>
                  <a:pt x="43" y="117"/>
                </a:moveTo>
                <a:cubicBezTo>
                  <a:pt x="49" y="74"/>
                  <a:pt x="35" y="41"/>
                  <a:pt x="0" y="17"/>
                </a:cubicBezTo>
                <a:cubicBezTo>
                  <a:pt x="56" y="0"/>
                  <a:pt x="90" y="16"/>
                  <a:pt x="102" y="65"/>
                </a:cubicBezTo>
                <a:cubicBezTo>
                  <a:pt x="77" y="66"/>
                  <a:pt x="57" y="83"/>
                  <a:pt x="43" y="117"/>
                </a:cubicBezTo>
                <a:close/>
              </a:path>
            </a:pathLst>
          </a:custGeom>
          <a:solidFill>
            <a:srgbClr val="113A59"/>
          </a:solidFill>
          <a:ln w="9525">
            <a:noFill/>
            <a:miter lim="800000"/>
          </a:ln>
        </p:spPr>
        <p:txBody>
          <a:bodyPr/>
          <a:lstStyle/>
          <a:p>
            <a:endParaRPr lang="zh-CN" altLang="en-US" sz="1600">
              <a:solidFill>
                <a:srgbClr val="3D7283"/>
              </a:solidFill>
              <a:latin typeface="Calibri" panose="020F0502020204030204" pitchFamily="34" charset="0"/>
            </a:endParaRPr>
          </a:p>
        </p:txBody>
      </p:sp>
      <p:sp>
        <p:nvSpPr>
          <p:cNvPr id="23596" name="Freeform 43"/>
          <p:cNvSpPr/>
          <p:nvPr/>
        </p:nvSpPr>
        <p:spPr bwMode="auto">
          <a:xfrm>
            <a:off x="4838700" y="1546225"/>
            <a:ext cx="257175" cy="266700"/>
          </a:xfrm>
          <a:custGeom>
            <a:avLst/>
            <a:gdLst>
              <a:gd name="T0" fmla="*/ 0 w 52"/>
              <a:gd name="T1" fmla="*/ 162846 h 54"/>
              <a:gd name="T2" fmla="*/ 158076 w 52"/>
              <a:gd name="T3" fmla="*/ 0 h 54"/>
              <a:gd name="T4" fmla="*/ 256873 w 52"/>
              <a:gd name="T5" fmla="*/ 59217 h 54"/>
              <a:gd name="T6" fmla="*/ 49399 w 52"/>
              <a:gd name="T7" fmla="*/ 266475 h 54"/>
              <a:gd name="T8" fmla="*/ 0 w 52"/>
              <a:gd name="T9" fmla="*/ 162846 h 54"/>
              <a:gd name="T10" fmla="*/ 0 60000 65536"/>
              <a:gd name="T11" fmla="*/ 0 60000 65536"/>
              <a:gd name="T12" fmla="*/ 0 60000 65536"/>
              <a:gd name="T13" fmla="*/ 0 60000 65536"/>
              <a:gd name="T14" fmla="*/ 0 60000 65536"/>
              <a:gd name="T15" fmla="*/ 0 w 52"/>
              <a:gd name="T16" fmla="*/ 0 h 54"/>
              <a:gd name="T17" fmla="*/ 52 w 52"/>
              <a:gd name="T18" fmla="*/ 54 h 54"/>
            </a:gdLst>
            <a:ahLst/>
            <a:cxnLst>
              <a:cxn ang="T10">
                <a:pos x="T0" y="T1"/>
              </a:cxn>
              <a:cxn ang="T11">
                <a:pos x="T2" y="T3"/>
              </a:cxn>
              <a:cxn ang="T12">
                <a:pos x="T4" y="T5"/>
              </a:cxn>
              <a:cxn ang="T13">
                <a:pos x="T6" y="T7"/>
              </a:cxn>
              <a:cxn ang="T14">
                <a:pos x="T8" y="T9"/>
              </a:cxn>
            </a:cxnLst>
            <a:rect l="T15" t="T16" r="T17" b="T18"/>
            <a:pathLst>
              <a:path w="52" h="54">
                <a:moveTo>
                  <a:pt x="0" y="33"/>
                </a:moveTo>
                <a:cubicBezTo>
                  <a:pt x="9" y="17"/>
                  <a:pt x="19" y="6"/>
                  <a:pt x="32" y="0"/>
                </a:cubicBezTo>
                <a:cubicBezTo>
                  <a:pt x="40" y="2"/>
                  <a:pt x="47" y="7"/>
                  <a:pt x="52" y="12"/>
                </a:cubicBezTo>
                <a:cubicBezTo>
                  <a:pt x="36" y="20"/>
                  <a:pt x="22" y="34"/>
                  <a:pt x="10" y="54"/>
                </a:cubicBezTo>
                <a:cubicBezTo>
                  <a:pt x="8" y="46"/>
                  <a:pt x="5" y="40"/>
                  <a:pt x="0" y="33"/>
                </a:cubicBezTo>
                <a:close/>
              </a:path>
            </a:pathLst>
          </a:custGeom>
          <a:solidFill>
            <a:srgbClr val="113A59"/>
          </a:solidFill>
          <a:ln w="9525">
            <a:noFill/>
            <a:miter lim="800000"/>
          </a:ln>
        </p:spPr>
        <p:txBody>
          <a:bodyPr/>
          <a:lstStyle/>
          <a:p>
            <a:endParaRPr lang="zh-CN" altLang="en-US" sz="1600">
              <a:solidFill>
                <a:srgbClr val="3D7283"/>
              </a:solidFill>
              <a:latin typeface="Calibri" panose="020F0502020204030204" pitchFamily="34" charset="0"/>
            </a:endParaRPr>
          </a:p>
        </p:txBody>
      </p:sp>
      <p:sp>
        <p:nvSpPr>
          <p:cNvPr id="23597" name="Freeform 44"/>
          <p:cNvSpPr/>
          <p:nvPr/>
        </p:nvSpPr>
        <p:spPr bwMode="auto">
          <a:xfrm>
            <a:off x="4686300" y="1579563"/>
            <a:ext cx="212725" cy="511175"/>
          </a:xfrm>
          <a:custGeom>
            <a:avLst/>
            <a:gdLst>
              <a:gd name="T0" fmla="*/ 79501 w 43"/>
              <a:gd name="T1" fmla="*/ 511343 h 103"/>
              <a:gd name="T2" fmla="*/ 0 w 43"/>
              <a:gd name="T3" fmla="*/ 0 h 103"/>
              <a:gd name="T4" fmla="*/ 213660 w 43"/>
              <a:gd name="T5" fmla="*/ 387231 h 103"/>
              <a:gd name="T6" fmla="*/ 79501 w 43"/>
              <a:gd name="T7" fmla="*/ 511343 h 103"/>
              <a:gd name="T8" fmla="*/ 0 60000 65536"/>
              <a:gd name="T9" fmla="*/ 0 60000 65536"/>
              <a:gd name="T10" fmla="*/ 0 60000 65536"/>
              <a:gd name="T11" fmla="*/ 0 60000 65536"/>
              <a:gd name="T12" fmla="*/ 0 w 43"/>
              <a:gd name="T13" fmla="*/ 0 h 103"/>
              <a:gd name="T14" fmla="*/ 43 w 43"/>
              <a:gd name="T15" fmla="*/ 103 h 103"/>
            </a:gdLst>
            <a:ahLst/>
            <a:cxnLst>
              <a:cxn ang="T8">
                <a:pos x="T0" y="T1"/>
              </a:cxn>
              <a:cxn ang="T9">
                <a:pos x="T2" y="T3"/>
              </a:cxn>
              <a:cxn ang="T10">
                <a:pos x="T4" y="T5"/>
              </a:cxn>
              <a:cxn ang="T11">
                <a:pos x="T6" y="T7"/>
              </a:cxn>
            </a:cxnLst>
            <a:rect l="T12" t="T13" r="T14" b="T15"/>
            <a:pathLst>
              <a:path w="43" h="103">
                <a:moveTo>
                  <a:pt x="16" y="103"/>
                </a:moveTo>
                <a:cubicBezTo>
                  <a:pt x="18" y="68"/>
                  <a:pt x="13" y="33"/>
                  <a:pt x="0" y="0"/>
                </a:cubicBezTo>
                <a:cubicBezTo>
                  <a:pt x="23" y="42"/>
                  <a:pt x="38" y="68"/>
                  <a:pt x="43" y="78"/>
                </a:cubicBezTo>
                <a:cubicBezTo>
                  <a:pt x="38" y="87"/>
                  <a:pt x="29" y="95"/>
                  <a:pt x="16" y="103"/>
                </a:cubicBezTo>
                <a:close/>
              </a:path>
            </a:pathLst>
          </a:custGeom>
          <a:solidFill>
            <a:srgbClr val="113A59"/>
          </a:solidFill>
          <a:ln w="9525">
            <a:noFill/>
            <a:miter lim="800000"/>
          </a:ln>
        </p:spPr>
        <p:txBody>
          <a:bodyPr/>
          <a:lstStyle/>
          <a:p>
            <a:endParaRPr lang="zh-CN" altLang="en-US" sz="1600">
              <a:solidFill>
                <a:srgbClr val="3D7283"/>
              </a:solidFill>
              <a:latin typeface="Calibri" panose="020F0502020204030204" pitchFamily="34" charset="0"/>
            </a:endParaRPr>
          </a:p>
        </p:txBody>
      </p:sp>
      <p:sp>
        <p:nvSpPr>
          <p:cNvPr id="23598" name="Freeform 45"/>
          <p:cNvSpPr/>
          <p:nvPr/>
        </p:nvSpPr>
        <p:spPr bwMode="auto">
          <a:xfrm>
            <a:off x="4646613" y="1441450"/>
            <a:ext cx="123825" cy="100013"/>
          </a:xfrm>
          <a:custGeom>
            <a:avLst/>
            <a:gdLst>
              <a:gd name="T0" fmla="*/ 0 w 25"/>
              <a:gd name="T1" fmla="*/ 50414 h 20"/>
              <a:gd name="T2" fmla="*/ 29384 w 25"/>
              <a:gd name="T3" fmla="*/ 100828 h 20"/>
              <a:gd name="T4" fmla="*/ 122434 w 25"/>
              <a:gd name="T5" fmla="*/ 60497 h 20"/>
              <a:gd name="T6" fmla="*/ 122434 w 25"/>
              <a:gd name="T7" fmla="*/ 65538 h 20"/>
              <a:gd name="T8" fmla="*/ 107742 w 25"/>
              <a:gd name="T9" fmla="*/ 10083 h 20"/>
              <a:gd name="T10" fmla="*/ 0 w 25"/>
              <a:gd name="T11" fmla="*/ 50414 h 20"/>
              <a:gd name="T12" fmla="*/ 0 60000 65536"/>
              <a:gd name="T13" fmla="*/ 0 60000 65536"/>
              <a:gd name="T14" fmla="*/ 0 60000 65536"/>
              <a:gd name="T15" fmla="*/ 0 60000 65536"/>
              <a:gd name="T16" fmla="*/ 0 60000 65536"/>
              <a:gd name="T17" fmla="*/ 0 60000 65536"/>
              <a:gd name="T18" fmla="*/ 0 w 25"/>
              <a:gd name="T19" fmla="*/ 0 h 20"/>
              <a:gd name="T20" fmla="*/ 25 w 25"/>
              <a:gd name="T21" fmla="*/ 20 h 20"/>
            </a:gdLst>
            <a:ahLst/>
            <a:cxnLst>
              <a:cxn ang="T12">
                <a:pos x="T0" y="T1"/>
              </a:cxn>
              <a:cxn ang="T13">
                <a:pos x="T2" y="T3"/>
              </a:cxn>
              <a:cxn ang="T14">
                <a:pos x="T4" y="T5"/>
              </a:cxn>
              <a:cxn ang="T15">
                <a:pos x="T6" y="T7"/>
              </a:cxn>
              <a:cxn ang="T16">
                <a:pos x="T8" y="T9"/>
              </a:cxn>
              <a:cxn ang="T17">
                <a:pos x="T10" y="T11"/>
              </a:cxn>
            </a:cxnLst>
            <a:rect l="T18" t="T19" r="T20" b="T21"/>
            <a:pathLst>
              <a:path w="25" h="20">
                <a:moveTo>
                  <a:pt x="0" y="10"/>
                </a:moveTo>
                <a:cubicBezTo>
                  <a:pt x="6" y="20"/>
                  <a:pt x="6" y="20"/>
                  <a:pt x="6" y="20"/>
                </a:cubicBezTo>
                <a:cubicBezTo>
                  <a:pt x="10" y="18"/>
                  <a:pt x="21" y="11"/>
                  <a:pt x="25" y="12"/>
                </a:cubicBezTo>
                <a:cubicBezTo>
                  <a:pt x="25" y="13"/>
                  <a:pt x="25" y="13"/>
                  <a:pt x="25" y="13"/>
                </a:cubicBezTo>
                <a:cubicBezTo>
                  <a:pt x="25" y="11"/>
                  <a:pt x="22" y="2"/>
                  <a:pt x="22" y="2"/>
                </a:cubicBezTo>
                <a:cubicBezTo>
                  <a:pt x="17" y="0"/>
                  <a:pt x="4" y="8"/>
                  <a:pt x="0" y="10"/>
                </a:cubicBezTo>
                <a:close/>
              </a:path>
            </a:pathLst>
          </a:custGeom>
          <a:solidFill>
            <a:srgbClr val="113A59"/>
          </a:solidFill>
          <a:ln w="9525">
            <a:noFill/>
            <a:miter lim="800000"/>
          </a:ln>
        </p:spPr>
        <p:txBody>
          <a:bodyPr/>
          <a:lstStyle/>
          <a:p>
            <a:endParaRPr lang="zh-CN" altLang="en-US" sz="1600">
              <a:solidFill>
                <a:srgbClr val="3D7283"/>
              </a:solidFill>
              <a:latin typeface="Calibri" panose="020F0502020204030204" pitchFamily="34" charset="0"/>
            </a:endParaRPr>
          </a:p>
        </p:txBody>
      </p:sp>
      <p:sp>
        <p:nvSpPr>
          <p:cNvPr id="23599" name="Freeform 46"/>
          <p:cNvSpPr/>
          <p:nvPr/>
        </p:nvSpPr>
        <p:spPr bwMode="auto">
          <a:xfrm>
            <a:off x="4721225" y="1452563"/>
            <a:ext cx="49213" cy="79375"/>
          </a:xfrm>
          <a:custGeom>
            <a:avLst/>
            <a:gdLst>
              <a:gd name="T0" fmla="*/ 33610 w 20"/>
              <a:gd name="T1" fmla="*/ 0 h 33"/>
              <a:gd name="T2" fmla="*/ 48014 w 20"/>
              <a:gd name="T3" fmla="*/ 52815 h 33"/>
              <a:gd name="T4" fmla="*/ 48014 w 20"/>
              <a:gd name="T5" fmla="*/ 52815 h 33"/>
              <a:gd name="T6" fmla="*/ 48014 w 20"/>
              <a:gd name="T7" fmla="*/ 52815 h 33"/>
              <a:gd name="T8" fmla="*/ 48014 w 20"/>
              <a:gd name="T9" fmla="*/ 57617 h 33"/>
              <a:gd name="T10" fmla="*/ 48014 w 20"/>
              <a:gd name="T11" fmla="*/ 57617 h 33"/>
              <a:gd name="T12" fmla="*/ 43213 w 20"/>
              <a:gd name="T13" fmla="*/ 57617 h 33"/>
              <a:gd name="T14" fmla="*/ 43213 w 20"/>
              <a:gd name="T15" fmla="*/ 62418 h 33"/>
              <a:gd name="T16" fmla="*/ 38411 w 20"/>
              <a:gd name="T17" fmla="*/ 62418 h 33"/>
              <a:gd name="T18" fmla="*/ 38411 w 20"/>
              <a:gd name="T19" fmla="*/ 62418 h 33"/>
              <a:gd name="T20" fmla="*/ 33610 w 20"/>
              <a:gd name="T21" fmla="*/ 67220 h 33"/>
              <a:gd name="T22" fmla="*/ 28808 w 20"/>
              <a:gd name="T23" fmla="*/ 67220 h 33"/>
              <a:gd name="T24" fmla="*/ 24007 w 20"/>
              <a:gd name="T25" fmla="*/ 67220 h 33"/>
              <a:gd name="T26" fmla="*/ 24007 w 20"/>
              <a:gd name="T27" fmla="*/ 74422 h 33"/>
              <a:gd name="T28" fmla="*/ 19206 w 20"/>
              <a:gd name="T29" fmla="*/ 74422 h 33"/>
              <a:gd name="T30" fmla="*/ 14404 w 20"/>
              <a:gd name="T31" fmla="*/ 79223 h 33"/>
              <a:gd name="T32" fmla="*/ 14404 w 20"/>
              <a:gd name="T33" fmla="*/ 79223 h 33"/>
              <a:gd name="T34" fmla="*/ 14404 w 20"/>
              <a:gd name="T35" fmla="*/ 79223 h 33"/>
              <a:gd name="T36" fmla="*/ 0 w 20"/>
              <a:gd name="T37" fmla="*/ 24007 h 33"/>
              <a:gd name="T38" fmla="*/ 0 w 20"/>
              <a:gd name="T39" fmla="*/ 24007 h 33"/>
              <a:gd name="T40" fmla="*/ 0 w 20"/>
              <a:gd name="T41" fmla="*/ 24007 h 33"/>
              <a:gd name="T42" fmla="*/ 0 w 20"/>
              <a:gd name="T43" fmla="*/ 19206 h 33"/>
              <a:gd name="T44" fmla="*/ 4801 w 20"/>
              <a:gd name="T45" fmla="*/ 19206 h 33"/>
              <a:gd name="T46" fmla="*/ 9603 w 20"/>
              <a:gd name="T47" fmla="*/ 19206 h 33"/>
              <a:gd name="T48" fmla="*/ 14404 w 20"/>
              <a:gd name="T49" fmla="*/ 14404 h 33"/>
              <a:gd name="T50" fmla="*/ 19206 w 20"/>
              <a:gd name="T51" fmla="*/ 14404 h 33"/>
              <a:gd name="T52" fmla="*/ 19206 w 20"/>
              <a:gd name="T53" fmla="*/ 14404 h 33"/>
              <a:gd name="T54" fmla="*/ 24007 w 20"/>
              <a:gd name="T55" fmla="*/ 9603 h 33"/>
              <a:gd name="T56" fmla="*/ 24007 w 20"/>
              <a:gd name="T57" fmla="*/ 9603 h 33"/>
              <a:gd name="T58" fmla="*/ 28808 w 20"/>
              <a:gd name="T59" fmla="*/ 9603 h 33"/>
              <a:gd name="T60" fmla="*/ 28808 w 20"/>
              <a:gd name="T61" fmla="*/ 4801 h 33"/>
              <a:gd name="T62" fmla="*/ 33610 w 20"/>
              <a:gd name="T63" fmla="*/ 4801 h 33"/>
              <a:gd name="T64" fmla="*/ 33610 w 20"/>
              <a:gd name="T65" fmla="*/ 4801 h 33"/>
              <a:gd name="T66" fmla="*/ 33610 w 20"/>
              <a:gd name="T67" fmla="*/ 0 h 33"/>
              <a:gd name="T68" fmla="*/ 33610 w 20"/>
              <a:gd name="T69" fmla="*/ 0 h 3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0"/>
              <a:gd name="T106" fmla="*/ 0 h 33"/>
              <a:gd name="T107" fmla="*/ 20 w 20"/>
              <a:gd name="T108" fmla="*/ 33 h 3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0" h="33">
                <a:moveTo>
                  <a:pt x="14" y="0"/>
                </a:moveTo>
                <a:lnTo>
                  <a:pt x="20" y="22"/>
                </a:lnTo>
                <a:lnTo>
                  <a:pt x="20" y="24"/>
                </a:lnTo>
                <a:lnTo>
                  <a:pt x="18" y="24"/>
                </a:lnTo>
                <a:lnTo>
                  <a:pt x="18" y="26"/>
                </a:lnTo>
                <a:lnTo>
                  <a:pt x="16" y="26"/>
                </a:lnTo>
                <a:lnTo>
                  <a:pt x="14" y="28"/>
                </a:lnTo>
                <a:lnTo>
                  <a:pt x="12" y="28"/>
                </a:lnTo>
                <a:lnTo>
                  <a:pt x="10" y="28"/>
                </a:lnTo>
                <a:lnTo>
                  <a:pt x="10" y="31"/>
                </a:lnTo>
                <a:lnTo>
                  <a:pt x="8" y="31"/>
                </a:lnTo>
                <a:lnTo>
                  <a:pt x="6" y="33"/>
                </a:lnTo>
                <a:lnTo>
                  <a:pt x="0" y="10"/>
                </a:lnTo>
                <a:lnTo>
                  <a:pt x="0" y="8"/>
                </a:lnTo>
                <a:lnTo>
                  <a:pt x="2" y="8"/>
                </a:lnTo>
                <a:lnTo>
                  <a:pt x="4" y="8"/>
                </a:lnTo>
                <a:lnTo>
                  <a:pt x="6" y="6"/>
                </a:lnTo>
                <a:lnTo>
                  <a:pt x="8" y="6"/>
                </a:lnTo>
                <a:lnTo>
                  <a:pt x="10" y="4"/>
                </a:lnTo>
                <a:lnTo>
                  <a:pt x="12" y="4"/>
                </a:lnTo>
                <a:lnTo>
                  <a:pt x="12" y="2"/>
                </a:lnTo>
                <a:lnTo>
                  <a:pt x="14" y="2"/>
                </a:lnTo>
                <a:lnTo>
                  <a:pt x="14" y="0"/>
                </a:lnTo>
                <a:close/>
              </a:path>
            </a:pathLst>
          </a:custGeom>
          <a:solidFill>
            <a:srgbClr val="113A59"/>
          </a:solidFill>
          <a:ln w="9525">
            <a:noFill/>
            <a:miter lim="800000"/>
          </a:ln>
        </p:spPr>
        <p:txBody>
          <a:bodyPr/>
          <a:lstStyle/>
          <a:p>
            <a:endParaRPr lang="zh-CN" altLang="en-US" sz="1600">
              <a:solidFill>
                <a:srgbClr val="3D7283"/>
              </a:solidFill>
              <a:latin typeface="Calibri" panose="020F0502020204030204" pitchFamily="34" charset="0"/>
            </a:endParaRPr>
          </a:p>
        </p:txBody>
      </p:sp>
      <p:sp>
        <p:nvSpPr>
          <p:cNvPr id="23600" name="Freeform 47"/>
          <p:cNvSpPr/>
          <p:nvPr/>
        </p:nvSpPr>
        <p:spPr bwMode="auto">
          <a:xfrm>
            <a:off x="4721225" y="1412875"/>
            <a:ext cx="147638" cy="123825"/>
          </a:xfrm>
          <a:custGeom>
            <a:avLst/>
            <a:gdLst>
              <a:gd name="T0" fmla="*/ 0 w 30"/>
              <a:gd name="T1" fmla="*/ 64914 h 25"/>
              <a:gd name="T2" fmla="*/ 14644 w 30"/>
              <a:gd name="T3" fmla="*/ 119842 h 25"/>
              <a:gd name="T4" fmla="*/ 82984 w 30"/>
              <a:gd name="T5" fmla="*/ 84888 h 25"/>
              <a:gd name="T6" fmla="*/ 141561 w 30"/>
              <a:gd name="T7" fmla="*/ 69908 h 25"/>
              <a:gd name="T8" fmla="*/ 107391 w 30"/>
              <a:gd name="T9" fmla="*/ 44941 h 25"/>
              <a:gd name="T10" fmla="*/ 122035 w 30"/>
              <a:gd name="T11" fmla="*/ 14980 h 25"/>
              <a:gd name="T12" fmla="*/ 9763 w 30"/>
              <a:gd name="T13" fmla="*/ 64914 h 25"/>
              <a:gd name="T14" fmla="*/ 0 w 30"/>
              <a:gd name="T15" fmla="*/ 64914 h 25"/>
              <a:gd name="T16" fmla="*/ 0 60000 65536"/>
              <a:gd name="T17" fmla="*/ 0 60000 65536"/>
              <a:gd name="T18" fmla="*/ 0 60000 65536"/>
              <a:gd name="T19" fmla="*/ 0 60000 65536"/>
              <a:gd name="T20" fmla="*/ 0 60000 65536"/>
              <a:gd name="T21" fmla="*/ 0 60000 65536"/>
              <a:gd name="T22" fmla="*/ 0 60000 65536"/>
              <a:gd name="T23" fmla="*/ 0 60000 65536"/>
              <a:gd name="T24" fmla="*/ 0 w 30"/>
              <a:gd name="T25" fmla="*/ 0 h 25"/>
              <a:gd name="T26" fmla="*/ 30 w 30"/>
              <a:gd name="T27" fmla="*/ 25 h 2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0" h="25">
                <a:moveTo>
                  <a:pt x="0" y="13"/>
                </a:moveTo>
                <a:cubicBezTo>
                  <a:pt x="3" y="24"/>
                  <a:pt x="3" y="24"/>
                  <a:pt x="3" y="24"/>
                </a:cubicBezTo>
                <a:cubicBezTo>
                  <a:pt x="5" y="25"/>
                  <a:pt x="14" y="19"/>
                  <a:pt x="17" y="17"/>
                </a:cubicBezTo>
                <a:cubicBezTo>
                  <a:pt x="20" y="15"/>
                  <a:pt x="27" y="12"/>
                  <a:pt x="29" y="14"/>
                </a:cubicBezTo>
                <a:cubicBezTo>
                  <a:pt x="30" y="12"/>
                  <a:pt x="25" y="10"/>
                  <a:pt x="22" y="9"/>
                </a:cubicBezTo>
                <a:cubicBezTo>
                  <a:pt x="21" y="7"/>
                  <a:pt x="24" y="4"/>
                  <a:pt x="25" y="3"/>
                </a:cubicBezTo>
                <a:cubicBezTo>
                  <a:pt x="21" y="0"/>
                  <a:pt x="6" y="11"/>
                  <a:pt x="2" y="13"/>
                </a:cubicBezTo>
                <a:cubicBezTo>
                  <a:pt x="2" y="13"/>
                  <a:pt x="0" y="14"/>
                  <a:pt x="0" y="13"/>
                </a:cubicBezTo>
                <a:close/>
              </a:path>
            </a:pathLst>
          </a:custGeom>
          <a:solidFill>
            <a:srgbClr val="113A59"/>
          </a:solidFill>
          <a:ln w="9525">
            <a:noFill/>
            <a:miter lim="800000"/>
          </a:ln>
        </p:spPr>
        <p:txBody>
          <a:bodyPr/>
          <a:lstStyle/>
          <a:p>
            <a:endParaRPr lang="zh-CN" altLang="en-US" sz="1600">
              <a:solidFill>
                <a:srgbClr val="3D7283"/>
              </a:solidFill>
              <a:latin typeface="Calibri" panose="020F0502020204030204" pitchFamily="34" charset="0"/>
            </a:endParaRPr>
          </a:p>
        </p:txBody>
      </p:sp>
      <p:sp>
        <p:nvSpPr>
          <p:cNvPr id="23601" name="Content Placeholder 2"/>
          <p:cNvSpPr txBox="1"/>
          <p:nvPr/>
        </p:nvSpPr>
        <p:spPr bwMode="auto">
          <a:xfrm>
            <a:off x="5948363" y="1441450"/>
            <a:ext cx="5843587" cy="758825"/>
          </a:xfrm>
          <a:prstGeom prst="rect">
            <a:avLst/>
          </a:prstGeom>
          <a:noFill/>
          <a:ln w="9525">
            <a:noFill/>
            <a:miter lim="800000"/>
          </a:ln>
        </p:spPr>
        <p:txBody>
          <a:bodyPr/>
          <a:lstStyle/>
          <a:p>
            <a:pPr>
              <a:spcBef>
                <a:spcPct val="20000"/>
              </a:spcBef>
              <a:buFont typeface="Arial" panose="020B0604020202020204" pitchFamily="34" charset="0"/>
              <a:buNone/>
            </a:pPr>
            <a:r>
              <a:rPr lang="en-US" altLang="zh-CN" sz="1200">
                <a:solidFill>
                  <a:srgbClr val="113A59"/>
                </a:solidFill>
                <a:latin typeface="Calibri" panose="020F050202020403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endParaRPr lang="en-US" altLang="zh-CN" sz="1200">
              <a:solidFill>
                <a:srgbClr val="113A59"/>
              </a:solidFill>
              <a:latin typeface="Calibri" panose="020F0502020204030204" pitchFamily="34" charset="0"/>
            </a:endParaRPr>
          </a:p>
        </p:txBody>
      </p:sp>
      <p:sp>
        <p:nvSpPr>
          <p:cNvPr id="23602" name="Content Placeholder 2"/>
          <p:cNvSpPr txBox="1"/>
          <p:nvPr/>
        </p:nvSpPr>
        <p:spPr bwMode="auto">
          <a:xfrm>
            <a:off x="5948363" y="2557463"/>
            <a:ext cx="5843587" cy="757237"/>
          </a:xfrm>
          <a:prstGeom prst="rect">
            <a:avLst/>
          </a:prstGeom>
          <a:noFill/>
          <a:ln w="9525">
            <a:noFill/>
            <a:miter lim="800000"/>
          </a:ln>
        </p:spPr>
        <p:txBody>
          <a:bodyPr/>
          <a:lstStyle/>
          <a:p>
            <a:pPr>
              <a:spcBef>
                <a:spcPct val="20000"/>
              </a:spcBef>
              <a:buFont typeface="Arial" panose="020B0604020202020204" pitchFamily="34" charset="0"/>
              <a:buNone/>
            </a:pPr>
            <a:r>
              <a:rPr lang="en-US" altLang="zh-CN" sz="1200">
                <a:solidFill>
                  <a:srgbClr val="113A59"/>
                </a:solidFill>
                <a:latin typeface="Calibri" panose="020F050202020403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endParaRPr lang="en-US" altLang="zh-CN" sz="1200">
              <a:solidFill>
                <a:srgbClr val="113A59"/>
              </a:solidFill>
              <a:latin typeface="Calibri" panose="020F0502020204030204" pitchFamily="34" charset="0"/>
            </a:endParaRPr>
          </a:p>
        </p:txBody>
      </p:sp>
      <p:sp>
        <p:nvSpPr>
          <p:cNvPr id="23603" name="Content Placeholder 2"/>
          <p:cNvSpPr txBox="1"/>
          <p:nvPr/>
        </p:nvSpPr>
        <p:spPr bwMode="auto">
          <a:xfrm>
            <a:off x="5948363" y="3673475"/>
            <a:ext cx="5843587" cy="757238"/>
          </a:xfrm>
          <a:prstGeom prst="rect">
            <a:avLst/>
          </a:prstGeom>
          <a:noFill/>
          <a:ln w="9525">
            <a:noFill/>
            <a:miter lim="800000"/>
          </a:ln>
        </p:spPr>
        <p:txBody>
          <a:bodyPr/>
          <a:lstStyle/>
          <a:p>
            <a:pPr>
              <a:spcBef>
                <a:spcPct val="20000"/>
              </a:spcBef>
              <a:buFont typeface="Arial" panose="020B0604020202020204" pitchFamily="34" charset="0"/>
              <a:buNone/>
            </a:pPr>
            <a:r>
              <a:rPr lang="en-US" altLang="zh-CN" sz="1200">
                <a:solidFill>
                  <a:srgbClr val="113A59"/>
                </a:solidFill>
                <a:latin typeface="Calibri" panose="020F050202020403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endParaRPr lang="en-US" altLang="zh-CN" sz="1200">
              <a:solidFill>
                <a:srgbClr val="113A59"/>
              </a:solidFill>
              <a:latin typeface="Calibri" panose="020F0502020204030204" pitchFamily="34" charset="0"/>
            </a:endParaRPr>
          </a:p>
        </p:txBody>
      </p:sp>
      <p:sp>
        <p:nvSpPr>
          <p:cNvPr id="23604" name="Content Placeholder 2"/>
          <p:cNvSpPr txBox="1"/>
          <p:nvPr/>
        </p:nvSpPr>
        <p:spPr bwMode="auto">
          <a:xfrm>
            <a:off x="5948363" y="4787900"/>
            <a:ext cx="5843587" cy="758825"/>
          </a:xfrm>
          <a:prstGeom prst="rect">
            <a:avLst/>
          </a:prstGeom>
          <a:noFill/>
          <a:ln w="9525">
            <a:noFill/>
            <a:miter lim="800000"/>
          </a:ln>
        </p:spPr>
        <p:txBody>
          <a:bodyPr/>
          <a:lstStyle/>
          <a:p>
            <a:pPr>
              <a:spcBef>
                <a:spcPct val="20000"/>
              </a:spcBef>
              <a:buFont typeface="Arial" panose="020B0604020202020204" pitchFamily="34" charset="0"/>
              <a:buNone/>
            </a:pPr>
            <a:r>
              <a:rPr lang="en-US" altLang="zh-CN" sz="1200">
                <a:solidFill>
                  <a:srgbClr val="113A59"/>
                </a:solidFill>
                <a:latin typeface="Calibri" panose="020F050202020403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endParaRPr lang="en-US" altLang="zh-CN" sz="1200">
              <a:solidFill>
                <a:srgbClr val="113A59"/>
              </a:solidFill>
              <a:latin typeface="Calibri" panose="020F0502020204030204" pitchFamily="34" charset="0"/>
            </a:endParaRPr>
          </a:p>
        </p:txBody>
      </p:sp>
      <p:sp>
        <p:nvSpPr>
          <p:cNvPr id="23605" name="Content Placeholder 2"/>
          <p:cNvSpPr txBox="1"/>
          <p:nvPr/>
        </p:nvSpPr>
        <p:spPr bwMode="auto">
          <a:xfrm>
            <a:off x="5948363" y="5903913"/>
            <a:ext cx="5843587" cy="758825"/>
          </a:xfrm>
          <a:prstGeom prst="rect">
            <a:avLst/>
          </a:prstGeom>
          <a:noFill/>
          <a:ln w="9525">
            <a:noFill/>
            <a:miter lim="800000"/>
          </a:ln>
        </p:spPr>
        <p:txBody>
          <a:bodyPr/>
          <a:lstStyle/>
          <a:p>
            <a:pPr>
              <a:spcBef>
                <a:spcPct val="20000"/>
              </a:spcBef>
              <a:buFont typeface="Arial" panose="020B0604020202020204" pitchFamily="34" charset="0"/>
              <a:buNone/>
            </a:pPr>
            <a:r>
              <a:rPr lang="en-US" altLang="zh-CN" sz="1200">
                <a:solidFill>
                  <a:srgbClr val="113A59"/>
                </a:solidFill>
                <a:latin typeface="Calibri" panose="020F050202020403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endParaRPr lang="en-US" altLang="zh-CN" sz="1200">
              <a:solidFill>
                <a:srgbClr val="113A59"/>
              </a:solidFill>
              <a:latin typeface="Calibri" panose="020F050202020403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pyright Notice"/>
          <p:cNvSpPr/>
          <p:nvPr/>
        </p:nvSpPr>
        <p:spPr bwMode="auto">
          <a:xfrm>
            <a:off x="3722688" y="601663"/>
            <a:ext cx="4746625" cy="434975"/>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sz="2400" b="1" cap="small" dirty="0" smtClean="0">
                <a:solidFill>
                  <a:srgbClr val="113A59"/>
                </a:solidFill>
                <a:latin typeface="微软雅黑" panose="020B0503020204020204" pitchFamily="34" charset="-122"/>
                <a:ea typeface="微软雅黑" panose="020B0503020204020204" pitchFamily="34" charset="-122"/>
              </a:rPr>
              <a:t>MOMODA POWER TEMPLATE</a:t>
            </a:r>
            <a:endParaRPr lang="en-US" sz="2400" b="1" cap="small" dirty="0">
              <a:solidFill>
                <a:srgbClr val="113A59"/>
              </a:solidFill>
              <a:latin typeface="微软雅黑" panose="020B0503020204020204" pitchFamily="34" charset="-122"/>
              <a:ea typeface="微软雅黑" panose="020B0503020204020204" pitchFamily="34" charset="-122"/>
            </a:endParaRP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24580" name="组合 19"/>
          <p:cNvGrpSpPr/>
          <p:nvPr/>
        </p:nvGrpSpPr>
        <p:grpSpPr bwMode="auto">
          <a:xfrm>
            <a:off x="8915400" y="704850"/>
            <a:ext cx="2247900" cy="533400"/>
            <a:chOff x="2028559" y="4443106"/>
            <a:chExt cx="10163441" cy="2414894"/>
          </a:xfrm>
        </p:grpSpPr>
        <p:grpSp>
          <p:nvGrpSpPr>
            <p:cNvPr id="24609" name="组合 4"/>
            <p:cNvGrpSpPr/>
            <p:nvPr/>
          </p:nvGrpSpPr>
          <p:grpSpPr bwMode="auto">
            <a:xfrm>
              <a:off x="4956670" y="4443106"/>
              <a:ext cx="4884016" cy="2414894"/>
              <a:chOff x="4956670" y="4443106"/>
              <a:chExt cx="4884016" cy="2414894"/>
            </a:xfrm>
          </p:grpSpPr>
          <p:sp>
            <p:nvSpPr>
              <p:cNvPr id="6" name="等腰三角形 5"/>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7" name="任意多边形 6"/>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24610" name="组合 7"/>
            <p:cNvGrpSpPr/>
            <p:nvPr/>
          </p:nvGrpSpPr>
          <p:grpSpPr bwMode="auto">
            <a:xfrm>
              <a:off x="3492614" y="5410200"/>
              <a:ext cx="2928111" cy="1447800"/>
              <a:chOff x="4956670" y="4443106"/>
              <a:chExt cx="4884016" cy="2414894"/>
            </a:xfrm>
          </p:grpSpPr>
          <p:sp>
            <p:nvSpPr>
              <p:cNvPr id="9" name="等腰三角形 8"/>
              <p:cNvSpPr/>
              <p:nvPr/>
            </p:nvSpPr>
            <p:spPr>
              <a:xfrm>
                <a:off x="4956957"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0" name="任意多边形 9"/>
              <p:cNvSpPr/>
              <p:nvPr/>
            </p:nvSpPr>
            <p:spPr>
              <a:xfrm>
                <a:off x="4956957"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24611" name="组合 10"/>
            <p:cNvGrpSpPr/>
            <p:nvPr/>
          </p:nvGrpSpPr>
          <p:grpSpPr bwMode="auto">
            <a:xfrm>
              <a:off x="7721714" y="5048250"/>
              <a:ext cx="3660139" cy="1809750"/>
              <a:chOff x="4956670" y="4443106"/>
              <a:chExt cx="4884016" cy="2414894"/>
            </a:xfrm>
          </p:grpSpPr>
          <p:sp>
            <p:nvSpPr>
              <p:cNvPr id="12" name="等腰三角形 11"/>
              <p:cNvSpPr/>
              <p:nvPr/>
            </p:nvSpPr>
            <p:spPr>
              <a:xfrm>
                <a:off x="4954884"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3" name="任意多边形 12"/>
              <p:cNvSpPr/>
              <p:nvPr/>
            </p:nvSpPr>
            <p:spPr>
              <a:xfrm>
                <a:off x="4954884" y="4441209"/>
                <a:ext cx="2442286"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24612" name="组合 13"/>
            <p:cNvGrpSpPr/>
            <p:nvPr/>
          </p:nvGrpSpPr>
          <p:grpSpPr bwMode="auto">
            <a:xfrm>
              <a:off x="2028559" y="6342960"/>
              <a:ext cx="1041643" cy="515039"/>
              <a:chOff x="4956670" y="4443106"/>
              <a:chExt cx="4884016" cy="2414894"/>
            </a:xfrm>
          </p:grpSpPr>
          <p:sp>
            <p:nvSpPr>
              <p:cNvPr id="15" name="等腰三角形 14"/>
              <p:cNvSpPr/>
              <p:nvPr/>
            </p:nvSpPr>
            <p:spPr>
              <a:xfrm>
                <a:off x="4956670"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6" name="任意多边形 15"/>
              <p:cNvSpPr/>
              <p:nvPr/>
            </p:nvSpPr>
            <p:spPr>
              <a:xfrm>
                <a:off x="4956670" y="4431685"/>
                <a:ext cx="2456752"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24613" name="组合 16"/>
            <p:cNvGrpSpPr/>
            <p:nvPr/>
          </p:nvGrpSpPr>
          <p:grpSpPr bwMode="auto">
            <a:xfrm>
              <a:off x="11150357" y="6342960"/>
              <a:ext cx="1041643" cy="515039"/>
              <a:chOff x="4956670" y="4443106"/>
              <a:chExt cx="4884016" cy="2414894"/>
            </a:xfrm>
          </p:grpSpPr>
          <p:sp>
            <p:nvSpPr>
              <p:cNvPr id="18" name="等腰三角形 17"/>
              <p:cNvSpPr/>
              <p:nvPr/>
            </p:nvSpPr>
            <p:spPr>
              <a:xfrm>
                <a:off x="4960867"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9" name="任意多边形 18"/>
              <p:cNvSpPr/>
              <p:nvPr/>
            </p:nvSpPr>
            <p:spPr>
              <a:xfrm>
                <a:off x="4960867" y="4431685"/>
                <a:ext cx="2456731"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grpSp>
        <p:nvGrpSpPr>
          <p:cNvPr id="24581" name="组合 20"/>
          <p:cNvGrpSpPr/>
          <p:nvPr/>
        </p:nvGrpSpPr>
        <p:grpSpPr bwMode="auto">
          <a:xfrm flipH="1">
            <a:off x="742950" y="704850"/>
            <a:ext cx="2247900" cy="533400"/>
            <a:chOff x="2028559" y="4443106"/>
            <a:chExt cx="10163441" cy="2414894"/>
          </a:xfrm>
        </p:grpSpPr>
        <p:grpSp>
          <p:nvGrpSpPr>
            <p:cNvPr id="24594" name="组合 21"/>
            <p:cNvGrpSpPr/>
            <p:nvPr/>
          </p:nvGrpSpPr>
          <p:grpSpPr bwMode="auto">
            <a:xfrm>
              <a:off x="4956670" y="4443106"/>
              <a:ext cx="4884016" cy="2414894"/>
              <a:chOff x="4956670" y="4443106"/>
              <a:chExt cx="4884016" cy="2414894"/>
            </a:xfrm>
          </p:grpSpPr>
          <p:sp>
            <p:nvSpPr>
              <p:cNvPr id="35" name="等腰三角形 34"/>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6" name="任意多边形 35"/>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24595" name="组合 22"/>
            <p:cNvGrpSpPr/>
            <p:nvPr/>
          </p:nvGrpSpPr>
          <p:grpSpPr bwMode="auto">
            <a:xfrm>
              <a:off x="3492614" y="5410200"/>
              <a:ext cx="2928111" cy="1447800"/>
              <a:chOff x="4956670" y="4443106"/>
              <a:chExt cx="4884016" cy="2414894"/>
            </a:xfrm>
          </p:grpSpPr>
          <p:sp>
            <p:nvSpPr>
              <p:cNvPr id="33" name="等腰三角形 32"/>
              <p:cNvSpPr/>
              <p:nvPr/>
            </p:nvSpPr>
            <p:spPr>
              <a:xfrm>
                <a:off x="4956949"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4" name="任意多边形 33"/>
              <p:cNvSpPr/>
              <p:nvPr/>
            </p:nvSpPr>
            <p:spPr>
              <a:xfrm>
                <a:off x="4956949"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24596" name="组合 23"/>
            <p:cNvGrpSpPr/>
            <p:nvPr/>
          </p:nvGrpSpPr>
          <p:grpSpPr bwMode="auto">
            <a:xfrm>
              <a:off x="7721714" y="5048250"/>
              <a:ext cx="3660139" cy="1809750"/>
              <a:chOff x="4956670" y="4443106"/>
              <a:chExt cx="4884016" cy="2414894"/>
            </a:xfrm>
          </p:grpSpPr>
          <p:sp>
            <p:nvSpPr>
              <p:cNvPr id="31" name="等腰三角形 30"/>
              <p:cNvSpPr/>
              <p:nvPr/>
            </p:nvSpPr>
            <p:spPr>
              <a:xfrm>
                <a:off x="4954878"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2" name="任意多边形 31"/>
              <p:cNvSpPr/>
              <p:nvPr/>
            </p:nvSpPr>
            <p:spPr>
              <a:xfrm>
                <a:off x="4954878" y="4441209"/>
                <a:ext cx="2442292"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24597" name="组合 24"/>
            <p:cNvGrpSpPr/>
            <p:nvPr/>
          </p:nvGrpSpPr>
          <p:grpSpPr bwMode="auto">
            <a:xfrm>
              <a:off x="2028559" y="6342960"/>
              <a:ext cx="1041643" cy="515039"/>
              <a:chOff x="4956670" y="4443106"/>
              <a:chExt cx="4884016" cy="2414894"/>
            </a:xfrm>
          </p:grpSpPr>
          <p:sp>
            <p:nvSpPr>
              <p:cNvPr id="29" name="等腰三角形 28"/>
              <p:cNvSpPr/>
              <p:nvPr/>
            </p:nvSpPr>
            <p:spPr>
              <a:xfrm>
                <a:off x="4956670"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0" name="任意多边形 29"/>
              <p:cNvSpPr/>
              <p:nvPr/>
            </p:nvSpPr>
            <p:spPr>
              <a:xfrm>
                <a:off x="4956670"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24598" name="组合 25"/>
            <p:cNvGrpSpPr/>
            <p:nvPr/>
          </p:nvGrpSpPr>
          <p:grpSpPr bwMode="auto">
            <a:xfrm>
              <a:off x="11150357" y="6342960"/>
              <a:ext cx="1041643" cy="515039"/>
              <a:chOff x="4956670" y="4443106"/>
              <a:chExt cx="4884016" cy="2414894"/>
            </a:xfrm>
          </p:grpSpPr>
          <p:sp>
            <p:nvSpPr>
              <p:cNvPr id="27" name="等腰三角形 26"/>
              <p:cNvSpPr/>
              <p:nvPr/>
            </p:nvSpPr>
            <p:spPr>
              <a:xfrm>
                <a:off x="4960846"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8" name="任意多边形 27"/>
              <p:cNvSpPr/>
              <p:nvPr/>
            </p:nvSpPr>
            <p:spPr>
              <a:xfrm>
                <a:off x="4960846"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sp>
        <p:nvSpPr>
          <p:cNvPr id="24582" name="Rectangle 7"/>
          <p:cNvSpPr>
            <a:spLocks noChangeArrowheads="1"/>
          </p:cNvSpPr>
          <p:nvPr/>
        </p:nvSpPr>
        <p:spPr bwMode="auto">
          <a:xfrm>
            <a:off x="800100" y="5203825"/>
            <a:ext cx="2598738" cy="1008063"/>
          </a:xfrm>
          <a:prstGeom prst="rect">
            <a:avLst/>
          </a:prstGeom>
          <a:solidFill>
            <a:srgbClr val="113A59"/>
          </a:solidFill>
          <a:ln w="9525">
            <a:noFill/>
            <a:miter lim="800000"/>
          </a:ln>
        </p:spPr>
        <p:txBody>
          <a:bodyPr/>
          <a:lstStyle/>
          <a:p>
            <a:endParaRPr lang="zh-CN" altLang="en-US" sz="2800">
              <a:latin typeface="Calibri" panose="020F0502020204030204" pitchFamily="34" charset="0"/>
            </a:endParaRPr>
          </a:p>
        </p:txBody>
      </p:sp>
      <p:sp>
        <p:nvSpPr>
          <p:cNvPr id="24583" name="Rectangle 10"/>
          <p:cNvSpPr>
            <a:spLocks noChangeArrowheads="1"/>
          </p:cNvSpPr>
          <p:nvPr/>
        </p:nvSpPr>
        <p:spPr bwMode="auto">
          <a:xfrm>
            <a:off x="6180138" y="4946650"/>
            <a:ext cx="2601912" cy="1265238"/>
          </a:xfrm>
          <a:prstGeom prst="rect">
            <a:avLst/>
          </a:prstGeom>
          <a:solidFill>
            <a:srgbClr val="113A59"/>
          </a:solidFill>
          <a:ln w="9525">
            <a:noFill/>
            <a:miter lim="800000"/>
          </a:ln>
        </p:spPr>
        <p:txBody>
          <a:bodyPr/>
          <a:lstStyle/>
          <a:p>
            <a:endParaRPr lang="zh-CN" altLang="en-US" sz="2800">
              <a:latin typeface="Calibri" panose="020F0502020204030204" pitchFamily="34" charset="0"/>
            </a:endParaRPr>
          </a:p>
        </p:txBody>
      </p:sp>
      <p:sp>
        <p:nvSpPr>
          <p:cNvPr id="24584" name="Rectangle 13"/>
          <p:cNvSpPr>
            <a:spLocks noChangeArrowheads="1"/>
          </p:cNvSpPr>
          <p:nvPr/>
        </p:nvSpPr>
        <p:spPr bwMode="auto">
          <a:xfrm>
            <a:off x="3495675" y="4183063"/>
            <a:ext cx="2598738" cy="2028825"/>
          </a:xfrm>
          <a:prstGeom prst="rect">
            <a:avLst/>
          </a:prstGeom>
          <a:solidFill>
            <a:srgbClr val="113A59"/>
          </a:solidFill>
          <a:ln w="9525">
            <a:noFill/>
            <a:miter lim="800000"/>
          </a:ln>
        </p:spPr>
        <p:txBody>
          <a:bodyPr/>
          <a:lstStyle/>
          <a:p>
            <a:endParaRPr lang="zh-CN" altLang="en-US" sz="2800">
              <a:latin typeface="Calibri" panose="020F0502020204030204" pitchFamily="34" charset="0"/>
            </a:endParaRPr>
          </a:p>
        </p:txBody>
      </p:sp>
      <p:sp>
        <p:nvSpPr>
          <p:cNvPr id="24585" name="Rectangle 16"/>
          <p:cNvSpPr>
            <a:spLocks noChangeArrowheads="1"/>
          </p:cNvSpPr>
          <p:nvPr/>
        </p:nvSpPr>
        <p:spPr bwMode="auto">
          <a:xfrm>
            <a:off x="8877300" y="3205163"/>
            <a:ext cx="2598738" cy="3006725"/>
          </a:xfrm>
          <a:prstGeom prst="rect">
            <a:avLst/>
          </a:prstGeom>
          <a:solidFill>
            <a:srgbClr val="113A59"/>
          </a:solidFill>
          <a:ln w="9525">
            <a:noFill/>
            <a:miter lim="800000"/>
          </a:ln>
        </p:spPr>
        <p:txBody>
          <a:bodyPr/>
          <a:lstStyle/>
          <a:p>
            <a:endParaRPr lang="zh-CN" altLang="en-US" sz="2800">
              <a:latin typeface="Calibri" panose="020F0502020204030204" pitchFamily="34" charset="0"/>
            </a:endParaRPr>
          </a:p>
        </p:txBody>
      </p:sp>
      <p:sp>
        <p:nvSpPr>
          <p:cNvPr id="24586" name="矩形 1"/>
          <p:cNvSpPr>
            <a:spLocks noChangeArrowheads="1"/>
          </p:cNvSpPr>
          <p:nvPr/>
        </p:nvSpPr>
        <p:spPr bwMode="auto">
          <a:xfrm>
            <a:off x="358775" y="2279650"/>
            <a:ext cx="11528425" cy="831850"/>
          </a:xfrm>
          <a:prstGeom prst="rect">
            <a:avLst/>
          </a:prstGeom>
          <a:noFill/>
          <a:ln w="9525">
            <a:noFill/>
            <a:miter lim="800000"/>
          </a:ln>
        </p:spPr>
        <p:txBody>
          <a:bodyPr>
            <a:spAutoFit/>
          </a:bodyPr>
          <a:lstStyle/>
          <a:p>
            <a:pPr>
              <a:lnSpc>
                <a:spcPct val="150000"/>
              </a:lnSpc>
            </a:pPr>
            <a:r>
              <a:rPr lang="en-US" altLang="zh-CN" sz="1600">
                <a:solidFill>
                  <a:srgbClr val="113A59"/>
                </a:solidFill>
                <a:latin typeface="微软雅黑" panose="020B0503020204020204" pitchFamily="34" charset="-122"/>
                <a:ea typeface="微软雅黑" panose="020B0503020204020204" pitchFamily="34" charset="-122"/>
              </a:rPr>
              <a:t>Lorem ipsum dolor sit amet, consectetur adipiscing elit. Curabitur elementum posuere pretium. Quisque nibh dolor, dignissim ac dignissim ut,</a:t>
            </a:r>
            <a:r>
              <a:rPr lang="zh-CN" altLang="en-US" sz="1600">
                <a:solidFill>
                  <a:srgbClr val="113A59"/>
                </a:solidFill>
                <a:latin typeface="微软雅黑" panose="020B0503020204020204" pitchFamily="34" charset="-122"/>
                <a:ea typeface="微软雅黑" panose="020B0503020204020204" pitchFamily="34" charset="-122"/>
              </a:rPr>
              <a:t>。</a:t>
            </a:r>
            <a:endParaRPr lang="zh-CN" altLang="en-US" sz="1600">
              <a:solidFill>
                <a:srgbClr val="113A59"/>
              </a:solidFill>
              <a:latin typeface="微软雅黑" panose="020B0503020204020204" pitchFamily="34" charset="-122"/>
              <a:ea typeface="微软雅黑" panose="020B0503020204020204" pitchFamily="34" charset="-122"/>
            </a:endParaRPr>
          </a:p>
        </p:txBody>
      </p:sp>
      <p:cxnSp>
        <p:nvCxnSpPr>
          <p:cNvPr id="42" name="直接连接符 41"/>
          <p:cNvCxnSpPr/>
          <p:nvPr/>
        </p:nvCxnSpPr>
        <p:spPr>
          <a:xfrm>
            <a:off x="304800" y="2259013"/>
            <a:ext cx="11582400" cy="0"/>
          </a:xfrm>
          <a:prstGeom prst="line">
            <a:avLst/>
          </a:prstGeom>
          <a:solidFill>
            <a:srgbClr val="070606"/>
          </a:solidFill>
          <a:ln w="15875">
            <a:solidFill>
              <a:schemeClr val="tx1">
                <a:lumMod val="50000"/>
                <a:lumOff val="50000"/>
              </a:schemeClr>
            </a:solidFill>
            <a:round/>
          </a:ln>
        </p:spPr>
      </p:cxnSp>
      <p:sp>
        <p:nvSpPr>
          <p:cNvPr id="43" name="TextBox 215"/>
          <p:cNvSpPr txBox="1"/>
          <p:nvPr/>
        </p:nvSpPr>
        <p:spPr bwMode="auto">
          <a:xfrm>
            <a:off x="368300" y="1766888"/>
            <a:ext cx="1774825" cy="522287"/>
          </a:xfrm>
          <a:prstGeom prst="rect">
            <a:avLst/>
          </a:prstGeom>
          <a:noFill/>
        </p:spPr>
        <p:txBody>
          <a:bodyPr wrap="none">
            <a:spAutoFit/>
          </a:bodyPr>
          <a:lstStyle>
            <a:defPPr>
              <a:defRPr lang="zh-CN"/>
            </a:defPPr>
            <a:lvl1pPr fontAlgn="auto">
              <a:spcBef>
                <a:spcPts val="0"/>
              </a:spcBef>
              <a:spcAft>
                <a:spcPts val="0"/>
              </a:spcAft>
              <a:defRPr sz="1200" spc="300">
                <a:latin typeface="微软雅黑" panose="020B0503020204020204" pitchFamily="34" charset="-122"/>
                <a:ea typeface="微软雅黑" panose="020B0503020204020204" pitchFamily="34" charset="-122"/>
                <a:cs typeface="Arial" panose="020B0604020202020204" pitchFamily="34" charset="0"/>
              </a:defRPr>
            </a:lvl1pPr>
          </a:lstStyle>
          <a:p>
            <a:pPr>
              <a:defRPr/>
            </a:pPr>
            <a:r>
              <a:rPr lang="zh-CN" altLang="en-US" sz="2800" dirty="0"/>
              <a:t>添加标题</a:t>
            </a:r>
            <a:endParaRPr lang="zh-CN" altLang="en-US" sz="2800" dirty="0"/>
          </a:p>
        </p:txBody>
      </p:sp>
      <p:sp>
        <p:nvSpPr>
          <p:cNvPr id="24589" name="TextBox 682"/>
          <p:cNvSpPr txBox="1">
            <a:spLocks noChangeArrowheads="1"/>
          </p:cNvSpPr>
          <p:nvPr/>
        </p:nvSpPr>
        <p:spPr bwMode="auto">
          <a:xfrm>
            <a:off x="1543050" y="5267325"/>
            <a:ext cx="1184275" cy="646113"/>
          </a:xfrm>
          <a:prstGeom prst="rect">
            <a:avLst/>
          </a:prstGeom>
          <a:noFill/>
          <a:ln w="9525">
            <a:noFill/>
            <a:miter lim="800000"/>
          </a:ln>
        </p:spPr>
        <p:txBody>
          <a:bodyPr wrap="none">
            <a:spAutoFit/>
          </a:bodyPr>
          <a:lstStyle/>
          <a:p>
            <a:pPr algn="ctr"/>
            <a:r>
              <a:rPr lang="en-US" altLang="zh-CN" sz="3600" b="1">
                <a:solidFill>
                  <a:srgbClr val="F3C953"/>
                </a:solidFill>
                <a:latin typeface="方正中等线简体"/>
                <a:ea typeface="方正中等线简体"/>
                <a:cs typeface="方正中等线简体"/>
              </a:rPr>
              <a:t>28%</a:t>
            </a:r>
            <a:endParaRPr lang="zh-CN" altLang="en-US" sz="3600" b="1">
              <a:solidFill>
                <a:srgbClr val="F3C953"/>
              </a:solidFill>
              <a:latin typeface="方正中等线简体"/>
              <a:ea typeface="方正中等线简体"/>
              <a:cs typeface="方正中等线简体"/>
            </a:endParaRPr>
          </a:p>
        </p:txBody>
      </p:sp>
      <p:sp>
        <p:nvSpPr>
          <p:cNvPr id="24590" name="TextBox 682"/>
          <p:cNvSpPr txBox="1">
            <a:spLocks noChangeArrowheads="1"/>
          </p:cNvSpPr>
          <p:nvPr/>
        </p:nvSpPr>
        <p:spPr bwMode="auto">
          <a:xfrm>
            <a:off x="4238625" y="4333875"/>
            <a:ext cx="1185863" cy="646113"/>
          </a:xfrm>
          <a:prstGeom prst="rect">
            <a:avLst/>
          </a:prstGeom>
          <a:noFill/>
          <a:ln w="9525">
            <a:noFill/>
            <a:miter lim="800000"/>
          </a:ln>
        </p:spPr>
        <p:txBody>
          <a:bodyPr wrap="none">
            <a:spAutoFit/>
          </a:bodyPr>
          <a:lstStyle/>
          <a:p>
            <a:pPr algn="ctr"/>
            <a:r>
              <a:rPr lang="en-US" altLang="zh-CN" sz="3600" b="1">
                <a:solidFill>
                  <a:srgbClr val="F3C953"/>
                </a:solidFill>
                <a:latin typeface="方正中等线简体"/>
                <a:ea typeface="方正中等线简体"/>
                <a:cs typeface="方正中等线简体"/>
              </a:rPr>
              <a:t>36%</a:t>
            </a:r>
            <a:endParaRPr lang="zh-CN" altLang="en-US" sz="3600" b="1">
              <a:solidFill>
                <a:srgbClr val="F3C953"/>
              </a:solidFill>
              <a:latin typeface="方正中等线简体"/>
              <a:ea typeface="方正中等线简体"/>
              <a:cs typeface="方正中等线简体"/>
            </a:endParaRPr>
          </a:p>
        </p:txBody>
      </p:sp>
      <p:sp>
        <p:nvSpPr>
          <p:cNvPr id="24591" name="TextBox 682"/>
          <p:cNvSpPr txBox="1">
            <a:spLocks noChangeArrowheads="1"/>
          </p:cNvSpPr>
          <p:nvPr/>
        </p:nvSpPr>
        <p:spPr bwMode="auto">
          <a:xfrm>
            <a:off x="6924675" y="5021263"/>
            <a:ext cx="1185863" cy="646112"/>
          </a:xfrm>
          <a:prstGeom prst="rect">
            <a:avLst/>
          </a:prstGeom>
          <a:noFill/>
          <a:ln w="9525">
            <a:noFill/>
            <a:miter lim="800000"/>
          </a:ln>
        </p:spPr>
        <p:txBody>
          <a:bodyPr wrap="none">
            <a:spAutoFit/>
          </a:bodyPr>
          <a:lstStyle/>
          <a:p>
            <a:pPr algn="ctr"/>
            <a:r>
              <a:rPr lang="en-US" altLang="zh-CN" sz="3600" b="1">
                <a:solidFill>
                  <a:srgbClr val="F3C953"/>
                </a:solidFill>
                <a:latin typeface="方正中等线简体"/>
                <a:ea typeface="方正中等线简体"/>
                <a:cs typeface="方正中等线简体"/>
              </a:rPr>
              <a:t>30%</a:t>
            </a:r>
            <a:endParaRPr lang="zh-CN" altLang="en-US" sz="3600" b="1">
              <a:solidFill>
                <a:srgbClr val="F3C953"/>
              </a:solidFill>
              <a:latin typeface="方正中等线简体"/>
              <a:ea typeface="方正中等线简体"/>
              <a:cs typeface="方正中等线简体"/>
            </a:endParaRPr>
          </a:p>
        </p:txBody>
      </p:sp>
      <p:sp>
        <p:nvSpPr>
          <p:cNvPr id="24592" name="TextBox 682"/>
          <p:cNvSpPr txBox="1">
            <a:spLocks noChangeArrowheads="1"/>
          </p:cNvSpPr>
          <p:nvPr/>
        </p:nvSpPr>
        <p:spPr bwMode="auto">
          <a:xfrm>
            <a:off x="9620250" y="3403600"/>
            <a:ext cx="1184275" cy="647700"/>
          </a:xfrm>
          <a:prstGeom prst="rect">
            <a:avLst/>
          </a:prstGeom>
          <a:noFill/>
          <a:ln w="9525">
            <a:noFill/>
            <a:miter lim="800000"/>
          </a:ln>
        </p:spPr>
        <p:txBody>
          <a:bodyPr wrap="none">
            <a:spAutoFit/>
          </a:bodyPr>
          <a:lstStyle/>
          <a:p>
            <a:pPr algn="ctr"/>
            <a:r>
              <a:rPr lang="en-US" altLang="zh-CN" sz="3600" b="1">
                <a:solidFill>
                  <a:srgbClr val="F3C953"/>
                </a:solidFill>
                <a:latin typeface="方正中等线简体"/>
                <a:ea typeface="方正中等线简体"/>
                <a:cs typeface="方正中等线简体"/>
              </a:rPr>
              <a:t>52%</a:t>
            </a:r>
            <a:endParaRPr lang="zh-CN" altLang="en-US" sz="3600" b="1">
              <a:solidFill>
                <a:srgbClr val="F3C953"/>
              </a:solidFill>
              <a:latin typeface="方正中等线简体"/>
              <a:ea typeface="方正中等线简体"/>
              <a:cs typeface="方正中等线简体"/>
            </a:endParaRPr>
          </a:p>
        </p:txBody>
      </p:sp>
      <p:cxnSp>
        <p:nvCxnSpPr>
          <p:cNvPr id="48" name="直接连接符 47"/>
          <p:cNvCxnSpPr/>
          <p:nvPr/>
        </p:nvCxnSpPr>
        <p:spPr>
          <a:xfrm>
            <a:off x="304800" y="6496050"/>
            <a:ext cx="11582400" cy="0"/>
          </a:xfrm>
          <a:prstGeom prst="line">
            <a:avLst/>
          </a:prstGeom>
          <a:solidFill>
            <a:srgbClr val="070606"/>
          </a:solidFill>
          <a:ln w="15875">
            <a:solidFill>
              <a:schemeClr val="tx1">
                <a:lumMod val="50000"/>
                <a:lumOff val="50000"/>
              </a:schemeClr>
            </a:solidFill>
            <a:round/>
          </a:ln>
        </p:spPr>
      </p:cxn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9525" y="-36195"/>
            <a:ext cx="12182475" cy="68941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矩形 6"/>
          <p:cNvSpPr/>
          <p:nvPr/>
        </p:nvSpPr>
        <p:spPr>
          <a:xfrm>
            <a:off x="635" y="2586990"/>
            <a:ext cx="12191365" cy="123761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4843145" y="1400175"/>
            <a:ext cx="2505075" cy="762000"/>
          </a:xfrm>
          <a:prstGeom prst="rect">
            <a:avLst/>
          </a:prstGeom>
        </p:spPr>
      </p:pic>
      <p:sp>
        <p:nvSpPr>
          <p:cNvPr id="5" name="文本框 4"/>
          <p:cNvSpPr txBox="1"/>
          <p:nvPr/>
        </p:nvSpPr>
        <p:spPr>
          <a:xfrm>
            <a:off x="4200525" y="4134485"/>
            <a:ext cx="3800475"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076450" y="2609850"/>
            <a:ext cx="8382000" cy="1771650"/>
          </a:xfrm>
          <a:custGeom>
            <a:avLst/>
            <a:gdLst>
              <a:gd name="connsiteX0" fmla="*/ 0 w 8153400"/>
              <a:gd name="connsiteY0" fmla="*/ 0 h 1428750"/>
              <a:gd name="connsiteX1" fmla="*/ 8153400 w 8153400"/>
              <a:gd name="connsiteY1" fmla="*/ 0 h 1428750"/>
              <a:gd name="connsiteX2" fmla="*/ 8153400 w 8153400"/>
              <a:gd name="connsiteY2" fmla="*/ 1428750 h 1428750"/>
              <a:gd name="connsiteX3" fmla="*/ 0 w 8153400"/>
              <a:gd name="connsiteY3" fmla="*/ 1428750 h 1428750"/>
              <a:gd name="connsiteX4" fmla="*/ 0 w 8153400"/>
              <a:gd name="connsiteY4" fmla="*/ 0 h 1428750"/>
              <a:gd name="connsiteX0-1" fmla="*/ 0 w 8382000"/>
              <a:gd name="connsiteY0-2" fmla="*/ 0 h 1771650"/>
              <a:gd name="connsiteX1-3" fmla="*/ 8153400 w 8382000"/>
              <a:gd name="connsiteY1-4" fmla="*/ 0 h 1771650"/>
              <a:gd name="connsiteX2-5" fmla="*/ 8382000 w 8382000"/>
              <a:gd name="connsiteY2-6" fmla="*/ 1771650 h 1771650"/>
              <a:gd name="connsiteX3-7" fmla="*/ 0 w 8382000"/>
              <a:gd name="connsiteY3-8" fmla="*/ 1428750 h 1771650"/>
              <a:gd name="connsiteX4-9" fmla="*/ 0 w 8382000"/>
              <a:gd name="connsiteY4-10" fmla="*/ 0 h 177165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8382000" h="1771650">
                <a:moveTo>
                  <a:pt x="0" y="0"/>
                </a:moveTo>
                <a:lnTo>
                  <a:pt x="8153400" y="0"/>
                </a:lnTo>
                <a:lnTo>
                  <a:pt x="8382000" y="1771650"/>
                </a:lnTo>
                <a:lnTo>
                  <a:pt x="0" y="1428750"/>
                </a:lnTo>
                <a:lnTo>
                  <a:pt x="0" y="0"/>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 name="矩形 2"/>
          <p:cNvSpPr/>
          <p:nvPr/>
        </p:nvSpPr>
        <p:spPr>
          <a:xfrm>
            <a:off x="2076450" y="2609850"/>
            <a:ext cx="8153400" cy="1428750"/>
          </a:xfrm>
          <a:prstGeom prst="rect">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5" name="椭圆 4"/>
          <p:cNvSpPr/>
          <p:nvPr/>
        </p:nvSpPr>
        <p:spPr>
          <a:xfrm>
            <a:off x="5372100" y="1485900"/>
            <a:ext cx="1562100" cy="1562100"/>
          </a:xfrm>
          <a:prstGeom prst="ellipse">
            <a:avLst/>
          </a:prstGeom>
          <a:solidFill>
            <a:srgbClr val="4D86B3"/>
          </a:solidFill>
          <a:ln w="57150">
            <a:solidFill>
              <a:srgbClr val="F3C95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6600" b="1" dirty="0">
                <a:solidFill>
                  <a:srgbClr val="F3C953"/>
                </a:solidFill>
              </a:rPr>
              <a:t>1</a:t>
            </a:r>
            <a:endParaRPr lang="zh-CN" altLang="en-US" sz="6600" b="1" dirty="0">
              <a:solidFill>
                <a:srgbClr val="F3C953"/>
              </a:solidFill>
            </a:endParaRPr>
          </a:p>
        </p:txBody>
      </p:sp>
      <p:sp>
        <p:nvSpPr>
          <p:cNvPr id="6" name="Copyright Notice"/>
          <p:cNvSpPr/>
          <p:nvPr/>
        </p:nvSpPr>
        <p:spPr bwMode="auto">
          <a:xfrm>
            <a:off x="2624138" y="3257550"/>
            <a:ext cx="7058025" cy="619125"/>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sz="3600" b="1" cap="small" dirty="0" smtClean="0">
                <a:solidFill>
                  <a:srgbClr val="F3C953"/>
                </a:solidFill>
                <a:latin typeface="微软雅黑" panose="020B0503020204020204" pitchFamily="34" charset="-122"/>
                <a:ea typeface="微软雅黑" panose="020B0503020204020204" pitchFamily="34" charset="-122"/>
              </a:rPr>
              <a:t>MOMODA POWER TEMPLATE</a:t>
            </a:r>
            <a:endParaRPr lang="en-US" sz="3600" b="1" cap="small" dirty="0">
              <a:solidFill>
                <a:srgbClr val="F3C953"/>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pyright Notice"/>
          <p:cNvSpPr/>
          <p:nvPr/>
        </p:nvSpPr>
        <p:spPr bwMode="auto">
          <a:xfrm>
            <a:off x="3722688" y="601663"/>
            <a:ext cx="4746625" cy="434975"/>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sz="2400" b="1" cap="small" dirty="0" smtClean="0">
                <a:solidFill>
                  <a:srgbClr val="4D86B3"/>
                </a:solidFill>
                <a:latin typeface="微软雅黑" panose="020B0503020204020204" pitchFamily="34" charset="-122"/>
                <a:ea typeface="微软雅黑" panose="020B0503020204020204" pitchFamily="34" charset="-122"/>
              </a:rPr>
              <a:t>MOMODA POWER TEMPLATE</a:t>
            </a:r>
            <a:endParaRPr lang="en-US" sz="2400" b="1" cap="small" dirty="0">
              <a:solidFill>
                <a:srgbClr val="4D86B3"/>
              </a:solidFill>
              <a:latin typeface="微软雅黑" panose="020B0503020204020204" pitchFamily="34" charset="-122"/>
              <a:ea typeface="微软雅黑" panose="020B0503020204020204" pitchFamily="34" charset="-122"/>
            </a:endParaRP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6148" name="组合 19"/>
          <p:cNvGrpSpPr/>
          <p:nvPr/>
        </p:nvGrpSpPr>
        <p:grpSpPr bwMode="auto">
          <a:xfrm>
            <a:off x="8915400" y="704850"/>
            <a:ext cx="2247900" cy="533400"/>
            <a:chOff x="2028559" y="4443106"/>
            <a:chExt cx="10163441" cy="2414894"/>
          </a:xfrm>
        </p:grpSpPr>
        <p:grpSp>
          <p:nvGrpSpPr>
            <p:cNvPr id="6168" name="组合 4"/>
            <p:cNvGrpSpPr/>
            <p:nvPr/>
          </p:nvGrpSpPr>
          <p:grpSpPr bwMode="auto">
            <a:xfrm>
              <a:off x="4956670" y="4443106"/>
              <a:ext cx="4884016" cy="2414894"/>
              <a:chOff x="4956670" y="4443106"/>
              <a:chExt cx="4884016" cy="2414894"/>
            </a:xfrm>
          </p:grpSpPr>
          <p:sp>
            <p:nvSpPr>
              <p:cNvPr id="6" name="等腰三角形 5"/>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7" name="任意多边形 6"/>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6169" name="组合 7"/>
            <p:cNvGrpSpPr/>
            <p:nvPr/>
          </p:nvGrpSpPr>
          <p:grpSpPr bwMode="auto">
            <a:xfrm>
              <a:off x="3492614" y="5410200"/>
              <a:ext cx="2928111" cy="1447800"/>
              <a:chOff x="4956670" y="4443106"/>
              <a:chExt cx="4884016" cy="2414894"/>
            </a:xfrm>
          </p:grpSpPr>
          <p:sp>
            <p:nvSpPr>
              <p:cNvPr id="9" name="等腰三角形 8"/>
              <p:cNvSpPr/>
              <p:nvPr/>
            </p:nvSpPr>
            <p:spPr>
              <a:xfrm>
                <a:off x="4956957"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0" name="任意多边形 9"/>
              <p:cNvSpPr/>
              <p:nvPr/>
            </p:nvSpPr>
            <p:spPr>
              <a:xfrm>
                <a:off x="4956957"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6170" name="组合 10"/>
            <p:cNvGrpSpPr/>
            <p:nvPr/>
          </p:nvGrpSpPr>
          <p:grpSpPr bwMode="auto">
            <a:xfrm>
              <a:off x="7721714" y="5048250"/>
              <a:ext cx="3660139" cy="1809750"/>
              <a:chOff x="4956670" y="4443106"/>
              <a:chExt cx="4884016" cy="2414894"/>
            </a:xfrm>
          </p:grpSpPr>
          <p:sp>
            <p:nvSpPr>
              <p:cNvPr id="12" name="等腰三角形 11"/>
              <p:cNvSpPr/>
              <p:nvPr/>
            </p:nvSpPr>
            <p:spPr>
              <a:xfrm>
                <a:off x="4954884"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3" name="任意多边形 12"/>
              <p:cNvSpPr/>
              <p:nvPr/>
            </p:nvSpPr>
            <p:spPr>
              <a:xfrm>
                <a:off x="4954884" y="4441209"/>
                <a:ext cx="2442286"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6171" name="组合 13"/>
            <p:cNvGrpSpPr/>
            <p:nvPr/>
          </p:nvGrpSpPr>
          <p:grpSpPr bwMode="auto">
            <a:xfrm>
              <a:off x="2028559" y="6342960"/>
              <a:ext cx="1041643" cy="515039"/>
              <a:chOff x="4956670" y="4443106"/>
              <a:chExt cx="4884016" cy="2414894"/>
            </a:xfrm>
          </p:grpSpPr>
          <p:sp>
            <p:nvSpPr>
              <p:cNvPr id="15" name="等腰三角形 14"/>
              <p:cNvSpPr/>
              <p:nvPr/>
            </p:nvSpPr>
            <p:spPr>
              <a:xfrm>
                <a:off x="4956670"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6" name="任意多边形 15"/>
              <p:cNvSpPr/>
              <p:nvPr/>
            </p:nvSpPr>
            <p:spPr>
              <a:xfrm>
                <a:off x="4956670" y="4431685"/>
                <a:ext cx="2456752"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6172" name="组合 16"/>
            <p:cNvGrpSpPr/>
            <p:nvPr/>
          </p:nvGrpSpPr>
          <p:grpSpPr bwMode="auto">
            <a:xfrm>
              <a:off x="11150357" y="6342960"/>
              <a:ext cx="1041643" cy="515039"/>
              <a:chOff x="4956670" y="4443106"/>
              <a:chExt cx="4884016" cy="2414894"/>
            </a:xfrm>
          </p:grpSpPr>
          <p:sp>
            <p:nvSpPr>
              <p:cNvPr id="18" name="等腰三角形 17"/>
              <p:cNvSpPr/>
              <p:nvPr/>
            </p:nvSpPr>
            <p:spPr>
              <a:xfrm>
                <a:off x="4960867"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9" name="任意多边形 18"/>
              <p:cNvSpPr/>
              <p:nvPr/>
            </p:nvSpPr>
            <p:spPr>
              <a:xfrm>
                <a:off x="4960867" y="4431685"/>
                <a:ext cx="2456731"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grpSp>
        <p:nvGrpSpPr>
          <p:cNvPr id="6149" name="组合 20"/>
          <p:cNvGrpSpPr/>
          <p:nvPr/>
        </p:nvGrpSpPr>
        <p:grpSpPr bwMode="auto">
          <a:xfrm flipH="1">
            <a:off x="742950" y="704850"/>
            <a:ext cx="2247900" cy="533400"/>
            <a:chOff x="2028559" y="4443106"/>
            <a:chExt cx="10163441" cy="2414894"/>
          </a:xfrm>
        </p:grpSpPr>
        <p:grpSp>
          <p:nvGrpSpPr>
            <p:cNvPr id="6153" name="组合 21"/>
            <p:cNvGrpSpPr/>
            <p:nvPr/>
          </p:nvGrpSpPr>
          <p:grpSpPr bwMode="auto">
            <a:xfrm>
              <a:off x="4956670" y="4443106"/>
              <a:ext cx="4884016" cy="2414894"/>
              <a:chOff x="4956670" y="4443106"/>
              <a:chExt cx="4884016" cy="2414894"/>
            </a:xfrm>
          </p:grpSpPr>
          <p:sp>
            <p:nvSpPr>
              <p:cNvPr id="35" name="等腰三角形 34"/>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6" name="任意多边形 35"/>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6154" name="组合 22"/>
            <p:cNvGrpSpPr/>
            <p:nvPr/>
          </p:nvGrpSpPr>
          <p:grpSpPr bwMode="auto">
            <a:xfrm>
              <a:off x="3492614" y="5410200"/>
              <a:ext cx="2928111" cy="1447800"/>
              <a:chOff x="4956670" y="4443106"/>
              <a:chExt cx="4884016" cy="2414894"/>
            </a:xfrm>
          </p:grpSpPr>
          <p:sp>
            <p:nvSpPr>
              <p:cNvPr id="33" name="等腰三角形 32"/>
              <p:cNvSpPr/>
              <p:nvPr/>
            </p:nvSpPr>
            <p:spPr>
              <a:xfrm>
                <a:off x="4956949"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4" name="任意多边形 33"/>
              <p:cNvSpPr/>
              <p:nvPr/>
            </p:nvSpPr>
            <p:spPr>
              <a:xfrm>
                <a:off x="4956949"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6155" name="组合 23"/>
            <p:cNvGrpSpPr/>
            <p:nvPr/>
          </p:nvGrpSpPr>
          <p:grpSpPr bwMode="auto">
            <a:xfrm>
              <a:off x="7721714" y="5048250"/>
              <a:ext cx="3660139" cy="1809750"/>
              <a:chOff x="4956670" y="4443106"/>
              <a:chExt cx="4884016" cy="2414894"/>
            </a:xfrm>
          </p:grpSpPr>
          <p:sp>
            <p:nvSpPr>
              <p:cNvPr id="31" name="等腰三角形 30"/>
              <p:cNvSpPr/>
              <p:nvPr/>
            </p:nvSpPr>
            <p:spPr>
              <a:xfrm>
                <a:off x="4954878"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2" name="任意多边形 31"/>
              <p:cNvSpPr/>
              <p:nvPr/>
            </p:nvSpPr>
            <p:spPr>
              <a:xfrm>
                <a:off x="4954878" y="4441209"/>
                <a:ext cx="2442292"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6156" name="组合 24"/>
            <p:cNvGrpSpPr/>
            <p:nvPr/>
          </p:nvGrpSpPr>
          <p:grpSpPr bwMode="auto">
            <a:xfrm>
              <a:off x="2028559" y="6342960"/>
              <a:ext cx="1041643" cy="515039"/>
              <a:chOff x="4956670" y="4443106"/>
              <a:chExt cx="4884016" cy="2414894"/>
            </a:xfrm>
          </p:grpSpPr>
          <p:sp>
            <p:nvSpPr>
              <p:cNvPr id="29" name="等腰三角形 28"/>
              <p:cNvSpPr/>
              <p:nvPr/>
            </p:nvSpPr>
            <p:spPr>
              <a:xfrm>
                <a:off x="4956670"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0" name="任意多边形 29"/>
              <p:cNvSpPr/>
              <p:nvPr/>
            </p:nvSpPr>
            <p:spPr>
              <a:xfrm>
                <a:off x="4956670"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6157" name="组合 25"/>
            <p:cNvGrpSpPr/>
            <p:nvPr/>
          </p:nvGrpSpPr>
          <p:grpSpPr bwMode="auto">
            <a:xfrm>
              <a:off x="11150357" y="6342960"/>
              <a:ext cx="1041643" cy="515039"/>
              <a:chOff x="4956670" y="4443106"/>
              <a:chExt cx="4884016" cy="2414894"/>
            </a:xfrm>
          </p:grpSpPr>
          <p:sp>
            <p:nvSpPr>
              <p:cNvPr id="27" name="等腰三角形 26"/>
              <p:cNvSpPr/>
              <p:nvPr/>
            </p:nvSpPr>
            <p:spPr>
              <a:xfrm>
                <a:off x="4960846"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8" name="任意多边形 27"/>
              <p:cNvSpPr/>
              <p:nvPr/>
            </p:nvSpPr>
            <p:spPr>
              <a:xfrm>
                <a:off x="4960846"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pic>
        <p:nvPicPr>
          <p:cNvPr id="6150" name="图片 36"/>
          <p:cNvPicPr>
            <a:picLocks noChangeAspect="1"/>
          </p:cNvPicPr>
          <p:nvPr/>
        </p:nvPicPr>
        <p:blipFill>
          <a:blip r:embed="rId1"/>
          <a:srcRect t="47899" b="17567"/>
          <a:stretch>
            <a:fillRect/>
          </a:stretch>
        </p:blipFill>
        <p:spPr bwMode="auto">
          <a:xfrm>
            <a:off x="0" y="2085975"/>
            <a:ext cx="12192000" cy="2800350"/>
          </a:xfrm>
          <a:prstGeom prst="rect">
            <a:avLst/>
          </a:prstGeom>
          <a:noFill/>
          <a:ln w="9525">
            <a:noFill/>
            <a:miter lim="800000"/>
            <a:headEnd/>
            <a:tailEnd/>
          </a:ln>
        </p:spPr>
      </p:pic>
      <p:sp>
        <p:nvSpPr>
          <p:cNvPr id="6151" name="Title 13"/>
          <p:cNvSpPr txBox="1"/>
          <p:nvPr/>
        </p:nvSpPr>
        <p:spPr bwMode="auto">
          <a:xfrm>
            <a:off x="5808663" y="2884488"/>
            <a:ext cx="5486400" cy="1143000"/>
          </a:xfrm>
          <a:prstGeom prst="rect">
            <a:avLst/>
          </a:prstGeom>
          <a:noFill/>
          <a:ln w="9525">
            <a:noFill/>
            <a:miter lim="800000"/>
          </a:ln>
        </p:spPr>
        <p:txBody>
          <a:bodyPr/>
          <a:lstStyle/>
          <a:p>
            <a:pPr algn="r">
              <a:lnSpc>
                <a:spcPct val="90000"/>
              </a:lnSpc>
            </a:pPr>
            <a:r>
              <a:rPr lang="en-US" altLang="zh-CN" sz="3200">
                <a:solidFill>
                  <a:srgbClr val="113A59"/>
                </a:solidFill>
                <a:latin typeface="Calibri Light" panose="020F0302020204030204"/>
              </a:rPr>
              <a:t>We are currently not planning on conquering the world.</a:t>
            </a:r>
            <a:br>
              <a:rPr lang="en-US" altLang="zh-CN" sz="3200">
                <a:solidFill>
                  <a:srgbClr val="113A59"/>
                </a:solidFill>
                <a:latin typeface="Calibri Light" panose="020F0302020204030204"/>
              </a:rPr>
            </a:br>
            <a:r>
              <a:rPr lang="en-US" altLang="zh-CN" sz="2400">
                <a:solidFill>
                  <a:srgbClr val="113A59"/>
                </a:solidFill>
                <a:latin typeface="Calibri Light" panose="020F0302020204030204"/>
              </a:rPr>
              <a:t>– </a:t>
            </a:r>
            <a:r>
              <a:rPr lang="en-US" altLang="zh-CN" sz="2400" i="1">
                <a:solidFill>
                  <a:srgbClr val="113A59"/>
                </a:solidFill>
                <a:latin typeface="Calibri Light" panose="020F0302020204030204"/>
              </a:rPr>
              <a:t>Sergey Brin</a:t>
            </a:r>
            <a:endParaRPr lang="en-US" altLang="zh-CN" sz="2400">
              <a:solidFill>
                <a:srgbClr val="113A59"/>
              </a:solidFill>
              <a:latin typeface="Calibri Light" panose="020F0302020204030204"/>
            </a:endParaRPr>
          </a:p>
        </p:txBody>
      </p:sp>
      <p:sp>
        <p:nvSpPr>
          <p:cNvPr id="6152" name="Content Placeholder 2"/>
          <p:cNvSpPr txBox="1"/>
          <p:nvPr/>
        </p:nvSpPr>
        <p:spPr bwMode="auto">
          <a:xfrm>
            <a:off x="815975" y="5327650"/>
            <a:ext cx="10656888" cy="814388"/>
          </a:xfrm>
          <a:prstGeom prst="rect">
            <a:avLst/>
          </a:prstGeom>
          <a:noFill/>
          <a:ln w="9525">
            <a:noFill/>
            <a:miter lim="800000"/>
          </a:ln>
        </p:spPr>
        <p:txBody>
          <a:bodyPr/>
          <a:lstStyle/>
          <a:p>
            <a:pPr>
              <a:spcBef>
                <a:spcPct val="20000"/>
              </a:spcBef>
              <a:buFont typeface="Arial" panose="020B0604020202020204" pitchFamily="34" charset="0"/>
              <a:buNone/>
            </a:pPr>
            <a:r>
              <a:rPr lang="en-US" altLang="zh-CN">
                <a:solidFill>
                  <a:srgbClr val="113A59"/>
                </a:solidFill>
                <a:latin typeface="Calibri" panose="020F050202020403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endParaRPr lang="en-US" altLang="zh-CN">
              <a:solidFill>
                <a:srgbClr val="113A59"/>
              </a:solidFill>
              <a:latin typeface="Calibri" panose="020F050202020403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pyright Notice"/>
          <p:cNvSpPr/>
          <p:nvPr/>
        </p:nvSpPr>
        <p:spPr bwMode="auto">
          <a:xfrm>
            <a:off x="3722688" y="601663"/>
            <a:ext cx="4746625" cy="434975"/>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sz="2400" b="1" cap="small" dirty="0" smtClean="0">
                <a:solidFill>
                  <a:srgbClr val="4D86B3"/>
                </a:solidFill>
                <a:latin typeface="微软雅黑" panose="020B0503020204020204" pitchFamily="34" charset="-122"/>
                <a:ea typeface="微软雅黑" panose="020B0503020204020204" pitchFamily="34" charset="-122"/>
              </a:rPr>
              <a:t>MOMODA POWER TEMPLATE</a:t>
            </a:r>
            <a:endParaRPr lang="en-US" sz="2400" b="1" cap="small" dirty="0">
              <a:solidFill>
                <a:srgbClr val="4D86B3"/>
              </a:solidFill>
              <a:latin typeface="微软雅黑" panose="020B0503020204020204" pitchFamily="34" charset="-122"/>
              <a:ea typeface="微软雅黑" panose="020B0503020204020204" pitchFamily="34" charset="-122"/>
            </a:endParaRP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7172" name="组合 19"/>
          <p:cNvGrpSpPr/>
          <p:nvPr/>
        </p:nvGrpSpPr>
        <p:grpSpPr bwMode="auto">
          <a:xfrm>
            <a:off x="8915400" y="704850"/>
            <a:ext cx="2247900" cy="533400"/>
            <a:chOff x="2028559" y="4443106"/>
            <a:chExt cx="10163441" cy="2414894"/>
          </a:xfrm>
        </p:grpSpPr>
        <p:grpSp>
          <p:nvGrpSpPr>
            <p:cNvPr id="7201" name="组合 4"/>
            <p:cNvGrpSpPr/>
            <p:nvPr/>
          </p:nvGrpSpPr>
          <p:grpSpPr bwMode="auto">
            <a:xfrm>
              <a:off x="4956670" y="4443106"/>
              <a:ext cx="4884016" cy="2414894"/>
              <a:chOff x="4956670" y="4443106"/>
              <a:chExt cx="4884016" cy="2414894"/>
            </a:xfrm>
          </p:grpSpPr>
          <p:sp>
            <p:nvSpPr>
              <p:cNvPr id="6" name="等腰三角形 5"/>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7" name="任意多边形 6"/>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7202" name="组合 7"/>
            <p:cNvGrpSpPr/>
            <p:nvPr/>
          </p:nvGrpSpPr>
          <p:grpSpPr bwMode="auto">
            <a:xfrm>
              <a:off x="3492614" y="5410200"/>
              <a:ext cx="2928111" cy="1447800"/>
              <a:chOff x="4956670" y="4443106"/>
              <a:chExt cx="4884016" cy="2414894"/>
            </a:xfrm>
          </p:grpSpPr>
          <p:sp>
            <p:nvSpPr>
              <p:cNvPr id="9" name="等腰三角形 8"/>
              <p:cNvSpPr/>
              <p:nvPr/>
            </p:nvSpPr>
            <p:spPr>
              <a:xfrm>
                <a:off x="4956957"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0" name="任意多边形 9"/>
              <p:cNvSpPr/>
              <p:nvPr/>
            </p:nvSpPr>
            <p:spPr>
              <a:xfrm>
                <a:off x="4956957"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7203" name="组合 10"/>
            <p:cNvGrpSpPr/>
            <p:nvPr/>
          </p:nvGrpSpPr>
          <p:grpSpPr bwMode="auto">
            <a:xfrm>
              <a:off x="7721714" y="5048250"/>
              <a:ext cx="3660139" cy="1809750"/>
              <a:chOff x="4956670" y="4443106"/>
              <a:chExt cx="4884016" cy="2414894"/>
            </a:xfrm>
          </p:grpSpPr>
          <p:sp>
            <p:nvSpPr>
              <p:cNvPr id="12" name="等腰三角形 11"/>
              <p:cNvSpPr/>
              <p:nvPr/>
            </p:nvSpPr>
            <p:spPr>
              <a:xfrm>
                <a:off x="4954884"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3" name="任意多边形 12"/>
              <p:cNvSpPr/>
              <p:nvPr/>
            </p:nvSpPr>
            <p:spPr>
              <a:xfrm>
                <a:off x="4954884" y="4441209"/>
                <a:ext cx="2442286"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7204" name="组合 13"/>
            <p:cNvGrpSpPr/>
            <p:nvPr/>
          </p:nvGrpSpPr>
          <p:grpSpPr bwMode="auto">
            <a:xfrm>
              <a:off x="2028559" y="6342960"/>
              <a:ext cx="1041643" cy="515039"/>
              <a:chOff x="4956670" y="4443106"/>
              <a:chExt cx="4884016" cy="2414894"/>
            </a:xfrm>
          </p:grpSpPr>
          <p:sp>
            <p:nvSpPr>
              <p:cNvPr id="15" name="等腰三角形 14"/>
              <p:cNvSpPr/>
              <p:nvPr/>
            </p:nvSpPr>
            <p:spPr>
              <a:xfrm>
                <a:off x="4956670"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6" name="任意多边形 15"/>
              <p:cNvSpPr/>
              <p:nvPr/>
            </p:nvSpPr>
            <p:spPr>
              <a:xfrm>
                <a:off x="4956670" y="4431685"/>
                <a:ext cx="2456752"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7205" name="组合 16"/>
            <p:cNvGrpSpPr/>
            <p:nvPr/>
          </p:nvGrpSpPr>
          <p:grpSpPr bwMode="auto">
            <a:xfrm>
              <a:off x="11150357" y="6342960"/>
              <a:ext cx="1041643" cy="515039"/>
              <a:chOff x="4956670" y="4443106"/>
              <a:chExt cx="4884016" cy="2414894"/>
            </a:xfrm>
          </p:grpSpPr>
          <p:sp>
            <p:nvSpPr>
              <p:cNvPr id="18" name="等腰三角形 17"/>
              <p:cNvSpPr/>
              <p:nvPr/>
            </p:nvSpPr>
            <p:spPr>
              <a:xfrm>
                <a:off x="4960867"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9" name="任意多边形 18"/>
              <p:cNvSpPr/>
              <p:nvPr/>
            </p:nvSpPr>
            <p:spPr>
              <a:xfrm>
                <a:off x="4960867" y="4431685"/>
                <a:ext cx="2456731"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grpSp>
        <p:nvGrpSpPr>
          <p:cNvPr id="7173" name="组合 20"/>
          <p:cNvGrpSpPr/>
          <p:nvPr/>
        </p:nvGrpSpPr>
        <p:grpSpPr bwMode="auto">
          <a:xfrm flipH="1">
            <a:off x="742950" y="704850"/>
            <a:ext cx="2247900" cy="533400"/>
            <a:chOff x="2028559" y="4443106"/>
            <a:chExt cx="10163441" cy="2414894"/>
          </a:xfrm>
        </p:grpSpPr>
        <p:grpSp>
          <p:nvGrpSpPr>
            <p:cNvPr id="7186" name="组合 21"/>
            <p:cNvGrpSpPr/>
            <p:nvPr/>
          </p:nvGrpSpPr>
          <p:grpSpPr bwMode="auto">
            <a:xfrm>
              <a:off x="4956670" y="4443106"/>
              <a:ext cx="4884016" cy="2414894"/>
              <a:chOff x="4956670" y="4443106"/>
              <a:chExt cx="4884016" cy="2414894"/>
            </a:xfrm>
          </p:grpSpPr>
          <p:sp>
            <p:nvSpPr>
              <p:cNvPr id="35" name="等腰三角形 34"/>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6" name="任意多边形 35"/>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7187" name="组合 22"/>
            <p:cNvGrpSpPr/>
            <p:nvPr/>
          </p:nvGrpSpPr>
          <p:grpSpPr bwMode="auto">
            <a:xfrm>
              <a:off x="3492614" y="5410200"/>
              <a:ext cx="2928111" cy="1447800"/>
              <a:chOff x="4956670" y="4443106"/>
              <a:chExt cx="4884016" cy="2414894"/>
            </a:xfrm>
          </p:grpSpPr>
          <p:sp>
            <p:nvSpPr>
              <p:cNvPr id="33" name="等腰三角形 32"/>
              <p:cNvSpPr/>
              <p:nvPr/>
            </p:nvSpPr>
            <p:spPr>
              <a:xfrm>
                <a:off x="4956949"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4" name="任意多边形 33"/>
              <p:cNvSpPr/>
              <p:nvPr/>
            </p:nvSpPr>
            <p:spPr>
              <a:xfrm>
                <a:off x="4956949"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7188" name="组合 23"/>
            <p:cNvGrpSpPr/>
            <p:nvPr/>
          </p:nvGrpSpPr>
          <p:grpSpPr bwMode="auto">
            <a:xfrm>
              <a:off x="7721714" y="5048250"/>
              <a:ext cx="3660139" cy="1809750"/>
              <a:chOff x="4956670" y="4443106"/>
              <a:chExt cx="4884016" cy="2414894"/>
            </a:xfrm>
          </p:grpSpPr>
          <p:sp>
            <p:nvSpPr>
              <p:cNvPr id="31" name="等腰三角形 30"/>
              <p:cNvSpPr/>
              <p:nvPr/>
            </p:nvSpPr>
            <p:spPr>
              <a:xfrm>
                <a:off x="4954878"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2" name="任意多边形 31"/>
              <p:cNvSpPr/>
              <p:nvPr/>
            </p:nvSpPr>
            <p:spPr>
              <a:xfrm>
                <a:off x="4954878" y="4441209"/>
                <a:ext cx="2442292"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7189" name="组合 24"/>
            <p:cNvGrpSpPr/>
            <p:nvPr/>
          </p:nvGrpSpPr>
          <p:grpSpPr bwMode="auto">
            <a:xfrm>
              <a:off x="2028559" y="6342960"/>
              <a:ext cx="1041643" cy="515039"/>
              <a:chOff x="4956670" y="4443106"/>
              <a:chExt cx="4884016" cy="2414894"/>
            </a:xfrm>
          </p:grpSpPr>
          <p:sp>
            <p:nvSpPr>
              <p:cNvPr id="29" name="等腰三角形 28"/>
              <p:cNvSpPr/>
              <p:nvPr/>
            </p:nvSpPr>
            <p:spPr>
              <a:xfrm>
                <a:off x="4956670"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0" name="任意多边形 29"/>
              <p:cNvSpPr/>
              <p:nvPr/>
            </p:nvSpPr>
            <p:spPr>
              <a:xfrm>
                <a:off x="4956670"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7190" name="组合 25"/>
            <p:cNvGrpSpPr/>
            <p:nvPr/>
          </p:nvGrpSpPr>
          <p:grpSpPr bwMode="auto">
            <a:xfrm>
              <a:off x="11150357" y="6342960"/>
              <a:ext cx="1041643" cy="515039"/>
              <a:chOff x="4956670" y="4443106"/>
              <a:chExt cx="4884016" cy="2414894"/>
            </a:xfrm>
          </p:grpSpPr>
          <p:sp>
            <p:nvSpPr>
              <p:cNvPr id="27" name="等腰三角形 26"/>
              <p:cNvSpPr/>
              <p:nvPr/>
            </p:nvSpPr>
            <p:spPr>
              <a:xfrm>
                <a:off x="4960846"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8" name="任意多边形 27"/>
              <p:cNvSpPr/>
              <p:nvPr/>
            </p:nvSpPr>
            <p:spPr>
              <a:xfrm>
                <a:off x="4960846"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grpSp>
        <p:nvGrpSpPr>
          <p:cNvPr id="26" name="组合 59"/>
          <p:cNvGrpSpPr/>
          <p:nvPr/>
        </p:nvGrpSpPr>
        <p:grpSpPr>
          <a:xfrm>
            <a:off x="970334" y="1715015"/>
            <a:ext cx="4814091" cy="4698058"/>
            <a:chOff x="970333" y="1715015"/>
            <a:chExt cx="4814091" cy="4698058"/>
          </a:xfrm>
          <a:solidFill>
            <a:srgbClr val="113A59"/>
          </a:solidFill>
        </p:grpSpPr>
        <p:sp>
          <p:nvSpPr>
            <p:cNvPr id="38" name="Freeform 56"/>
            <p:cNvSpPr/>
            <p:nvPr/>
          </p:nvSpPr>
          <p:spPr bwMode="auto">
            <a:xfrm>
              <a:off x="2422363" y="4719491"/>
              <a:ext cx="2119692" cy="1015063"/>
            </a:xfrm>
            <a:custGeom>
              <a:avLst/>
              <a:gdLst>
                <a:gd name="T0" fmla="*/ 7036 w 209"/>
                <a:gd name="T1" fmla="*/ 0 h 100"/>
                <a:gd name="T2" fmla="*/ 0 w 209"/>
                <a:gd name="T3" fmla="*/ 7065 h 100"/>
                <a:gd name="T4" fmla="*/ 17373 w 209"/>
                <a:gd name="T5" fmla="*/ 15637 h 100"/>
                <a:gd name="T6" fmla="*/ 20302 w 209"/>
                <a:gd name="T7" fmla="*/ 19568 h 100"/>
                <a:gd name="T8" fmla="*/ 23374 w 209"/>
                <a:gd name="T9" fmla="*/ 15637 h 100"/>
                <a:gd name="T10" fmla="*/ 40747 w 209"/>
                <a:gd name="T11" fmla="*/ 7847 h 100"/>
                <a:gd name="T12" fmla="*/ 33710 w 209"/>
                <a:gd name="T13" fmla="*/ 782 h 100"/>
                <a:gd name="T14" fmla="*/ 20668 w 209"/>
                <a:gd name="T15" fmla="*/ 5861 h 100"/>
                <a:gd name="T16" fmla="*/ 7036 w 209"/>
                <a:gd name="T17" fmla="*/ 0 h 1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09" h="100">
                  <a:moveTo>
                    <a:pt x="36" y="0"/>
                  </a:moveTo>
                  <a:cubicBezTo>
                    <a:pt x="0" y="36"/>
                    <a:pt x="0" y="36"/>
                    <a:pt x="0" y="36"/>
                  </a:cubicBezTo>
                  <a:cubicBezTo>
                    <a:pt x="23" y="60"/>
                    <a:pt x="54" y="76"/>
                    <a:pt x="89" y="80"/>
                  </a:cubicBezTo>
                  <a:cubicBezTo>
                    <a:pt x="104" y="100"/>
                    <a:pt x="104" y="100"/>
                    <a:pt x="104" y="100"/>
                  </a:cubicBezTo>
                  <a:cubicBezTo>
                    <a:pt x="120" y="80"/>
                    <a:pt x="120" y="80"/>
                    <a:pt x="120" y="80"/>
                  </a:cubicBezTo>
                  <a:cubicBezTo>
                    <a:pt x="154" y="77"/>
                    <a:pt x="185" y="62"/>
                    <a:pt x="209" y="40"/>
                  </a:cubicBezTo>
                  <a:cubicBezTo>
                    <a:pt x="173" y="4"/>
                    <a:pt x="173" y="4"/>
                    <a:pt x="173" y="4"/>
                  </a:cubicBezTo>
                  <a:cubicBezTo>
                    <a:pt x="155" y="20"/>
                    <a:pt x="132" y="30"/>
                    <a:pt x="106" y="30"/>
                  </a:cubicBezTo>
                  <a:cubicBezTo>
                    <a:pt x="79" y="30"/>
                    <a:pt x="54" y="18"/>
                    <a:pt x="36" y="0"/>
                  </a:cubicBezTo>
                  <a:close/>
                </a:path>
              </a:pathLst>
            </a:custGeom>
            <a:solidFill>
              <a:srgbClr val="4D86B3"/>
            </a:solidFill>
            <a:ln>
              <a:noFill/>
            </a:ln>
          </p:spPr>
          <p:txBody>
            <a:bodyPr/>
            <a:lstStyle/>
            <a:p>
              <a:pPr fontAlgn="auto">
                <a:spcBef>
                  <a:spcPts val="0"/>
                </a:spcBef>
                <a:spcAft>
                  <a:spcPts val="0"/>
                </a:spcAft>
                <a:defRPr/>
              </a:pPr>
              <a:endParaRPr lang="zh-CN" altLang="en-US" sz="2800">
                <a:latin typeface="+mn-lt"/>
                <a:ea typeface="+mn-ea"/>
              </a:endParaRPr>
            </a:p>
          </p:txBody>
        </p:sp>
        <p:sp>
          <p:nvSpPr>
            <p:cNvPr id="40" name="Freeform 58"/>
            <p:cNvSpPr/>
            <p:nvPr/>
          </p:nvSpPr>
          <p:spPr bwMode="auto">
            <a:xfrm>
              <a:off x="4208223" y="2933633"/>
              <a:ext cx="1015063" cy="2130545"/>
            </a:xfrm>
            <a:custGeom>
              <a:avLst/>
              <a:gdLst>
                <a:gd name="T0" fmla="*/ 15637 w 100"/>
                <a:gd name="T1" fmla="*/ 17760 h 210"/>
                <a:gd name="T2" fmla="*/ 7065 w 100"/>
                <a:gd name="T3" fmla="*/ 0 h 210"/>
                <a:gd name="T4" fmla="*/ 0 w 100"/>
                <a:gd name="T5" fmla="*/ 7058 h 210"/>
                <a:gd name="T6" fmla="*/ 5861 w 100"/>
                <a:gd name="T7" fmla="*/ 20679 h 210"/>
                <a:gd name="T8" fmla="*/ 572 w 100"/>
                <a:gd name="T9" fmla="*/ 33957 h 210"/>
                <a:gd name="T10" fmla="*/ 7637 w 100"/>
                <a:gd name="T11" fmla="*/ 40999 h 210"/>
                <a:gd name="T12" fmla="*/ 15637 w 100"/>
                <a:gd name="T13" fmla="*/ 23823 h 210"/>
                <a:gd name="T14" fmla="*/ 19568 w 100"/>
                <a:gd name="T15" fmla="*/ 20679 h 210"/>
                <a:gd name="T16" fmla="*/ 15637 w 100"/>
                <a:gd name="T17" fmla="*/ 17760 h 21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 h="210">
                  <a:moveTo>
                    <a:pt x="80" y="91"/>
                  </a:moveTo>
                  <a:cubicBezTo>
                    <a:pt x="76" y="55"/>
                    <a:pt x="60" y="24"/>
                    <a:pt x="36" y="0"/>
                  </a:cubicBezTo>
                  <a:cubicBezTo>
                    <a:pt x="0" y="36"/>
                    <a:pt x="0" y="36"/>
                    <a:pt x="0" y="36"/>
                  </a:cubicBezTo>
                  <a:cubicBezTo>
                    <a:pt x="18" y="54"/>
                    <a:pt x="30" y="79"/>
                    <a:pt x="30" y="106"/>
                  </a:cubicBezTo>
                  <a:cubicBezTo>
                    <a:pt x="30" y="133"/>
                    <a:pt x="19" y="156"/>
                    <a:pt x="3" y="174"/>
                  </a:cubicBezTo>
                  <a:cubicBezTo>
                    <a:pt x="39" y="210"/>
                    <a:pt x="39" y="210"/>
                    <a:pt x="39" y="210"/>
                  </a:cubicBezTo>
                  <a:cubicBezTo>
                    <a:pt x="61" y="187"/>
                    <a:pt x="76" y="156"/>
                    <a:pt x="80" y="122"/>
                  </a:cubicBezTo>
                  <a:cubicBezTo>
                    <a:pt x="100" y="106"/>
                    <a:pt x="100" y="106"/>
                    <a:pt x="100" y="106"/>
                  </a:cubicBezTo>
                  <a:lnTo>
                    <a:pt x="80" y="91"/>
                  </a:lnTo>
                  <a:close/>
                </a:path>
              </a:pathLst>
            </a:custGeom>
            <a:grpFill/>
            <a:ln>
              <a:noFill/>
            </a:ln>
          </p:spPr>
          <p:txBody>
            <a:bodyPr/>
            <a:lstStyle/>
            <a:p>
              <a:pPr fontAlgn="auto">
                <a:spcBef>
                  <a:spcPts val="0"/>
                </a:spcBef>
                <a:spcAft>
                  <a:spcPts val="0"/>
                </a:spcAft>
                <a:defRPr/>
              </a:pPr>
              <a:endParaRPr lang="zh-CN" altLang="en-US" sz="2800">
                <a:latin typeface="+mn-lt"/>
                <a:ea typeface="+mn-ea"/>
              </a:endParaRPr>
            </a:p>
          </p:txBody>
        </p:sp>
        <p:grpSp>
          <p:nvGrpSpPr>
            <p:cNvPr id="41" name="组合 2"/>
            <p:cNvGrpSpPr/>
            <p:nvPr/>
          </p:nvGrpSpPr>
          <p:grpSpPr>
            <a:xfrm>
              <a:off x="970333" y="1715015"/>
              <a:ext cx="4814091" cy="4698058"/>
              <a:chOff x="970333" y="1715015"/>
              <a:chExt cx="4814091" cy="4698058"/>
            </a:xfrm>
            <a:grpFill/>
          </p:grpSpPr>
          <p:sp>
            <p:nvSpPr>
              <p:cNvPr id="37" name="Freeform 55"/>
              <p:cNvSpPr/>
              <p:nvPr/>
            </p:nvSpPr>
            <p:spPr bwMode="auto">
              <a:xfrm>
                <a:off x="1741130" y="2963489"/>
                <a:ext cx="1015063" cy="2070836"/>
              </a:xfrm>
              <a:custGeom>
                <a:avLst/>
                <a:gdLst>
                  <a:gd name="T0" fmla="*/ 4712 w 100"/>
                  <a:gd name="T1" fmla="*/ 16633 h 204"/>
                  <a:gd name="T2" fmla="*/ 0 w 100"/>
                  <a:gd name="T3" fmla="*/ 20145 h 204"/>
                  <a:gd name="T4" fmla="*/ 4712 w 100"/>
                  <a:gd name="T5" fmla="*/ 23698 h 204"/>
                  <a:gd name="T6" fmla="*/ 11931 w 100"/>
                  <a:gd name="T7" fmla="*/ 39927 h 204"/>
                  <a:gd name="T8" fmla="*/ 18995 w 100"/>
                  <a:gd name="T9" fmla="*/ 32708 h 204"/>
                  <a:gd name="T10" fmla="*/ 14493 w 100"/>
                  <a:gd name="T11" fmla="*/ 20145 h 204"/>
                  <a:gd name="T12" fmla="*/ 19568 w 100"/>
                  <a:gd name="T13" fmla="*/ 7065 h 204"/>
                  <a:gd name="T14" fmla="*/ 12507 w 100"/>
                  <a:gd name="T15" fmla="*/ 0 h 204"/>
                  <a:gd name="T16" fmla="*/ 4712 w 100"/>
                  <a:gd name="T17" fmla="*/ 16633 h 20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 h="204">
                    <a:moveTo>
                      <a:pt x="24" y="85"/>
                    </a:moveTo>
                    <a:cubicBezTo>
                      <a:pt x="0" y="103"/>
                      <a:pt x="0" y="103"/>
                      <a:pt x="0" y="103"/>
                    </a:cubicBezTo>
                    <a:cubicBezTo>
                      <a:pt x="24" y="121"/>
                      <a:pt x="24" y="121"/>
                      <a:pt x="24" y="121"/>
                    </a:cubicBezTo>
                    <a:cubicBezTo>
                      <a:pt x="28" y="153"/>
                      <a:pt x="41" y="181"/>
                      <a:pt x="61" y="204"/>
                    </a:cubicBezTo>
                    <a:cubicBezTo>
                      <a:pt x="97" y="167"/>
                      <a:pt x="97" y="167"/>
                      <a:pt x="97" y="167"/>
                    </a:cubicBezTo>
                    <a:cubicBezTo>
                      <a:pt x="83" y="150"/>
                      <a:pt x="74" y="128"/>
                      <a:pt x="74" y="103"/>
                    </a:cubicBezTo>
                    <a:cubicBezTo>
                      <a:pt x="74" y="78"/>
                      <a:pt x="84" y="54"/>
                      <a:pt x="100" y="36"/>
                    </a:cubicBezTo>
                    <a:cubicBezTo>
                      <a:pt x="64" y="0"/>
                      <a:pt x="64" y="0"/>
                      <a:pt x="64" y="0"/>
                    </a:cubicBezTo>
                    <a:cubicBezTo>
                      <a:pt x="42" y="23"/>
                      <a:pt x="28" y="53"/>
                      <a:pt x="24" y="85"/>
                    </a:cubicBezTo>
                    <a:close/>
                  </a:path>
                </a:pathLst>
              </a:custGeom>
              <a:grpFill/>
              <a:ln>
                <a:noFill/>
              </a:ln>
            </p:spPr>
            <p:txBody>
              <a:bodyPr/>
              <a:lstStyle/>
              <a:p>
                <a:pPr fontAlgn="auto">
                  <a:spcBef>
                    <a:spcPts val="0"/>
                  </a:spcBef>
                  <a:spcAft>
                    <a:spcPts val="0"/>
                  </a:spcAft>
                  <a:defRPr/>
                </a:pPr>
                <a:endParaRPr lang="zh-CN" altLang="en-US" sz="2800">
                  <a:latin typeface="+mn-lt"/>
                  <a:ea typeface="+mn-ea"/>
                </a:endParaRPr>
              </a:p>
            </p:txBody>
          </p:sp>
          <p:sp>
            <p:nvSpPr>
              <p:cNvPr id="39" name="Freeform 57"/>
              <p:cNvSpPr/>
              <p:nvPr/>
            </p:nvSpPr>
            <p:spPr bwMode="auto">
              <a:xfrm>
                <a:off x="2441360" y="2252401"/>
                <a:ext cx="2070839" cy="1025919"/>
              </a:xfrm>
              <a:custGeom>
                <a:avLst/>
                <a:gdLst>
                  <a:gd name="T0" fmla="*/ 19991 w 204"/>
                  <a:gd name="T1" fmla="*/ 0 h 101"/>
                  <a:gd name="T2" fmla="*/ 16423 w 204"/>
                  <a:gd name="T3" fmla="*/ 4719 h 101"/>
                  <a:gd name="T4" fmla="*/ 0 w 204"/>
                  <a:gd name="T5" fmla="*/ 12732 h 101"/>
                  <a:gd name="T6" fmla="*/ 7065 w 204"/>
                  <a:gd name="T7" fmla="*/ 19821 h 101"/>
                  <a:gd name="T8" fmla="*/ 20354 w 204"/>
                  <a:gd name="T9" fmla="*/ 14525 h 101"/>
                  <a:gd name="T10" fmla="*/ 32861 w 204"/>
                  <a:gd name="T11" fmla="*/ 19035 h 101"/>
                  <a:gd name="T12" fmla="*/ 39927 w 204"/>
                  <a:gd name="T13" fmla="*/ 11946 h 101"/>
                  <a:gd name="T14" fmla="*/ 23488 w 204"/>
                  <a:gd name="T15" fmla="*/ 4719 h 101"/>
                  <a:gd name="T16" fmla="*/ 19991 w 204"/>
                  <a:gd name="T17" fmla="*/ 0 h 10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04" h="101">
                    <a:moveTo>
                      <a:pt x="102" y="0"/>
                    </a:moveTo>
                    <a:cubicBezTo>
                      <a:pt x="84" y="24"/>
                      <a:pt x="84" y="24"/>
                      <a:pt x="84" y="24"/>
                    </a:cubicBezTo>
                    <a:cubicBezTo>
                      <a:pt x="52" y="29"/>
                      <a:pt x="23" y="43"/>
                      <a:pt x="0" y="65"/>
                    </a:cubicBezTo>
                    <a:cubicBezTo>
                      <a:pt x="36" y="101"/>
                      <a:pt x="36" y="101"/>
                      <a:pt x="36" y="101"/>
                    </a:cubicBezTo>
                    <a:cubicBezTo>
                      <a:pt x="54" y="84"/>
                      <a:pt x="78" y="74"/>
                      <a:pt x="104" y="74"/>
                    </a:cubicBezTo>
                    <a:cubicBezTo>
                      <a:pt x="129" y="74"/>
                      <a:pt x="151" y="83"/>
                      <a:pt x="168" y="97"/>
                    </a:cubicBezTo>
                    <a:cubicBezTo>
                      <a:pt x="204" y="61"/>
                      <a:pt x="204" y="61"/>
                      <a:pt x="204" y="61"/>
                    </a:cubicBezTo>
                    <a:cubicBezTo>
                      <a:pt x="182" y="41"/>
                      <a:pt x="152" y="27"/>
                      <a:pt x="120" y="24"/>
                    </a:cubicBezTo>
                    <a:lnTo>
                      <a:pt x="102" y="0"/>
                    </a:lnTo>
                    <a:close/>
                  </a:path>
                </a:pathLst>
              </a:custGeom>
              <a:solidFill>
                <a:srgbClr val="4D86B3"/>
              </a:solidFill>
              <a:ln>
                <a:noFill/>
              </a:ln>
            </p:spPr>
            <p:txBody>
              <a:bodyPr/>
              <a:lstStyle/>
              <a:p>
                <a:pPr fontAlgn="auto">
                  <a:spcBef>
                    <a:spcPts val="0"/>
                  </a:spcBef>
                  <a:spcAft>
                    <a:spcPts val="0"/>
                  </a:spcAft>
                  <a:defRPr/>
                </a:pPr>
                <a:endParaRPr lang="zh-CN" altLang="en-US" sz="2800">
                  <a:latin typeface="+mn-lt"/>
                  <a:ea typeface="+mn-ea"/>
                </a:endParaRPr>
              </a:p>
            </p:txBody>
          </p:sp>
          <p:grpSp>
            <p:nvGrpSpPr>
              <p:cNvPr id="44" name="组合 40"/>
              <p:cNvGrpSpPr/>
              <p:nvPr/>
            </p:nvGrpSpPr>
            <p:grpSpPr>
              <a:xfrm>
                <a:off x="970333" y="3785851"/>
                <a:ext cx="518389" cy="436965"/>
                <a:chOff x="1081602" y="2471024"/>
                <a:chExt cx="337082" cy="284136"/>
              </a:xfrm>
              <a:grpFill/>
            </p:grpSpPr>
            <p:sp>
              <p:nvSpPr>
                <p:cNvPr id="42" name="Freeform 59"/>
                <p:cNvSpPr/>
                <p:nvPr/>
              </p:nvSpPr>
              <p:spPr bwMode="auto">
                <a:xfrm>
                  <a:off x="1122193" y="2523969"/>
                  <a:ext cx="250605" cy="231191"/>
                </a:xfrm>
                <a:custGeom>
                  <a:avLst/>
                  <a:gdLst>
                    <a:gd name="T0" fmla="*/ 71 w 142"/>
                    <a:gd name="T1" fmla="*/ 0 h 131"/>
                    <a:gd name="T2" fmla="*/ 37 w 142"/>
                    <a:gd name="T3" fmla="*/ 26 h 131"/>
                    <a:gd name="T4" fmla="*/ 0 w 142"/>
                    <a:gd name="T5" fmla="*/ 56 h 131"/>
                    <a:gd name="T6" fmla="*/ 0 w 142"/>
                    <a:gd name="T7" fmla="*/ 131 h 131"/>
                    <a:gd name="T8" fmla="*/ 52 w 142"/>
                    <a:gd name="T9" fmla="*/ 131 h 131"/>
                    <a:gd name="T10" fmla="*/ 52 w 142"/>
                    <a:gd name="T11" fmla="*/ 67 h 131"/>
                    <a:gd name="T12" fmla="*/ 90 w 142"/>
                    <a:gd name="T13" fmla="*/ 67 h 131"/>
                    <a:gd name="T14" fmla="*/ 90 w 142"/>
                    <a:gd name="T15" fmla="*/ 131 h 131"/>
                    <a:gd name="T16" fmla="*/ 142 w 142"/>
                    <a:gd name="T17" fmla="*/ 131 h 131"/>
                    <a:gd name="T18" fmla="*/ 142 w 142"/>
                    <a:gd name="T19" fmla="*/ 56 h 131"/>
                    <a:gd name="T20" fmla="*/ 108 w 142"/>
                    <a:gd name="T21" fmla="*/ 26 h 131"/>
                    <a:gd name="T22" fmla="*/ 71 w 142"/>
                    <a:gd name="T23" fmla="*/ 0 h 13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2" h="131">
                      <a:moveTo>
                        <a:pt x="71" y="0"/>
                      </a:moveTo>
                      <a:lnTo>
                        <a:pt x="37" y="26"/>
                      </a:lnTo>
                      <a:lnTo>
                        <a:pt x="0" y="56"/>
                      </a:lnTo>
                      <a:lnTo>
                        <a:pt x="0" y="131"/>
                      </a:lnTo>
                      <a:lnTo>
                        <a:pt x="52" y="131"/>
                      </a:lnTo>
                      <a:lnTo>
                        <a:pt x="52" y="67"/>
                      </a:lnTo>
                      <a:lnTo>
                        <a:pt x="90" y="67"/>
                      </a:lnTo>
                      <a:lnTo>
                        <a:pt x="90" y="131"/>
                      </a:lnTo>
                      <a:lnTo>
                        <a:pt x="142" y="131"/>
                      </a:lnTo>
                      <a:lnTo>
                        <a:pt x="142" y="56"/>
                      </a:lnTo>
                      <a:lnTo>
                        <a:pt x="108" y="26"/>
                      </a:lnTo>
                      <a:lnTo>
                        <a:pt x="71" y="0"/>
                      </a:lnTo>
                      <a:close/>
                    </a:path>
                  </a:pathLst>
                </a:custGeom>
                <a:grpFill/>
                <a:ln>
                  <a:noFill/>
                </a:ln>
              </p:spPr>
              <p:txBody>
                <a:bodyPr/>
                <a:lstStyle/>
                <a:p>
                  <a:pPr fontAlgn="auto">
                    <a:spcBef>
                      <a:spcPts val="0"/>
                    </a:spcBef>
                    <a:spcAft>
                      <a:spcPts val="0"/>
                    </a:spcAft>
                    <a:defRPr/>
                  </a:pPr>
                  <a:endParaRPr lang="zh-CN" altLang="en-US" sz="2800">
                    <a:latin typeface="+mn-lt"/>
                    <a:ea typeface="+mn-ea"/>
                  </a:endParaRPr>
                </a:p>
              </p:txBody>
            </p:sp>
            <p:sp>
              <p:nvSpPr>
                <p:cNvPr id="43" name="Freeform 60"/>
                <p:cNvSpPr/>
                <p:nvPr/>
              </p:nvSpPr>
              <p:spPr bwMode="auto">
                <a:xfrm>
                  <a:off x="1081602" y="2471024"/>
                  <a:ext cx="337082" cy="151775"/>
                </a:xfrm>
                <a:custGeom>
                  <a:avLst/>
                  <a:gdLst>
                    <a:gd name="T0" fmla="*/ 154 w 191"/>
                    <a:gd name="T1" fmla="*/ 45 h 86"/>
                    <a:gd name="T2" fmla="*/ 154 w 191"/>
                    <a:gd name="T3" fmla="*/ 7 h 86"/>
                    <a:gd name="T4" fmla="*/ 127 w 191"/>
                    <a:gd name="T5" fmla="*/ 7 h 86"/>
                    <a:gd name="T6" fmla="*/ 127 w 191"/>
                    <a:gd name="T7" fmla="*/ 22 h 86"/>
                    <a:gd name="T8" fmla="*/ 109 w 191"/>
                    <a:gd name="T9" fmla="*/ 11 h 86"/>
                    <a:gd name="T10" fmla="*/ 98 w 191"/>
                    <a:gd name="T11" fmla="*/ 0 h 86"/>
                    <a:gd name="T12" fmla="*/ 83 w 191"/>
                    <a:gd name="T13" fmla="*/ 11 h 86"/>
                    <a:gd name="T14" fmla="*/ 0 w 191"/>
                    <a:gd name="T15" fmla="*/ 75 h 86"/>
                    <a:gd name="T16" fmla="*/ 12 w 191"/>
                    <a:gd name="T17" fmla="*/ 86 h 86"/>
                    <a:gd name="T18" fmla="*/ 98 w 191"/>
                    <a:gd name="T19" fmla="*/ 19 h 86"/>
                    <a:gd name="T20" fmla="*/ 184 w 191"/>
                    <a:gd name="T21" fmla="*/ 86 h 86"/>
                    <a:gd name="T22" fmla="*/ 191 w 191"/>
                    <a:gd name="T23" fmla="*/ 75 h 86"/>
                    <a:gd name="T24" fmla="*/ 154 w 191"/>
                    <a:gd name="T25" fmla="*/ 45 h 8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91" h="86">
                      <a:moveTo>
                        <a:pt x="154" y="45"/>
                      </a:moveTo>
                      <a:lnTo>
                        <a:pt x="154" y="7"/>
                      </a:lnTo>
                      <a:lnTo>
                        <a:pt x="127" y="7"/>
                      </a:lnTo>
                      <a:lnTo>
                        <a:pt x="127" y="22"/>
                      </a:lnTo>
                      <a:lnTo>
                        <a:pt x="109" y="11"/>
                      </a:lnTo>
                      <a:lnTo>
                        <a:pt x="98" y="0"/>
                      </a:lnTo>
                      <a:lnTo>
                        <a:pt x="83" y="11"/>
                      </a:lnTo>
                      <a:lnTo>
                        <a:pt x="0" y="75"/>
                      </a:lnTo>
                      <a:lnTo>
                        <a:pt x="12" y="86"/>
                      </a:lnTo>
                      <a:lnTo>
                        <a:pt x="98" y="19"/>
                      </a:lnTo>
                      <a:lnTo>
                        <a:pt x="184" y="86"/>
                      </a:lnTo>
                      <a:lnTo>
                        <a:pt x="191" y="75"/>
                      </a:lnTo>
                      <a:lnTo>
                        <a:pt x="154" y="45"/>
                      </a:lnTo>
                      <a:close/>
                    </a:path>
                  </a:pathLst>
                </a:custGeom>
                <a:grpFill/>
                <a:ln>
                  <a:noFill/>
                </a:ln>
              </p:spPr>
              <p:txBody>
                <a:bodyPr/>
                <a:lstStyle/>
                <a:p>
                  <a:pPr fontAlgn="auto">
                    <a:spcBef>
                      <a:spcPts val="0"/>
                    </a:spcBef>
                    <a:spcAft>
                      <a:spcPts val="0"/>
                    </a:spcAft>
                    <a:defRPr/>
                  </a:pPr>
                  <a:endParaRPr lang="zh-CN" altLang="en-US" sz="2800">
                    <a:latin typeface="+mn-lt"/>
                    <a:ea typeface="+mn-ea"/>
                  </a:endParaRPr>
                </a:p>
              </p:txBody>
            </p:sp>
          </p:grpSp>
          <p:grpSp>
            <p:nvGrpSpPr>
              <p:cNvPr id="60" name="组合 43"/>
              <p:cNvGrpSpPr/>
              <p:nvPr/>
            </p:nvGrpSpPr>
            <p:grpSpPr>
              <a:xfrm>
                <a:off x="5480448" y="3652863"/>
                <a:ext cx="303976" cy="762652"/>
                <a:chOff x="3938852" y="2384549"/>
                <a:chExt cx="197660" cy="495914"/>
              </a:xfrm>
              <a:grpFill/>
            </p:grpSpPr>
            <p:sp>
              <p:nvSpPr>
                <p:cNvPr id="45" name="Freeform 61"/>
                <p:cNvSpPr/>
                <p:nvPr/>
              </p:nvSpPr>
              <p:spPr bwMode="auto">
                <a:xfrm>
                  <a:off x="3938852" y="2471024"/>
                  <a:ext cx="197660" cy="409439"/>
                </a:xfrm>
                <a:custGeom>
                  <a:avLst/>
                  <a:gdLst>
                    <a:gd name="T0" fmla="*/ 4473 w 30"/>
                    <a:gd name="T1" fmla="*/ 0 h 62"/>
                    <a:gd name="T2" fmla="*/ 1561 w 30"/>
                    <a:gd name="T3" fmla="*/ 0 h 62"/>
                    <a:gd name="T4" fmla="*/ 0 w 30"/>
                    <a:gd name="T5" fmla="*/ 1149 h 62"/>
                    <a:gd name="T6" fmla="*/ 0 w 30"/>
                    <a:gd name="T7" fmla="*/ 1149 h 62"/>
                    <a:gd name="T8" fmla="*/ 0 w 30"/>
                    <a:gd name="T9" fmla="*/ 1358 h 62"/>
                    <a:gd name="T10" fmla="*/ 0 w 30"/>
                    <a:gd name="T11" fmla="*/ 5504 h 62"/>
                    <a:gd name="T12" fmla="*/ 362 w 30"/>
                    <a:gd name="T13" fmla="*/ 5867 h 62"/>
                    <a:gd name="T14" fmla="*/ 989 w 30"/>
                    <a:gd name="T15" fmla="*/ 5504 h 62"/>
                    <a:gd name="T16" fmla="*/ 989 w 30"/>
                    <a:gd name="T17" fmla="*/ 1931 h 62"/>
                    <a:gd name="T18" fmla="*/ 1351 w 30"/>
                    <a:gd name="T19" fmla="*/ 1931 h 62"/>
                    <a:gd name="T20" fmla="*/ 1351 w 30"/>
                    <a:gd name="T21" fmla="*/ 5291 h 62"/>
                    <a:gd name="T22" fmla="*/ 1351 w 30"/>
                    <a:gd name="T23" fmla="*/ 5504 h 62"/>
                    <a:gd name="T24" fmla="*/ 1351 w 30"/>
                    <a:gd name="T25" fmla="*/ 11581 h 62"/>
                    <a:gd name="T26" fmla="*/ 2132 w 30"/>
                    <a:gd name="T27" fmla="*/ 12154 h 62"/>
                    <a:gd name="T28" fmla="*/ 2703 w 30"/>
                    <a:gd name="T29" fmla="*/ 11581 h 62"/>
                    <a:gd name="T30" fmla="*/ 2703 w 30"/>
                    <a:gd name="T31" fmla="*/ 6077 h 62"/>
                    <a:gd name="T32" fmla="*/ 3121 w 30"/>
                    <a:gd name="T33" fmla="*/ 6077 h 62"/>
                    <a:gd name="T34" fmla="*/ 3121 w 30"/>
                    <a:gd name="T35" fmla="*/ 11581 h 62"/>
                    <a:gd name="T36" fmla="*/ 3692 w 30"/>
                    <a:gd name="T37" fmla="*/ 12154 h 62"/>
                    <a:gd name="T38" fmla="*/ 4473 w 30"/>
                    <a:gd name="T39" fmla="*/ 11581 h 62"/>
                    <a:gd name="T40" fmla="*/ 4473 w 30"/>
                    <a:gd name="T41" fmla="*/ 5291 h 62"/>
                    <a:gd name="T42" fmla="*/ 4473 w 30"/>
                    <a:gd name="T43" fmla="*/ 5291 h 62"/>
                    <a:gd name="T44" fmla="*/ 4473 w 30"/>
                    <a:gd name="T45" fmla="*/ 1931 h 62"/>
                    <a:gd name="T46" fmla="*/ 4835 w 30"/>
                    <a:gd name="T47" fmla="*/ 1931 h 62"/>
                    <a:gd name="T48" fmla="*/ 4835 w 30"/>
                    <a:gd name="T49" fmla="*/ 5504 h 62"/>
                    <a:gd name="T50" fmla="*/ 5253 w 30"/>
                    <a:gd name="T51" fmla="*/ 5867 h 62"/>
                    <a:gd name="T52" fmla="*/ 5828 w 30"/>
                    <a:gd name="T53" fmla="*/ 5504 h 62"/>
                    <a:gd name="T54" fmla="*/ 5828 w 30"/>
                    <a:gd name="T55" fmla="*/ 1358 h 62"/>
                    <a:gd name="T56" fmla="*/ 5828 w 30"/>
                    <a:gd name="T57" fmla="*/ 1149 h 62"/>
                    <a:gd name="T58" fmla="*/ 5828 w 30"/>
                    <a:gd name="T59" fmla="*/ 995 h 62"/>
                    <a:gd name="T60" fmla="*/ 4473 w 30"/>
                    <a:gd name="T61" fmla="*/ 0 h 6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30" h="62">
                      <a:moveTo>
                        <a:pt x="23" y="0"/>
                      </a:moveTo>
                      <a:cubicBezTo>
                        <a:pt x="8" y="0"/>
                        <a:pt x="8" y="0"/>
                        <a:pt x="8" y="0"/>
                      </a:cubicBezTo>
                      <a:cubicBezTo>
                        <a:pt x="2" y="0"/>
                        <a:pt x="0" y="4"/>
                        <a:pt x="0" y="6"/>
                      </a:cubicBezTo>
                      <a:cubicBezTo>
                        <a:pt x="0" y="6"/>
                        <a:pt x="0" y="6"/>
                        <a:pt x="0" y="6"/>
                      </a:cubicBezTo>
                      <a:cubicBezTo>
                        <a:pt x="0" y="7"/>
                        <a:pt x="0" y="7"/>
                        <a:pt x="0" y="7"/>
                      </a:cubicBezTo>
                      <a:cubicBezTo>
                        <a:pt x="0" y="28"/>
                        <a:pt x="0" y="28"/>
                        <a:pt x="0" y="28"/>
                      </a:cubicBezTo>
                      <a:cubicBezTo>
                        <a:pt x="0" y="29"/>
                        <a:pt x="1" y="30"/>
                        <a:pt x="2" y="30"/>
                      </a:cubicBezTo>
                      <a:cubicBezTo>
                        <a:pt x="4" y="30"/>
                        <a:pt x="5" y="29"/>
                        <a:pt x="5" y="28"/>
                      </a:cubicBezTo>
                      <a:cubicBezTo>
                        <a:pt x="5" y="10"/>
                        <a:pt x="5" y="10"/>
                        <a:pt x="5" y="10"/>
                      </a:cubicBezTo>
                      <a:cubicBezTo>
                        <a:pt x="7" y="10"/>
                        <a:pt x="7" y="10"/>
                        <a:pt x="7" y="10"/>
                      </a:cubicBezTo>
                      <a:cubicBezTo>
                        <a:pt x="7" y="27"/>
                        <a:pt x="7" y="27"/>
                        <a:pt x="7" y="27"/>
                      </a:cubicBezTo>
                      <a:cubicBezTo>
                        <a:pt x="7" y="27"/>
                        <a:pt x="7" y="28"/>
                        <a:pt x="7" y="28"/>
                      </a:cubicBezTo>
                      <a:cubicBezTo>
                        <a:pt x="7" y="59"/>
                        <a:pt x="7" y="59"/>
                        <a:pt x="7" y="59"/>
                      </a:cubicBezTo>
                      <a:cubicBezTo>
                        <a:pt x="7" y="61"/>
                        <a:pt x="9" y="62"/>
                        <a:pt x="11" y="62"/>
                      </a:cubicBezTo>
                      <a:cubicBezTo>
                        <a:pt x="13" y="62"/>
                        <a:pt x="14" y="61"/>
                        <a:pt x="14" y="59"/>
                      </a:cubicBezTo>
                      <a:cubicBezTo>
                        <a:pt x="14" y="31"/>
                        <a:pt x="14" y="31"/>
                        <a:pt x="14" y="31"/>
                      </a:cubicBezTo>
                      <a:cubicBezTo>
                        <a:pt x="16" y="31"/>
                        <a:pt x="16" y="31"/>
                        <a:pt x="16" y="31"/>
                      </a:cubicBezTo>
                      <a:cubicBezTo>
                        <a:pt x="16" y="59"/>
                        <a:pt x="16" y="59"/>
                        <a:pt x="16" y="59"/>
                      </a:cubicBezTo>
                      <a:cubicBezTo>
                        <a:pt x="16" y="61"/>
                        <a:pt x="17" y="62"/>
                        <a:pt x="19" y="62"/>
                      </a:cubicBezTo>
                      <a:cubicBezTo>
                        <a:pt x="21" y="62"/>
                        <a:pt x="23" y="61"/>
                        <a:pt x="23" y="59"/>
                      </a:cubicBezTo>
                      <a:cubicBezTo>
                        <a:pt x="23" y="27"/>
                        <a:pt x="23" y="27"/>
                        <a:pt x="23" y="27"/>
                      </a:cubicBezTo>
                      <a:cubicBezTo>
                        <a:pt x="23" y="27"/>
                        <a:pt x="23" y="27"/>
                        <a:pt x="23" y="27"/>
                      </a:cubicBezTo>
                      <a:cubicBezTo>
                        <a:pt x="23" y="10"/>
                        <a:pt x="23" y="10"/>
                        <a:pt x="23" y="10"/>
                      </a:cubicBezTo>
                      <a:cubicBezTo>
                        <a:pt x="25" y="10"/>
                        <a:pt x="25" y="10"/>
                        <a:pt x="25" y="10"/>
                      </a:cubicBezTo>
                      <a:cubicBezTo>
                        <a:pt x="25" y="28"/>
                        <a:pt x="25" y="28"/>
                        <a:pt x="25" y="28"/>
                      </a:cubicBezTo>
                      <a:cubicBezTo>
                        <a:pt x="25" y="29"/>
                        <a:pt x="26" y="30"/>
                        <a:pt x="27" y="30"/>
                      </a:cubicBezTo>
                      <a:cubicBezTo>
                        <a:pt x="29" y="30"/>
                        <a:pt x="30" y="29"/>
                        <a:pt x="30" y="28"/>
                      </a:cubicBezTo>
                      <a:cubicBezTo>
                        <a:pt x="30" y="7"/>
                        <a:pt x="30" y="7"/>
                        <a:pt x="30" y="7"/>
                      </a:cubicBezTo>
                      <a:cubicBezTo>
                        <a:pt x="30" y="6"/>
                        <a:pt x="30" y="6"/>
                        <a:pt x="30" y="6"/>
                      </a:cubicBezTo>
                      <a:cubicBezTo>
                        <a:pt x="30" y="5"/>
                        <a:pt x="30" y="5"/>
                        <a:pt x="30" y="5"/>
                      </a:cubicBezTo>
                      <a:cubicBezTo>
                        <a:pt x="30" y="4"/>
                        <a:pt x="28" y="0"/>
                        <a:pt x="23" y="0"/>
                      </a:cubicBezTo>
                      <a:close/>
                    </a:path>
                  </a:pathLst>
                </a:custGeom>
                <a:grpFill/>
                <a:ln>
                  <a:noFill/>
                </a:ln>
              </p:spPr>
              <p:txBody>
                <a:bodyPr/>
                <a:lstStyle/>
                <a:p>
                  <a:pPr fontAlgn="auto">
                    <a:spcBef>
                      <a:spcPts val="0"/>
                    </a:spcBef>
                    <a:spcAft>
                      <a:spcPts val="0"/>
                    </a:spcAft>
                    <a:defRPr/>
                  </a:pPr>
                  <a:endParaRPr lang="zh-CN" altLang="en-US" sz="2800">
                    <a:latin typeface="+mn-lt"/>
                    <a:ea typeface="+mn-ea"/>
                  </a:endParaRPr>
                </a:p>
              </p:txBody>
            </p:sp>
            <p:sp>
              <p:nvSpPr>
                <p:cNvPr id="46" name="Oval 62"/>
                <p:cNvSpPr>
                  <a:spLocks noChangeArrowheads="1"/>
                </p:cNvSpPr>
                <p:nvPr/>
              </p:nvSpPr>
              <p:spPr bwMode="auto">
                <a:xfrm>
                  <a:off x="3998856" y="2384549"/>
                  <a:ext cx="79418" cy="79416"/>
                </a:xfrm>
                <a:prstGeom prst="ellipse">
                  <a:avLst/>
                </a:prstGeom>
                <a:grpFill/>
                <a:ln>
                  <a:noFill/>
                </a:ln>
              </p:spPr>
              <p:txBody>
                <a:bodyPr/>
                <a:lstStyle/>
                <a:p>
                  <a:pPr fontAlgn="auto">
                    <a:spcBef>
                      <a:spcPts val="0"/>
                    </a:spcBef>
                    <a:spcAft>
                      <a:spcPts val="0"/>
                    </a:spcAft>
                    <a:defRPr/>
                  </a:pPr>
                  <a:endParaRPr lang="zh-CN" altLang="en-US" sz="2800">
                    <a:latin typeface="+mn-lt"/>
                    <a:ea typeface="+mn-ea"/>
                  </a:endParaRPr>
                </a:p>
              </p:txBody>
            </p:sp>
          </p:grpSp>
          <p:sp>
            <p:nvSpPr>
              <p:cNvPr id="47" name="Freeform 63"/>
              <p:cNvSpPr/>
              <p:nvPr/>
            </p:nvSpPr>
            <p:spPr bwMode="auto">
              <a:xfrm>
                <a:off x="3163304" y="5834976"/>
                <a:ext cx="637808" cy="578097"/>
              </a:xfrm>
              <a:custGeom>
                <a:avLst/>
                <a:gdLst>
                  <a:gd name="T0" fmla="*/ 0 w 63"/>
                  <a:gd name="T1" fmla="*/ 10751 h 57"/>
                  <a:gd name="T2" fmla="*/ 780 w 63"/>
                  <a:gd name="T3" fmla="*/ 11117 h 57"/>
                  <a:gd name="T4" fmla="*/ 2130 w 63"/>
                  <a:gd name="T5" fmla="*/ 8770 h 57"/>
                  <a:gd name="T6" fmla="*/ 7736 w 63"/>
                  <a:gd name="T7" fmla="*/ 7623 h 57"/>
                  <a:gd name="T8" fmla="*/ 12201 w 63"/>
                  <a:gd name="T9" fmla="*/ 0 h 57"/>
                  <a:gd name="T10" fmla="*/ 1559 w 63"/>
                  <a:gd name="T11" fmla="*/ 8408 h 57"/>
                  <a:gd name="T12" fmla="*/ 6595 w 63"/>
                  <a:gd name="T13" fmla="*/ 3337 h 57"/>
                  <a:gd name="T14" fmla="*/ 0 w 63"/>
                  <a:gd name="T15" fmla="*/ 10751 h 5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3" h="57">
                    <a:moveTo>
                      <a:pt x="0" y="55"/>
                    </a:moveTo>
                    <a:cubicBezTo>
                      <a:pt x="0" y="55"/>
                      <a:pt x="0" y="57"/>
                      <a:pt x="4" y="57"/>
                    </a:cubicBezTo>
                    <a:cubicBezTo>
                      <a:pt x="3" y="54"/>
                      <a:pt x="11" y="45"/>
                      <a:pt x="11" y="45"/>
                    </a:cubicBezTo>
                    <a:cubicBezTo>
                      <a:pt x="11" y="45"/>
                      <a:pt x="25" y="54"/>
                      <a:pt x="40" y="39"/>
                    </a:cubicBezTo>
                    <a:cubicBezTo>
                      <a:pt x="54" y="23"/>
                      <a:pt x="44" y="11"/>
                      <a:pt x="63" y="0"/>
                    </a:cubicBezTo>
                    <a:cubicBezTo>
                      <a:pt x="17" y="10"/>
                      <a:pt x="7" y="24"/>
                      <a:pt x="8" y="43"/>
                    </a:cubicBezTo>
                    <a:cubicBezTo>
                      <a:pt x="12" y="34"/>
                      <a:pt x="24" y="22"/>
                      <a:pt x="34" y="17"/>
                    </a:cubicBezTo>
                    <a:cubicBezTo>
                      <a:pt x="17" y="29"/>
                      <a:pt x="5" y="47"/>
                      <a:pt x="0" y="55"/>
                    </a:cubicBezTo>
                    <a:close/>
                  </a:path>
                </a:pathLst>
              </a:custGeom>
              <a:solidFill>
                <a:srgbClr val="4D86B3"/>
              </a:solidFill>
              <a:ln>
                <a:noFill/>
              </a:ln>
            </p:spPr>
            <p:txBody>
              <a:bodyPr/>
              <a:lstStyle/>
              <a:p>
                <a:pPr fontAlgn="auto">
                  <a:spcBef>
                    <a:spcPts val="0"/>
                  </a:spcBef>
                  <a:spcAft>
                    <a:spcPts val="0"/>
                  </a:spcAft>
                  <a:defRPr/>
                </a:pPr>
                <a:endParaRPr lang="zh-CN" altLang="en-US" sz="2800">
                  <a:latin typeface="+mn-lt"/>
                  <a:ea typeface="+mn-ea"/>
                </a:endParaRPr>
              </a:p>
            </p:txBody>
          </p:sp>
          <p:sp>
            <p:nvSpPr>
              <p:cNvPr id="48" name="Freeform 64"/>
              <p:cNvSpPr/>
              <p:nvPr/>
            </p:nvSpPr>
            <p:spPr bwMode="auto">
              <a:xfrm>
                <a:off x="3223013" y="1715015"/>
                <a:ext cx="507533" cy="447821"/>
              </a:xfrm>
              <a:custGeom>
                <a:avLst/>
                <a:gdLst>
                  <a:gd name="T0" fmla="*/ 4922 w 50"/>
                  <a:gd name="T1" fmla="*/ 1800 h 44"/>
                  <a:gd name="T2" fmla="*/ 2349 w 50"/>
                  <a:gd name="T3" fmla="*/ 0 h 44"/>
                  <a:gd name="T4" fmla="*/ 209 w 50"/>
                  <a:gd name="T5" fmla="*/ 2955 h 44"/>
                  <a:gd name="T6" fmla="*/ 4712 w 50"/>
                  <a:gd name="T7" fmla="*/ 8704 h 44"/>
                  <a:gd name="T8" fmla="*/ 9567 w 50"/>
                  <a:gd name="T9" fmla="*/ 2955 h 44"/>
                  <a:gd name="T10" fmla="*/ 7428 w 50"/>
                  <a:gd name="T11" fmla="*/ 0 h 44"/>
                  <a:gd name="T12" fmla="*/ 4922 w 50"/>
                  <a:gd name="T13" fmla="*/ 1800 h 4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0" h="44">
                    <a:moveTo>
                      <a:pt x="25" y="9"/>
                    </a:moveTo>
                    <a:cubicBezTo>
                      <a:pt x="22" y="3"/>
                      <a:pt x="19" y="0"/>
                      <a:pt x="12" y="0"/>
                    </a:cubicBezTo>
                    <a:cubicBezTo>
                      <a:pt x="3" y="1"/>
                      <a:pt x="0" y="7"/>
                      <a:pt x="1" y="15"/>
                    </a:cubicBezTo>
                    <a:cubicBezTo>
                      <a:pt x="2" y="25"/>
                      <a:pt x="15" y="31"/>
                      <a:pt x="24" y="44"/>
                    </a:cubicBezTo>
                    <a:cubicBezTo>
                      <a:pt x="34" y="32"/>
                      <a:pt x="48" y="26"/>
                      <a:pt x="49" y="15"/>
                    </a:cubicBezTo>
                    <a:cubicBezTo>
                      <a:pt x="50" y="7"/>
                      <a:pt x="46" y="1"/>
                      <a:pt x="38" y="0"/>
                    </a:cubicBezTo>
                    <a:cubicBezTo>
                      <a:pt x="31" y="0"/>
                      <a:pt x="27" y="3"/>
                      <a:pt x="25" y="9"/>
                    </a:cubicBezTo>
                    <a:close/>
                  </a:path>
                </a:pathLst>
              </a:custGeom>
              <a:solidFill>
                <a:srgbClr val="4D86B3"/>
              </a:solidFill>
              <a:ln>
                <a:noFill/>
              </a:ln>
            </p:spPr>
            <p:txBody>
              <a:bodyPr/>
              <a:lstStyle/>
              <a:p>
                <a:pPr fontAlgn="auto">
                  <a:spcBef>
                    <a:spcPts val="0"/>
                  </a:spcBef>
                  <a:spcAft>
                    <a:spcPts val="0"/>
                  </a:spcAft>
                  <a:defRPr/>
                </a:pPr>
                <a:endParaRPr lang="zh-CN" altLang="en-US" sz="2800">
                  <a:latin typeface="+mn-lt"/>
                  <a:ea typeface="+mn-ea"/>
                </a:endParaRPr>
              </a:p>
            </p:txBody>
          </p:sp>
        </p:grpSp>
      </p:grpSp>
      <p:sp>
        <p:nvSpPr>
          <p:cNvPr id="7175" name="Freeform 271"/>
          <p:cNvSpPr/>
          <p:nvPr/>
        </p:nvSpPr>
        <p:spPr bwMode="auto">
          <a:xfrm>
            <a:off x="2678113" y="4608513"/>
            <a:ext cx="28575" cy="39687"/>
          </a:xfrm>
          <a:custGeom>
            <a:avLst/>
            <a:gdLst>
              <a:gd name="T0" fmla="*/ 2147483647 w 3"/>
              <a:gd name="T1" fmla="*/ 2147483647 h 4"/>
              <a:gd name="T2" fmla="*/ 2147483647 w 3"/>
              <a:gd name="T3" fmla="*/ 2147483647 h 4"/>
              <a:gd name="T4" fmla="*/ 0 w 3"/>
              <a:gd name="T5" fmla="*/ 2147483647 h 4"/>
              <a:gd name="T6" fmla="*/ 0 w 3"/>
              <a:gd name="T7" fmla="*/ 2147483647 h 4"/>
              <a:gd name="T8" fmla="*/ 0 w 3"/>
              <a:gd name="T9" fmla="*/ 0 h 4"/>
              <a:gd name="T10" fmla="*/ 0 w 3"/>
              <a:gd name="T11" fmla="*/ 0 h 4"/>
              <a:gd name="T12" fmla="*/ 0 w 3"/>
              <a:gd name="T13" fmla="*/ 2147483647 h 4"/>
              <a:gd name="T14" fmla="*/ 0 w 3"/>
              <a:gd name="T15" fmla="*/ 2147483647 h 4"/>
              <a:gd name="T16" fmla="*/ 2147483647 w 3"/>
              <a:gd name="T17" fmla="*/ 2147483647 h 4"/>
              <a:gd name="T18" fmla="*/ 2147483647 w 3"/>
              <a:gd name="T19" fmla="*/ 2147483647 h 4"/>
              <a:gd name="T20" fmla="*/ 2147483647 w 3"/>
              <a:gd name="T21" fmla="*/ 0 h 4"/>
              <a:gd name="T22" fmla="*/ 2147483647 w 3"/>
              <a:gd name="T23" fmla="*/ 0 h 4"/>
              <a:gd name="T24" fmla="*/ 2147483647 w 3"/>
              <a:gd name="T25" fmla="*/ 2147483647 h 4"/>
              <a:gd name="T26" fmla="*/ 2147483647 w 3"/>
              <a:gd name="T27" fmla="*/ 2147483647 h 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
              <a:gd name="T43" fmla="*/ 0 h 4"/>
              <a:gd name="T44" fmla="*/ 3 w 3"/>
              <a:gd name="T45" fmla="*/ 4 h 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 h="4">
                <a:moveTo>
                  <a:pt x="2" y="4"/>
                </a:moveTo>
                <a:cubicBezTo>
                  <a:pt x="2" y="4"/>
                  <a:pt x="2" y="4"/>
                  <a:pt x="1" y="4"/>
                </a:cubicBezTo>
                <a:cubicBezTo>
                  <a:pt x="1" y="4"/>
                  <a:pt x="0" y="4"/>
                  <a:pt x="0" y="4"/>
                </a:cubicBezTo>
                <a:cubicBezTo>
                  <a:pt x="0" y="3"/>
                  <a:pt x="0" y="3"/>
                  <a:pt x="0" y="3"/>
                </a:cubicBezTo>
                <a:cubicBezTo>
                  <a:pt x="0" y="0"/>
                  <a:pt x="0" y="0"/>
                  <a:pt x="0" y="0"/>
                </a:cubicBezTo>
                <a:cubicBezTo>
                  <a:pt x="0" y="0"/>
                  <a:pt x="0" y="0"/>
                  <a:pt x="0" y="0"/>
                </a:cubicBezTo>
                <a:cubicBezTo>
                  <a:pt x="0" y="3"/>
                  <a:pt x="0" y="3"/>
                  <a:pt x="0" y="3"/>
                </a:cubicBezTo>
                <a:cubicBezTo>
                  <a:pt x="0" y="3"/>
                  <a:pt x="0" y="3"/>
                  <a:pt x="0" y="3"/>
                </a:cubicBezTo>
                <a:cubicBezTo>
                  <a:pt x="0" y="4"/>
                  <a:pt x="1" y="4"/>
                  <a:pt x="1" y="4"/>
                </a:cubicBezTo>
                <a:cubicBezTo>
                  <a:pt x="2" y="4"/>
                  <a:pt x="2" y="3"/>
                  <a:pt x="2" y="3"/>
                </a:cubicBezTo>
                <a:cubicBezTo>
                  <a:pt x="2" y="0"/>
                  <a:pt x="2" y="0"/>
                  <a:pt x="2" y="0"/>
                </a:cubicBezTo>
                <a:cubicBezTo>
                  <a:pt x="3" y="0"/>
                  <a:pt x="3" y="0"/>
                  <a:pt x="3" y="0"/>
                </a:cubicBezTo>
                <a:cubicBezTo>
                  <a:pt x="3" y="3"/>
                  <a:pt x="3" y="3"/>
                  <a:pt x="3" y="3"/>
                </a:cubicBezTo>
                <a:cubicBezTo>
                  <a:pt x="3" y="3"/>
                  <a:pt x="2" y="3"/>
                  <a:pt x="2" y="4"/>
                </a:cubicBezTo>
                <a:close/>
              </a:path>
            </a:pathLst>
          </a:custGeom>
          <a:solidFill>
            <a:srgbClr val="666666"/>
          </a:solidFill>
          <a:ln w="9525">
            <a:noFill/>
            <a:miter lim="800000"/>
          </a:ln>
        </p:spPr>
        <p:txBody>
          <a:bodyPr/>
          <a:lstStyle/>
          <a:p>
            <a:endParaRPr lang="zh-CN" altLang="en-US" sz="2800">
              <a:latin typeface="Calibri" panose="020F0502020204030204" pitchFamily="34" charset="0"/>
            </a:endParaRPr>
          </a:p>
        </p:txBody>
      </p:sp>
      <p:sp>
        <p:nvSpPr>
          <p:cNvPr id="7176" name="Freeform 272"/>
          <p:cNvSpPr/>
          <p:nvPr/>
        </p:nvSpPr>
        <p:spPr bwMode="auto">
          <a:xfrm>
            <a:off x="2717800" y="4608513"/>
            <a:ext cx="19050" cy="39687"/>
          </a:xfrm>
          <a:custGeom>
            <a:avLst/>
            <a:gdLst>
              <a:gd name="T0" fmla="*/ 2147483647 w 2"/>
              <a:gd name="T1" fmla="*/ 2147483647 h 4"/>
              <a:gd name="T2" fmla="*/ 2147483647 w 2"/>
              <a:gd name="T3" fmla="*/ 0 h 4"/>
              <a:gd name="T4" fmla="*/ 2147483647 w 2"/>
              <a:gd name="T5" fmla="*/ 0 h 4"/>
              <a:gd name="T6" fmla="*/ 2147483647 w 2"/>
              <a:gd name="T7" fmla="*/ 2147483647 h 4"/>
              <a:gd name="T8" fmla="*/ 0 w 2"/>
              <a:gd name="T9" fmla="*/ 2147483647 h 4"/>
              <a:gd name="T10" fmla="*/ 0 w 2"/>
              <a:gd name="T11" fmla="*/ 2147483647 h 4"/>
              <a:gd name="T12" fmla="*/ 0 w 2"/>
              <a:gd name="T13" fmla="*/ 2147483647 h 4"/>
              <a:gd name="T14" fmla="*/ 0 w 2"/>
              <a:gd name="T15" fmla="*/ 2147483647 h 4"/>
              <a:gd name="T16" fmla="*/ 0 w 2"/>
              <a:gd name="T17" fmla="*/ 2147483647 h 4"/>
              <a:gd name="T18" fmla="*/ 0 w 2"/>
              <a:gd name="T19" fmla="*/ 0 h 4"/>
              <a:gd name="T20" fmla="*/ 0 w 2"/>
              <a:gd name="T21" fmla="*/ 0 h 4"/>
              <a:gd name="T22" fmla="*/ 0 w 2"/>
              <a:gd name="T23" fmla="*/ 2147483647 h 4"/>
              <a:gd name="T24" fmla="*/ 2147483647 w 2"/>
              <a:gd name="T25" fmla="*/ 0 h 4"/>
              <a:gd name="T26" fmla="*/ 2147483647 w 2"/>
              <a:gd name="T27" fmla="*/ 0 h 4"/>
              <a:gd name="T28" fmla="*/ 2147483647 w 2"/>
              <a:gd name="T29" fmla="*/ 0 h 4"/>
              <a:gd name="T30" fmla="*/ 2147483647 w 2"/>
              <a:gd name="T31" fmla="*/ 0 h 4"/>
              <a:gd name="T32" fmla="*/ 2147483647 w 2"/>
              <a:gd name="T33" fmla="*/ 2147483647 h 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
              <a:gd name="T52" fmla="*/ 0 h 4"/>
              <a:gd name="T53" fmla="*/ 2 w 2"/>
              <a:gd name="T54" fmla="*/ 4 h 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 h="4">
                <a:moveTo>
                  <a:pt x="2" y="1"/>
                </a:moveTo>
                <a:cubicBezTo>
                  <a:pt x="2" y="1"/>
                  <a:pt x="1" y="1"/>
                  <a:pt x="1" y="0"/>
                </a:cubicBezTo>
                <a:cubicBezTo>
                  <a:pt x="1" y="0"/>
                  <a:pt x="1" y="0"/>
                  <a:pt x="1" y="0"/>
                </a:cubicBezTo>
                <a:cubicBezTo>
                  <a:pt x="1" y="0"/>
                  <a:pt x="1" y="0"/>
                  <a:pt x="1" y="1"/>
                </a:cubicBezTo>
                <a:cubicBezTo>
                  <a:pt x="1" y="1"/>
                  <a:pt x="0" y="1"/>
                  <a:pt x="0" y="1"/>
                </a:cubicBezTo>
                <a:cubicBezTo>
                  <a:pt x="0" y="1"/>
                  <a:pt x="0" y="1"/>
                  <a:pt x="0" y="1"/>
                </a:cubicBezTo>
                <a:cubicBezTo>
                  <a:pt x="0" y="1"/>
                  <a:pt x="0" y="1"/>
                  <a:pt x="0" y="1"/>
                </a:cubicBezTo>
                <a:cubicBezTo>
                  <a:pt x="0" y="4"/>
                  <a:pt x="0" y="4"/>
                  <a:pt x="0" y="4"/>
                </a:cubicBezTo>
                <a:cubicBezTo>
                  <a:pt x="0" y="4"/>
                  <a:pt x="0" y="4"/>
                  <a:pt x="0" y="4"/>
                </a:cubicBezTo>
                <a:cubicBezTo>
                  <a:pt x="0" y="0"/>
                  <a:pt x="0" y="0"/>
                  <a:pt x="0" y="0"/>
                </a:cubicBezTo>
                <a:cubicBezTo>
                  <a:pt x="0" y="0"/>
                  <a:pt x="0" y="0"/>
                  <a:pt x="0" y="0"/>
                </a:cubicBezTo>
                <a:cubicBezTo>
                  <a:pt x="0" y="1"/>
                  <a:pt x="0" y="1"/>
                  <a:pt x="0" y="1"/>
                </a:cubicBezTo>
                <a:cubicBezTo>
                  <a:pt x="0" y="0"/>
                  <a:pt x="0" y="0"/>
                  <a:pt x="1" y="0"/>
                </a:cubicBezTo>
                <a:cubicBezTo>
                  <a:pt x="1" y="0"/>
                  <a:pt x="1" y="0"/>
                  <a:pt x="1" y="0"/>
                </a:cubicBezTo>
                <a:cubicBezTo>
                  <a:pt x="1" y="0"/>
                  <a:pt x="1" y="0"/>
                  <a:pt x="1" y="0"/>
                </a:cubicBezTo>
                <a:cubicBezTo>
                  <a:pt x="2" y="0"/>
                  <a:pt x="2" y="0"/>
                  <a:pt x="2" y="0"/>
                </a:cubicBezTo>
                <a:lnTo>
                  <a:pt x="2" y="1"/>
                </a:lnTo>
                <a:close/>
              </a:path>
            </a:pathLst>
          </a:custGeom>
          <a:solidFill>
            <a:srgbClr val="666666"/>
          </a:solidFill>
          <a:ln w="9525">
            <a:noFill/>
            <a:miter lim="800000"/>
          </a:ln>
        </p:spPr>
        <p:txBody>
          <a:bodyPr/>
          <a:lstStyle/>
          <a:p>
            <a:endParaRPr lang="zh-CN" altLang="en-US" sz="2800">
              <a:latin typeface="Calibri" panose="020F0502020204030204" pitchFamily="34" charset="0"/>
            </a:endParaRPr>
          </a:p>
        </p:txBody>
      </p:sp>
      <p:sp>
        <p:nvSpPr>
          <p:cNvPr id="7177" name="Freeform 307"/>
          <p:cNvSpPr/>
          <p:nvPr/>
        </p:nvSpPr>
        <p:spPr bwMode="auto">
          <a:xfrm>
            <a:off x="3081338" y="3592513"/>
            <a:ext cx="111125" cy="111125"/>
          </a:xfrm>
          <a:custGeom>
            <a:avLst/>
            <a:gdLst>
              <a:gd name="T0" fmla="*/ 2147483647 w 11"/>
              <a:gd name="T1" fmla="*/ 2147483647 h 11"/>
              <a:gd name="T2" fmla="*/ 2147483647 w 11"/>
              <a:gd name="T3" fmla="*/ 2147483647 h 11"/>
              <a:gd name="T4" fmla="*/ 2147483647 w 11"/>
              <a:gd name="T5" fmla="*/ 2147483647 h 11"/>
              <a:gd name="T6" fmla="*/ 2147483647 w 11"/>
              <a:gd name="T7" fmla="*/ 2147483647 h 11"/>
              <a:gd name="T8" fmla="*/ 2147483647 w 11"/>
              <a:gd name="T9" fmla="*/ 2147483647 h 11"/>
              <a:gd name="T10" fmla="*/ 2147483647 w 11"/>
              <a:gd name="T11" fmla="*/ 2147483647 h 11"/>
              <a:gd name="T12" fmla="*/ 2147483647 w 11"/>
              <a:gd name="T13" fmla="*/ 2147483647 h 11"/>
              <a:gd name="T14" fmla="*/ 2147483647 w 11"/>
              <a:gd name="T15" fmla="*/ 2147483647 h 11"/>
              <a:gd name="T16" fmla="*/ 2147483647 w 11"/>
              <a:gd name="T17" fmla="*/ 2147483647 h 11"/>
              <a:gd name="T18" fmla="*/ 2147483647 w 11"/>
              <a:gd name="T19" fmla="*/ 2147483647 h 11"/>
              <a:gd name="T20" fmla="*/ 2147483647 w 11"/>
              <a:gd name="T21" fmla="*/ 2147483647 h 11"/>
              <a:gd name="T22" fmla="*/ 2147483647 w 11"/>
              <a:gd name="T23" fmla="*/ 2147483647 h 11"/>
              <a:gd name="T24" fmla="*/ 2147483647 w 11"/>
              <a:gd name="T25" fmla="*/ 2147483647 h 11"/>
              <a:gd name="T26" fmla="*/ 2147483647 w 11"/>
              <a:gd name="T27" fmla="*/ 2147483647 h 11"/>
              <a:gd name="T28" fmla="*/ 0 w 11"/>
              <a:gd name="T29" fmla="*/ 2147483647 h 11"/>
              <a:gd name="T30" fmla="*/ 0 w 11"/>
              <a:gd name="T31" fmla="*/ 2147483647 h 11"/>
              <a:gd name="T32" fmla="*/ 2147483647 w 11"/>
              <a:gd name="T33" fmla="*/ 2147483647 h 11"/>
              <a:gd name="T34" fmla="*/ 0 w 11"/>
              <a:gd name="T35" fmla="*/ 2147483647 h 11"/>
              <a:gd name="T36" fmla="*/ 2147483647 w 11"/>
              <a:gd name="T37" fmla="*/ 2147483647 h 11"/>
              <a:gd name="T38" fmla="*/ 2147483647 w 11"/>
              <a:gd name="T39" fmla="*/ 2147483647 h 11"/>
              <a:gd name="T40" fmla="*/ 2147483647 w 11"/>
              <a:gd name="T41" fmla="*/ 0 h 11"/>
              <a:gd name="T42" fmla="*/ 2147483647 w 11"/>
              <a:gd name="T43" fmla="*/ 0 h 11"/>
              <a:gd name="T44" fmla="*/ 2147483647 w 11"/>
              <a:gd name="T45" fmla="*/ 2147483647 h 11"/>
              <a:gd name="T46" fmla="*/ 2147483647 w 11"/>
              <a:gd name="T47" fmla="*/ 2147483647 h 1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1"/>
              <a:gd name="T73" fmla="*/ 0 h 11"/>
              <a:gd name="T74" fmla="*/ 11 w 11"/>
              <a:gd name="T75" fmla="*/ 11 h 1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1" h="11">
                <a:moveTo>
                  <a:pt x="10" y="2"/>
                </a:moveTo>
                <a:cubicBezTo>
                  <a:pt x="5" y="1"/>
                  <a:pt x="5" y="1"/>
                  <a:pt x="5" y="1"/>
                </a:cubicBezTo>
                <a:cubicBezTo>
                  <a:pt x="4" y="1"/>
                  <a:pt x="4" y="1"/>
                  <a:pt x="4" y="1"/>
                </a:cubicBezTo>
                <a:cubicBezTo>
                  <a:pt x="3" y="1"/>
                  <a:pt x="3" y="1"/>
                  <a:pt x="3" y="2"/>
                </a:cubicBezTo>
                <a:cubicBezTo>
                  <a:pt x="2" y="3"/>
                  <a:pt x="3" y="4"/>
                  <a:pt x="4" y="4"/>
                </a:cubicBezTo>
                <a:cubicBezTo>
                  <a:pt x="9" y="6"/>
                  <a:pt x="9" y="6"/>
                  <a:pt x="9" y="6"/>
                </a:cubicBezTo>
                <a:cubicBezTo>
                  <a:pt x="9" y="7"/>
                  <a:pt x="9" y="7"/>
                  <a:pt x="9" y="7"/>
                </a:cubicBezTo>
                <a:cubicBezTo>
                  <a:pt x="3" y="5"/>
                  <a:pt x="3" y="5"/>
                  <a:pt x="3" y="5"/>
                </a:cubicBezTo>
                <a:cubicBezTo>
                  <a:pt x="3" y="5"/>
                  <a:pt x="2" y="5"/>
                  <a:pt x="2" y="5"/>
                </a:cubicBezTo>
                <a:cubicBezTo>
                  <a:pt x="2" y="5"/>
                  <a:pt x="1" y="6"/>
                  <a:pt x="1" y="6"/>
                </a:cubicBezTo>
                <a:cubicBezTo>
                  <a:pt x="1" y="7"/>
                  <a:pt x="1" y="7"/>
                  <a:pt x="1" y="8"/>
                </a:cubicBezTo>
                <a:cubicBezTo>
                  <a:pt x="1" y="8"/>
                  <a:pt x="2" y="9"/>
                  <a:pt x="2" y="9"/>
                </a:cubicBezTo>
                <a:cubicBezTo>
                  <a:pt x="8" y="11"/>
                  <a:pt x="8" y="11"/>
                  <a:pt x="8" y="11"/>
                </a:cubicBezTo>
                <a:cubicBezTo>
                  <a:pt x="7" y="11"/>
                  <a:pt x="7" y="11"/>
                  <a:pt x="7" y="11"/>
                </a:cubicBezTo>
                <a:cubicBezTo>
                  <a:pt x="0" y="9"/>
                  <a:pt x="0" y="9"/>
                  <a:pt x="0" y="9"/>
                </a:cubicBezTo>
                <a:cubicBezTo>
                  <a:pt x="0" y="8"/>
                  <a:pt x="0" y="8"/>
                  <a:pt x="0" y="8"/>
                </a:cubicBezTo>
                <a:cubicBezTo>
                  <a:pt x="1" y="8"/>
                  <a:pt x="1" y="8"/>
                  <a:pt x="1" y="8"/>
                </a:cubicBezTo>
                <a:cubicBezTo>
                  <a:pt x="0" y="8"/>
                  <a:pt x="0" y="7"/>
                  <a:pt x="0" y="6"/>
                </a:cubicBezTo>
                <a:cubicBezTo>
                  <a:pt x="1" y="5"/>
                  <a:pt x="1" y="5"/>
                  <a:pt x="2" y="4"/>
                </a:cubicBezTo>
                <a:cubicBezTo>
                  <a:pt x="2" y="4"/>
                  <a:pt x="1" y="3"/>
                  <a:pt x="2" y="2"/>
                </a:cubicBezTo>
                <a:cubicBezTo>
                  <a:pt x="2" y="1"/>
                  <a:pt x="2" y="0"/>
                  <a:pt x="3" y="0"/>
                </a:cubicBezTo>
                <a:cubicBezTo>
                  <a:pt x="4" y="0"/>
                  <a:pt x="4" y="0"/>
                  <a:pt x="5" y="0"/>
                </a:cubicBezTo>
                <a:cubicBezTo>
                  <a:pt x="11" y="2"/>
                  <a:pt x="11" y="2"/>
                  <a:pt x="11" y="2"/>
                </a:cubicBezTo>
                <a:lnTo>
                  <a:pt x="10" y="2"/>
                </a:lnTo>
                <a:close/>
              </a:path>
            </a:pathLst>
          </a:custGeom>
          <a:solidFill>
            <a:srgbClr val="FFFFFF"/>
          </a:solidFill>
          <a:ln w="9525">
            <a:noFill/>
            <a:miter lim="800000"/>
          </a:ln>
        </p:spPr>
        <p:txBody>
          <a:bodyPr/>
          <a:lstStyle/>
          <a:p>
            <a:endParaRPr lang="zh-CN" altLang="en-US" sz="2800">
              <a:latin typeface="Calibri" panose="020F0502020204030204" pitchFamily="34" charset="0"/>
            </a:endParaRPr>
          </a:p>
        </p:txBody>
      </p:sp>
      <p:sp>
        <p:nvSpPr>
          <p:cNvPr id="52" name="TextBox 600"/>
          <p:cNvSpPr txBox="1"/>
          <p:nvPr/>
        </p:nvSpPr>
        <p:spPr bwMode="auto">
          <a:xfrm>
            <a:off x="3846513" y="5946775"/>
            <a:ext cx="1365250" cy="400050"/>
          </a:xfrm>
          <a:prstGeom prst="rect">
            <a:avLst/>
          </a:prstGeom>
          <a:noFill/>
        </p:spPr>
        <p:txBody>
          <a:bodyPr wrap="none">
            <a:spAutoFit/>
          </a:bodyPr>
          <a:lstStyle/>
          <a:p>
            <a:pPr algn="ctr" fontAlgn="auto">
              <a:spcBef>
                <a:spcPts val="0"/>
              </a:spcBef>
              <a:spcAft>
                <a:spcPts val="0"/>
              </a:spcAft>
              <a:defRPr/>
            </a:pPr>
            <a:r>
              <a:rPr lang="zh-CN" altLang="en-US" sz="2000" spc="300" dirty="0">
                <a:latin typeface="微软雅黑" panose="020B0503020204020204" pitchFamily="34" charset="-122"/>
                <a:ea typeface="微软雅黑" panose="020B0503020204020204" pitchFamily="34" charset="-122"/>
                <a:cs typeface="Arial" panose="020B0604020202020204" pitchFamily="34" charset="0"/>
              </a:rPr>
              <a:t>添加标题</a:t>
            </a:r>
            <a:endParaRPr lang="zh-CN" altLang="en-US" sz="2000" spc="300" dirty="0">
              <a:latin typeface="微软雅黑" panose="020B0503020204020204" pitchFamily="34" charset="-122"/>
              <a:ea typeface="微软雅黑" panose="020B0503020204020204" pitchFamily="34" charset="-122"/>
              <a:cs typeface="Arial" panose="020B0604020202020204" pitchFamily="34" charset="0"/>
            </a:endParaRPr>
          </a:p>
        </p:txBody>
      </p:sp>
      <p:sp>
        <p:nvSpPr>
          <p:cNvPr id="53" name="TextBox 601"/>
          <p:cNvSpPr txBox="1"/>
          <p:nvPr/>
        </p:nvSpPr>
        <p:spPr bwMode="auto">
          <a:xfrm>
            <a:off x="547688" y="4413250"/>
            <a:ext cx="1363662" cy="400050"/>
          </a:xfrm>
          <a:prstGeom prst="rect">
            <a:avLst/>
          </a:prstGeom>
          <a:noFill/>
        </p:spPr>
        <p:txBody>
          <a:bodyPr wrap="none">
            <a:spAutoFit/>
          </a:bodyPr>
          <a:lstStyle>
            <a:defPPr>
              <a:defRPr lang="zh-CN"/>
            </a:defPPr>
            <a:lvl1pPr algn="ctr" fontAlgn="auto">
              <a:spcBef>
                <a:spcPts val="0"/>
              </a:spcBef>
              <a:spcAft>
                <a:spcPts val="0"/>
              </a:spcAft>
              <a:defRPr sz="900" spc="300">
                <a:solidFill>
                  <a:srgbClr val="EBAC07"/>
                </a:solidFill>
                <a:latin typeface="微软雅黑" panose="020B0503020204020204" pitchFamily="34" charset="-122"/>
                <a:ea typeface="微软雅黑" panose="020B0503020204020204" pitchFamily="34" charset="-122"/>
                <a:cs typeface="Arial" panose="020B0604020202020204" pitchFamily="34" charset="0"/>
              </a:defRPr>
            </a:lvl1pPr>
          </a:lstStyle>
          <a:p>
            <a:pPr>
              <a:defRPr/>
            </a:pPr>
            <a:r>
              <a:rPr lang="zh-CN" altLang="en-US" sz="2000" dirty="0">
                <a:solidFill>
                  <a:schemeClr val="tx1"/>
                </a:solidFill>
              </a:rPr>
              <a:t>添加标题</a:t>
            </a:r>
            <a:endParaRPr lang="zh-CN" altLang="en-US" sz="2000" dirty="0">
              <a:solidFill>
                <a:schemeClr val="tx1"/>
              </a:solidFill>
            </a:endParaRPr>
          </a:p>
        </p:txBody>
      </p:sp>
      <p:sp>
        <p:nvSpPr>
          <p:cNvPr id="54" name="TextBox 603"/>
          <p:cNvSpPr txBox="1"/>
          <p:nvPr/>
        </p:nvSpPr>
        <p:spPr bwMode="auto">
          <a:xfrm>
            <a:off x="3851275" y="1714500"/>
            <a:ext cx="1365250" cy="400050"/>
          </a:xfrm>
          <a:prstGeom prst="rect">
            <a:avLst/>
          </a:prstGeom>
          <a:noFill/>
        </p:spPr>
        <p:txBody>
          <a:bodyPr wrap="none">
            <a:spAutoFit/>
          </a:bodyPr>
          <a:lstStyle>
            <a:defPPr>
              <a:defRPr lang="zh-CN"/>
            </a:defPPr>
            <a:lvl1pPr algn="ctr" fontAlgn="auto">
              <a:spcBef>
                <a:spcPts val="0"/>
              </a:spcBef>
              <a:spcAft>
                <a:spcPts val="0"/>
              </a:spcAft>
              <a:defRPr sz="9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pPr>
              <a:defRPr/>
            </a:pPr>
            <a:r>
              <a:rPr lang="zh-CN" altLang="en-US" sz="2000" dirty="0">
                <a:solidFill>
                  <a:schemeClr val="tx1"/>
                </a:solidFill>
              </a:rPr>
              <a:t>添加标题</a:t>
            </a:r>
            <a:endParaRPr lang="zh-CN" altLang="en-US" sz="2000" dirty="0">
              <a:solidFill>
                <a:schemeClr val="tx1"/>
              </a:solidFill>
            </a:endParaRPr>
          </a:p>
        </p:txBody>
      </p:sp>
      <p:sp>
        <p:nvSpPr>
          <p:cNvPr id="55" name="TextBox 604"/>
          <p:cNvSpPr txBox="1"/>
          <p:nvPr/>
        </p:nvSpPr>
        <p:spPr bwMode="auto">
          <a:xfrm>
            <a:off x="4967288" y="4413250"/>
            <a:ext cx="1363662" cy="400050"/>
          </a:xfrm>
          <a:prstGeom prst="rect">
            <a:avLst/>
          </a:prstGeom>
          <a:noFill/>
        </p:spPr>
        <p:txBody>
          <a:bodyPr wrap="none">
            <a:spAutoFit/>
          </a:bodyPr>
          <a:lstStyle>
            <a:defPPr>
              <a:defRPr lang="zh-CN"/>
            </a:defPPr>
            <a:lvl1pPr algn="ctr" fontAlgn="auto">
              <a:spcBef>
                <a:spcPts val="0"/>
              </a:spcBef>
              <a:spcAft>
                <a:spcPts val="0"/>
              </a:spcAft>
              <a:defRPr sz="900" spc="300">
                <a:solidFill>
                  <a:srgbClr val="284848"/>
                </a:solidFill>
                <a:latin typeface="微软雅黑" panose="020B0503020204020204" pitchFamily="34" charset="-122"/>
                <a:ea typeface="微软雅黑" panose="020B0503020204020204" pitchFamily="34" charset="-122"/>
                <a:cs typeface="Arial" panose="020B0604020202020204" pitchFamily="34" charset="0"/>
              </a:defRPr>
            </a:lvl1pPr>
          </a:lstStyle>
          <a:p>
            <a:pPr>
              <a:defRPr/>
            </a:pPr>
            <a:r>
              <a:rPr lang="zh-CN" altLang="en-US" sz="2000" dirty="0">
                <a:solidFill>
                  <a:schemeClr val="tx1"/>
                </a:solidFill>
              </a:rPr>
              <a:t>添加标题</a:t>
            </a:r>
            <a:endParaRPr lang="zh-CN" altLang="en-US" sz="2000" dirty="0">
              <a:solidFill>
                <a:schemeClr val="tx1"/>
              </a:solidFill>
            </a:endParaRPr>
          </a:p>
        </p:txBody>
      </p:sp>
      <p:sp>
        <p:nvSpPr>
          <p:cNvPr id="7182" name="Content Placeholder 2"/>
          <p:cNvSpPr txBox="1"/>
          <p:nvPr/>
        </p:nvSpPr>
        <p:spPr bwMode="auto">
          <a:xfrm>
            <a:off x="6330950" y="1866900"/>
            <a:ext cx="5232400" cy="812800"/>
          </a:xfrm>
          <a:prstGeom prst="rect">
            <a:avLst/>
          </a:prstGeom>
          <a:noFill/>
          <a:ln w="9525">
            <a:noFill/>
            <a:miter lim="800000"/>
          </a:ln>
        </p:spPr>
        <p:txBody>
          <a:bodyPr/>
          <a:lstStyle/>
          <a:p>
            <a:pPr>
              <a:spcBef>
                <a:spcPct val="20000"/>
              </a:spcBef>
              <a:buFont typeface="Arial" panose="020B0604020202020204" pitchFamily="34" charset="0"/>
              <a:buNone/>
            </a:pPr>
            <a:r>
              <a:rPr lang="en-US" altLang="zh-CN" sz="1200">
                <a:solidFill>
                  <a:srgbClr val="113A59"/>
                </a:solidFill>
                <a:latin typeface="Calibri" panose="020F050202020403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endParaRPr lang="en-US" altLang="zh-CN" sz="1200">
              <a:solidFill>
                <a:srgbClr val="113A59"/>
              </a:solidFill>
              <a:latin typeface="Calibri" panose="020F0502020204030204" pitchFamily="34" charset="0"/>
            </a:endParaRPr>
          </a:p>
        </p:txBody>
      </p:sp>
      <p:sp>
        <p:nvSpPr>
          <p:cNvPr id="7183" name="Content Placeholder 2"/>
          <p:cNvSpPr txBox="1"/>
          <p:nvPr/>
        </p:nvSpPr>
        <p:spPr bwMode="auto">
          <a:xfrm>
            <a:off x="6330950" y="3105150"/>
            <a:ext cx="5232400" cy="814388"/>
          </a:xfrm>
          <a:prstGeom prst="rect">
            <a:avLst/>
          </a:prstGeom>
          <a:noFill/>
          <a:ln w="9525">
            <a:noFill/>
            <a:miter lim="800000"/>
          </a:ln>
        </p:spPr>
        <p:txBody>
          <a:bodyPr/>
          <a:lstStyle/>
          <a:p>
            <a:pPr>
              <a:spcBef>
                <a:spcPct val="20000"/>
              </a:spcBef>
              <a:buFont typeface="Arial" panose="020B0604020202020204" pitchFamily="34" charset="0"/>
              <a:buNone/>
            </a:pPr>
            <a:r>
              <a:rPr lang="en-US" altLang="zh-CN" sz="1200">
                <a:solidFill>
                  <a:srgbClr val="113A59"/>
                </a:solidFill>
                <a:latin typeface="Calibri" panose="020F050202020403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endParaRPr lang="en-US" altLang="zh-CN" sz="1200">
              <a:solidFill>
                <a:srgbClr val="113A59"/>
              </a:solidFill>
              <a:latin typeface="Calibri" panose="020F0502020204030204" pitchFamily="34" charset="0"/>
            </a:endParaRPr>
          </a:p>
        </p:txBody>
      </p:sp>
      <p:sp>
        <p:nvSpPr>
          <p:cNvPr id="7184" name="Content Placeholder 2"/>
          <p:cNvSpPr txBox="1"/>
          <p:nvPr/>
        </p:nvSpPr>
        <p:spPr bwMode="auto">
          <a:xfrm>
            <a:off x="6330950" y="4344988"/>
            <a:ext cx="5232400" cy="814387"/>
          </a:xfrm>
          <a:prstGeom prst="rect">
            <a:avLst/>
          </a:prstGeom>
          <a:noFill/>
          <a:ln w="9525">
            <a:noFill/>
            <a:miter lim="800000"/>
          </a:ln>
        </p:spPr>
        <p:txBody>
          <a:bodyPr/>
          <a:lstStyle/>
          <a:p>
            <a:pPr>
              <a:spcBef>
                <a:spcPct val="20000"/>
              </a:spcBef>
              <a:buFont typeface="Arial" panose="020B0604020202020204" pitchFamily="34" charset="0"/>
              <a:buNone/>
            </a:pPr>
            <a:r>
              <a:rPr lang="en-US" altLang="zh-CN" sz="1200">
                <a:solidFill>
                  <a:srgbClr val="113A59"/>
                </a:solidFill>
                <a:latin typeface="Calibri" panose="020F050202020403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endParaRPr lang="en-US" altLang="zh-CN" sz="1200">
              <a:solidFill>
                <a:srgbClr val="113A59"/>
              </a:solidFill>
              <a:latin typeface="Calibri" panose="020F0502020204030204" pitchFamily="34" charset="0"/>
            </a:endParaRPr>
          </a:p>
        </p:txBody>
      </p:sp>
      <p:sp>
        <p:nvSpPr>
          <p:cNvPr id="7185" name="Content Placeholder 2"/>
          <p:cNvSpPr txBox="1"/>
          <p:nvPr/>
        </p:nvSpPr>
        <p:spPr bwMode="auto">
          <a:xfrm>
            <a:off x="6330950" y="5583238"/>
            <a:ext cx="5232400" cy="814387"/>
          </a:xfrm>
          <a:prstGeom prst="rect">
            <a:avLst/>
          </a:prstGeom>
          <a:noFill/>
          <a:ln w="9525">
            <a:noFill/>
            <a:miter lim="800000"/>
          </a:ln>
        </p:spPr>
        <p:txBody>
          <a:bodyPr/>
          <a:lstStyle/>
          <a:p>
            <a:pPr>
              <a:spcBef>
                <a:spcPct val="20000"/>
              </a:spcBef>
              <a:buFont typeface="Arial" panose="020B0604020202020204" pitchFamily="34" charset="0"/>
              <a:buNone/>
            </a:pPr>
            <a:r>
              <a:rPr lang="en-US" altLang="zh-CN" sz="1200">
                <a:solidFill>
                  <a:srgbClr val="113A59"/>
                </a:solidFill>
                <a:latin typeface="Calibri" panose="020F050202020403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endParaRPr lang="en-US" altLang="zh-CN" sz="1200">
              <a:solidFill>
                <a:srgbClr val="113A59"/>
              </a:solidFill>
              <a:latin typeface="Calibri" panose="020F050202020403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pyright Notice"/>
          <p:cNvSpPr/>
          <p:nvPr/>
        </p:nvSpPr>
        <p:spPr bwMode="auto">
          <a:xfrm>
            <a:off x="3722688" y="601663"/>
            <a:ext cx="4746625" cy="434975"/>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sz="2400" b="1" cap="small" dirty="0" smtClean="0">
                <a:solidFill>
                  <a:srgbClr val="4D86B3"/>
                </a:solidFill>
                <a:latin typeface="微软雅黑" panose="020B0503020204020204" pitchFamily="34" charset="-122"/>
                <a:ea typeface="微软雅黑" panose="020B0503020204020204" pitchFamily="34" charset="-122"/>
              </a:rPr>
              <a:t>MOMODA POWER TEMPLATE</a:t>
            </a:r>
            <a:endParaRPr lang="en-US" sz="2400" b="1" cap="small" dirty="0">
              <a:solidFill>
                <a:srgbClr val="4D86B3"/>
              </a:solidFill>
              <a:latin typeface="微软雅黑" panose="020B0503020204020204" pitchFamily="34" charset="-122"/>
              <a:ea typeface="微软雅黑" panose="020B0503020204020204" pitchFamily="34" charset="-122"/>
            </a:endParaRP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8196" name="组合 19"/>
          <p:cNvGrpSpPr/>
          <p:nvPr/>
        </p:nvGrpSpPr>
        <p:grpSpPr bwMode="auto">
          <a:xfrm>
            <a:off x="8915400" y="704850"/>
            <a:ext cx="2247900" cy="533400"/>
            <a:chOff x="2028559" y="4443106"/>
            <a:chExt cx="10163441" cy="2414894"/>
          </a:xfrm>
        </p:grpSpPr>
        <p:grpSp>
          <p:nvGrpSpPr>
            <p:cNvPr id="8221" name="组合 4"/>
            <p:cNvGrpSpPr/>
            <p:nvPr/>
          </p:nvGrpSpPr>
          <p:grpSpPr bwMode="auto">
            <a:xfrm>
              <a:off x="4956670" y="4443106"/>
              <a:ext cx="4884016" cy="2414894"/>
              <a:chOff x="4956670" y="4443106"/>
              <a:chExt cx="4884016" cy="2414894"/>
            </a:xfrm>
          </p:grpSpPr>
          <p:sp>
            <p:nvSpPr>
              <p:cNvPr id="6" name="等腰三角形 5"/>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7" name="任意多边形 6"/>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8222" name="组合 7"/>
            <p:cNvGrpSpPr/>
            <p:nvPr/>
          </p:nvGrpSpPr>
          <p:grpSpPr bwMode="auto">
            <a:xfrm>
              <a:off x="3492614" y="5410200"/>
              <a:ext cx="2928111" cy="1447800"/>
              <a:chOff x="4956670" y="4443106"/>
              <a:chExt cx="4884016" cy="2414894"/>
            </a:xfrm>
          </p:grpSpPr>
          <p:sp>
            <p:nvSpPr>
              <p:cNvPr id="9" name="等腰三角形 8"/>
              <p:cNvSpPr/>
              <p:nvPr/>
            </p:nvSpPr>
            <p:spPr>
              <a:xfrm>
                <a:off x="4956957"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0" name="任意多边形 9"/>
              <p:cNvSpPr/>
              <p:nvPr/>
            </p:nvSpPr>
            <p:spPr>
              <a:xfrm>
                <a:off x="4956957"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8223" name="组合 10"/>
            <p:cNvGrpSpPr/>
            <p:nvPr/>
          </p:nvGrpSpPr>
          <p:grpSpPr bwMode="auto">
            <a:xfrm>
              <a:off x="7721714" y="5048250"/>
              <a:ext cx="3660139" cy="1809750"/>
              <a:chOff x="4956670" y="4443106"/>
              <a:chExt cx="4884016" cy="2414894"/>
            </a:xfrm>
          </p:grpSpPr>
          <p:sp>
            <p:nvSpPr>
              <p:cNvPr id="12" name="等腰三角形 11"/>
              <p:cNvSpPr/>
              <p:nvPr/>
            </p:nvSpPr>
            <p:spPr>
              <a:xfrm>
                <a:off x="4954884"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3" name="任意多边形 12"/>
              <p:cNvSpPr/>
              <p:nvPr/>
            </p:nvSpPr>
            <p:spPr>
              <a:xfrm>
                <a:off x="4954884" y="4441209"/>
                <a:ext cx="2442286"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8224" name="组合 13"/>
            <p:cNvGrpSpPr/>
            <p:nvPr/>
          </p:nvGrpSpPr>
          <p:grpSpPr bwMode="auto">
            <a:xfrm>
              <a:off x="2028559" y="6342960"/>
              <a:ext cx="1041643" cy="515039"/>
              <a:chOff x="4956670" y="4443106"/>
              <a:chExt cx="4884016" cy="2414894"/>
            </a:xfrm>
          </p:grpSpPr>
          <p:sp>
            <p:nvSpPr>
              <p:cNvPr id="15" name="等腰三角形 14"/>
              <p:cNvSpPr/>
              <p:nvPr/>
            </p:nvSpPr>
            <p:spPr>
              <a:xfrm>
                <a:off x="4956670"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6" name="任意多边形 15"/>
              <p:cNvSpPr/>
              <p:nvPr/>
            </p:nvSpPr>
            <p:spPr>
              <a:xfrm>
                <a:off x="4956670" y="4431685"/>
                <a:ext cx="2456752"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8225" name="组合 16"/>
            <p:cNvGrpSpPr/>
            <p:nvPr/>
          </p:nvGrpSpPr>
          <p:grpSpPr bwMode="auto">
            <a:xfrm>
              <a:off x="11150357" y="6342960"/>
              <a:ext cx="1041643" cy="515039"/>
              <a:chOff x="4956670" y="4443106"/>
              <a:chExt cx="4884016" cy="2414894"/>
            </a:xfrm>
          </p:grpSpPr>
          <p:sp>
            <p:nvSpPr>
              <p:cNvPr id="18" name="等腰三角形 17"/>
              <p:cNvSpPr/>
              <p:nvPr/>
            </p:nvSpPr>
            <p:spPr>
              <a:xfrm>
                <a:off x="4960867"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9" name="任意多边形 18"/>
              <p:cNvSpPr/>
              <p:nvPr/>
            </p:nvSpPr>
            <p:spPr>
              <a:xfrm>
                <a:off x="4960867" y="4431685"/>
                <a:ext cx="2456731"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grpSp>
        <p:nvGrpSpPr>
          <p:cNvPr id="8197" name="组合 20"/>
          <p:cNvGrpSpPr/>
          <p:nvPr/>
        </p:nvGrpSpPr>
        <p:grpSpPr bwMode="auto">
          <a:xfrm flipH="1">
            <a:off x="742950" y="704850"/>
            <a:ext cx="2247900" cy="533400"/>
            <a:chOff x="2028559" y="4443106"/>
            <a:chExt cx="10163441" cy="2414894"/>
          </a:xfrm>
        </p:grpSpPr>
        <p:grpSp>
          <p:nvGrpSpPr>
            <p:cNvPr id="8206" name="组合 21"/>
            <p:cNvGrpSpPr/>
            <p:nvPr/>
          </p:nvGrpSpPr>
          <p:grpSpPr bwMode="auto">
            <a:xfrm>
              <a:off x="4956670" y="4443106"/>
              <a:ext cx="4884016" cy="2414894"/>
              <a:chOff x="4956670" y="4443106"/>
              <a:chExt cx="4884016" cy="2414894"/>
            </a:xfrm>
          </p:grpSpPr>
          <p:sp>
            <p:nvSpPr>
              <p:cNvPr id="35" name="等腰三角形 34"/>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6" name="任意多边形 35"/>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8207" name="组合 22"/>
            <p:cNvGrpSpPr/>
            <p:nvPr/>
          </p:nvGrpSpPr>
          <p:grpSpPr bwMode="auto">
            <a:xfrm>
              <a:off x="3492614" y="5410200"/>
              <a:ext cx="2928111" cy="1447800"/>
              <a:chOff x="4956670" y="4443106"/>
              <a:chExt cx="4884016" cy="2414894"/>
            </a:xfrm>
          </p:grpSpPr>
          <p:sp>
            <p:nvSpPr>
              <p:cNvPr id="33" name="等腰三角形 32"/>
              <p:cNvSpPr/>
              <p:nvPr/>
            </p:nvSpPr>
            <p:spPr>
              <a:xfrm>
                <a:off x="4956949"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4" name="任意多边形 33"/>
              <p:cNvSpPr/>
              <p:nvPr/>
            </p:nvSpPr>
            <p:spPr>
              <a:xfrm>
                <a:off x="4956949"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8208" name="组合 23"/>
            <p:cNvGrpSpPr/>
            <p:nvPr/>
          </p:nvGrpSpPr>
          <p:grpSpPr bwMode="auto">
            <a:xfrm>
              <a:off x="7721714" y="5048250"/>
              <a:ext cx="3660139" cy="1809750"/>
              <a:chOff x="4956670" y="4443106"/>
              <a:chExt cx="4884016" cy="2414894"/>
            </a:xfrm>
          </p:grpSpPr>
          <p:sp>
            <p:nvSpPr>
              <p:cNvPr id="31" name="等腰三角形 30"/>
              <p:cNvSpPr/>
              <p:nvPr/>
            </p:nvSpPr>
            <p:spPr>
              <a:xfrm>
                <a:off x="4954878"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2" name="任意多边形 31"/>
              <p:cNvSpPr/>
              <p:nvPr/>
            </p:nvSpPr>
            <p:spPr>
              <a:xfrm>
                <a:off x="4954878" y="4441209"/>
                <a:ext cx="2442292"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8209" name="组合 24"/>
            <p:cNvGrpSpPr/>
            <p:nvPr/>
          </p:nvGrpSpPr>
          <p:grpSpPr bwMode="auto">
            <a:xfrm>
              <a:off x="2028559" y="6342960"/>
              <a:ext cx="1041643" cy="515039"/>
              <a:chOff x="4956670" y="4443106"/>
              <a:chExt cx="4884016" cy="2414894"/>
            </a:xfrm>
          </p:grpSpPr>
          <p:sp>
            <p:nvSpPr>
              <p:cNvPr id="29" name="等腰三角形 28"/>
              <p:cNvSpPr/>
              <p:nvPr/>
            </p:nvSpPr>
            <p:spPr>
              <a:xfrm>
                <a:off x="4956670"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0" name="任意多边形 29"/>
              <p:cNvSpPr/>
              <p:nvPr/>
            </p:nvSpPr>
            <p:spPr>
              <a:xfrm>
                <a:off x="4956670"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8210" name="组合 25"/>
            <p:cNvGrpSpPr/>
            <p:nvPr/>
          </p:nvGrpSpPr>
          <p:grpSpPr bwMode="auto">
            <a:xfrm>
              <a:off x="11150357" y="6342960"/>
              <a:ext cx="1041643" cy="515039"/>
              <a:chOff x="4956670" y="4443106"/>
              <a:chExt cx="4884016" cy="2414894"/>
            </a:xfrm>
          </p:grpSpPr>
          <p:sp>
            <p:nvSpPr>
              <p:cNvPr id="27" name="等腰三角形 26"/>
              <p:cNvSpPr/>
              <p:nvPr/>
            </p:nvSpPr>
            <p:spPr>
              <a:xfrm>
                <a:off x="4960846"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8" name="任意多边形 27"/>
              <p:cNvSpPr/>
              <p:nvPr/>
            </p:nvSpPr>
            <p:spPr>
              <a:xfrm>
                <a:off x="4960846"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sp>
        <p:nvSpPr>
          <p:cNvPr id="8198" name="Freeform 6"/>
          <p:cNvSpPr/>
          <p:nvPr/>
        </p:nvSpPr>
        <p:spPr bwMode="auto">
          <a:xfrm>
            <a:off x="895350" y="1638300"/>
            <a:ext cx="4552950" cy="2778125"/>
          </a:xfrm>
          <a:custGeom>
            <a:avLst/>
            <a:gdLst>
              <a:gd name="T0" fmla="*/ 4552950 w 1377"/>
              <a:gd name="T1" fmla="*/ 598463 h 840"/>
              <a:gd name="T2" fmla="*/ 3418846 w 1377"/>
              <a:gd name="T3" fmla="*/ 297578 h 840"/>
              <a:gd name="T4" fmla="*/ 2284741 w 1377"/>
              <a:gd name="T5" fmla="*/ 0 h 840"/>
              <a:gd name="T6" fmla="*/ 1134104 w 1377"/>
              <a:gd name="T7" fmla="*/ 297578 h 840"/>
              <a:gd name="T8" fmla="*/ 0 w 1377"/>
              <a:gd name="T9" fmla="*/ 598463 h 840"/>
              <a:gd name="T10" fmla="*/ 0 w 1377"/>
              <a:gd name="T11" fmla="*/ 598463 h 840"/>
              <a:gd name="T12" fmla="*/ 0 w 1377"/>
              <a:gd name="T13" fmla="*/ 2777398 h 840"/>
              <a:gd name="T14" fmla="*/ 4552950 w 1377"/>
              <a:gd name="T15" fmla="*/ 2777398 h 840"/>
              <a:gd name="T16" fmla="*/ 4552950 w 1377"/>
              <a:gd name="T17" fmla="*/ 598463 h 840"/>
              <a:gd name="T18" fmla="*/ 4552950 w 1377"/>
              <a:gd name="T19" fmla="*/ 598463 h 84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377"/>
              <a:gd name="T31" fmla="*/ 0 h 840"/>
              <a:gd name="T32" fmla="*/ 1377 w 1377"/>
              <a:gd name="T33" fmla="*/ 840 h 84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377" h="840">
                <a:moveTo>
                  <a:pt x="1377" y="181"/>
                </a:moveTo>
                <a:lnTo>
                  <a:pt x="1034" y="90"/>
                </a:lnTo>
                <a:lnTo>
                  <a:pt x="691" y="0"/>
                </a:lnTo>
                <a:lnTo>
                  <a:pt x="343" y="90"/>
                </a:lnTo>
                <a:lnTo>
                  <a:pt x="0" y="181"/>
                </a:lnTo>
                <a:lnTo>
                  <a:pt x="0" y="840"/>
                </a:lnTo>
                <a:lnTo>
                  <a:pt x="1377" y="840"/>
                </a:lnTo>
                <a:lnTo>
                  <a:pt x="1377" y="181"/>
                </a:lnTo>
                <a:close/>
              </a:path>
            </a:pathLst>
          </a:custGeom>
          <a:solidFill>
            <a:srgbClr val="113A59"/>
          </a:solidFill>
          <a:ln w="9525">
            <a:noFill/>
            <a:miter lim="800000"/>
          </a:ln>
        </p:spPr>
        <p:txBody>
          <a:bodyPr/>
          <a:lstStyle/>
          <a:p>
            <a:endParaRPr lang="zh-CN" altLang="en-US" sz="4800">
              <a:latin typeface="Calibri" panose="020F0502020204030204" pitchFamily="34" charset="0"/>
            </a:endParaRPr>
          </a:p>
        </p:txBody>
      </p:sp>
      <p:sp>
        <p:nvSpPr>
          <p:cNvPr id="8199" name="Freeform 7"/>
          <p:cNvSpPr/>
          <p:nvPr/>
        </p:nvSpPr>
        <p:spPr bwMode="auto">
          <a:xfrm>
            <a:off x="895350" y="4773613"/>
            <a:ext cx="4552950" cy="1716087"/>
          </a:xfrm>
          <a:custGeom>
            <a:avLst/>
            <a:gdLst>
              <a:gd name="T0" fmla="*/ 0 w 1377"/>
              <a:gd name="T1" fmla="*/ 0 h 519"/>
              <a:gd name="T2" fmla="*/ 0 w 1377"/>
              <a:gd name="T3" fmla="*/ 1104347 h 519"/>
              <a:gd name="T4" fmla="*/ 0 w 1377"/>
              <a:gd name="T5" fmla="*/ 1104347 h 519"/>
              <a:gd name="T6" fmla="*/ 1134104 w 1377"/>
              <a:gd name="T7" fmla="*/ 1401925 h 519"/>
              <a:gd name="T8" fmla="*/ 2284741 w 1377"/>
              <a:gd name="T9" fmla="*/ 1716036 h 519"/>
              <a:gd name="T10" fmla="*/ 3418846 w 1377"/>
              <a:gd name="T11" fmla="*/ 1401925 h 519"/>
              <a:gd name="T12" fmla="*/ 4552950 w 1377"/>
              <a:gd name="T13" fmla="*/ 1104347 h 519"/>
              <a:gd name="T14" fmla="*/ 4552950 w 1377"/>
              <a:gd name="T15" fmla="*/ 1104347 h 519"/>
              <a:gd name="T16" fmla="*/ 4552950 w 1377"/>
              <a:gd name="T17" fmla="*/ 0 h 519"/>
              <a:gd name="T18" fmla="*/ 0 w 1377"/>
              <a:gd name="T19" fmla="*/ 0 h 51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377"/>
              <a:gd name="T31" fmla="*/ 0 h 519"/>
              <a:gd name="T32" fmla="*/ 1377 w 1377"/>
              <a:gd name="T33" fmla="*/ 519 h 51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377" h="519">
                <a:moveTo>
                  <a:pt x="0" y="0"/>
                </a:moveTo>
                <a:lnTo>
                  <a:pt x="0" y="334"/>
                </a:lnTo>
                <a:lnTo>
                  <a:pt x="343" y="424"/>
                </a:lnTo>
                <a:lnTo>
                  <a:pt x="691" y="519"/>
                </a:lnTo>
                <a:lnTo>
                  <a:pt x="1034" y="424"/>
                </a:lnTo>
                <a:lnTo>
                  <a:pt x="1377" y="334"/>
                </a:lnTo>
                <a:lnTo>
                  <a:pt x="1377" y="0"/>
                </a:lnTo>
                <a:lnTo>
                  <a:pt x="0" y="0"/>
                </a:lnTo>
                <a:close/>
              </a:path>
            </a:pathLst>
          </a:custGeom>
          <a:solidFill>
            <a:srgbClr val="4D86B3"/>
          </a:solidFill>
          <a:ln w="9525">
            <a:noFill/>
            <a:miter lim="800000"/>
          </a:ln>
        </p:spPr>
        <p:txBody>
          <a:bodyPr/>
          <a:lstStyle/>
          <a:p>
            <a:endParaRPr lang="zh-CN" altLang="en-US" sz="4800">
              <a:latin typeface="Calibri" panose="020F0502020204030204" pitchFamily="34" charset="0"/>
            </a:endParaRPr>
          </a:p>
        </p:txBody>
      </p:sp>
      <p:sp>
        <p:nvSpPr>
          <p:cNvPr id="39" name="TextBox 269"/>
          <p:cNvSpPr txBox="1"/>
          <p:nvPr/>
        </p:nvSpPr>
        <p:spPr>
          <a:xfrm>
            <a:off x="2138363" y="2547938"/>
            <a:ext cx="2066925" cy="1200150"/>
          </a:xfrm>
          <a:prstGeom prst="rect">
            <a:avLst/>
          </a:prstGeom>
          <a:noFill/>
        </p:spPr>
        <p:txBody>
          <a:bodyPr wrap="none">
            <a:spAutoFit/>
          </a:bodyPr>
          <a:lstStyle>
            <a:defPPr>
              <a:defRPr lang="zh-CN"/>
            </a:defPPr>
            <a:lvl1pPr algn="ctr" fontAlgn="auto">
              <a:spcBef>
                <a:spcPts val="0"/>
              </a:spcBef>
              <a:spcAft>
                <a:spcPts val="0"/>
              </a:spcAft>
              <a:defRPr sz="700" spc="30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defRPr>
            </a:lvl1pPr>
          </a:lstStyle>
          <a:p>
            <a:pPr>
              <a:defRPr/>
            </a:pPr>
            <a:r>
              <a:rPr lang="en-US" altLang="zh-CN" sz="7200" dirty="0" smtClean="0">
                <a:solidFill>
                  <a:srgbClr val="F3C953"/>
                </a:solidFill>
              </a:rPr>
              <a:t>75</a:t>
            </a:r>
            <a:r>
              <a:rPr lang="en-US" altLang="zh-CN" sz="6000" dirty="0" smtClean="0">
                <a:solidFill>
                  <a:srgbClr val="F3C953"/>
                </a:solidFill>
              </a:rPr>
              <a:t>%</a:t>
            </a:r>
            <a:endParaRPr lang="zh-CN" altLang="en-US" sz="7200" dirty="0">
              <a:solidFill>
                <a:srgbClr val="F3C953"/>
              </a:solidFill>
            </a:endParaRPr>
          </a:p>
        </p:txBody>
      </p:sp>
      <p:sp>
        <p:nvSpPr>
          <p:cNvPr id="40" name="TextBox 270"/>
          <p:cNvSpPr txBox="1"/>
          <p:nvPr/>
        </p:nvSpPr>
        <p:spPr>
          <a:xfrm>
            <a:off x="2138363" y="4849813"/>
            <a:ext cx="2066925" cy="1200150"/>
          </a:xfrm>
          <a:prstGeom prst="rect">
            <a:avLst/>
          </a:prstGeom>
          <a:noFill/>
        </p:spPr>
        <p:txBody>
          <a:bodyPr wrap="none">
            <a:spAutoFit/>
          </a:bodyPr>
          <a:lstStyle>
            <a:defPPr>
              <a:defRPr lang="zh-CN"/>
            </a:defPPr>
            <a:lvl1pPr algn="ctr" fontAlgn="auto">
              <a:spcBef>
                <a:spcPts val="0"/>
              </a:spcBef>
              <a:spcAft>
                <a:spcPts val="0"/>
              </a:spcAft>
              <a:defRPr sz="700" spc="30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defRPr>
            </a:lvl1pPr>
          </a:lstStyle>
          <a:p>
            <a:pPr>
              <a:defRPr/>
            </a:pPr>
            <a:r>
              <a:rPr lang="en-US" altLang="zh-CN" sz="7200" dirty="0" smtClean="0">
                <a:solidFill>
                  <a:srgbClr val="F3C953"/>
                </a:solidFill>
              </a:rPr>
              <a:t>25</a:t>
            </a:r>
            <a:r>
              <a:rPr lang="en-US" altLang="zh-CN" sz="6000" dirty="0" smtClean="0">
                <a:solidFill>
                  <a:srgbClr val="F3C953"/>
                </a:solidFill>
              </a:rPr>
              <a:t>%</a:t>
            </a:r>
            <a:endParaRPr lang="zh-CN" altLang="en-US" sz="7200" dirty="0">
              <a:solidFill>
                <a:srgbClr val="F3C953"/>
              </a:solidFill>
            </a:endParaRPr>
          </a:p>
        </p:txBody>
      </p:sp>
      <p:sp>
        <p:nvSpPr>
          <p:cNvPr id="8202" name="Content Placeholder 2"/>
          <p:cNvSpPr txBox="1"/>
          <p:nvPr/>
        </p:nvSpPr>
        <p:spPr bwMode="auto">
          <a:xfrm>
            <a:off x="6330950" y="1933575"/>
            <a:ext cx="5232400" cy="814388"/>
          </a:xfrm>
          <a:prstGeom prst="rect">
            <a:avLst/>
          </a:prstGeom>
          <a:noFill/>
          <a:ln w="9525">
            <a:noFill/>
            <a:miter lim="800000"/>
          </a:ln>
        </p:spPr>
        <p:txBody>
          <a:bodyPr/>
          <a:lstStyle/>
          <a:p>
            <a:pPr>
              <a:spcBef>
                <a:spcPct val="20000"/>
              </a:spcBef>
              <a:buFont typeface="Arial" panose="020B0604020202020204" pitchFamily="34" charset="0"/>
              <a:buNone/>
            </a:pPr>
            <a:r>
              <a:rPr lang="en-US" altLang="zh-CN" sz="1200">
                <a:solidFill>
                  <a:srgbClr val="113A59"/>
                </a:solidFill>
                <a:latin typeface="Calibri" panose="020F050202020403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endParaRPr lang="en-US" altLang="zh-CN" sz="1200">
              <a:solidFill>
                <a:srgbClr val="113A59"/>
              </a:solidFill>
              <a:latin typeface="Calibri" panose="020F0502020204030204" pitchFamily="34" charset="0"/>
            </a:endParaRPr>
          </a:p>
        </p:txBody>
      </p:sp>
      <p:sp>
        <p:nvSpPr>
          <p:cNvPr id="8203" name="Content Placeholder 2"/>
          <p:cNvSpPr txBox="1"/>
          <p:nvPr/>
        </p:nvSpPr>
        <p:spPr bwMode="auto">
          <a:xfrm>
            <a:off x="6330950" y="2747963"/>
            <a:ext cx="5232400" cy="812800"/>
          </a:xfrm>
          <a:prstGeom prst="rect">
            <a:avLst/>
          </a:prstGeom>
          <a:noFill/>
          <a:ln w="9525">
            <a:noFill/>
            <a:miter lim="800000"/>
          </a:ln>
        </p:spPr>
        <p:txBody>
          <a:bodyPr/>
          <a:lstStyle/>
          <a:p>
            <a:pPr>
              <a:spcBef>
                <a:spcPct val="20000"/>
              </a:spcBef>
              <a:buFont typeface="Arial" panose="020B0604020202020204" pitchFamily="34" charset="0"/>
              <a:buNone/>
            </a:pPr>
            <a:r>
              <a:rPr lang="en-US" altLang="zh-CN" sz="1200">
                <a:solidFill>
                  <a:srgbClr val="113A59"/>
                </a:solidFill>
                <a:latin typeface="Calibri" panose="020F050202020403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endParaRPr lang="en-US" altLang="zh-CN" sz="1200">
              <a:solidFill>
                <a:srgbClr val="113A59"/>
              </a:solidFill>
              <a:latin typeface="Calibri" panose="020F0502020204030204" pitchFamily="34" charset="0"/>
            </a:endParaRPr>
          </a:p>
        </p:txBody>
      </p:sp>
      <p:sp>
        <p:nvSpPr>
          <p:cNvPr id="8204" name="Content Placeholder 2"/>
          <p:cNvSpPr txBox="1"/>
          <p:nvPr/>
        </p:nvSpPr>
        <p:spPr bwMode="auto">
          <a:xfrm>
            <a:off x="6330950" y="4181475"/>
            <a:ext cx="5232400" cy="814388"/>
          </a:xfrm>
          <a:prstGeom prst="rect">
            <a:avLst/>
          </a:prstGeom>
          <a:noFill/>
          <a:ln w="9525">
            <a:noFill/>
            <a:miter lim="800000"/>
          </a:ln>
        </p:spPr>
        <p:txBody>
          <a:bodyPr/>
          <a:lstStyle/>
          <a:p>
            <a:pPr>
              <a:spcBef>
                <a:spcPct val="20000"/>
              </a:spcBef>
              <a:buFont typeface="Arial" panose="020B0604020202020204" pitchFamily="34" charset="0"/>
              <a:buNone/>
            </a:pPr>
            <a:r>
              <a:rPr lang="en-US" altLang="zh-CN" sz="1200">
                <a:solidFill>
                  <a:srgbClr val="113A59"/>
                </a:solidFill>
                <a:latin typeface="Calibri" panose="020F050202020403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endParaRPr lang="en-US" altLang="zh-CN" sz="1200">
              <a:solidFill>
                <a:srgbClr val="113A59"/>
              </a:solidFill>
              <a:latin typeface="Calibri" panose="020F0502020204030204" pitchFamily="34" charset="0"/>
            </a:endParaRPr>
          </a:p>
        </p:txBody>
      </p:sp>
      <p:sp>
        <p:nvSpPr>
          <p:cNvPr id="8205" name="Content Placeholder 2"/>
          <p:cNvSpPr txBox="1"/>
          <p:nvPr/>
        </p:nvSpPr>
        <p:spPr bwMode="auto">
          <a:xfrm>
            <a:off x="6330950" y="4995863"/>
            <a:ext cx="5232400" cy="812800"/>
          </a:xfrm>
          <a:prstGeom prst="rect">
            <a:avLst/>
          </a:prstGeom>
          <a:noFill/>
          <a:ln w="9525">
            <a:noFill/>
            <a:miter lim="800000"/>
          </a:ln>
        </p:spPr>
        <p:txBody>
          <a:bodyPr/>
          <a:lstStyle/>
          <a:p>
            <a:pPr>
              <a:spcBef>
                <a:spcPct val="20000"/>
              </a:spcBef>
              <a:buFont typeface="Arial" panose="020B0604020202020204" pitchFamily="34" charset="0"/>
              <a:buNone/>
            </a:pPr>
            <a:r>
              <a:rPr lang="en-US" altLang="zh-CN" sz="1200">
                <a:solidFill>
                  <a:srgbClr val="113A59"/>
                </a:solidFill>
                <a:latin typeface="Calibri" panose="020F050202020403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endParaRPr lang="en-US" altLang="zh-CN" sz="1200">
              <a:solidFill>
                <a:srgbClr val="113A59"/>
              </a:solidFill>
              <a:latin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pyright Notice"/>
          <p:cNvSpPr/>
          <p:nvPr/>
        </p:nvSpPr>
        <p:spPr bwMode="auto">
          <a:xfrm>
            <a:off x="3722688" y="601663"/>
            <a:ext cx="4746625" cy="434975"/>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sz="2400" b="1" cap="small" dirty="0" smtClean="0">
                <a:solidFill>
                  <a:srgbClr val="4D86B3"/>
                </a:solidFill>
                <a:latin typeface="微软雅黑" panose="020B0503020204020204" pitchFamily="34" charset="-122"/>
                <a:ea typeface="微软雅黑" panose="020B0503020204020204" pitchFamily="34" charset="-122"/>
              </a:rPr>
              <a:t>MOMODA POWER TEMPLATE</a:t>
            </a:r>
            <a:endParaRPr lang="en-US" sz="2400" b="1" cap="small" dirty="0">
              <a:solidFill>
                <a:srgbClr val="4D86B3"/>
              </a:solidFill>
              <a:latin typeface="微软雅黑" panose="020B0503020204020204" pitchFamily="34" charset="-122"/>
              <a:ea typeface="微软雅黑" panose="020B0503020204020204" pitchFamily="34" charset="-122"/>
            </a:endParaRP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9220" name="组合 19"/>
          <p:cNvGrpSpPr/>
          <p:nvPr/>
        </p:nvGrpSpPr>
        <p:grpSpPr bwMode="auto">
          <a:xfrm>
            <a:off x="8915400" y="704850"/>
            <a:ext cx="2247900" cy="533400"/>
            <a:chOff x="2028559" y="4443106"/>
            <a:chExt cx="10163441" cy="2414894"/>
          </a:xfrm>
        </p:grpSpPr>
        <p:grpSp>
          <p:nvGrpSpPr>
            <p:cNvPr id="9254" name="组合 4"/>
            <p:cNvGrpSpPr/>
            <p:nvPr/>
          </p:nvGrpSpPr>
          <p:grpSpPr bwMode="auto">
            <a:xfrm>
              <a:off x="4956670" y="4443106"/>
              <a:ext cx="4884016" cy="2414894"/>
              <a:chOff x="4956670" y="4443106"/>
              <a:chExt cx="4884016" cy="2414894"/>
            </a:xfrm>
          </p:grpSpPr>
          <p:sp>
            <p:nvSpPr>
              <p:cNvPr id="6" name="等腰三角形 5"/>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7" name="任意多边形 6"/>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9255" name="组合 7"/>
            <p:cNvGrpSpPr/>
            <p:nvPr/>
          </p:nvGrpSpPr>
          <p:grpSpPr bwMode="auto">
            <a:xfrm>
              <a:off x="3492614" y="5410200"/>
              <a:ext cx="2928111" cy="1447800"/>
              <a:chOff x="4956670" y="4443106"/>
              <a:chExt cx="4884016" cy="2414894"/>
            </a:xfrm>
          </p:grpSpPr>
          <p:sp>
            <p:nvSpPr>
              <p:cNvPr id="9" name="等腰三角形 8"/>
              <p:cNvSpPr/>
              <p:nvPr/>
            </p:nvSpPr>
            <p:spPr>
              <a:xfrm>
                <a:off x="4956957"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0" name="任意多边形 9"/>
              <p:cNvSpPr/>
              <p:nvPr/>
            </p:nvSpPr>
            <p:spPr>
              <a:xfrm>
                <a:off x="4956957"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9256" name="组合 10"/>
            <p:cNvGrpSpPr/>
            <p:nvPr/>
          </p:nvGrpSpPr>
          <p:grpSpPr bwMode="auto">
            <a:xfrm>
              <a:off x="7721714" y="5048250"/>
              <a:ext cx="3660139" cy="1809750"/>
              <a:chOff x="4956670" y="4443106"/>
              <a:chExt cx="4884016" cy="2414894"/>
            </a:xfrm>
          </p:grpSpPr>
          <p:sp>
            <p:nvSpPr>
              <p:cNvPr id="12" name="等腰三角形 11"/>
              <p:cNvSpPr/>
              <p:nvPr/>
            </p:nvSpPr>
            <p:spPr>
              <a:xfrm>
                <a:off x="4954884"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3" name="任意多边形 12"/>
              <p:cNvSpPr/>
              <p:nvPr/>
            </p:nvSpPr>
            <p:spPr>
              <a:xfrm>
                <a:off x="4954884" y="4441209"/>
                <a:ext cx="2442286"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9257" name="组合 13"/>
            <p:cNvGrpSpPr/>
            <p:nvPr/>
          </p:nvGrpSpPr>
          <p:grpSpPr bwMode="auto">
            <a:xfrm>
              <a:off x="2028559" y="6342960"/>
              <a:ext cx="1041643" cy="515039"/>
              <a:chOff x="4956670" y="4443106"/>
              <a:chExt cx="4884016" cy="2414894"/>
            </a:xfrm>
          </p:grpSpPr>
          <p:sp>
            <p:nvSpPr>
              <p:cNvPr id="15" name="等腰三角形 14"/>
              <p:cNvSpPr/>
              <p:nvPr/>
            </p:nvSpPr>
            <p:spPr>
              <a:xfrm>
                <a:off x="4956670"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6" name="任意多边形 15"/>
              <p:cNvSpPr/>
              <p:nvPr/>
            </p:nvSpPr>
            <p:spPr>
              <a:xfrm>
                <a:off x="4956670" y="4431685"/>
                <a:ext cx="2456752"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9258" name="组合 16"/>
            <p:cNvGrpSpPr/>
            <p:nvPr/>
          </p:nvGrpSpPr>
          <p:grpSpPr bwMode="auto">
            <a:xfrm>
              <a:off x="11150357" y="6342960"/>
              <a:ext cx="1041643" cy="515039"/>
              <a:chOff x="4956670" y="4443106"/>
              <a:chExt cx="4884016" cy="2414894"/>
            </a:xfrm>
          </p:grpSpPr>
          <p:sp>
            <p:nvSpPr>
              <p:cNvPr id="18" name="等腰三角形 17"/>
              <p:cNvSpPr/>
              <p:nvPr/>
            </p:nvSpPr>
            <p:spPr>
              <a:xfrm>
                <a:off x="4960867"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9" name="任意多边形 18"/>
              <p:cNvSpPr/>
              <p:nvPr/>
            </p:nvSpPr>
            <p:spPr>
              <a:xfrm>
                <a:off x="4960867" y="4431685"/>
                <a:ext cx="2456731"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grpSp>
        <p:nvGrpSpPr>
          <p:cNvPr id="9221" name="组合 20"/>
          <p:cNvGrpSpPr/>
          <p:nvPr/>
        </p:nvGrpSpPr>
        <p:grpSpPr bwMode="auto">
          <a:xfrm flipH="1">
            <a:off x="742950" y="704850"/>
            <a:ext cx="2247900" cy="533400"/>
            <a:chOff x="2028559" y="4443106"/>
            <a:chExt cx="10163441" cy="2414894"/>
          </a:xfrm>
        </p:grpSpPr>
        <p:grpSp>
          <p:nvGrpSpPr>
            <p:cNvPr id="9239" name="组合 21"/>
            <p:cNvGrpSpPr/>
            <p:nvPr/>
          </p:nvGrpSpPr>
          <p:grpSpPr bwMode="auto">
            <a:xfrm>
              <a:off x="4956670" y="4443106"/>
              <a:ext cx="4884016" cy="2414894"/>
              <a:chOff x="4956670" y="4443106"/>
              <a:chExt cx="4884016" cy="2414894"/>
            </a:xfrm>
          </p:grpSpPr>
          <p:sp>
            <p:nvSpPr>
              <p:cNvPr id="35" name="等腰三角形 34"/>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6" name="任意多边形 35"/>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9240" name="组合 22"/>
            <p:cNvGrpSpPr/>
            <p:nvPr/>
          </p:nvGrpSpPr>
          <p:grpSpPr bwMode="auto">
            <a:xfrm>
              <a:off x="3492614" y="5410200"/>
              <a:ext cx="2928111" cy="1447800"/>
              <a:chOff x="4956670" y="4443106"/>
              <a:chExt cx="4884016" cy="2414894"/>
            </a:xfrm>
          </p:grpSpPr>
          <p:sp>
            <p:nvSpPr>
              <p:cNvPr id="33" name="等腰三角形 32"/>
              <p:cNvSpPr/>
              <p:nvPr/>
            </p:nvSpPr>
            <p:spPr>
              <a:xfrm>
                <a:off x="4956949"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4" name="任意多边形 33"/>
              <p:cNvSpPr/>
              <p:nvPr/>
            </p:nvSpPr>
            <p:spPr>
              <a:xfrm>
                <a:off x="4956949"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9241" name="组合 23"/>
            <p:cNvGrpSpPr/>
            <p:nvPr/>
          </p:nvGrpSpPr>
          <p:grpSpPr bwMode="auto">
            <a:xfrm>
              <a:off x="7721714" y="5048250"/>
              <a:ext cx="3660139" cy="1809750"/>
              <a:chOff x="4956670" y="4443106"/>
              <a:chExt cx="4884016" cy="2414894"/>
            </a:xfrm>
          </p:grpSpPr>
          <p:sp>
            <p:nvSpPr>
              <p:cNvPr id="31" name="等腰三角形 30"/>
              <p:cNvSpPr/>
              <p:nvPr/>
            </p:nvSpPr>
            <p:spPr>
              <a:xfrm>
                <a:off x="4954878"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2" name="任意多边形 31"/>
              <p:cNvSpPr/>
              <p:nvPr/>
            </p:nvSpPr>
            <p:spPr>
              <a:xfrm>
                <a:off x="4954878" y="4441209"/>
                <a:ext cx="2442292"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9242" name="组合 24"/>
            <p:cNvGrpSpPr/>
            <p:nvPr/>
          </p:nvGrpSpPr>
          <p:grpSpPr bwMode="auto">
            <a:xfrm>
              <a:off x="2028559" y="6342960"/>
              <a:ext cx="1041643" cy="515039"/>
              <a:chOff x="4956670" y="4443106"/>
              <a:chExt cx="4884016" cy="2414894"/>
            </a:xfrm>
          </p:grpSpPr>
          <p:sp>
            <p:nvSpPr>
              <p:cNvPr id="29" name="等腰三角形 28"/>
              <p:cNvSpPr/>
              <p:nvPr/>
            </p:nvSpPr>
            <p:spPr>
              <a:xfrm>
                <a:off x="4956670"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0" name="任意多边形 29"/>
              <p:cNvSpPr/>
              <p:nvPr/>
            </p:nvSpPr>
            <p:spPr>
              <a:xfrm>
                <a:off x="4956670"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9243" name="组合 25"/>
            <p:cNvGrpSpPr/>
            <p:nvPr/>
          </p:nvGrpSpPr>
          <p:grpSpPr bwMode="auto">
            <a:xfrm>
              <a:off x="11150357" y="6342960"/>
              <a:ext cx="1041643" cy="515039"/>
              <a:chOff x="4956670" y="4443106"/>
              <a:chExt cx="4884016" cy="2414894"/>
            </a:xfrm>
          </p:grpSpPr>
          <p:sp>
            <p:nvSpPr>
              <p:cNvPr id="27" name="等腰三角形 26"/>
              <p:cNvSpPr/>
              <p:nvPr/>
            </p:nvSpPr>
            <p:spPr>
              <a:xfrm>
                <a:off x="4960846"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8" name="任意多边形 27"/>
              <p:cNvSpPr/>
              <p:nvPr/>
            </p:nvSpPr>
            <p:spPr>
              <a:xfrm>
                <a:off x="4960846"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sp>
        <p:nvSpPr>
          <p:cNvPr id="9222" name="Freeform 5"/>
          <p:cNvSpPr/>
          <p:nvPr/>
        </p:nvSpPr>
        <p:spPr bwMode="auto">
          <a:xfrm>
            <a:off x="6632575" y="3516313"/>
            <a:ext cx="1600200" cy="2246312"/>
          </a:xfrm>
          <a:custGeom>
            <a:avLst/>
            <a:gdLst>
              <a:gd name="T0" fmla="*/ 798860 w 615"/>
              <a:gd name="T1" fmla="*/ 0 h 863"/>
              <a:gd name="T2" fmla="*/ 1199591 w 615"/>
              <a:gd name="T3" fmla="*/ 1131935 h 863"/>
              <a:gd name="T4" fmla="*/ 1600322 w 615"/>
              <a:gd name="T5" fmla="*/ 2245654 h 863"/>
              <a:gd name="T6" fmla="*/ 798860 w 615"/>
              <a:gd name="T7" fmla="*/ 2245654 h 863"/>
              <a:gd name="T8" fmla="*/ 0 w 615"/>
              <a:gd name="T9" fmla="*/ 2245654 h 863"/>
              <a:gd name="T10" fmla="*/ 400731 w 615"/>
              <a:gd name="T11" fmla="*/ 1131935 h 863"/>
              <a:gd name="T12" fmla="*/ 798860 w 615"/>
              <a:gd name="T13" fmla="*/ 0 h 863"/>
              <a:gd name="T14" fmla="*/ 0 60000 65536"/>
              <a:gd name="T15" fmla="*/ 0 60000 65536"/>
              <a:gd name="T16" fmla="*/ 0 60000 65536"/>
              <a:gd name="T17" fmla="*/ 0 60000 65536"/>
              <a:gd name="T18" fmla="*/ 0 60000 65536"/>
              <a:gd name="T19" fmla="*/ 0 60000 65536"/>
              <a:gd name="T20" fmla="*/ 0 60000 65536"/>
              <a:gd name="T21" fmla="*/ 0 w 615"/>
              <a:gd name="T22" fmla="*/ 0 h 863"/>
              <a:gd name="T23" fmla="*/ 615 w 615"/>
              <a:gd name="T24" fmla="*/ 863 h 8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15" h="863">
                <a:moveTo>
                  <a:pt x="307" y="0"/>
                </a:moveTo>
                <a:lnTo>
                  <a:pt x="461" y="435"/>
                </a:lnTo>
                <a:lnTo>
                  <a:pt x="615" y="863"/>
                </a:lnTo>
                <a:lnTo>
                  <a:pt x="307" y="863"/>
                </a:lnTo>
                <a:lnTo>
                  <a:pt x="0" y="863"/>
                </a:lnTo>
                <a:lnTo>
                  <a:pt x="154" y="435"/>
                </a:lnTo>
                <a:lnTo>
                  <a:pt x="307" y="0"/>
                </a:lnTo>
                <a:close/>
              </a:path>
            </a:pathLst>
          </a:custGeom>
          <a:solidFill>
            <a:srgbClr val="113A59"/>
          </a:solidFill>
          <a:ln w="9525">
            <a:noFill/>
            <a:miter lim="800000"/>
          </a:ln>
        </p:spPr>
        <p:txBody>
          <a:bodyPr/>
          <a:lstStyle/>
          <a:p>
            <a:endParaRPr lang="zh-CN" altLang="en-US" sz="2800">
              <a:latin typeface="Calibri" panose="020F0502020204030204" pitchFamily="34" charset="0"/>
            </a:endParaRPr>
          </a:p>
        </p:txBody>
      </p:sp>
      <p:sp>
        <p:nvSpPr>
          <p:cNvPr id="9223" name="Freeform 6"/>
          <p:cNvSpPr/>
          <p:nvPr/>
        </p:nvSpPr>
        <p:spPr bwMode="auto">
          <a:xfrm>
            <a:off x="5276850" y="4700588"/>
            <a:ext cx="1600200" cy="1062037"/>
          </a:xfrm>
          <a:custGeom>
            <a:avLst/>
            <a:gdLst>
              <a:gd name="T0" fmla="*/ 801462 w 615"/>
              <a:gd name="T1" fmla="*/ 0 h 408"/>
              <a:gd name="T2" fmla="*/ 1199591 w 615"/>
              <a:gd name="T3" fmla="*/ 523032 h 408"/>
              <a:gd name="T4" fmla="*/ 1600322 w 615"/>
              <a:gd name="T5" fmla="*/ 1061676 h 408"/>
              <a:gd name="T6" fmla="*/ 801462 w 615"/>
              <a:gd name="T7" fmla="*/ 1061676 h 408"/>
              <a:gd name="T8" fmla="*/ 0 w 615"/>
              <a:gd name="T9" fmla="*/ 1061676 h 408"/>
              <a:gd name="T10" fmla="*/ 400731 w 615"/>
              <a:gd name="T11" fmla="*/ 523032 h 408"/>
              <a:gd name="T12" fmla="*/ 801462 w 615"/>
              <a:gd name="T13" fmla="*/ 0 h 408"/>
              <a:gd name="T14" fmla="*/ 0 60000 65536"/>
              <a:gd name="T15" fmla="*/ 0 60000 65536"/>
              <a:gd name="T16" fmla="*/ 0 60000 65536"/>
              <a:gd name="T17" fmla="*/ 0 60000 65536"/>
              <a:gd name="T18" fmla="*/ 0 60000 65536"/>
              <a:gd name="T19" fmla="*/ 0 60000 65536"/>
              <a:gd name="T20" fmla="*/ 0 60000 65536"/>
              <a:gd name="T21" fmla="*/ 0 w 615"/>
              <a:gd name="T22" fmla="*/ 0 h 408"/>
              <a:gd name="T23" fmla="*/ 615 w 615"/>
              <a:gd name="T24" fmla="*/ 408 h 40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15" h="408">
                <a:moveTo>
                  <a:pt x="308" y="0"/>
                </a:moveTo>
                <a:lnTo>
                  <a:pt x="461" y="201"/>
                </a:lnTo>
                <a:lnTo>
                  <a:pt x="615" y="408"/>
                </a:lnTo>
                <a:lnTo>
                  <a:pt x="308" y="408"/>
                </a:lnTo>
                <a:lnTo>
                  <a:pt x="0" y="408"/>
                </a:lnTo>
                <a:lnTo>
                  <a:pt x="154" y="201"/>
                </a:lnTo>
                <a:lnTo>
                  <a:pt x="308" y="0"/>
                </a:lnTo>
                <a:close/>
              </a:path>
            </a:pathLst>
          </a:custGeom>
          <a:solidFill>
            <a:srgbClr val="4D86B3"/>
          </a:solidFill>
          <a:ln w="9525">
            <a:noFill/>
            <a:miter lim="800000"/>
          </a:ln>
        </p:spPr>
        <p:txBody>
          <a:bodyPr/>
          <a:lstStyle/>
          <a:p>
            <a:endParaRPr lang="zh-CN" altLang="en-US" sz="2800">
              <a:latin typeface="Calibri" panose="020F0502020204030204" pitchFamily="34" charset="0"/>
            </a:endParaRPr>
          </a:p>
        </p:txBody>
      </p:sp>
      <p:sp>
        <p:nvSpPr>
          <p:cNvPr id="9224" name="Freeform 7"/>
          <p:cNvSpPr/>
          <p:nvPr/>
        </p:nvSpPr>
        <p:spPr bwMode="auto">
          <a:xfrm>
            <a:off x="3975100" y="5483225"/>
            <a:ext cx="1597025" cy="279400"/>
          </a:xfrm>
          <a:custGeom>
            <a:avLst/>
            <a:gdLst>
              <a:gd name="T0" fmla="*/ 798860 w 614"/>
              <a:gd name="T1" fmla="*/ 0 h 107"/>
              <a:gd name="T2" fmla="*/ 1196988 w 614"/>
              <a:gd name="T3" fmla="*/ 137914 h 107"/>
              <a:gd name="T4" fmla="*/ 1597719 w 614"/>
              <a:gd name="T5" fmla="*/ 278431 h 107"/>
              <a:gd name="T6" fmla="*/ 798860 w 614"/>
              <a:gd name="T7" fmla="*/ 278431 h 107"/>
              <a:gd name="T8" fmla="*/ 0 w 614"/>
              <a:gd name="T9" fmla="*/ 278431 h 107"/>
              <a:gd name="T10" fmla="*/ 398129 w 614"/>
              <a:gd name="T11" fmla="*/ 137914 h 107"/>
              <a:gd name="T12" fmla="*/ 798860 w 614"/>
              <a:gd name="T13" fmla="*/ 0 h 107"/>
              <a:gd name="T14" fmla="*/ 0 60000 65536"/>
              <a:gd name="T15" fmla="*/ 0 60000 65536"/>
              <a:gd name="T16" fmla="*/ 0 60000 65536"/>
              <a:gd name="T17" fmla="*/ 0 60000 65536"/>
              <a:gd name="T18" fmla="*/ 0 60000 65536"/>
              <a:gd name="T19" fmla="*/ 0 60000 65536"/>
              <a:gd name="T20" fmla="*/ 0 60000 65536"/>
              <a:gd name="T21" fmla="*/ 0 w 614"/>
              <a:gd name="T22" fmla="*/ 0 h 107"/>
              <a:gd name="T23" fmla="*/ 614 w 614"/>
              <a:gd name="T24" fmla="*/ 107 h 10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14" h="107">
                <a:moveTo>
                  <a:pt x="307" y="0"/>
                </a:moveTo>
                <a:lnTo>
                  <a:pt x="460" y="53"/>
                </a:lnTo>
                <a:lnTo>
                  <a:pt x="614" y="107"/>
                </a:lnTo>
                <a:lnTo>
                  <a:pt x="307" y="107"/>
                </a:lnTo>
                <a:lnTo>
                  <a:pt x="0" y="107"/>
                </a:lnTo>
                <a:lnTo>
                  <a:pt x="153" y="53"/>
                </a:lnTo>
                <a:lnTo>
                  <a:pt x="307" y="0"/>
                </a:lnTo>
                <a:close/>
              </a:path>
            </a:pathLst>
          </a:custGeom>
          <a:solidFill>
            <a:srgbClr val="113A59"/>
          </a:solidFill>
          <a:ln w="9525">
            <a:noFill/>
            <a:miter lim="800000"/>
          </a:ln>
        </p:spPr>
        <p:txBody>
          <a:bodyPr/>
          <a:lstStyle/>
          <a:p>
            <a:endParaRPr lang="zh-CN" altLang="en-US" sz="2800">
              <a:latin typeface="Calibri" panose="020F0502020204030204" pitchFamily="34" charset="0"/>
            </a:endParaRPr>
          </a:p>
        </p:txBody>
      </p:sp>
      <p:sp>
        <p:nvSpPr>
          <p:cNvPr id="9225" name="Freeform 8"/>
          <p:cNvSpPr/>
          <p:nvPr/>
        </p:nvSpPr>
        <p:spPr bwMode="auto">
          <a:xfrm>
            <a:off x="7988300" y="2209800"/>
            <a:ext cx="1597025" cy="3552825"/>
          </a:xfrm>
          <a:custGeom>
            <a:avLst/>
            <a:gdLst>
              <a:gd name="T0" fmla="*/ 798860 w 614"/>
              <a:gd name="T1" fmla="*/ 0 h 1365"/>
              <a:gd name="T2" fmla="*/ 1199590 w 614"/>
              <a:gd name="T3" fmla="*/ 1774665 h 1365"/>
              <a:gd name="T4" fmla="*/ 1597719 w 614"/>
              <a:gd name="T5" fmla="*/ 3551932 h 1365"/>
              <a:gd name="T6" fmla="*/ 798860 w 614"/>
              <a:gd name="T7" fmla="*/ 3551932 h 1365"/>
              <a:gd name="T8" fmla="*/ 0 w 614"/>
              <a:gd name="T9" fmla="*/ 3551932 h 1365"/>
              <a:gd name="T10" fmla="*/ 400731 w 614"/>
              <a:gd name="T11" fmla="*/ 1774665 h 1365"/>
              <a:gd name="T12" fmla="*/ 798860 w 614"/>
              <a:gd name="T13" fmla="*/ 0 h 1365"/>
              <a:gd name="T14" fmla="*/ 0 60000 65536"/>
              <a:gd name="T15" fmla="*/ 0 60000 65536"/>
              <a:gd name="T16" fmla="*/ 0 60000 65536"/>
              <a:gd name="T17" fmla="*/ 0 60000 65536"/>
              <a:gd name="T18" fmla="*/ 0 60000 65536"/>
              <a:gd name="T19" fmla="*/ 0 60000 65536"/>
              <a:gd name="T20" fmla="*/ 0 60000 65536"/>
              <a:gd name="T21" fmla="*/ 0 w 614"/>
              <a:gd name="T22" fmla="*/ 0 h 1365"/>
              <a:gd name="T23" fmla="*/ 614 w 614"/>
              <a:gd name="T24" fmla="*/ 1365 h 13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14" h="1365">
                <a:moveTo>
                  <a:pt x="307" y="0"/>
                </a:moveTo>
                <a:lnTo>
                  <a:pt x="461" y="682"/>
                </a:lnTo>
                <a:lnTo>
                  <a:pt x="614" y="1365"/>
                </a:lnTo>
                <a:lnTo>
                  <a:pt x="307" y="1365"/>
                </a:lnTo>
                <a:lnTo>
                  <a:pt x="0" y="1365"/>
                </a:lnTo>
                <a:lnTo>
                  <a:pt x="154" y="682"/>
                </a:lnTo>
                <a:lnTo>
                  <a:pt x="307" y="0"/>
                </a:lnTo>
                <a:close/>
              </a:path>
            </a:pathLst>
          </a:custGeom>
          <a:solidFill>
            <a:srgbClr val="4D86B3"/>
          </a:solidFill>
          <a:ln w="9525">
            <a:noFill/>
            <a:miter lim="800000"/>
          </a:ln>
        </p:spPr>
        <p:txBody>
          <a:bodyPr/>
          <a:lstStyle/>
          <a:p>
            <a:endParaRPr lang="zh-CN" altLang="en-US" sz="2800">
              <a:latin typeface="Calibri" panose="020F0502020204030204" pitchFamily="34" charset="0"/>
            </a:endParaRPr>
          </a:p>
        </p:txBody>
      </p:sp>
      <p:sp>
        <p:nvSpPr>
          <p:cNvPr id="9226" name="Freeform 9"/>
          <p:cNvSpPr/>
          <p:nvPr/>
        </p:nvSpPr>
        <p:spPr bwMode="auto">
          <a:xfrm>
            <a:off x="9344025" y="4106863"/>
            <a:ext cx="1597025" cy="1655762"/>
          </a:xfrm>
          <a:custGeom>
            <a:avLst/>
            <a:gdLst>
              <a:gd name="T0" fmla="*/ 798860 w 614"/>
              <a:gd name="T1" fmla="*/ 0 h 636"/>
              <a:gd name="T2" fmla="*/ 1199590 w 614"/>
              <a:gd name="T3" fmla="*/ 835289 h 636"/>
              <a:gd name="T4" fmla="*/ 1597719 w 614"/>
              <a:gd name="T5" fmla="*/ 1654966 h 636"/>
              <a:gd name="T6" fmla="*/ 798860 w 614"/>
              <a:gd name="T7" fmla="*/ 1654966 h 636"/>
              <a:gd name="T8" fmla="*/ 0 w 614"/>
              <a:gd name="T9" fmla="*/ 1654966 h 636"/>
              <a:gd name="T10" fmla="*/ 400731 w 614"/>
              <a:gd name="T11" fmla="*/ 835289 h 636"/>
              <a:gd name="T12" fmla="*/ 798860 w 614"/>
              <a:gd name="T13" fmla="*/ 0 h 636"/>
              <a:gd name="T14" fmla="*/ 0 60000 65536"/>
              <a:gd name="T15" fmla="*/ 0 60000 65536"/>
              <a:gd name="T16" fmla="*/ 0 60000 65536"/>
              <a:gd name="T17" fmla="*/ 0 60000 65536"/>
              <a:gd name="T18" fmla="*/ 0 60000 65536"/>
              <a:gd name="T19" fmla="*/ 0 60000 65536"/>
              <a:gd name="T20" fmla="*/ 0 60000 65536"/>
              <a:gd name="T21" fmla="*/ 0 w 614"/>
              <a:gd name="T22" fmla="*/ 0 h 636"/>
              <a:gd name="T23" fmla="*/ 614 w 614"/>
              <a:gd name="T24" fmla="*/ 636 h 63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14" h="636">
                <a:moveTo>
                  <a:pt x="307" y="0"/>
                </a:moveTo>
                <a:lnTo>
                  <a:pt x="461" y="321"/>
                </a:lnTo>
                <a:lnTo>
                  <a:pt x="614" y="636"/>
                </a:lnTo>
                <a:lnTo>
                  <a:pt x="307" y="636"/>
                </a:lnTo>
                <a:lnTo>
                  <a:pt x="0" y="636"/>
                </a:lnTo>
                <a:lnTo>
                  <a:pt x="154" y="321"/>
                </a:lnTo>
                <a:lnTo>
                  <a:pt x="307" y="0"/>
                </a:lnTo>
                <a:close/>
              </a:path>
            </a:pathLst>
          </a:custGeom>
          <a:solidFill>
            <a:srgbClr val="113A59"/>
          </a:solidFill>
          <a:ln w="9525">
            <a:noFill/>
            <a:miter lim="800000"/>
          </a:ln>
        </p:spPr>
        <p:txBody>
          <a:bodyPr/>
          <a:lstStyle/>
          <a:p>
            <a:endParaRPr lang="zh-CN" altLang="en-US" sz="2800">
              <a:latin typeface="Calibri" panose="020F0502020204030204" pitchFamily="34" charset="0"/>
            </a:endParaRPr>
          </a:p>
        </p:txBody>
      </p:sp>
      <p:sp>
        <p:nvSpPr>
          <p:cNvPr id="42" name="TextBox 282"/>
          <p:cNvSpPr txBox="1"/>
          <p:nvPr/>
        </p:nvSpPr>
        <p:spPr bwMode="auto">
          <a:xfrm>
            <a:off x="4402138" y="4860925"/>
            <a:ext cx="623887" cy="460375"/>
          </a:xfrm>
          <a:prstGeom prst="rect">
            <a:avLst/>
          </a:prstGeom>
          <a:noFill/>
        </p:spPr>
        <p:txBody>
          <a:bodyPr wrap="none">
            <a:spAutoFit/>
          </a:bodyPr>
          <a:lstStyle/>
          <a:p>
            <a:pPr fontAlgn="auto">
              <a:spcBef>
                <a:spcPts val="0"/>
              </a:spcBef>
              <a:spcAft>
                <a:spcPts val="0"/>
              </a:spcAft>
              <a:defRPr/>
            </a:pPr>
            <a:r>
              <a:rPr lang="en-US" altLang="zh-CN" sz="2400" spc="300" dirty="0">
                <a:solidFill>
                  <a:srgbClr val="284848"/>
                </a:solidFill>
                <a:latin typeface="方正中等线简体" pitchFamily="65" charset="-122"/>
                <a:ea typeface="方正中等线简体" pitchFamily="65" charset="-122"/>
                <a:cs typeface="Arial" panose="020B0604020202020204" pitchFamily="34" charset="0"/>
              </a:rPr>
              <a:t>18</a:t>
            </a:r>
            <a:endParaRPr lang="zh-CN" altLang="en-US" sz="2400" spc="300" dirty="0">
              <a:solidFill>
                <a:srgbClr val="284848"/>
              </a:solidFill>
              <a:latin typeface="方正中等线简体" pitchFamily="65" charset="-122"/>
              <a:ea typeface="方正中等线简体" pitchFamily="65" charset="-122"/>
              <a:cs typeface="Arial" panose="020B0604020202020204" pitchFamily="34" charset="0"/>
            </a:endParaRPr>
          </a:p>
        </p:txBody>
      </p:sp>
      <p:sp>
        <p:nvSpPr>
          <p:cNvPr id="43" name="TextBox 283"/>
          <p:cNvSpPr txBox="1"/>
          <p:nvPr/>
        </p:nvSpPr>
        <p:spPr bwMode="auto">
          <a:xfrm>
            <a:off x="4359275" y="5956300"/>
            <a:ext cx="774700" cy="400050"/>
          </a:xfrm>
          <a:prstGeom prst="rect">
            <a:avLst/>
          </a:prstGeom>
          <a:noFill/>
        </p:spPr>
        <p:txBody>
          <a:bodyPr wrap="none">
            <a:spAutoFit/>
          </a:bodyPr>
          <a:lstStyle>
            <a:defPPr>
              <a:defRPr lang="zh-CN"/>
            </a:defPPr>
            <a:lvl1pPr algn="ctr" fontAlgn="auto">
              <a:spcBef>
                <a:spcPts val="0"/>
              </a:spcBef>
              <a:spcAft>
                <a:spcPts val="0"/>
              </a:spcAft>
              <a:defRPr sz="1400" spc="300">
                <a:solidFill>
                  <a:srgbClr val="EBAC07"/>
                </a:solidFill>
                <a:latin typeface="微软雅黑" panose="020B0503020204020204" pitchFamily="34" charset="-122"/>
                <a:ea typeface="微软雅黑" panose="020B0503020204020204" pitchFamily="34" charset="-122"/>
                <a:cs typeface="Arial" panose="020B0604020202020204" pitchFamily="34" charset="0"/>
              </a:defRPr>
            </a:lvl1pPr>
          </a:lstStyle>
          <a:p>
            <a:pPr>
              <a:defRPr/>
            </a:pPr>
            <a:r>
              <a:rPr lang="zh-CN" altLang="en-US" sz="2000" b="1" dirty="0">
                <a:solidFill>
                  <a:srgbClr val="113A59"/>
                </a:solidFill>
              </a:rPr>
              <a:t>标题</a:t>
            </a:r>
            <a:endParaRPr lang="zh-CN" altLang="en-US" sz="2000" b="1" dirty="0">
              <a:solidFill>
                <a:srgbClr val="113A59"/>
              </a:solidFill>
            </a:endParaRPr>
          </a:p>
        </p:txBody>
      </p:sp>
      <p:sp>
        <p:nvSpPr>
          <p:cNvPr id="44" name="TextBox 285"/>
          <p:cNvSpPr txBox="1"/>
          <p:nvPr/>
        </p:nvSpPr>
        <p:spPr bwMode="auto">
          <a:xfrm>
            <a:off x="5621338" y="5956300"/>
            <a:ext cx="773112" cy="400050"/>
          </a:xfrm>
          <a:prstGeom prst="rect">
            <a:avLst/>
          </a:prstGeom>
          <a:noFill/>
        </p:spPr>
        <p:txBody>
          <a:bodyPr wrap="none">
            <a:spAutoFit/>
          </a:bodyPr>
          <a:lstStyle>
            <a:defPPr>
              <a:defRPr lang="zh-CN"/>
            </a:defPPr>
            <a:lvl1pPr algn="ctr" fontAlgn="auto">
              <a:spcBef>
                <a:spcPts val="0"/>
              </a:spcBef>
              <a:spcAft>
                <a:spcPts val="0"/>
              </a:spcAft>
              <a:defRPr sz="14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pPr>
              <a:defRPr/>
            </a:pPr>
            <a:r>
              <a:rPr lang="zh-CN" altLang="en-US" sz="2000" b="1" dirty="0">
                <a:solidFill>
                  <a:srgbClr val="113A59"/>
                </a:solidFill>
              </a:rPr>
              <a:t>标题</a:t>
            </a:r>
            <a:endParaRPr lang="zh-CN" altLang="en-US" sz="2000" b="1" dirty="0">
              <a:solidFill>
                <a:srgbClr val="113A59"/>
              </a:solidFill>
            </a:endParaRPr>
          </a:p>
        </p:txBody>
      </p:sp>
      <p:sp>
        <p:nvSpPr>
          <p:cNvPr id="45" name="TextBox 286"/>
          <p:cNvSpPr txBox="1"/>
          <p:nvPr/>
        </p:nvSpPr>
        <p:spPr bwMode="auto">
          <a:xfrm>
            <a:off x="6831013" y="5956300"/>
            <a:ext cx="774700" cy="400050"/>
          </a:xfrm>
          <a:prstGeom prst="rect">
            <a:avLst/>
          </a:prstGeom>
          <a:noFill/>
        </p:spPr>
        <p:txBody>
          <a:bodyPr wrap="none">
            <a:spAutoFit/>
          </a:bodyPr>
          <a:lstStyle/>
          <a:p>
            <a:pPr fontAlgn="auto">
              <a:spcBef>
                <a:spcPts val="0"/>
              </a:spcBef>
              <a:spcAft>
                <a:spcPts val="0"/>
              </a:spcAft>
              <a:defRPr/>
            </a:pPr>
            <a:r>
              <a:rPr lang="zh-CN" altLang="en-US" sz="2000" b="1" spc="300" dirty="0">
                <a:solidFill>
                  <a:srgbClr val="113A59"/>
                </a:solidFill>
                <a:latin typeface="微软雅黑" panose="020B0503020204020204" pitchFamily="34" charset="-122"/>
                <a:ea typeface="微软雅黑" panose="020B0503020204020204" pitchFamily="34" charset="-122"/>
                <a:cs typeface="Arial" panose="020B0604020202020204" pitchFamily="34" charset="0"/>
              </a:rPr>
              <a:t>标题</a:t>
            </a:r>
            <a:endParaRPr lang="zh-CN" altLang="en-US" sz="2000" b="1" spc="300" dirty="0">
              <a:solidFill>
                <a:srgbClr val="113A59"/>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46" name="TextBox 287"/>
          <p:cNvSpPr txBox="1"/>
          <p:nvPr/>
        </p:nvSpPr>
        <p:spPr bwMode="auto">
          <a:xfrm>
            <a:off x="8332788" y="5956300"/>
            <a:ext cx="774700" cy="400050"/>
          </a:xfrm>
          <a:prstGeom prst="rect">
            <a:avLst/>
          </a:prstGeom>
          <a:noFill/>
        </p:spPr>
        <p:txBody>
          <a:bodyPr wrap="none">
            <a:spAutoFit/>
          </a:bodyPr>
          <a:lstStyle>
            <a:defPPr>
              <a:defRPr lang="zh-CN"/>
            </a:defPPr>
            <a:lvl1pPr algn="ctr" fontAlgn="auto">
              <a:spcBef>
                <a:spcPts val="0"/>
              </a:spcBef>
              <a:spcAft>
                <a:spcPts val="0"/>
              </a:spcAft>
              <a:defRPr sz="1400" spc="300">
                <a:solidFill>
                  <a:srgbClr val="8BC925"/>
                </a:solidFill>
                <a:latin typeface="微软雅黑" panose="020B0503020204020204" pitchFamily="34" charset="-122"/>
                <a:ea typeface="微软雅黑" panose="020B0503020204020204" pitchFamily="34" charset="-122"/>
                <a:cs typeface="Arial" panose="020B0604020202020204" pitchFamily="34" charset="0"/>
              </a:defRPr>
            </a:lvl1pPr>
          </a:lstStyle>
          <a:p>
            <a:pPr>
              <a:defRPr/>
            </a:pPr>
            <a:r>
              <a:rPr lang="zh-CN" altLang="en-US" sz="2000" b="1" dirty="0">
                <a:solidFill>
                  <a:srgbClr val="113A59"/>
                </a:solidFill>
              </a:rPr>
              <a:t>标题</a:t>
            </a:r>
            <a:endParaRPr lang="zh-CN" altLang="en-US" sz="2000" b="1" dirty="0">
              <a:solidFill>
                <a:srgbClr val="113A59"/>
              </a:solidFill>
            </a:endParaRPr>
          </a:p>
        </p:txBody>
      </p:sp>
      <p:sp>
        <p:nvSpPr>
          <p:cNvPr id="47" name="TextBox 288"/>
          <p:cNvSpPr txBox="1"/>
          <p:nvPr/>
        </p:nvSpPr>
        <p:spPr bwMode="auto">
          <a:xfrm>
            <a:off x="9736138" y="5956300"/>
            <a:ext cx="774700" cy="400050"/>
          </a:xfrm>
          <a:prstGeom prst="rect">
            <a:avLst/>
          </a:prstGeom>
          <a:noFill/>
        </p:spPr>
        <p:txBody>
          <a:bodyPr wrap="none">
            <a:spAutoFit/>
          </a:bodyPr>
          <a:lstStyle>
            <a:defPPr>
              <a:defRPr lang="zh-CN"/>
            </a:defPPr>
            <a:lvl1pPr algn="ctr" fontAlgn="auto">
              <a:spcBef>
                <a:spcPts val="0"/>
              </a:spcBef>
              <a:spcAft>
                <a:spcPts val="0"/>
              </a:spcAft>
              <a:defRPr sz="1400" spc="300">
                <a:solidFill>
                  <a:srgbClr val="284848"/>
                </a:solidFill>
                <a:latin typeface="微软雅黑" panose="020B0503020204020204" pitchFamily="34" charset="-122"/>
                <a:ea typeface="微软雅黑" panose="020B0503020204020204" pitchFamily="34" charset="-122"/>
                <a:cs typeface="Arial" panose="020B0604020202020204" pitchFamily="34" charset="0"/>
              </a:defRPr>
            </a:lvl1pPr>
          </a:lstStyle>
          <a:p>
            <a:pPr>
              <a:defRPr/>
            </a:pPr>
            <a:r>
              <a:rPr lang="zh-CN" altLang="en-US" sz="2000" b="1" dirty="0">
                <a:solidFill>
                  <a:srgbClr val="113A59"/>
                </a:solidFill>
              </a:rPr>
              <a:t>标题</a:t>
            </a:r>
            <a:endParaRPr lang="zh-CN" altLang="en-US" sz="2000" b="1" dirty="0">
              <a:solidFill>
                <a:srgbClr val="113A59"/>
              </a:solidFill>
            </a:endParaRPr>
          </a:p>
        </p:txBody>
      </p:sp>
      <p:sp>
        <p:nvSpPr>
          <p:cNvPr id="48" name="TextBox 289"/>
          <p:cNvSpPr txBox="1"/>
          <p:nvPr/>
        </p:nvSpPr>
        <p:spPr bwMode="auto">
          <a:xfrm>
            <a:off x="5686425" y="4149725"/>
            <a:ext cx="623888" cy="461963"/>
          </a:xfrm>
          <a:prstGeom prst="rect">
            <a:avLst/>
          </a:prstGeom>
          <a:noFill/>
        </p:spPr>
        <p:txBody>
          <a:bodyPr wrap="none">
            <a:spAutoFit/>
          </a:bodyPr>
          <a:lstStyle/>
          <a:p>
            <a:pPr fontAlgn="auto">
              <a:spcBef>
                <a:spcPts val="0"/>
              </a:spcBef>
              <a:spcAft>
                <a:spcPts val="0"/>
              </a:spcAft>
              <a:defRPr/>
            </a:pPr>
            <a:r>
              <a:rPr lang="en-US" altLang="zh-CN" sz="2400" spc="300" dirty="0">
                <a:solidFill>
                  <a:srgbClr val="284848"/>
                </a:solidFill>
                <a:latin typeface="方正中等线简体" pitchFamily="65" charset="-122"/>
                <a:ea typeface="方正中等线简体" pitchFamily="65" charset="-122"/>
                <a:cs typeface="Arial" panose="020B0604020202020204" pitchFamily="34" charset="0"/>
              </a:rPr>
              <a:t>38</a:t>
            </a:r>
            <a:endParaRPr lang="zh-CN" altLang="en-US" sz="2400" spc="300" dirty="0">
              <a:solidFill>
                <a:srgbClr val="284848"/>
              </a:solidFill>
              <a:latin typeface="方正中等线简体" pitchFamily="65" charset="-122"/>
              <a:ea typeface="方正中等线简体" pitchFamily="65" charset="-122"/>
              <a:cs typeface="Arial" panose="020B0604020202020204" pitchFamily="34" charset="0"/>
            </a:endParaRPr>
          </a:p>
        </p:txBody>
      </p:sp>
      <p:sp>
        <p:nvSpPr>
          <p:cNvPr id="49" name="TextBox 290"/>
          <p:cNvSpPr txBox="1"/>
          <p:nvPr/>
        </p:nvSpPr>
        <p:spPr bwMode="auto">
          <a:xfrm>
            <a:off x="7018338" y="2851150"/>
            <a:ext cx="623887" cy="461963"/>
          </a:xfrm>
          <a:prstGeom prst="rect">
            <a:avLst/>
          </a:prstGeom>
          <a:noFill/>
        </p:spPr>
        <p:txBody>
          <a:bodyPr wrap="none">
            <a:spAutoFit/>
          </a:bodyPr>
          <a:lstStyle/>
          <a:p>
            <a:pPr fontAlgn="auto">
              <a:spcBef>
                <a:spcPts val="0"/>
              </a:spcBef>
              <a:spcAft>
                <a:spcPts val="0"/>
              </a:spcAft>
              <a:defRPr/>
            </a:pPr>
            <a:r>
              <a:rPr lang="en-US" altLang="zh-CN" sz="2400" spc="300" dirty="0">
                <a:solidFill>
                  <a:srgbClr val="284848"/>
                </a:solidFill>
                <a:latin typeface="方正中等线简体" pitchFamily="65" charset="-122"/>
                <a:ea typeface="方正中等线简体" pitchFamily="65" charset="-122"/>
                <a:cs typeface="Arial" panose="020B0604020202020204" pitchFamily="34" charset="0"/>
              </a:rPr>
              <a:t>97</a:t>
            </a:r>
            <a:endParaRPr lang="zh-CN" altLang="en-US" sz="2400" spc="300" dirty="0">
              <a:solidFill>
                <a:srgbClr val="284848"/>
              </a:solidFill>
              <a:latin typeface="方正中等线简体" pitchFamily="65" charset="-122"/>
              <a:ea typeface="方正中等线简体" pitchFamily="65" charset="-122"/>
              <a:cs typeface="Arial" panose="020B0604020202020204" pitchFamily="34" charset="0"/>
            </a:endParaRPr>
          </a:p>
        </p:txBody>
      </p:sp>
      <p:sp>
        <p:nvSpPr>
          <p:cNvPr id="50" name="TextBox 291"/>
          <p:cNvSpPr txBox="1"/>
          <p:nvPr/>
        </p:nvSpPr>
        <p:spPr bwMode="auto">
          <a:xfrm>
            <a:off x="8399463" y="1671638"/>
            <a:ext cx="842962" cy="461962"/>
          </a:xfrm>
          <a:prstGeom prst="rect">
            <a:avLst/>
          </a:prstGeom>
          <a:noFill/>
        </p:spPr>
        <p:txBody>
          <a:bodyPr wrap="none">
            <a:spAutoFit/>
          </a:bodyPr>
          <a:lstStyle/>
          <a:p>
            <a:pPr fontAlgn="auto">
              <a:spcBef>
                <a:spcPts val="0"/>
              </a:spcBef>
              <a:spcAft>
                <a:spcPts val="0"/>
              </a:spcAft>
              <a:defRPr/>
            </a:pPr>
            <a:r>
              <a:rPr lang="en-US" altLang="zh-CN" sz="2400" spc="300" dirty="0">
                <a:solidFill>
                  <a:srgbClr val="284848"/>
                </a:solidFill>
                <a:latin typeface="方正中等线简体" pitchFamily="65" charset="-122"/>
                <a:ea typeface="方正中等线简体" pitchFamily="65" charset="-122"/>
                <a:cs typeface="Arial" panose="020B0604020202020204" pitchFamily="34" charset="0"/>
              </a:rPr>
              <a:t>125</a:t>
            </a:r>
            <a:endParaRPr lang="zh-CN" altLang="en-US" sz="2400" spc="300" dirty="0">
              <a:solidFill>
                <a:srgbClr val="284848"/>
              </a:solidFill>
              <a:latin typeface="方正中等线简体" pitchFamily="65" charset="-122"/>
              <a:ea typeface="方正中等线简体" pitchFamily="65" charset="-122"/>
              <a:cs typeface="Arial" panose="020B0604020202020204" pitchFamily="34" charset="0"/>
            </a:endParaRPr>
          </a:p>
        </p:txBody>
      </p:sp>
      <p:sp>
        <p:nvSpPr>
          <p:cNvPr id="51" name="TextBox 292"/>
          <p:cNvSpPr txBox="1"/>
          <p:nvPr/>
        </p:nvSpPr>
        <p:spPr bwMode="auto">
          <a:xfrm>
            <a:off x="9779000" y="3527425"/>
            <a:ext cx="623888" cy="461963"/>
          </a:xfrm>
          <a:prstGeom prst="rect">
            <a:avLst/>
          </a:prstGeom>
          <a:noFill/>
        </p:spPr>
        <p:txBody>
          <a:bodyPr wrap="none">
            <a:spAutoFit/>
          </a:bodyPr>
          <a:lstStyle/>
          <a:p>
            <a:pPr fontAlgn="auto">
              <a:spcBef>
                <a:spcPts val="0"/>
              </a:spcBef>
              <a:spcAft>
                <a:spcPts val="0"/>
              </a:spcAft>
              <a:defRPr/>
            </a:pPr>
            <a:r>
              <a:rPr lang="en-US" altLang="zh-CN" sz="2400" spc="300" dirty="0">
                <a:solidFill>
                  <a:srgbClr val="284848"/>
                </a:solidFill>
                <a:latin typeface="方正中等线简体" pitchFamily="65" charset="-122"/>
                <a:ea typeface="方正中等线简体" pitchFamily="65" charset="-122"/>
                <a:cs typeface="Arial" panose="020B0604020202020204" pitchFamily="34" charset="0"/>
              </a:rPr>
              <a:t>55</a:t>
            </a:r>
            <a:endParaRPr lang="zh-CN" altLang="en-US" sz="2400" spc="300" dirty="0">
              <a:solidFill>
                <a:srgbClr val="284848"/>
              </a:solidFill>
              <a:latin typeface="方正中等线简体" pitchFamily="65" charset="-122"/>
              <a:ea typeface="方正中等线简体" pitchFamily="65" charset="-122"/>
              <a:cs typeface="Arial" panose="020B0604020202020204" pitchFamily="34" charset="0"/>
            </a:endParaRPr>
          </a:p>
        </p:txBody>
      </p:sp>
      <p:sp>
        <p:nvSpPr>
          <p:cNvPr id="9237" name="Content Placeholder 2"/>
          <p:cNvSpPr txBox="1"/>
          <p:nvPr/>
        </p:nvSpPr>
        <p:spPr bwMode="auto">
          <a:xfrm>
            <a:off x="757238" y="1970088"/>
            <a:ext cx="5232400" cy="814387"/>
          </a:xfrm>
          <a:prstGeom prst="rect">
            <a:avLst/>
          </a:prstGeom>
          <a:noFill/>
          <a:ln w="9525">
            <a:noFill/>
            <a:miter lim="800000"/>
          </a:ln>
        </p:spPr>
        <p:txBody>
          <a:bodyPr/>
          <a:lstStyle/>
          <a:p>
            <a:pPr>
              <a:spcBef>
                <a:spcPct val="20000"/>
              </a:spcBef>
              <a:buFont typeface="Arial" panose="020B0604020202020204" pitchFamily="34" charset="0"/>
              <a:buNone/>
            </a:pPr>
            <a:r>
              <a:rPr lang="en-US" altLang="zh-CN" sz="1200">
                <a:solidFill>
                  <a:srgbClr val="113A59"/>
                </a:solidFill>
                <a:latin typeface="Calibri" panose="020F050202020403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endParaRPr lang="en-US" altLang="zh-CN" sz="1200">
              <a:solidFill>
                <a:srgbClr val="113A59"/>
              </a:solidFill>
              <a:latin typeface="Calibri" panose="020F0502020204030204" pitchFamily="34" charset="0"/>
            </a:endParaRPr>
          </a:p>
        </p:txBody>
      </p:sp>
      <p:sp>
        <p:nvSpPr>
          <p:cNvPr id="9238" name="Content Placeholder 2"/>
          <p:cNvSpPr txBox="1"/>
          <p:nvPr/>
        </p:nvSpPr>
        <p:spPr bwMode="auto">
          <a:xfrm>
            <a:off x="757238" y="3008313"/>
            <a:ext cx="5232400" cy="814387"/>
          </a:xfrm>
          <a:prstGeom prst="rect">
            <a:avLst/>
          </a:prstGeom>
          <a:noFill/>
          <a:ln w="9525">
            <a:noFill/>
            <a:miter lim="800000"/>
          </a:ln>
        </p:spPr>
        <p:txBody>
          <a:bodyPr/>
          <a:lstStyle/>
          <a:p>
            <a:pPr>
              <a:spcBef>
                <a:spcPct val="20000"/>
              </a:spcBef>
              <a:buFont typeface="Arial" panose="020B0604020202020204" pitchFamily="34" charset="0"/>
              <a:buNone/>
            </a:pPr>
            <a:r>
              <a:rPr lang="en-US" altLang="zh-CN" sz="1200">
                <a:solidFill>
                  <a:srgbClr val="113A59"/>
                </a:solidFill>
                <a:latin typeface="Calibri" panose="020F050202020403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endParaRPr lang="en-US" altLang="zh-CN" sz="1200">
              <a:solidFill>
                <a:srgbClr val="113A59"/>
              </a:solidFill>
              <a:latin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076450" y="2609850"/>
            <a:ext cx="8382000" cy="1771650"/>
          </a:xfrm>
          <a:custGeom>
            <a:avLst/>
            <a:gdLst>
              <a:gd name="connsiteX0" fmla="*/ 0 w 8153400"/>
              <a:gd name="connsiteY0" fmla="*/ 0 h 1428750"/>
              <a:gd name="connsiteX1" fmla="*/ 8153400 w 8153400"/>
              <a:gd name="connsiteY1" fmla="*/ 0 h 1428750"/>
              <a:gd name="connsiteX2" fmla="*/ 8153400 w 8153400"/>
              <a:gd name="connsiteY2" fmla="*/ 1428750 h 1428750"/>
              <a:gd name="connsiteX3" fmla="*/ 0 w 8153400"/>
              <a:gd name="connsiteY3" fmla="*/ 1428750 h 1428750"/>
              <a:gd name="connsiteX4" fmla="*/ 0 w 8153400"/>
              <a:gd name="connsiteY4" fmla="*/ 0 h 1428750"/>
              <a:gd name="connsiteX0-1" fmla="*/ 0 w 8382000"/>
              <a:gd name="connsiteY0-2" fmla="*/ 0 h 1771650"/>
              <a:gd name="connsiteX1-3" fmla="*/ 8153400 w 8382000"/>
              <a:gd name="connsiteY1-4" fmla="*/ 0 h 1771650"/>
              <a:gd name="connsiteX2-5" fmla="*/ 8382000 w 8382000"/>
              <a:gd name="connsiteY2-6" fmla="*/ 1771650 h 1771650"/>
              <a:gd name="connsiteX3-7" fmla="*/ 0 w 8382000"/>
              <a:gd name="connsiteY3-8" fmla="*/ 1428750 h 1771650"/>
              <a:gd name="connsiteX4-9" fmla="*/ 0 w 8382000"/>
              <a:gd name="connsiteY4-10" fmla="*/ 0 h 177165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8382000" h="1771650">
                <a:moveTo>
                  <a:pt x="0" y="0"/>
                </a:moveTo>
                <a:lnTo>
                  <a:pt x="8153400" y="0"/>
                </a:lnTo>
                <a:lnTo>
                  <a:pt x="8382000" y="1771650"/>
                </a:lnTo>
                <a:lnTo>
                  <a:pt x="0" y="1428750"/>
                </a:lnTo>
                <a:lnTo>
                  <a:pt x="0" y="0"/>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 name="矩形 2"/>
          <p:cNvSpPr/>
          <p:nvPr/>
        </p:nvSpPr>
        <p:spPr>
          <a:xfrm>
            <a:off x="2076450" y="2609850"/>
            <a:ext cx="8153400" cy="1428750"/>
          </a:xfrm>
          <a:prstGeom prst="rect">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5" name="椭圆 4"/>
          <p:cNvSpPr/>
          <p:nvPr/>
        </p:nvSpPr>
        <p:spPr>
          <a:xfrm>
            <a:off x="5372100" y="1485900"/>
            <a:ext cx="1562100" cy="1562100"/>
          </a:xfrm>
          <a:prstGeom prst="ellipse">
            <a:avLst/>
          </a:prstGeom>
          <a:solidFill>
            <a:srgbClr val="4D86B3"/>
          </a:solidFill>
          <a:ln w="57150">
            <a:solidFill>
              <a:srgbClr val="F3C95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6600" b="1" dirty="0">
                <a:solidFill>
                  <a:srgbClr val="F3C953"/>
                </a:solidFill>
              </a:rPr>
              <a:t>2</a:t>
            </a:r>
            <a:endParaRPr lang="zh-CN" altLang="en-US" sz="6600" b="1" dirty="0">
              <a:solidFill>
                <a:srgbClr val="F3C953"/>
              </a:solidFill>
            </a:endParaRPr>
          </a:p>
        </p:txBody>
      </p:sp>
      <p:sp>
        <p:nvSpPr>
          <p:cNvPr id="6" name="Copyright Notice"/>
          <p:cNvSpPr/>
          <p:nvPr/>
        </p:nvSpPr>
        <p:spPr bwMode="auto">
          <a:xfrm>
            <a:off x="2624138" y="3257550"/>
            <a:ext cx="7058025" cy="619125"/>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sz="3600" b="1" cap="small" dirty="0" smtClean="0">
                <a:solidFill>
                  <a:srgbClr val="F3C953"/>
                </a:solidFill>
                <a:latin typeface="微软雅黑" panose="020B0503020204020204" pitchFamily="34" charset="-122"/>
                <a:ea typeface="微软雅黑" panose="020B0503020204020204" pitchFamily="34" charset="-122"/>
              </a:rPr>
              <a:t>MOMODA POWER TEMPLATE</a:t>
            </a:r>
            <a:endParaRPr lang="en-US" sz="3600" b="1" cap="small" dirty="0">
              <a:solidFill>
                <a:srgbClr val="F3C953"/>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pyright Notice"/>
          <p:cNvSpPr/>
          <p:nvPr/>
        </p:nvSpPr>
        <p:spPr bwMode="auto">
          <a:xfrm>
            <a:off x="3722688" y="601663"/>
            <a:ext cx="4746625" cy="434975"/>
          </a:xfrm>
          <a:prstGeom prst="rect">
            <a:avLst/>
          </a:prstGeom>
          <a:noFill/>
          <a:ln w="63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sz="2400" b="1" cap="small" dirty="0" smtClean="0">
                <a:solidFill>
                  <a:srgbClr val="4D86B3"/>
                </a:solidFill>
                <a:latin typeface="微软雅黑" panose="020B0503020204020204" pitchFamily="34" charset="-122"/>
                <a:ea typeface="微软雅黑" panose="020B0503020204020204" pitchFamily="34" charset="-122"/>
              </a:rPr>
              <a:t>MOMODA POWER TEMPLATE</a:t>
            </a:r>
            <a:endParaRPr lang="en-US" sz="2400" b="1" cap="small" dirty="0">
              <a:solidFill>
                <a:srgbClr val="4D86B3"/>
              </a:solidFill>
              <a:latin typeface="微软雅黑" panose="020B0503020204020204" pitchFamily="34" charset="-122"/>
              <a:ea typeface="微软雅黑" panose="020B0503020204020204" pitchFamily="34" charset="-122"/>
            </a:endParaRPr>
          </a:p>
        </p:txBody>
      </p:sp>
      <p:cxnSp>
        <p:nvCxnSpPr>
          <p:cNvPr id="4" name="直接连接符 3"/>
          <p:cNvCxnSpPr/>
          <p:nvPr/>
        </p:nvCxnSpPr>
        <p:spPr>
          <a:xfrm>
            <a:off x="590550" y="1238250"/>
            <a:ext cx="11010900" cy="0"/>
          </a:xfrm>
          <a:prstGeom prst="line">
            <a:avLst/>
          </a:prstGeom>
          <a:ln>
            <a:solidFill>
              <a:srgbClr val="113A59"/>
            </a:solidFill>
          </a:ln>
        </p:spPr>
        <p:style>
          <a:lnRef idx="1">
            <a:schemeClr val="accent1"/>
          </a:lnRef>
          <a:fillRef idx="0">
            <a:schemeClr val="accent1"/>
          </a:fillRef>
          <a:effectRef idx="0">
            <a:schemeClr val="accent1"/>
          </a:effectRef>
          <a:fontRef idx="minor">
            <a:schemeClr val="tx1"/>
          </a:fontRef>
        </p:style>
      </p:cxnSp>
      <p:grpSp>
        <p:nvGrpSpPr>
          <p:cNvPr id="11268" name="组合 19"/>
          <p:cNvGrpSpPr/>
          <p:nvPr/>
        </p:nvGrpSpPr>
        <p:grpSpPr bwMode="auto">
          <a:xfrm>
            <a:off x="8915400" y="704850"/>
            <a:ext cx="2247900" cy="533400"/>
            <a:chOff x="2028559" y="4443106"/>
            <a:chExt cx="10163441" cy="2414894"/>
          </a:xfrm>
        </p:grpSpPr>
        <p:grpSp>
          <p:nvGrpSpPr>
            <p:cNvPr id="11318" name="组合 4"/>
            <p:cNvGrpSpPr/>
            <p:nvPr/>
          </p:nvGrpSpPr>
          <p:grpSpPr bwMode="auto">
            <a:xfrm>
              <a:off x="4956670" y="4443106"/>
              <a:ext cx="4884016" cy="2414894"/>
              <a:chOff x="4956670" y="4443106"/>
              <a:chExt cx="4884016" cy="2414894"/>
            </a:xfrm>
          </p:grpSpPr>
          <p:sp>
            <p:nvSpPr>
              <p:cNvPr id="6" name="等腰三角形 5"/>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7" name="任意多边形 6"/>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1319" name="组合 7"/>
            <p:cNvGrpSpPr/>
            <p:nvPr/>
          </p:nvGrpSpPr>
          <p:grpSpPr bwMode="auto">
            <a:xfrm>
              <a:off x="3492614" y="5410200"/>
              <a:ext cx="2928111" cy="1447800"/>
              <a:chOff x="4956670" y="4443106"/>
              <a:chExt cx="4884016" cy="2414894"/>
            </a:xfrm>
          </p:grpSpPr>
          <p:sp>
            <p:nvSpPr>
              <p:cNvPr id="9" name="等腰三角形 8"/>
              <p:cNvSpPr/>
              <p:nvPr/>
            </p:nvSpPr>
            <p:spPr>
              <a:xfrm>
                <a:off x="4956957"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0" name="任意多边形 9"/>
              <p:cNvSpPr/>
              <p:nvPr/>
            </p:nvSpPr>
            <p:spPr>
              <a:xfrm>
                <a:off x="4956957"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1320" name="组合 10"/>
            <p:cNvGrpSpPr/>
            <p:nvPr/>
          </p:nvGrpSpPr>
          <p:grpSpPr bwMode="auto">
            <a:xfrm>
              <a:off x="7721714" y="5048250"/>
              <a:ext cx="3660139" cy="1809750"/>
              <a:chOff x="4956670" y="4443106"/>
              <a:chExt cx="4884016" cy="2414894"/>
            </a:xfrm>
          </p:grpSpPr>
          <p:sp>
            <p:nvSpPr>
              <p:cNvPr id="12" name="等腰三角形 11"/>
              <p:cNvSpPr/>
              <p:nvPr/>
            </p:nvSpPr>
            <p:spPr>
              <a:xfrm>
                <a:off x="4954884"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3" name="任意多边形 12"/>
              <p:cNvSpPr/>
              <p:nvPr/>
            </p:nvSpPr>
            <p:spPr>
              <a:xfrm>
                <a:off x="4954884" y="4441209"/>
                <a:ext cx="2442286"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1321" name="组合 13"/>
            <p:cNvGrpSpPr/>
            <p:nvPr/>
          </p:nvGrpSpPr>
          <p:grpSpPr bwMode="auto">
            <a:xfrm>
              <a:off x="2028559" y="6342960"/>
              <a:ext cx="1041643" cy="515039"/>
              <a:chOff x="4956670" y="4443106"/>
              <a:chExt cx="4884016" cy="2414894"/>
            </a:xfrm>
          </p:grpSpPr>
          <p:sp>
            <p:nvSpPr>
              <p:cNvPr id="15" name="等腰三角形 14"/>
              <p:cNvSpPr/>
              <p:nvPr/>
            </p:nvSpPr>
            <p:spPr>
              <a:xfrm>
                <a:off x="4956670"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6" name="任意多边形 15"/>
              <p:cNvSpPr/>
              <p:nvPr/>
            </p:nvSpPr>
            <p:spPr>
              <a:xfrm>
                <a:off x="4956670" y="4431685"/>
                <a:ext cx="2456752"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1322" name="组合 16"/>
            <p:cNvGrpSpPr/>
            <p:nvPr/>
          </p:nvGrpSpPr>
          <p:grpSpPr bwMode="auto">
            <a:xfrm>
              <a:off x="11150357" y="6342960"/>
              <a:ext cx="1041643" cy="515039"/>
              <a:chOff x="4956670" y="4443106"/>
              <a:chExt cx="4884016" cy="2414894"/>
            </a:xfrm>
          </p:grpSpPr>
          <p:sp>
            <p:nvSpPr>
              <p:cNvPr id="18" name="等腰三角形 17"/>
              <p:cNvSpPr/>
              <p:nvPr/>
            </p:nvSpPr>
            <p:spPr>
              <a:xfrm>
                <a:off x="4960867"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9" name="任意多边形 18"/>
              <p:cNvSpPr/>
              <p:nvPr/>
            </p:nvSpPr>
            <p:spPr>
              <a:xfrm>
                <a:off x="4960867" y="4431685"/>
                <a:ext cx="2456731"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grpSp>
        <p:nvGrpSpPr>
          <p:cNvPr id="11269" name="组合 20"/>
          <p:cNvGrpSpPr/>
          <p:nvPr/>
        </p:nvGrpSpPr>
        <p:grpSpPr bwMode="auto">
          <a:xfrm flipH="1">
            <a:off x="742950" y="704850"/>
            <a:ext cx="2247900" cy="533400"/>
            <a:chOff x="2028559" y="4443106"/>
            <a:chExt cx="10163441" cy="2414894"/>
          </a:xfrm>
        </p:grpSpPr>
        <p:grpSp>
          <p:nvGrpSpPr>
            <p:cNvPr id="11303" name="组合 21"/>
            <p:cNvGrpSpPr/>
            <p:nvPr/>
          </p:nvGrpSpPr>
          <p:grpSpPr bwMode="auto">
            <a:xfrm>
              <a:off x="4956670" y="4443106"/>
              <a:ext cx="4884016" cy="2414894"/>
              <a:chOff x="4956670" y="4443106"/>
              <a:chExt cx="4884016" cy="2414894"/>
            </a:xfrm>
          </p:grpSpPr>
          <p:sp>
            <p:nvSpPr>
              <p:cNvPr id="35" name="等腰三角形 34"/>
              <p:cNvSpPr/>
              <p:nvPr/>
            </p:nvSpPr>
            <p:spPr>
              <a:xfrm>
                <a:off x="4957009" y="4443106"/>
                <a:ext cx="4880747" cy="2414894"/>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6" name="任意多边形 35"/>
              <p:cNvSpPr/>
              <p:nvPr/>
            </p:nvSpPr>
            <p:spPr>
              <a:xfrm>
                <a:off x="4957009" y="4443106"/>
                <a:ext cx="2440374" cy="2414894"/>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1304" name="组合 22"/>
            <p:cNvGrpSpPr/>
            <p:nvPr/>
          </p:nvGrpSpPr>
          <p:grpSpPr bwMode="auto">
            <a:xfrm>
              <a:off x="3492614" y="5410200"/>
              <a:ext cx="2928111" cy="1447800"/>
              <a:chOff x="4956670" y="4443106"/>
              <a:chExt cx="4884016" cy="2414894"/>
            </a:xfrm>
          </p:grpSpPr>
          <p:sp>
            <p:nvSpPr>
              <p:cNvPr id="33" name="等腰三角形 32"/>
              <p:cNvSpPr/>
              <p:nvPr/>
            </p:nvSpPr>
            <p:spPr>
              <a:xfrm>
                <a:off x="4956949" y="4448407"/>
                <a:ext cx="4884582" cy="2409593"/>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4" name="任意多边形 33"/>
              <p:cNvSpPr/>
              <p:nvPr/>
            </p:nvSpPr>
            <p:spPr>
              <a:xfrm>
                <a:off x="4956949" y="4448407"/>
                <a:ext cx="2442291" cy="2409593"/>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1305" name="组合 23"/>
            <p:cNvGrpSpPr/>
            <p:nvPr/>
          </p:nvGrpSpPr>
          <p:grpSpPr bwMode="auto">
            <a:xfrm>
              <a:off x="7721714" y="5048250"/>
              <a:ext cx="3660139" cy="1809750"/>
              <a:chOff x="4956670" y="4443106"/>
              <a:chExt cx="4884016" cy="2414894"/>
            </a:xfrm>
          </p:grpSpPr>
          <p:sp>
            <p:nvSpPr>
              <p:cNvPr id="31" name="等腰三角形 30"/>
              <p:cNvSpPr/>
              <p:nvPr/>
            </p:nvSpPr>
            <p:spPr>
              <a:xfrm>
                <a:off x="4954878" y="4441209"/>
                <a:ext cx="4884577" cy="2416791"/>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2" name="任意多边形 31"/>
              <p:cNvSpPr/>
              <p:nvPr/>
            </p:nvSpPr>
            <p:spPr>
              <a:xfrm>
                <a:off x="4954878" y="4441209"/>
                <a:ext cx="2442292" cy="2416791"/>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1306" name="组合 24"/>
            <p:cNvGrpSpPr/>
            <p:nvPr/>
          </p:nvGrpSpPr>
          <p:grpSpPr bwMode="auto">
            <a:xfrm>
              <a:off x="2028559" y="6342960"/>
              <a:ext cx="1041643" cy="515039"/>
              <a:chOff x="4956670" y="4443106"/>
              <a:chExt cx="4884016" cy="2414894"/>
            </a:xfrm>
          </p:grpSpPr>
          <p:sp>
            <p:nvSpPr>
              <p:cNvPr id="29" name="等腰三角形 28"/>
              <p:cNvSpPr/>
              <p:nvPr/>
            </p:nvSpPr>
            <p:spPr>
              <a:xfrm>
                <a:off x="4956670" y="4431685"/>
                <a:ext cx="4879819"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0" name="任意多边形 29"/>
              <p:cNvSpPr/>
              <p:nvPr/>
            </p:nvSpPr>
            <p:spPr>
              <a:xfrm>
                <a:off x="4956670"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1307" name="组合 25"/>
            <p:cNvGrpSpPr/>
            <p:nvPr/>
          </p:nvGrpSpPr>
          <p:grpSpPr bwMode="auto">
            <a:xfrm>
              <a:off x="11150357" y="6342960"/>
              <a:ext cx="1041643" cy="515039"/>
              <a:chOff x="4956670" y="4443106"/>
              <a:chExt cx="4884016" cy="2414894"/>
            </a:xfrm>
          </p:grpSpPr>
          <p:sp>
            <p:nvSpPr>
              <p:cNvPr id="27" name="等腰三角形 26"/>
              <p:cNvSpPr/>
              <p:nvPr/>
            </p:nvSpPr>
            <p:spPr>
              <a:xfrm>
                <a:off x="4960846" y="4431685"/>
                <a:ext cx="4879840" cy="2426336"/>
              </a:xfrm>
              <a:prstGeom prst="triangle">
                <a:avLst/>
              </a:prstGeom>
              <a:solidFill>
                <a:srgbClr val="4D86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8" name="任意多边形 27"/>
              <p:cNvSpPr/>
              <p:nvPr/>
            </p:nvSpPr>
            <p:spPr>
              <a:xfrm>
                <a:off x="4960846" y="4431685"/>
                <a:ext cx="2423088" cy="2426336"/>
              </a:xfrm>
              <a:custGeom>
                <a:avLst/>
                <a:gdLst>
                  <a:gd name="connsiteX0" fmla="*/ 2442008 w 2442008"/>
                  <a:gd name="connsiteY0" fmla="*/ 0 h 2414894"/>
                  <a:gd name="connsiteX1" fmla="*/ 2415869 w 2442008"/>
                  <a:gd name="connsiteY1" fmla="*/ 2414894 h 2414894"/>
                  <a:gd name="connsiteX2" fmla="*/ 0 w 2442008"/>
                  <a:gd name="connsiteY2" fmla="*/ 2414894 h 2414894"/>
                </a:gdLst>
                <a:ahLst/>
                <a:cxnLst>
                  <a:cxn ang="0">
                    <a:pos x="connsiteX0" y="connsiteY0"/>
                  </a:cxn>
                  <a:cxn ang="0">
                    <a:pos x="connsiteX1" y="connsiteY1"/>
                  </a:cxn>
                  <a:cxn ang="0">
                    <a:pos x="connsiteX2" y="connsiteY2"/>
                  </a:cxn>
                </a:cxnLst>
                <a:rect l="l" t="t" r="r" b="b"/>
                <a:pathLst>
                  <a:path w="2442008" h="2414894">
                    <a:moveTo>
                      <a:pt x="2442008" y="0"/>
                    </a:moveTo>
                    <a:lnTo>
                      <a:pt x="2415869" y="2414894"/>
                    </a:lnTo>
                    <a:lnTo>
                      <a:pt x="0" y="2414894"/>
                    </a:lnTo>
                    <a:close/>
                  </a:path>
                </a:pathLst>
              </a:custGeom>
              <a:solidFill>
                <a:srgbClr val="113A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cxnSp>
        <p:nvCxnSpPr>
          <p:cNvPr id="37" name="直接连接符 36"/>
          <p:cNvCxnSpPr/>
          <p:nvPr/>
        </p:nvCxnSpPr>
        <p:spPr>
          <a:xfrm>
            <a:off x="1371600" y="4460875"/>
            <a:ext cx="4619625" cy="0"/>
          </a:xfrm>
          <a:prstGeom prst="line">
            <a:avLst/>
          </a:prstGeom>
          <a:solidFill>
            <a:srgbClr val="9C9C9C"/>
          </a:solidFill>
          <a:ln w="9525">
            <a:solidFill>
              <a:schemeClr val="bg1">
                <a:lumMod val="65000"/>
              </a:schemeClr>
            </a:solidFill>
            <a:miter lim="800000"/>
          </a:ln>
        </p:spPr>
      </p:cxnSp>
      <p:cxnSp>
        <p:nvCxnSpPr>
          <p:cNvPr id="38" name="直接连接符 37"/>
          <p:cNvCxnSpPr/>
          <p:nvPr/>
        </p:nvCxnSpPr>
        <p:spPr>
          <a:xfrm>
            <a:off x="1371600" y="4016375"/>
            <a:ext cx="4619625" cy="0"/>
          </a:xfrm>
          <a:prstGeom prst="line">
            <a:avLst/>
          </a:prstGeom>
          <a:solidFill>
            <a:srgbClr val="9C9C9C"/>
          </a:solidFill>
          <a:ln w="9525">
            <a:solidFill>
              <a:schemeClr val="bg1">
                <a:lumMod val="65000"/>
              </a:schemeClr>
            </a:solidFill>
            <a:miter lim="800000"/>
          </a:ln>
        </p:spPr>
      </p:cxnSp>
      <p:cxnSp>
        <p:nvCxnSpPr>
          <p:cNvPr id="39" name="直接连接符 38"/>
          <p:cNvCxnSpPr/>
          <p:nvPr/>
        </p:nvCxnSpPr>
        <p:spPr>
          <a:xfrm>
            <a:off x="1371600" y="3571875"/>
            <a:ext cx="4619625" cy="0"/>
          </a:xfrm>
          <a:prstGeom prst="line">
            <a:avLst/>
          </a:prstGeom>
          <a:solidFill>
            <a:srgbClr val="9C9C9C"/>
          </a:solidFill>
          <a:ln w="9525">
            <a:solidFill>
              <a:schemeClr val="bg1">
                <a:lumMod val="65000"/>
              </a:schemeClr>
            </a:solidFill>
            <a:miter lim="800000"/>
          </a:ln>
        </p:spPr>
      </p:cxnSp>
      <p:cxnSp>
        <p:nvCxnSpPr>
          <p:cNvPr id="40" name="直接连接符 39"/>
          <p:cNvCxnSpPr/>
          <p:nvPr/>
        </p:nvCxnSpPr>
        <p:spPr>
          <a:xfrm>
            <a:off x="1371600" y="3127375"/>
            <a:ext cx="4619625" cy="0"/>
          </a:xfrm>
          <a:prstGeom prst="line">
            <a:avLst/>
          </a:prstGeom>
          <a:solidFill>
            <a:srgbClr val="9C9C9C"/>
          </a:solidFill>
          <a:ln w="9525">
            <a:solidFill>
              <a:schemeClr val="bg1">
                <a:lumMod val="65000"/>
              </a:schemeClr>
            </a:solidFill>
            <a:miter lim="800000"/>
          </a:ln>
        </p:spPr>
      </p:cxnSp>
      <p:cxnSp>
        <p:nvCxnSpPr>
          <p:cNvPr id="41" name="直接连接符 40"/>
          <p:cNvCxnSpPr/>
          <p:nvPr/>
        </p:nvCxnSpPr>
        <p:spPr>
          <a:xfrm>
            <a:off x="1371600" y="2682875"/>
            <a:ext cx="4619625" cy="0"/>
          </a:xfrm>
          <a:prstGeom prst="line">
            <a:avLst/>
          </a:prstGeom>
          <a:solidFill>
            <a:srgbClr val="9C9C9C"/>
          </a:solidFill>
          <a:ln w="9525">
            <a:solidFill>
              <a:schemeClr val="bg1">
                <a:lumMod val="65000"/>
              </a:schemeClr>
            </a:solidFill>
            <a:miter lim="800000"/>
          </a:ln>
        </p:spPr>
      </p:cxnSp>
      <p:cxnSp>
        <p:nvCxnSpPr>
          <p:cNvPr id="42" name="直接连接符 41"/>
          <p:cNvCxnSpPr/>
          <p:nvPr/>
        </p:nvCxnSpPr>
        <p:spPr>
          <a:xfrm>
            <a:off x="1371600" y="2238375"/>
            <a:ext cx="4619625" cy="0"/>
          </a:xfrm>
          <a:prstGeom prst="line">
            <a:avLst/>
          </a:prstGeom>
          <a:solidFill>
            <a:srgbClr val="9C9C9C"/>
          </a:solidFill>
          <a:ln w="9525">
            <a:solidFill>
              <a:schemeClr val="bg1">
                <a:lumMod val="65000"/>
              </a:schemeClr>
            </a:solidFill>
            <a:miter lim="800000"/>
          </a:ln>
        </p:spPr>
      </p:cxnSp>
      <p:sp>
        <p:nvSpPr>
          <p:cNvPr id="11276" name="Freeform 91"/>
          <p:cNvSpPr/>
          <p:nvPr/>
        </p:nvSpPr>
        <p:spPr bwMode="auto">
          <a:xfrm>
            <a:off x="1663700" y="3441700"/>
            <a:ext cx="4186238" cy="1471613"/>
          </a:xfrm>
          <a:custGeom>
            <a:avLst/>
            <a:gdLst>
              <a:gd name="T0" fmla="*/ 2147483647 w 978"/>
              <a:gd name="T1" fmla="*/ 2147483647 h 224"/>
              <a:gd name="T2" fmla="*/ 2147483647 w 978"/>
              <a:gd name="T3" fmla="*/ 2147483647 h 224"/>
              <a:gd name="T4" fmla="*/ 2147483647 w 978"/>
              <a:gd name="T5" fmla="*/ 2147483647 h 224"/>
              <a:gd name="T6" fmla="*/ 2147483647 w 978"/>
              <a:gd name="T7" fmla="*/ 2147483647 h 224"/>
              <a:gd name="T8" fmla="*/ 2147483647 w 978"/>
              <a:gd name="T9" fmla="*/ 0 h 224"/>
              <a:gd name="T10" fmla="*/ 2147483647 w 978"/>
              <a:gd name="T11" fmla="*/ 2147483647 h 224"/>
              <a:gd name="T12" fmla="*/ 2147483647 w 978"/>
              <a:gd name="T13" fmla="*/ 2147483647 h 224"/>
              <a:gd name="T14" fmla="*/ 2147483647 w 978"/>
              <a:gd name="T15" fmla="*/ 2147483647 h 224"/>
              <a:gd name="T16" fmla="*/ 2147483647 w 978"/>
              <a:gd name="T17" fmla="*/ 2147483647 h 224"/>
              <a:gd name="T18" fmla="*/ 0 w 978"/>
              <a:gd name="T19" fmla="*/ 2147483647 h 224"/>
              <a:gd name="T20" fmla="*/ 0 w 978"/>
              <a:gd name="T21" fmla="*/ 2147483647 h 224"/>
              <a:gd name="T22" fmla="*/ 2147483647 w 978"/>
              <a:gd name="T23" fmla="*/ 2147483647 h 2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978"/>
              <a:gd name="T37" fmla="*/ 0 h 224"/>
              <a:gd name="T38" fmla="*/ 978 w 978"/>
              <a:gd name="T39" fmla="*/ 224 h 22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978" h="224">
                <a:moveTo>
                  <a:pt x="978" y="222"/>
                </a:moveTo>
                <a:lnTo>
                  <a:pt x="978" y="128"/>
                </a:lnTo>
                <a:lnTo>
                  <a:pt x="856" y="64"/>
                </a:lnTo>
                <a:lnTo>
                  <a:pt x="735" y="97"/>
                </a:lnTo>
                <a:lnTo>
                  <a:pt x="607" y="0"/>
                </a:lnTo>
                <a:lnTo>
                  <a:pt x="489" y="191"/>
                </a:lnTo>
                <a:lnTo>
                  <a:pt x="366" y="158"/>
                </a:lnTo>
                <a:lnTo>
                  <a:pt x="244" y="191"/>
                </a:lnTo>
                <a:lnTo>
                  <a:pt x="123" y="64"/>
                </a:lnTo>
                <a:lnTo>
                  <a:pt x="0" y="128"/>
                </a:lnTo>
                <a:lnTo>
                  <a:pt x="0" y="224"/>
                </a:lnTo>
                <a:lnTo>
                  <a:pt x="978" y="222"/>
                </a:lnTo>
                <a:close/>
              </a:path>
            </a:pathLst>
          </a:custGeom>
          <a:solidFill>
            <a:srgbClr val="113A59"/>
          </a:solidFill>
          <a:ln w="9525">
            <a:noFill/>
            <a:miter lim="800000"/>
          </a:ln>
        </p:spPr>
        <p:txBody>
          <a:bodyPr/>
          <a:lstStyle/>
          <a:p>
            <a:endParaRPr lang="zh-CN" altLang="en-US" sz="3200">
              <a:latin typeface="Calibri" panose="020F0502020204030204" pitchFamily="34" charset="0"/>
            </a:endParaRPr>
          </a:p>
        </p:txBody>
      </p:sp>
      <p:sp>
        <p:nvSpPr>
          <p:cNvPr id="44" name="TextBox 151"/>
          <p:cNvSpPr txBox="1"/>
          <p:nvPr/>
        </p:nvSpPr>
        <p:spPr bwMode="auto">
          <a:xfrm>
            <a:off x="971550" y="4692650"/>
            <a:ext cx="528638" cy="306388"/>
          </a:xfrm>
          <a:prstGeom prst="rect">
            <a:avLst/>
          </a:prstGeom>
          <a:noFill/>
        </p:spPr>
        <p:txBody>
          <a:bodyPr wrap="none">
            <a:spAutoFit/>
          </a:bodyPr>
          <a:lstStyle/>
          <a:p>
            <a:pPr algn="r" fontAlgn="auto">
              <a:spcBef>
                <a:spcPts val="0"/>
              </a:spcBef>
              <a:spcAft>
                <a:spcPts val="0"/>
              </a:spcAft>
              <a:defRPr/>
            </a:pPr>
            <a:r>
              <a:rPr lang="en-US" altLang="zh-CN" sz="1400" spc="300" dirty="0">
                <a:solidFill>
                  <a:schemeClr val="tx1">
                    <a:lumMod val="65000"/>
                    <a:lumOff val="35000"/>
                  </a:schemeClr>
                </a:solidFill>
                <a:latin typeface="方正中等线简体" pitchFamily="65" charset="-122"/>
                <a:ea typeface="方正中等线简体" pitchFamily="65" charset="-122"/>
                <a:cs typeface="Arial" panose="020B0604020202020204" pitchFamily="34" charset="0"/>
              </a:rPr>
              <a:t>0%</a:t>
            </a:r>
            <a:endParaRPr lang="zh-CN" altLang="en-US" sz="1400" spc="300" dirty="0">
              <a:solidFill>
                <a:schemeClr val="tx1">
                  <a:lumMod val="65000"/>
                  <a:lumOff val="35000"/>
                </a:schemeClr>
              </a:solidFill>
              <a:latin typeface="方正中等线简体" pitchFamily="65" charset="-122"/>
              <a:ea typeface="方正中等线简体" pitchFamily="65" charset="-122"/>
              <a:cs typeface="Arial" panose="020B0604020202020204" pitchFamily="34" charset="0"/>
            </a:endParaRPr>
          </a:p>
        </p:txBody>
      </p:sp>
      <p:sp>
        <p:nvSpPr>
          <p:cNvPr id="45" name="TextBox 152"/>
          <p:cNvSpPr txBox="1"/>
          <p:nvPr/>
        </p:nvSpPr>
        <p:spPr bwMode="auto">
          <a:xfrm>
            <a:off x="827088" y="3800475"/>
            <a:ext cx="673100" cy="307975"/>
          </a:xfrm>
          <a:prstGeom prst="rect">
            <a:avLst/>
          </a:prstGeom>
          <a:noFill/>
        </p:spPr>
        <p:txBody>
          <a:bodyPr wrap="none">
            <a:spAutoFit/>
          </a:bodyPr>
          <a:lstStyle/>
          <a:p>
            <a:pPr algn="r" fontAlgn="auto">
              <a:spcBef>
                <a:spcPts val="0"/>
              </a:spcBef>
              <a:spcAft>
                <a:spcPts val="0"/>
              </a:spcAft>
              <a:defRPr/>
            </a:pPr>
            <a:r>
              <a:rPr lang="en-US" altLang="zh-CN" sz="1400" spc="300" dirty="0">
                <a:solidFill>
                  <a:schemeClr val="tx1">
                    <a:lumMod val="65000"/>
                    <a:lumOff val="35000"/>
                  </a:schemeClr>
                </a:solidFill>
                <a:latin typeface="方正中等线简体" pitchFamily="65" charset="-122"/>
                <a:ea typeface="方正中等线简体" pitchFamily="65" charset="-122"/>
                <a:cs typeface="Arial" panose="020B0604020202020204" pitchFamily="34" charset="0"/>
              </a:rPr>
              <a:t>20%</a:t>
            </a:r>
            <a:endParaRPr lang="zh-CN" altLang="en-US" sz="1400" spc="300" dirty="0">
              <a:solidFill>
                <a:schemeClr val="tx1">
                  <a:lumMod val="65000"/>
                  <a:lumOff val="35000"/>
                </a:schemeClr>
              </a:solidFill>
              <a:latin typeface="方正中等线简体" pitchFamily="65" charset="-122"/>
              <a:ea typeface="方正中等线简体" pitchFamily="65" charset="-122"/>
              <a:cs typeface="Arial" panose="020B0604020202020204" pitchFamily="34" charset="0"/>
            </a:endParaRPr>
          </a:p>
        </p:txBody>
      </p:sp>
      <p:sp>
        <p:nvSpPr>
          <p:cNvPr id="46" name="TextBox 153"/>
          <p:cNvSpPr txBox="1"/>
          <p:nvPr/>
        </p:nvSpPr>
        <p:spPr bwMode="auto">
          <a:xfrm>
            <a:off x="827088" y="3355975"/>
            <a:ext cx="673100" cy="307975"/>
          </a:xfrm>
          <a:prstGeom prst="rect">
            <a:avLst/>
          </a:prstGeom>
          <a:noFill/>
        </p:spPr>
        <p:txBody>
          <a:bodyPr wrap="none">
            <a:spAutoFit/>
          </a:bodyPr>
          <a:lstStyle/>
          <a:p>
            <a:pPr algn="r" fontAlgn="auto">
              <a:spcBef>
                <a:spcPts val="0"/>
              </a:spcBef>
              <a:spcAft>
                <a:spcPts val="0"/>
              </a:spcAft>
              <a:defRPr/>
            </a:pPr>
            <a:r>
              <a:rPr lang="en-US" altLang="zh-CN" sz="1400" spc="300" dirty="0">
                <a:solidFill>
                  <a:schemeClr val="tx1">
                    <a:lumMod val="65000"/>
                    <a:lumOff val="35000"/>
                  </a:schemeClr>
                </a:solidFill>
                <a:latin typeface="方正中等线简体" pitchFamily="65" charset="-122"/>
                <a:ea typeface="方正中等线简体" pitchFamily="65" charset="-122"/>
                <a:cs typeface="Arial" panose="020B0604020202020204" pitchFamily="34" charset="0"/>
              </a:rPr>
              <a:t>30%</a:t>
            </a:r>
            <a:endParaRPr lang="zh-CN" altLang="en-US" sz="1400" spc="300" dirty="0">
              <a:solidFill>
                <a:schemeClr val="tx1">
                  <a:lumMod val="65000"/>
                  <a:lumOff val="35000"/>
                </a:schemeClr>
              </a:solidFill>
              <a:latin typeface="方正中等线简体" pitchFamily="65" charset="-122"/>
              <a:ea typeface="方正中等线简体" pitchFamily="65" charset="-122"/>
              <a:cs typeface="Arial" panose="020B0604020202020204" pitchFamily="34" charset="0"/>
            </a:endParaRPr>
          </a:p>
        </p:txBody>
      </p:sp>
      <p:sp>
        <p:nvSpPr>
          <p:cNvPr id="47" name="TextBox 154"/>
          <p:cNvSpPr txBox="1"/>
          <p:nvPr/>
        </p:nvSpPr>
        <p:spPr bwMode="auto">
          <a:xfrm>
            <a:off x="827088" y="2909888"/>
            <a:ext cx="673100" cy="307975"/>
          </a:xfrm>
          <a:prstGeom prst="rect">
            <a:avLst/>
          </a:prstGeom>
          <a:noFill/>
        </p:spPr>
        <p:txBody>
          <a:bodyPr wrap="none">
            <a:spAutoFit/>
          </a:bodyPr>
          <a:lstStyle/>
          <a:p>
            <a:pPr algn="r" fontAlgn="auto">
              <a:spcBef>
                <a:spcPts val="0"/>
              </a:spcBef>
              <a:spcAft>
                <a:spcPts val="0"/>
              </a:spcAft>
              <a:defRPr/>
            </a:pPr>
            <a:r>
              <a:rPr lang="en-US" altLang="zh-CN" sz="1400" spc="300" dirty="0">
                <a:solidFill>
                  <a:schemeClr val="tx1">
                    <a:lumMod val="65000"/>
                    <a:lumOff val="35000"/>
                  </a:schemeClr>
                </a:solidFill>
                <a:latin typeface="方正中等线简体" pitchFamily="65" charset="-122"/>
                <a:ea typeface="方正中等线简体" pitchFamily="65" charset="-122"/>
                <a:cs typeface="Arial" panose="020B0604020202020204" pitchFamily="34" charset="0"/>
              </a:rPr>
              <a:t>40%</a:t>
            </a:r>
            <a:endParaRPr lang="zh-CN" altLang="en-US" sz="1400" spc="300" dirty="0">
              <a:solidFill>
                <a:schemeClr val="tx1">
                  <a:lumMod val="65000"/>
                  <a:lumOff val="35000"/>
                </a:schemeClr>
              </a:solidFill>
              <a:latin typeface="方正中等线简体" pitchFamily="65" charset="-122"/>
              <a:ea typeface="方正中等线简体" pitchFamily="65" charset="-122"/>
              <a:cs typeface="Arial" panose="020B0604020202020204" pitchFamily="34" charset="0"/>
            </a:endParaRPr>
          </a:p>
        </p:txBody>
      </p:sp>
      <p:sp>
        <p:nvSpPr>
          <p:cNvPr id="48" name="TextBox 155"/>
          <p:cNvSpPr txBox="1"/>
          <p:nvPr/>
        </p:nvSpPr>
        <p:spPr bwMode="auto">
          <a:xfrm>
            <a:off x="827088" y="2465388"/>
            <a:ext cx="673100" cy="306387"/>
          </a:xfrm>
          <a:prstGeom prst="rect">
            <a:avLst/>
          </a:prstGeom>
          <a:noFill/>
        </p:spPr>
        <p:txBody>
          <a:bodyPr wrap="none">
            <a:spAutoFit/>
          </a:bodyPr>
          <a:lstStyle/>
          <a:p>
            <a:pPr algn="r" fontAlgn="auto">
              <a:spcBef>
                <a:spcPts val="0"/>
              </a:spcBef>
              <a:spcAft>
                <a:spcPts val="0"/>
              </a:spcAft>
              <a:defRPr/>
            </a:pPr>
            <a:r>
              <a:rPr lang="en-US" altLang="zh-CN" sz="1400" spc="300" dirty="0">
                <a:solidFill>
                  <a:schemeClr val="tx1">
                    <a:lumMod val="65000"/>
                    <a:lumOff val="35000"/>
                  </a:schemeClr>
                </a:solidFill>
                <a:latin typeface="方正中等线简体" pitchFamily="65" charset="-122"/>
                <a:ea typeface="方正中等线简体" pitchFamily="65" charset="-122"/>
                <a:cs typeface="Arial" panose="020B0604020202020204" pitchFamily="34" charset="0"/>
              </a:rPr>
              <a:t>50%</a:t>
            </a:r>
            <a:endParaRPr lang="zh-CN" altLang="en-US" sz="1400" spc="300" dirty="0">
              <a:solidFill>
                <a:schemeClr val="tx1">
                  <a:lumMod val="65000"/>
                  <a:lumOff val="35000"/>
                </a:schemeClr>
              </a:solidFill>
              <a:latin typeface="方正中等线简体" pitchFamily="65" charset="-122"/>
              <a:ea typeface="方正中等线简体" pitchFamily="65" charset="-122"/>
              <a:cs typeface="Arial" panose="020B0604020202020204" pitchFamily="34" charset="0"/>
            </a:endParaRPr>
          </a:p>
        </p:txBody>
      </p:sp>
      <p:sp>
        <p:nvSpPr>
          <p:cNvPr id="49" name="TextBox 156"/>
          <p:cNvSpPr txBox="1"/>
          <p:nvPr/>
        </p:nvSpPr>
        <p:spPr bwMode="auto">
          <a:xfrm>
            <a:off x="827088" y="2019300"/>
            <a:ext cx="673100" cy="307975"/>
          </a:xfrm>
          <a:prstGeom prst="rect">
            <a:avLst/>
          </a:prstGeom>
          <a:noFill/>
        </p:spPr>
        <p:txBody>
          <a:bodyPr wrap="none">
            <a:spAutoFit/>
          </a:bodyPr>
          <a:lstStyle/>
          <a:p>
            <a:pPr algn="r" fontAlgn="auto">
              <a:spcBef>
                <a:spcPts val="0"/>
              </a:spcBef>
              <a:spcAft>
                <a:spcPts val="0"/>
              </a:spcAft>
              <a:defRPr/>
            </a:pPr>
            <a:r>
              <a:rPr lang="en-US" altLang="zh-CN" sz="1400" spc="300" dirty="0">
                <a:solidFill>
                  <a:schemeClr val="tx1">
                    <a:lumMod val="65000"/>
                    <a:lumOff val="35000"/>
                  </a:schemeClr>
                </a:solidFill>
                <a:latin typeface="方正中等线简体" pitchFamily="65" charset="-122"/>
                <a:ea typeface="方正中等线简体" pitchFamily="65" charset="-122"/>
                <a:cs typeface="Arial" panose="020B0604020202020204" pitchFamily="34" charset="0"/>
              </a:rPr>
              <a:t>60%</a:t>
            </a:r>
            <a:endParaRPr lang="zh-CN" altLang="en-US" sz="1400" spc="300" dirty="0">
              <a:solidFill>
                <a:schemeClr val="tx1">
                  <a:lumMod val="65000"/>
                  <a:lumOff val="35000"/>
                </a:schemeClr>
              </a:solidFill>
              <a:latin typeface="方正中等线简体" pitchFamily="65" charset="-122"/>
              <a:ea typeface="方正中等线简体" pitchFamily="65" charset="-122"/>
              <a:cs typeface="Arial" panose="020B0604020202020204" pitchFamily="34" charset="0"/>
            </a:endParaRPr>
          </a:p>
        </p:txBody>
      </p:sp>
      <p:cxnSp>
        <p:nvCxnSpPr>
          <p:cNvPr id="50" name="直接连接符 49"/>
          <p:cNvCxnSpPr/>
          <p:nvPr/>
        </p:nvCxnSpPr>
        <p:spPr>
          <a:xfrm>
            <a:off x="1371600" y="4905375"/>
            <a:ext cx="4619625" cy="0"/>
          </a:xfrm>
          <a:prstGeom prst="line">
            <a:avLst/>
          </a:prstGeom>
          <a:solidFill>
            <a:srgbClr val="9C9C9C"/>
          </a:solidFill>
          <a:ln w="9525">
            <a:solidFill>
              <a:schemeClr val="bg1">
                <a:lumMod val="65000"/>
              </a:schemeClr>
            </a:solidFill>
            <a:miter lim="800000"/>
          </a:ln>
        </p:spPr>
      </p:cxnSp>
      <p:sp>
        <p:nvSpPr>
          <p:cNvPr id="51" name="TextBox 165"/>
          <p:cNvSpPr txBox="1"/>
          <p:nvPr/>
        </p:nvSpPr>
        <p:spPr bwMode="auto">
          <a:xfrm>
            <a:off x="827088" y="4246563"/>
            <a:ext cx="673100" cy="307975"/>
          </a:xfrm>
          <a:prstGeom prst="rect">
            <a:avLst/>
          </a:prstGeom>
          <a:noFill/>
        </p:spPr>
        <p:txBody>
          <a:bodyPr wrap="none">
            <a:spAutoFit/>
          </a:bodyPr>
          <a:lstStyle/>
          <a:p>
            <a:pPr algn="r" fontAlgn="auto">
              <a:spcBef>
                <a:spcPts val="0"/>
              </a:spcBef>
              <a:spcAft>
                <a:spcPts val="0"/>
              </a:spcAft>
              <a:defRPr/>
            </a:pPr>
            <a:r>
              <a:rPr lang="en-US" altLang="zh-CN" sz="1400" spc="300" dirty="0">
                <a:solidFill>
                  <a:schemeClr val="tx1">
                    <a:lumMod val="65000"/>
                    <a:lumOff val="35000"/>
                  </a:schemeClr>
                </a:solidFill>
                <a:latin typeface="方正中等线简体" pitchFamily="65" charset="-122"/>
                <a:ea typeface="方正中等线简体" pitchFamily="65" charset="-122"/>
                <a:cs typeface="Arial" panose="020B0604020202020204" pitchFamily="34" charset="0"/>
              </a:rPr>
              <a:t>10%</a:t>
            </a:r>
            <a:endParaRPr lang="zh-CN" altLang="en-US" sz="1400" spc="300" dirty="0">
              <a:solidFill>
                <a:schemeClr val="tx1">
                  <a:lumMod val="65000"/>
                  <a:lumOff val="35000"/>
                </a:schemeClr>
              </a:solidFill>
              <a:latin typeface="方正中等线简体" pitchFamily="65" charset="-122"/>
              <a:ea typeface="方正中等线简体" pitchFamily="65" charset="-122"/>
              <a:cs typeface="Arial" panose="020B0604020202020204" pitchFamily="34" charset="0"/>
            </a:endParaRPr>
          </a:p>
        </p:txBody>
      </p:sp>
      <p:sp>
        <p:nvSpPr>
          <p:cNvPr id="52" name="TextBox 166"/>
          <p:cNvSpPr txBox="1"/>
          <p:nvPr/>
        </p:nvSpPr>
        <p:spPr bwMode="auto">
          <a:xfrm>
            <a:off x="2252663" y="5099050"/>
            <a:ext cx="2954337" cy="461963"/>
          </a:xfrm>
          <a:prstGeom prst="rect">
            <a:avLst/>
          </a:prstGeom>
          <a:noFill/>
        </p:spPr>
        <p:txBody>
          <a:bodyPr wrap="none">
            <a:spAutoFit/>
          </a:bodyPr>
          <a:lstStyle/>
          <a:p>
            <a:pPr fontAlgn="auto">
              <a:spcBef>
                <a:spcPts val="0"/>
              </a:spcBef>
              <a:spcAft>
                <a:spcPts val="0"/>
              </a:spcAft>
              <a:defRPr/>
            </a:pPr>
            <a:r>
              <a:rPr lang="zh-CN" altLang="en-US" sz="2400" b="1" spc="300" dirty="0">
                <a:solidFill>
                  <a:srgbClr val="113A59"/>
                </a:solidFill>
                <a:latin typeface="微软雅黑" panose="020B0503020204020204" pitchFamily="34" charset="-122"/>
                <a:ea typeface="微软雅黑" panose="020B0503020204020204" pitchFamily="34" charset="-122"/>
                <a:cs typeface="Arial" panose="020B0604020202020204" pitchFamily="34" charset="0"/>
              </a:rPr>
              <a:t>点击此处添加标题</a:t>
            </a:r>
            <a:endParaRPr lang="zh-CN" altLang="en-US" sz="2400" b="1" spc="300" dirty="0">
              <a:solidFill>
                <a:srgbClr val="113A59"/>
              </a:solidFill>
              <a:latin typeface="微软雅黑" panose="020B0503020204020204" pitchFamily="34" charset="-122"/>
              <a:ea typeface="微软雅黑" panose="020B0503020204020204" pitchFamily="34" charset="-122"/>
              <a:cs typeface="Arial" panose="020B0604020202020204" pitchFamily="34" charset="0"/>
            </a:endParaRPr>
          </a:p>
        </p:txBody>
      </p:sp>
      <p:cxnSp>
        <p:nvCxnSpPr>
          <p:cNvPr id="53" name="直接连接符 52"/>
          <p:cNvCxnSpPr/>
          <p:nvPr/>
        </p:nvCxnSpPr>
        <p:spPr>
          <a:xfrm>
            <a:off x="6864350" y="4460875"/>
            <a:ext cx="4619625" cy="0"/>
          </a:xfrm>
          <a:prstGeom prst="line">
            <a:avLst/>
          </a:prstGeom>
          <a:solidFill>
            <a:srgbClr val="9C9C9C"/>
          </a:solidFill>
          <a:ln w="9525">
            <a:solidFill>
              <a:schemeClr val="bg1">
                <a:lumMod val="65000"/>
              </a:schemeClr>
            </a:solidFill>
            <a:miter lim="800000"/>
          </a:ln>
        </p:spPr>
      </p:cxnSp>
      <p:cxnSp>
        <p:nvCxnSpPr>
          <p:cNvPr id="54" name="直接连接符 53"/>
          <p:cNvCxnSpPr/>
          <p:nvPr/>
        </p:nvCxnSpPr>
        <p:spPr>
          <a:xfrm>
            <a:off x="6864350" y="4016375"/>
            <a:ext cx="4619625" cy="0"/>
          </a:xfrm>
          <a:prstGeom prst="line">
            <a:avLst/>
          </a:prstGeom>
          <a:solidFill>
            <a:srgbClr val="9C9C9C"/>
          </a:solidFill>
          <a:ln w="9525">
            <a:solidFill>
              <a:schemeClr val="bg1">
                <a:lumMod val="65000"/>
              </a:schemeClr>
            </a:solidFill>
            <a:miter lim="800000"/>
          </a:ln>
        </p:spPr>
      </p:cxnSp>
      <p:cxnSp>
        <p:nvCxnSpPr>
          <p:cNvPr id="55" name="直接连接符 54"/>
          <p:cNvCxnSpPr/>
          <p:nvPr/>
        </p:nvCxnSpPr>
        <p:spPr>
          <a:xfrm>
            <a:off x="6864350" y="3571875"/>
            <a:ext cx="4619625" cy="0"/>
          </a:xfrm>
          <a:prstGeom prst="line">
            <a:avLst/>
          </a:prstGeom>
          <a:solidFill>
            <a:srgbClr val="9C9C9C"/>
          </a:solidFill>
          <a:ln w="9525">
            <a:solidFill>
              <a:schemeClr val="bg1">
                <a:lumMod val="65000"/>
              </a:schemeClr>
            </a:solidFill>
            <a:miter lim="800000"/>
          </a:ln>
        </p:spPr>
      </p:cxnSp>
      <p:cxnSp>
        <p:nvCxnSpPr>
          <p:cNvPr id="56" name="直接连接符 55"/>
          <p:cNvCxnSpPr/>
          <p:nvPr/>
        </p:nvCxnSpPr>
        <p:spPr>
          <a:xfrm>
            <a:off x="6864350" y="3127375"/>
            <a:ext cx="4619625" cy="0"/>
          </a:xfrm>
          <a:prstGeom prst="line">
            <a:avLst/>
          </a:prstGeom>
          <a:solidFill>
            <a:srgbClr val="9C9C9C"/>
          </a:solidFill>
          <a:ln w="9525">
            <a:solidFill>
              <a:schemeClr val="bg1">
                <a:lumMod val="65000"/>
              </a:schemeClr>
            </a:solidFill>
            <a:miter lim="800000"/>
          </a:ln>
        </p:spPr>
      </p:cxnSp>
      <p:cxnSp>
        <p:nvCxnSpPr>
          <p:cNvPr id="57" name="直接连接符 56"/>
          <p:cNvCxnSpPr/>
          <p:nvPr/>
        </p:nvCxnSpPr>
        <p:spPr>
          <a:xfrm>
            <a:off x="6864350" y="2682875"/>
            <a:ext cx="4619625" cy="0"/>
          </a:xfrm>
          <a:prstGeom prst="line">
            <a:avLst/>
          </a:prstGeom>
          <a:solidFill>
            <a:srgbClr val="9C9C9C"/>
          </a:solidFill>
          <a:ln w="9525">
            <a:solidFill>
              <a:schemeClr val="bg1">
                <a:lumMod val="65000"/>
              </a:schemeClr>
            </a:solidFill>
            <a:miter lim="800000"/>
          </a:ln>
        </p:spPr>
      </p:cxnSp>
      <p:cxnSp>
        <p:nvCxnSpPr>
          <p:cNvPr id="58" name="直接连接符 57"/>
          <p:cNvCxnSpPr/>
          <p:nvPr/>
        </p:nvCxnSpPr>
        <p:spPr>
          <a:xfrm>
            <a:off x="6864350" y="2238375"/>
            <a:ext cx="4619625" cy="0"/>
          </a:xfrm>
          <a:prstGeom prst="line">
            <a:avLst/>
          </a:prstGeom>
          <a:solidFill>
            <a:srgbClr val="9C9C9C"/>
          </a:solidFill>
          <a:ln w="9525">
            <a:solidFill>
              <a:schemeClr val="bg1">
                <a:lumMod val="65000"/>
              </a:schemeClr>
            </a:solidFill>
            <a:miter lim="800000"/>
          </a:ln>
        </p:spPr>
      </p:cxnSp>
      <p:sp>
        <p:nvSpPr>
          <p:cNvPr id="11292" name="Freeform 36"/>
          <p:cNvSpPr/>
          <p:nvPr/>
        </p:nvSpPr>
        <p:spPr bwMode="auto">
          <a:xfrm>
            <a:off x="7064375" y="2462213"/>
            <a:ext cx="4186238" cy="2459037"/>
          </a:xfrm>
          <a:custGeom>
            <a:avLst/>
            <a:gdLst>
              <a:gd name="T0" fmla="*/ 0 w 978"/>
              <a:gd name="T1" fmla="*/ 2147483647 h 374"/>
              <a:gd name="T2" fmla="*/ 0 w 978"/>
              <a:gd name="T3" fmla="*/ 2147483647 h 374"/>
              <a:gd name="T4" fmla="*/ 2147483647 w 978"/>
              <a:gd name="T5" fmla="*/ 2147483647 h 374"/>
              <a:gd name="T6" fmla="*/ 2147483647 w 978"/>
              <a:gd name="T7" fmla="*/ 2147483647 h 374"/>
              <a:gd name="T8" fmla="*/ 2147483647 w 978"/>
              <a:gd name="T9" fmla="*/ 0 h 374"/>
              <a:gd name="T10" fmla="*/ 2147483647 w 978"/>
              <a:gd name="T11" fmla="*/ 2147483647 h 374"/>
              <a:gd name="T12" fmla="*/ 2147483647 w 978"/>
              <a:gd name="T13" fmla="*/ 2147483647 h 374"/>
              <a:gd name="T14" fmla="*/ 2147483647 w 978"/>
              <a:gd name="T15" fmla="*/ 2147483647 h 374"/>
              <a:gd name="T16" fmla="*/ 2147483647 w 978"/>
              <a:gd name="T17" fmla="*/ 2147483647 h 374"/>
              <a:gd name="T18" fmla="*/ 2147483647 w 978"/>
              <a:gd name="T19" fmla="*/ 2147483647 h 374"/>
              <a:gd name="T20" fmla="*/ 2147483647 w 978"/>
              <a:gd name="T21" fmla="*/ 2147483647 h 374"/>
              <a:gd name="T22" fmla="*/ 0 w 978"/>
              <a:gd name="T23" fmla="*/ 2147483647 h 37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978"/>
              <a:gd name="T37" fmla="*/ 0 h 374"/>
              <a:gd name="T38" fmla="*/ 978 w 978"/>
              <a:gd name="T39" fmla="*/ 374 h 37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978" h="374">
                <a:moveTo>
                  <a:pt x="0" y="371"/>
                </a:moveTo>
                <a:lnTo>
                  <a:pt x="0" y="213"/>
                </a:lnTo>
                <a:lnTo>
                  <a:pt x="123" y="104"/>
                </a:lnTo>
                <a:lnTo>
                  <a:pt x="243" y="161"/>
                </a:lnTo>
                <a:lnTo>
                  <a:pt x="371" y="0"/>
                </a:lnTo>
                <a:lnTo>
                  <a:pt x="489" y="319"/>
                </a:lnTo>
                <a:lnTo>
                  <a:pt x="612" y="265"/>
                </a:lnTo>
                <a:lnTo>
                  <a:pt x="735" y="319"/>
                </a:lnTo>
                <a:lnTo>
                  <a:pt x="858" y="107"/>
                </a:lnTo>
                <a:lnTo>
                  <a:pt x="978" y="211"/>
                </a:lnTo>
                <a:lnTo>
                  <a:pt x="978" y="374"/>
                </a:lnTo>
                <a:lnTo>
                  <a:pt x="0" y="371"/>
                </a:lnTo>
                <a:close/>
              </a:path>
            </a:pathLst>
          </a:custGeom>
          <a:solidFill>
            <a:srgbClr val="113A59"/>
          </a:solidFill>
          <a:ln w="9525">
            <a:noFill/>
            <a:miter lim="800000"/>
          </a:ln>
        </p:spPr>
        <p:txBody>
          <a:bodyPr/>
          <a:lstStyle/>
          <a:p>
            <a:endParaRPr lang="zh-CN" altLang="en-US" sz="3200">
              <a:latin typeface="Calibri" panose="020F0502020204030204" pitchFamily="34" charset="0"/>
            </a:endParaRPr>
          </a:p>
        </p:txBody>
      </p:sp>
      <p:sp>
        <p:nvSpPr>
          <p:cNvPr id="60" name="TextBox 174"/>
          <p:cNvSpPr txBox="1"/>
          <p:nvPr/>
        </p:nvSpPr>
        <p:spPr bwMode="auto">
          <a:xfrm>
            <a:off x="6464300" y="4692650"/>
            <a:ext cx="527050" cy="306388"/>
          </a:xfrm>
          <a:prstGeom prst="rect">
            <a:avLst/>
          </a:prstGeom>
          <a:noFill/>
        </p:spPr>
        <p:txBody>
          <a:bodyPr wrap="none">
            <a:spAutoFit/>
          </a:bodyPr>
          <a:lstStyle/>
          <a:p>
            <a:pPr algn="r" fontAlgn="auto">
              <a:spcBef>
                <a:spcPts val="0"/>
              </a:spcBef>
              <a:spcAft>
                <a:spcPts val="0"/>
              </a:spcAft>
              <a:defRPr/>
            </a:pPr>
            <a:r>
              <a:rPr lang="en-US" altLang="zh-CN" sz="1400" spc="300" dirty="0">
                <a:solidFill>
                  <a:schemeClr val="tx1">
                    <a:lumMod val="65000"/>
                    <a:lumOff val="35000"/>
                  </a:schemeClr>
                </a:solidFill>
                <a:latin typeface="方正中等线简体" pitchFamily="65" charset="-122"/>
                <a:ea typeface="方正中等线简体" pitchFamily="65" charset="-122"/>
                <a:cs typeface="Arial" panose="020B0604020202020204" pitchFamily="34" charset="0"/>
              </a:rPr>
              <a:t>0%</a:t>
            </a:r>
            <a:endParaRPr lang="zh-CN" altLang="en-US" sz="1400" spc="300" dirty="0">
              <a:solidFill>
                <a:schemeClr val="tx1">
                  <a:lumMod val="65000"/>
                  <a:lumOff val="35000"/>
                </a:schemeClr>
              </a:solidFill>
              <a:latin typeface="方正中等线简体" pitchFamily="65" charset="-122"/>
              <a:ea typeface="方正中等线简体" pitchFamily="65" charset="-122"/>
              <a:cs typeface="Arial" panose="020B0604020202020204" pitchFamily="34" charset="0"/>
            </a:endParaRPr>
          </a:p>
        </p:txBody>
      </p:sp>
      <p:sp>
        <p:nvSpPr>
          <p:cNvPr id="61" name="TextBox 175"/>
          <p:cNvSpPr txBox="1"/>
          <p:nvPr/>
        </p:nvSpPr>
        <p:spPr bwMode="auto">
          <a:xfrm>
            <a:off x="6319838" y="3800475"/>
            <a:ext cx="671512" cy="307975"/>
          </a:xfrm>
          <a:prstGeom prst="rect">
            <a:avLst/>
          </a:prstGeom>
          <a:noFill/>
        </p:spPr>
        <p:txBody>
          <a:bodyPr wrap="none">
            <a:spAutoFit/>
          </a:bodyPr>
          <a:lstStyle/>
          <a:p>
            <a:pPr algn="r" fontAlgn="auto">
              <a:spcBef>
                <a:spcPts val="0"/>
              </a:spcBef>
              <a:spcAft>
                <a:spcPts val="0"/>
              </a:spcAft>
              <a:defRPr/>
            </a:pPr>
            <a:r>
              <a:rPr lang="en-US" altLang="zh-CN" sz="1400" spc="300" dirty="0">
                <a:solidFill>
                  <a:schemeClr val="tx1">
                    <a:lumMod val="65000"/>
                    <a:lumOff val="35000"/>
                  </a:schemeClr>
                </a:solidFill>
                <a:latin typeface="方正中等线简体" pitchFamily="65" charset="-122"/>
                <a:ea typeface="方正中等线简体" pitchFamily="65" charset="-122"/>
                <a:cs typeface="Arial" panose="020B0604020202020204" pitchFamily="34" charset="0"/>
              </a:rPr>
              <a:t>20%</a:t>
            </a:r>
            <a:endParaRPr lang="zh-CN" altLang="en-US" sz="1400" spc="300" dirty="0">
              <a:solidFill>
                <a:schemeClr val="tx1">
                  <a:lumMod val="65000"/>
                  <a:lumOff val="35000"/>
                </a:schemeClr>
              </a:solidFill>
              <a:latin typeface="方正中等线简体" pitchFamily="65" charset="-122"/>
              <a:ea typeface="方正中等线简体" pitchFamily="65" charset="-122"/>
              <a:cs typeface="Arial" panose="020B0604020202020204" pitchFamily="34" charset="0"/>
            </a:endParaRPr>
          </a:p>
        </p:txBody>
      </p:sp>
      <p:sp>
        <p:nvSpPr>
          <p:cNvPr id="62" name="TextBox 176"/>
          <p:cNvSpPr txBox="1"/>
          <p:nvPr/>
        </p:nvSpPr>
        <p:spPr bwMode="auto">
          <a:xfrm>
            <a:off x="6319838" y="3355975"/>
            <a:ext cx="671512" cy="307975"/>
          </a:xfrm>
          <a:prstGeom prst="rect">
            <a:avLst/>
          </a:prstGeom>
          <a:noFill/>
        </p:spPr>
        <p:txBody>
          <a:bodyPr wrap="none">
            <a:spAutoFit/>
          </a:bodyPr>
          <a:lstStyle/>
          <a:p>
            <a:pPr algn="r" fontAlgn="auto">
              <a:spcBef>
                <a:spcPts val="0"/>
              </a:spcBef>
              <a:spcAft>
                <a:spcPts val="0"/>
              </a:spcAft>
              <a:defRPr/>
            </a:pPr>
            <a:r>
              <a:rPr lang="en-US" altLang="zh-CN" sz="1400" spc="300" dirty="0">
                <a:solidFill>
                  <a:schemeClr val="tx1">
                    <a:lumMod val="65000"/>
                    <a:lumOff val="35000"/>
                  </a:schemeClr>
                </a:solidFill>
                <a:latin typeface="方正中等线简体" pitchFamily="65" charset="-122"/>
                <a:ea typeface="方正中等线简体" pitchFamily="65" charset="-122"/>
                <a:cs typeface="Arial" panose="020B0604020202020204" pitchFamily="34" charset="0"/>
              </a:rPr>
              <a:t>30%</a:t>
            </a:r>
            <a:endParaRPr lang="zh-CN" altLang="en-US" sz="1400" spc="300" dirty="0">
              <a:solidFill>
                <a:schemeClr val="tx1">
                  <a:lumMod val="65000"/>
                  <a:lumOff val="35000"/>
                </a:schemeClr>
              </a:solidFill>
              <a:latin typeface="方正中等线简体" pitchFamily="65" charset="-122"/>
              <a:ea typeface="方正中等线简体" pitchFamily="65" charset="-122"/>
              <a:cs typeface="Arial" panose="020B0604020202020204" pitchFamily="34" charset="0"/>
            </a:endParaRPr>
          </a:p>
        </p:txBody>
      </p:sp>
      <p:sp>
        <p:nvSpPr>
          <p:cNvPr id="63" name="TextBox 177"/>
          <p:cNvSpPr txBox="1"/>
          <p:nvPr/>
        </p:nvSpPr>
        <p:spPr bwMode="auto">
          <a:xfrm>
            <a:off x="6319838" y="2909888"/>
            <a:ext cx="671512" cy="307975"/>
          </a:xfrm>
          <a:prstGeom prst="rect">
            <a:avLst/>
          </a:prstGeom>
          <a:noFill/>
        </p:spPr>
        <p:txBody>
          <a:bodyPr wrap="none">
            <a:spAutoFit/>
          </a:bodyPr>
          <a:lstStyle/>
          <a:p>
            <a:pPr algn="r" fontAlgn="auto">
              <a:spcBef>
                <a:spcPts val="0"/>
              </a:spcBef>
              <a:spcAft>
                <a:spcPts val="0"/>
              </a:spcAft>
              <a:defRPr/>
            </a:pPr>
            <a:r>
              <a:rPr lang="en-US" altLang="zh-CN" sz="1400" spc="300" dirty="0">
                <a:solidFill>
                  <a:schemeClr val="tx1">
                    <a:lumMod val="65000"/>
                    <a:lumOff val="35000"/>
                  </a:schemeClr>
                </a:solidFill>
                <a:latin typeface="方正中等线简体" pitchFamily="65" charset="-122"/>
                <a:ea typeface="方正中等线简体" pitchFamily="65" charset="-122"/>
                <a:cs typeface="Arial" panose="020B0604020202020204" pitchFamily="34" charset="0"/>
              </a:rPr>
              <a:t>40%</a:t>
            </a:r>
            <a:endParaRPr lang="zh-CN" altLang="en-US" sz="1400" spc="300" dirty="0">
              <a:solidFill>
                <a:schemeClr val="tx1">
                  <a:lumMod val="65000"/>
                  <a:lumOff val="35000"/>
                </a:schemeClr>
              </a:solidFill>
              <a:latin typeface="方正中等线简体" pitchFamily="65" charset="-122"/>
              <a:ea typeface="方正中等线简体" pitchFamily="65" charset="-122"/>
              <a:cs typeface="Arial" panose="020B0604020202020204" pitchFamily="34" charset="0"/>
            </a:endParaRPr>
          </a:p>
        </p:txBody>
      </p:sp>
      <p:sp>
        <p:nvSpPr>
          <p:cNvPr id="64" name="TextBox 178"/>
          <p:cNvSpPr txBox="1"/>
          <p:nvPr/>
        </p:nvSpPr>
        <p:spPr bwMode="auto">
          <a:xfrm>
            <a:off x="6319838" y="2465388"/>
            <a:ext cx="671512" cy="306387"/>
          </a:xfrm>
          <a:prstGeom prst="rect">
            <a:avLst/>
          </a:prstGeom>
          <a:noFill/>
        </p:spPr>
        <p:txBody>
          <a:bodyPr wrap="none">
            <a:spAutoFit/>
          </a:bodyPr>
          <a:lstStyle/>
          <a:p>
            <a:pPr algn="r" fontAlgn="auto">
              <a:spcBef>
                <a:spcPts val="0"/>
              </a:spcBef>
              <a:spcAft>
                <a:spcPts val="0"/>
              </a:spcAft>
              <a:defRPr/>
            </a:pPr>
            <a:r>
              <a:rPr lang="en-US" altLang="zh-CN" sz="1400" spc="300" dirty="0">
                <a:solidFill>
                  <a:schemeClr val="tx1">
                    <a:lumMod val="65000"/>
                    <a:lumOff val="35000"/>
                  </a:schemeClr>
                </a:solidFill>
                <a:latin typeface="方正中等线简体" pitchFamily="65" charset="-122"/>
                <a:ea typeface="方正中等线简体" pitchFamily="65" charset="-122"/>
                <a:cs typeface="Arial" panose="020B0604020202020204" pitchFamily="34" charset="0"/>
              </a:rPr>
              <a:t>50%</a:t>
            </a:r>
            <a:endParaRPr lang="zh-CN" altLang="en-US" sz="1400" spc="300" dirty="0">
              <a:solidFill>
                <a:schemeClr val="tx1">
                  <a:lumMod val="65000"/>
                  <a:lumOff val="35000"/>
                </a:schemeClr>
              </a:solidFill>
              <a:latin typeface="方正中等线简体" pitchFamily="65" charset="-122"/>
              <a:ea typeface="方正中等线简体" pitchFamily="65" charset="-122"/>
              <a:cs typeface="Arial" panose="020B0604020202020204" pitchFamily="34" charset="0"/>
            </a:endParaRPr>
          </a:p>
        </p:txBody>
      </p:sp>
      <p:sp>
        <p:nvSpPr>
          <p:cNvPr id="65" name="TextBox 179"/>
          <p:cNvSpPr txBox="1"/>
          <p:nvPr/>
        </p:nvSpPr>
        <p:spPr bwMode="auto">
          <a:xfrm>
            <a:off x="6319838" y="2019300"/>
            <a:ext cx="671512" cy="307975"/>
          </a:xfrm>
          <a:prstGeom prst="rect">
            <a:avLst/>
          </a:prstGeom>
          <a:noFill/>
        </p:spPr>
        <p:txBody>
          <a:bodyPr wrap="none">
            <a:spAutoFit/>
          </a:bodyPr>
          <a:lstStyle/>
          <a:p>
            <a:pPr algn="r" fontAlgn="auto">
              <a:spcBef>
                <a:spcPts val="0"/>
              </a:spcBef>
              <a:spcAft>
                <a:spcPts val="0"/>
              </a:spcAft>
              <a:defRPr/>
            </a:pPr>
            <a:r>
              <a:rPr lang="en-US" altLang="zh-CN" sz="1400" spc="300" dirty="0">
                <a:solidFill>
                  <a:schemeClr val="tx1">
                    <a:lumMod val="65000"/>
                    <a:lumOff val="35000"/>
                  </a:schemeClr>
                </a:solidFill>
                <a:latin typeface="方正中等线简体" pitchFamily="65" charset="-122"/>
                <a:ea typeface="方正中等线简体" pitchFamily="65" charset="-122"/>
                <a:cs typeface="Arial" panose="020B0604020202020204" pitchFamily="34" charset="0"/>
              </a:rPr>
              <a:t>60%</a:t>
            </a:r>
            <a:endParaRPr lang="zh-CN" altLang="en-US" sz="1400" spc="300" dirty="0">
              <a:solidFill>
                <a:schemeClr val="tx1">
                  <a:lumMod val="65000"/>
                  <a:lumOff val="35000"/>
                </a:schemeClr>
              </a:solidFill>
              <a:latin typeface="方正中等线简体" pitchFamily="65" charset="-122"/>
              <a:ea typeface="方正中等线简体" pitchFamily="65" charset="-122"/>
              <a:cs typeface="Arial" panose="020B0604020202020204" pitchFamily="34" charset="0"/>
            </a:endParaRPr>
          </a:p>
        </p:txBody>
      </p:sp>
      <p:cxnSp>
        <p:nvCxnSpPr>
          <p:cNvPr id="66" name="直接连接符 65"/>
          <p:cNvCxnSpPr/>
          <p:nvPr/>
        </p:nvCxnSpPr>
        <p:spPr>
          <a:xfrm>
            <a:off x="6864350" y="4905375"/>
            <a:ext cx="4619625" cy="0"/>
          </a:xfrm>
          <a:prstGeom prst="line">
            <a:avLst/>
          </a:prstGeom>
          <a:solidFill>
            <a:srgbClr val="9C9C9C"/>
          </a:solidFill>
          <a:ln w="9525">
            <a:solidFill>
              <a:schemeClr val="bg1">
                <a:lumMod val="65000"/>
              </a:schemeClr>
            </a:solidFill>
            <a:miter lim="800000"/>
          </a:ln>
        </p:spPr>
      </p:cxnSp>
      <p:sp>
        <p:nvSpPr>
          <p:cNvPr id="67" name="TextBox 181"/>
          <p:cNvSpPr txBox="1"/>
          <p:nvPr/>
        </p:nvSpPr>
        <p:spPr bwMode="auto">
          <a:xfrm>
            <a:off x="6319838" y="4246563"/>
            <a:ext cx="671512" cy="307975"/>
          </a:xfrm>
          <a:prstGeom prst="rect">
            <a:avLst/>
          </a:prstGeom>
          <a:noFill/>
        </p:spPr>
        <p:txBody>
          <a:bodyPr wrap="none">
            <a:spAutoFit/>
          </a:bodyPr>
          <a:lstStyle/>
          <a:p>
            <a:pPr algn="r" fontAlgn="auto">
              <a:spcBef>
                <a:spcPts val="0"/>
              </a:spcBef>
              <a:spcAft>
                <a:spcPts val="0"/>
              </a:spcAft>
              <a:defRPr/>
            </a:pPr>
            <a:r>
              <a:rPr lang="en-US" altLang="zh-CN" sz="1400" spc="300" dirty="0">
                <a:solidFill>
                  <a:schemeClr val="tx1">
                    <a:lumMod val="65000"/>
                    <a:lumOff val="35000"/>
                  </a:schemeClr>
                </a:solidFill>
                <a:latin typeface="方正中等线简体" pitchFamily="65" charset="-122"/>
                <a:ea typeface="方正中等线简体" pitchFamily="65" charset="-122"/>
                <a:cs typeface="Arial" panose="020B0604020202020204" pitchFamily="34" charset="0"/>
              </a:rPr>
              <a:t>10%</a:t>
            </a:r>
            <a:endParaRPr lang="zh-CN" altLang="en-US" sz="1400" spc="300" dirty="0">
              <a:solidFill>
                <a:schemeClr val="tx1">
                  <a:lumMod val="65000"/>
                  <a:lumOff val="35000"/>
                </a:schemeClr>
              </a:solidFill>
              <a:latin typeface="方正中等线简体" pitchFamily="65" charset="-122"/>
              <a:ea typeface="方正中等线简体" pitchFamily="65" charset="-122"/>
              <a:cs typeface="Arial" panose="020B0604020202020204" pitchFamily="34" charset="0"/>
            </a:endParaRPr>
          </a:p>
        </p:txBody>
      </p:sp>
      <p:sp>
        <p:nvSpPr>
          <p:cNvPr id="68" name="TextBox 182"/>
          <p:cNvSpPr txBox="1"/>
          <p:nvPr/>
        </p:nvSpPr>
        <p:spPr bwMode="auto">
          <a:xfrm>
            <a:off x="7745413" y="5099050"/>
            <a:ext cx="2954337" cy="461963"/>
          </a:xfrm>
          <a:prstGeom prst="rect">
            <a:avLst/>
          </a:prstGeom>
          <a:noFill/>
        </p:spPr>
        <p:txBody>
          <a:bodyPr wrap="none">
            <a:spAutoFit/>
          </a:bodyPr>
          <a:lstStyle/>
          <a:p>
            <a:pPr fontAlgn="auto">
              <a:spcBef>
                <a:spcPts val="0"/>
              </a:spcBef>
              <a:spcAft>
                <a:spcPts val="0"/>
              </a:spcAft>
              <a:defRPr/>
            </a:pPr>
            <a:r>
              <a:rPr lang="zh-CN" altLang="en-US" sz="2400" b="1" spc="300" dirty="0">
                <a:solidFill>
                  <a:srgbClr val="113A59"/>
                </a:solidFill>
                <a:latin typeface="微软雅黑" panose="020B0503020204020204" pitchFamily="34" charset="-122"/>
                <a:ea typeface="微软雅黑" panose="020B0503020204020204" pitchFamily="34" charset="-122"/>
                <a:cs typeface="Arial" panose="020B0604020202020204" pitchFamily="34" charset="0"/>
              </a:rPr>
              <a:t>点击此处添加标题</a:t>
            </a:r>
            <a:endParaRPr lang="zh-CN" altLang="en-US" sz="2400" b="1" spc="300" dirty="0">
              <a:solidFill>
                <a:srgbClr val="113A59"/>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11302" name="Content Placeholder 2"/>
          <p:cNvSpPr txBox="1"/>
          <p:nvPr/>
        </p:nvSpPr>
        <p:spPr bwMode="auto">
          <a:xfrm>
            <a:off x="757238" y="5826125"/>
            <a:ext cx="10677525" cy="814388"/>
          </a:xfrm>
          <a:prstGeom prst="rect">
            <a:avLst/>
          </a:prstGeom>
          <a:noFill/>
          <a:ln w="9525">
            <a:noFill/>
            <a:miter lim="800000"/>
          </a:ln>
        </p:spPr>
        <p:txBody>
          <a:bodyPr/>
          <a:lstStyle/>
          <a:p>
            <a:pPr algn="ctr">
              <a:spcBef>
                <a:spcPct val="20000"/>
              </a:spcBef>
              <a:buFont typeface="Arial" panose="020B0604020202020204" pitchFamily="34" charset="0"/>
              <a:buNone/>
            </a:pPr>
            <a:r>
              <a:rPr lang="en-US" altLang="zh-CN" sz="1200">
                <a:solidFill>
                  <a:srgbClr val="113A59"/>
                </a:solidFill>
                <a:latin typeface="Calibri" panose="020F0502020204030204" pitchFamily="34" charset="0"/>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endParaRPr lang="en-US" altLang="zh-CN" sz="1200">
              <a:solidFill>
                <a:srgbClr val="113A59"/>
              </a:solidFill>
              <a:latin typeface="Calibri" panose="020F0502020204030204" pitchFamily="34" charset="0"/>
            </a:endParaRPr>
          </a:p>
        </p:txBody>
      </p:sp>
    </p:spTree>
  </p:cSld>
  <p:clrMapOvr>
    <a:masterClrMapping/>
  </p:clrMapOvr>
</p:sld>
</file>

<file path=ppt/tags/tag1.xml><?xml version="1.0" encoding="utf-8"?>
<p:tagLst xmlns:p="http://schemas.openxmlformats.org/presentationml/2006/main">
  <p:tag name="commondata" val="eyJoZGlkIjoiYTQ3YTc2YjBlNWRhYjQ0NTA0MDBkN2E0YWM4YTZjZGM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4D86B3"/>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sz="3600" b="1" dirty="0" smtClean="0">
            <a:solidFill>
              <a:srgbClr val="113A59"/>
            </a:solidFill>
            <a:latin typeface="微软雅黑" panose="020B0503020204020204" pitchFamily="34" charset="-122"/>
            <a:ea typeface="微软雅黑" panose="020B0503020204020204" pitchFamily="34" charset="-122"/>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11251</Words>
  <Application>WPS 演示</Application>
  <PresentationFormat>宽屏</PresentationFormat>
  <Paragraphs>299</Paragraphs>
  <Slides>23</Slides>
  <Notes>2</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23</vt:i4>
      </vt:variant>
    </vt:vector>
  </HeadingPairs>
  <TitlesOfParts>
    <vt:vector size="39" baseType="lpstr">
      <vt:lpstr>Arial</vt:lpstr>
      <vt:lpstr>宋体</vt:lpstr>
      <vt:lpstr>Wingdings</vt:lpstr>
      <vt:lpstr>微软雅黑</vt:lpstr>
      <vt:lpstr>Calibri Light</vt:lpstr>
      <vt:lpstr>Calibri</vt:lpstr>
      <vt:lpstr>Calibri</vt:lpstr>
      <vt:lpstr>方正中等线简体</vt:lpstr>
      <vt:lpstr>Arial Unicode MS</vt:lpstr>
      <vt:lpstr>方正中等线简体</vt:lpstr>
      <vt:lpstr>Segoe Print</vt:lpstr>
      <vt:lpstr>Meiryo</vt:lpstr>
      <vt:lpstr>Yu Gothic UI</vt:lpstr>
      <vt:lpstr>幼圆</vt:lpstr>
      <vt:lpstr>Arial Narrow</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Years later</cp:lastModifiedBy>
  <cp:revision>112</cp:revision>
  <dcterms:created xsi:type="dcterms:W3CDTF">2014-10-17T09:11:00Z</dcterms:created>
  <dcterms:modified xsi:type="dcterms:W3CDTF">2024-04-12T06:17:00Z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0A65037697D54E2886ABF29E551F1A2B_13</vt:lpwstr>
  </property>
  <property fmtid="{D5CDD505-2E9C-101B-9397-08002B2CF9AE}" pid="3" name="KSOProductBuildVer">
    <vt:lpwstr>2052-12.1.0.16417</vt:lpwstr>
  </property>
</Properties>
</file>