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9"/>
  </p:notesMasterIdLst>
  <p:sldIdLst>
    <p:sldId id="260" r:id="rId4"/>
    <p:sldId id="266" r:id="rId5"/>
    <p:sldId id="294" r:id="rId6"/>
    <p:sldId id="270" r:id="rId7"/>
    <p:sldId id="265" r:id="rId8"/>
    <p:sldId id="269" r:id="rId9"/>
    <p:sldId id="293" r:id="rId10"/>
    <p:sldId id="279" r:id="rId11"/>
    <p:sldId id="274" r:id="rId12"/>
    <p:sldId id="268" r:id="rId13"/>
    <p:sldId id="292" r:id="rId14"/>
    <p:sldId id="280" r:id="rId15"/>
    <p:sldId id="275" r:id="rId16"/>
    <p:sldId id="286" r:id="rId17"/>
    <p:sldId id="291" r:id="rId18"/>
    <p:sldId id="271" r:id="rId19"/>
    <p:sldId id="272" r:id="rId20"/>
    <p:sldId id="273" r:id="rId21"/>
    <p:sldId id="290" r:id="rId22"/>
    <p:sldId id="281" r:id="rId23"/>
    <p:sldId id="285" r:id="rId24"/>
    <p:sldId id="295" r:id="rId25"/>
    <p:sldId id="277" r:id="rId26"/>
    <p:sldId id="288" r:id="rId27"/>
    <p:sldId id="317" r:id="rId28"/>
  </p:sldIdLst>
  <p:sldSz cx="12192000" cy="6858000"/>
  <p:notesSz cx="6858000" cy="9144000"/>
  <p:custDataLst>
    <p:tags r:id="rId33"/>
  </p:custDataLst>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6833" userDrawn="1">
          <p15:clr>
            <a:srgbClr val="A4A3A4"/>
          </p15:clr>
        </p15:guide>
        <p15:guide id="3" pos="2025" userDrawn="1">
          <p15:clr>
            <a:srgbClr val="A4A3A4"/>
          </p15:clr>
        </p15:guide>
        <p15:guide id="5" orient="horz" pos="1139" userDrawn="1">
          <p15:clr>
            <a:srgbClr val="A4A3A4"/>
          </p15:clr>
        </p15:guide>
        <p15:guide id="6" orient="horz" pos="2319" userDrawn="1">
          <p15:clr>
            <a:srgbClr val="A4A3A4"/>
          </p15:clr>
        </p15:guide>
        <p15:guide id="7" orient="horz" pos="3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14F"/>
    <a:srgbClr val="0174AB"/>
    <a:srgbClr val="666666"/>
    <a:srgbClr val="BFC0C0"/>
    <a:srgbClr val="9F9D9A"/>
    <a:srgbClr val="0A377B"/>
    <a:srgbClr val="000000"/>
    <a:srgbClr val="083F80"/>
    <a:srgbClr val="1F497D"/>
    <a:srgbClr val="967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6" autoAdjust="0"/>
    <p:restoredTop sz="94275" autoAdjust="0"/>
  </p:normalViewPr>
  <p:slideViewPr>
    <p:cSldViewPr snapToGrid="0" showGuides="1">
      <p:cViewPr varScale="1">
        <p:scale>
          <a:sx n="106" d="100"/>
          <a:sy n="106" d="100"/>
        </p:scale>
        <p:origin x="846" y="108"/>
      </p:cViewPr>
      <p:guideLst>
        <p:guide orient="horz" pos="255"/>
        <p:guide pos="6833"/>
        <p:guide pos="2025"/>
        <p:guide orient="horz" pos="1139"/>
        <p:guide orient="horz" pos="2319"/>
        <p:guide orient="horz" pos="32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2</c:v>
                </c:pt>
              </c:strCache>
            </c:strRef>
          </c:tx>
          <c:spPr>
            <a:solidFill>
              <a:srgbClr val="92D14F"/>
            </a:solidFill>
            <a:ln>
              <a:noFill/>
            </a:ln>
            <a:effectLst/>
          </c:spPr>
          <c:invertIfNegative val="0"/>
          <c:dLbls>
            <c:delete val="1"/>
          </c:dLbls>
          <c:cat>
            <c:strRef>
              <c:f>Sheet1!$A$2:$A$4</c:f>
              <c:strCache>
                <c:ptCount val="3"/>
                <c:pt idx="0">
                  <c:v>TEXT A</c:v>
                </c:pt>
                <c:pt idx="1">
                  <c:v>TEXT B</c:v>
                </c:pt>
                <c:pt idx="2">
                  <c:v>TEXT C</c:v>
                </c:pt>
              </c:strCache>
            </c:strRef>
          </c:cat>
          <c:val>
            <c:numRef>
              <c:f>Sheet1!$B$2:$B$4</c:f>
              <c:numCache>
                <c:formatCode>General</c:formatCode>
                <c:ptCount val="3"/>
                <c:pt idx="0">
                  <c:v>4</c:v>
                </c:pt>
                <c:pt idx="1">
                  <c:v>1.8</c:v>
                </c:pt>
                <c:pt idx="2">
                  <c:v>2.8</c:v>
                </c:pt>
              </c:numCache>
            </c:numRef>
          </c:val>
        </c:ser>
        <c:ser>
          <c:idx val="1"/>
          <c:order val="1"/>
          <c:tx>
            <c:strRef>
              <c:f>Sheet1!$C$1</c:f>
              <c:strCache>
                <c:ptCount val="1"/>
                <c:pt idx="0">
                  <c:v>系列 3</c:v>
                </c:pt>
              </c:strCache>
            </c:strRef>
          </c:tx>
          <c:spPr>
            <a:solidFill>
              <a:srgbClr val="0174AB"/>
            </a:solidFill>
            <a:ln>
              <a:noFill/>
            </a:ln>
            <a:effectLst/>
          </c:spPr>
          <c:invertIfNegative val="0"/>
          <c:dLbls>
            <c:delete val="1"/>
          </c:dLbls>
          <c:cat>
            <c:strRef>
              <c:f>Sheet1!$A$2:$A$4</c:f>
              <c:strCache>
                <c:ptCount val="3"/>
                <c:pt idx="0">
                  <c:v>TEXT A</c:v>
                </c:pt>
                <c:pt idx="1">
                  <c:v>TEXT B</c:v>
                </c:pt>
                <c:pt idx="2">
                  <c:v>TEXT C</c:v>
                </c:pt>
              </c:strCache>
            </c:strRef>
          </c:cat>
          <c:val>
            <c:numRef>
              <c:f>Sheet1!$C$2:$C$4</c:f>
              <c:numCache>
                <c:formatCode>General</c:formatCode>
                <c:ptCount val="3"/>
                <c:pt idx="0">
                  <c:v>2</c:v>
                </c:pt>
                <c:pt idx="1">
                  <c:v>3</c:v>
                </c:pt>
                <c:pt idx="2">
                  <c:v>4.3</c:v>
                </c:pt>
              </c:numCache>
            </c:numRef>
          </c:val>
        </c:ser>
        <c:dLbls>
          <c:showLegendKey val="0"/>
          <c:showVal val="0"/>
          <c:showCatName val="0"/>
          <c:showSerName val="0"/>
          <c:showPercent val="0"/>
          <c:showBubbleSize val="0"/>
        </c:dLbls>
        <c:gapWidth val="85"/>
        <c:axId val="271214720"/>
        <c:axId val="271215280"/>
      </c:barChart>
      <c:catAx>
        <c:axId val="271214720"/>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195" b="0" i="0" u="none" strike="noStrike" kern="1200" baseline="0">
                <a:solidFill>
                  <a:srgbClr val="0174AB"/>
                </a:solidFill>
                <a:latin typeface="+mn-lt"/>
                <a:ea typeface="+mn-ea"/>
                <a:cs typeface="+mn-cs"/>
              </a:defRPr>
            </a:pPr>
          </a:p>
        </c:txPr>
        <c:crossAx val="271215280"/>
        <c:crosses val="autoZero"/>
        <c:auto val="1"/>
        <c:lblAlgn val="ctr"/>
        <c:lblOffset val="100"/>
        <c:noMultiLvlLbl val="0"/>
      </c:catAx>
      <c:valAx>
        <c:axId val="271215280"/>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0174AB"/>
                </a:solidFill>
                <a:latin typeface="+mn-lt"/>
                <a:ea typeface="+mn-ea"/>
                <a:cs typeface="+mn-cs"/>
              </a:defRPr>
            </a:pPr>
          </a:p>
        </c:txPr>
        <c:crossAx val="27121472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92D14F"/>
            </a:solidFill>
          </c:spPr>
          <c:explosion val="0"/>
          <c:dPt>
            <c:idx val="0"/>
            <c:bubble3D val="0"/>
            <c:spPr>
              <a:solidFill>
                <a:srgbClr val="0174AB"/>
              </a:solidFill>
              <a:ln w="19050">
                <a:solidFill>
                  <a:schemeClr val="lt1"/>
                </a:solidFill>
              </a:ln>
              <a:effectLst/>
            </c:spPr>
          </c:dPt>
          <c:dPt>
            <c:idx val="1"/>
            <c:bubble3D val="0"/>
            <c:spPr>
              <a:solidFill>
                <a:srgbClr val="92D14F"/>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ser>
        <c:dLbls>
          <c:showLegendKey val="0"/>
          <c:showVal val="0"/>
          <c:showCatName val="0"/>
          <c:showSerName val="0"/>
          <c:showPercent val="0"/>
          <c:showBubbleSize val="0"/>
          <c:showLeaderLines val="1"/>
        </c:dLbls>
        <c:firstSliceAng val="100"/>
        <c:holeSize val="64"/>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92D14F"/>
            </a:solidFill>
          </c:spPr>
          <c:explosion val="0"/>
          <c:dPt>
            <c:idx val="0"/>
            <c:bubble3D val="0"/>
            <c:spPr>
              <a:solidFill>
                <a:srgbClr val="0174AB"/>
              </a:solidFill>
              <a:ln w="19050">
                <a:solidFill>
                  <a:schemeClr val="lt1"/>
                </a:solidFill>
              </a:ln>
              <a:effectLst/>
            </c:spPr>
          </c:dPt>
          <c:dPt>
            <c:idx val="1"/>
            <c:bubble3D val="0"/>
            <c:spPr>
              <a:solidFill>
                <a:srgbClr val="92D14F"/>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8.2</c:v>
                </c:pt>
                <c:pt idx="1">
                  <c:v>6</c:v>
                </c:pt>
              </c:numCache>
            </c:numRef>
          </c:val>
        </c:ser>
        <c:dLbls>
          <c:showLegendKey val="0"/>
          <c:showVal val="0"/>
          <c:showCatName val="0"/>
          <c:showSerName val="0"/>
          <c:showPercent val="0"/>
          <c:showBubbleSize val="0"/>
          <c:showLeaderLines val="1"/>
        </c:dLbls>
        <c:firstSliceAng val="151"/>
        <c:holeSize val="64"/>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92D14F"/>
            </a:solidFill>
          </c:spPr>
          <c:explosion val="0"/>
          <c:dPt>
            <c:idx val="0"/>
            <c:bubble3D val="0"/>
            <c:spPr>
              <a:solidFill>
                <a:srgbClr val="0174AB"/>
              </a:solidFill>
              <a:ln w="19050">
                <a:solidFill>
                  <a:schemeClr val="lt1"/>
                </a:solidFill>
              </a:ln>
              <a:effectLst/>
            </c:spPr>
          </c:dPt>
          <c:dPt>
            <c:idx val="1"/>
            <c:bubble3D val="0"/>
            <c:spPr>
              <a:solidFill>
                <a:srgbClr val="92D14F"/>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8.2</c:v>
                </c:pt>
                <c:pt idx="1">
                  <c:v>7</c:v>
                </c:pt>
              </c:numCache>
            </c:numRef>
          </c:val>
        </c:ser>
        <c:dLbls>
          <c:showLegendKey val="0"/>
          <c:showVal val="0"/>
          <c:showCatName val="0"/>
          <c:showSerName val="0"/>
          <c:showPercent val="0"/>
          <c:showBubbleSize val="0"/>
          <c:showLeaderLines val="1"/>
        </c:dLbls>
        <c:firstSliceAng val="167"/>
        <c:holeSize val="64"/>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0174AB"/>
              </a:solidFill>
              <a:round/>
            </a:ln>
            <a:effectLst>
              <a:outerShdw blurRad="50800" dist="38100" dir="2700000" algn="tl" rotWithShape="0">
                <a:prstClr val="black">
                  <a:alpha val="40000"/>
                </a:prstClr>
              </a:outerShdw>
            </a:effectLst>
          </c:spPr>
          <c:marker>
            <c:symbol val="circle"/>
            <c:size val="5"/>
            <c:spPr>
              <a:solidFill>
                <a:srgbClr val="0174AB"/>
              </a:solidFill>
              <a:ln w="57150">
                <a:solidFill>
                  <a:srgbClr val="0174AB"/>
                </a:solidFill>
              </a:ln>
              <a:effectLst>
                <a:outerShdw blurRad="50800" dist="38100" dir="2700000" algn="tl" rotWithShape="0">
                  <a:prstClr val="black">
                    <a:alpha val="40000"/>
                  </a:prstClr>
                </a:outerShdw>
              </a:effectLst>
            </c:spPr>
          </c:marker>
          <c:dLbls>
            <c:delete val="1"/>
          </c:dLbls>
          <c:cat>
            <c:strRef>
              <c:f>Sheet1!$A$2:$A$5</c:f>
              <c:strCache>
                <c:ptCount val="4"/>
                <c:pt idx="0">
                  <c:v>TEXT A</c:v>
                </c:pt>
                <c:pt idx="1">
                  <c:v>TEXT B</c:v>
                </c:pt>
                <c:pt idx="2">
                  <c:v>TEXT C</c:v>
                </c:pt>
                <c:pt idx="3">
                  <c:v>TEXT D</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0174AB"/>
              </a:solidFill>
              <a:round/>
            </a:ln>
            <a:effectLst>
              <a:outerShdw blurRad="50800" dist="38100" dir="2700000" algn="tl" rotWithShape="0">
                <a:prstClr val="black">
                  <a:alpha val="40000"/>
                </a:prstClr>
              </a:outerShdw>
            </a:effectLst>
          </c:spPr>
          <c:marker>
            <c:symbol val="circle"/>
            <c:size val="5"/>
            <c:spPr>
              <a:solidFill>
                <a:srgbClr val="0174AB"/>
              </a:solidFill>
              <a:ln w="57150">
                <a:solidFill>
                  <a:srgbClr val="0174AB"/>
                </a:solidFill>
              </a:ln>
              <a:effectLst>
                <a:outerShdw blurRad="50800" dist="38100" dir="2700000" algn="tl" rotWithShape="0">
                  <a:prstClr val="black">
                    <a:alpha val="40000"/>
                  </a:prstClr>
                </a:outerShdw>
              </a:effectLst>
            </c:spPr>
          </c:marker>
          <c:dLbls>
            <c:delete val="1"/>
          </c:dLbls>
          <c:cat>
            <c:strRef>
              <c:f>Sheet1!$A$2:$A$5</c:f>
              <c:strCache>
                <c:ptCount val="4"/>
                <c:pt idx="0">
                  <c:v>TEXT A</c:v>
                </c:pt>
                <c:pt idx="1">
                  <c:v>TEXT B</c:v>
                </c:pt>
                <c:pt idx="2">
                  <c:v>TEXT C</c:v>
                </c:pt>
                <c:pt idx="3">
                  <c:v>TEXT D</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rgbClr val="92D14F"/>
              </a:solidFill>
              <a:round/>
            </a:ln>
            <a:effectLst>
              <a:outerShdw blurRad="50800" dist="38100" dir="2700000" algn="tl" rotWithShape="0">
                <a:prstClr val="black">
                  <a:alpha val="40000"/>
                </a:prstClr>
              </a:outerShdw>
            </a:effectLst>
          </c:spPr>
          <c:marker>
            <c:symbol val="circle"/>
            <c:size val="5"/>
            <c:spPr>
              <a:solidFill>
                <a:srgbClr val="92D14F"/>
              </a:solidFill>
              <a:ln w="57150">
                <a:solidFill>
                  <a:srgbClr val="92D14F"/>
                </a:solidFill>
              </a:ln>
              <a:effectLst>
                <a:outerShdw blurRad="50800" dist="38100" dir="2700000" algn="tl" rotWithShape="0">
                  <a:prstClr val="black">
                    <a:alpha val="40000"/>
                  </a:prstClr>
                </a:outerShdw>
              </a:effectLst>
            </c:spPr>
          </c:marker>
          <c:dLbls>
            <c:delete val="1"/>
          </c:dLbls>
          <c:cat>
            <c:strRef>
              <c:f>Sheet1!$A$2:$A$5</c:f>
              <c:strCache>
                <c:ptCount val="4"/>
                <c:pt idx="0">
                  <c:v>TEXT A</c:v>
                </c:pt>
                <c:pt idx="1">
                  <c:v>TEXT B</c:v>
                </c:pt>
                <c:pt idx="2">
                  <c:v>TEXT C</c:v>
                </c:pt>
                <c:pt idx="3">
                  <c:v>TEXT D</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272746784"/>
        <c:axId val="272747344"/>
      </c:lineChart>
      <c:catAx>
        <c:axId val="27274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72747344"/>
        <c:crosses val="autoZero"/>
        <c:auto val="1"/>
        <c:lblAlgn val="ctr"/>
        <c:lblOffset val="100"/>
        <c:noMultiLvlLbl val="0"/>
      </c:catAx>
      <c:valAx>
        <c:axId val="2727473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727467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8EB61-AAD5-42B5-A69F-98CFB9B1E66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E8977-840B-4A15-8E35-BDD369ECE5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6EF31D4-1AA4-45E7-8F10-C007A9A6DDB0}" type="datetimeFigureOut">
              <a:rPr lang="zh-HK" altLang="en-US" smtClean="0"/>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31D4-1AA4-45E7-8F10-C007A9A6DDB0}" type="datetimeFigureOut">
              <a:rPr lang="zh-HK" altLang="en-US" smtClean="0"/>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5C72C-05F9-42DA-A32C-E89F323A6F21}" type="slidenum">
              <a:rPr lang="zh-HK" altLang="en-US" smtClean="0"/>
            </a:fld>
            <a:endParaRPr lang="zh-HK"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18431-54C4-4585-82AD-D4BDE8FCC787}" type="datetimeFigureOut">
              <a:rPr lang="zh-HK" altLang="en-US" smtClean="0">
                <a:solidFill>
                  <a:prstClr val="black">
                    <a:tint val="75000"/>
                  </a:prstClr>
                </a:solidFill>
              </a:rPr>
            </a:fld>
            <a:endParaRPr lang="zh-HK"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2E714-8771-4256-B120-A1444CD7D5F3}" type="slidenum">
              <a:rPr lang="zh-HK" altLang="en-US" smtClean="0">
                <a:solidFill>
                  <a:prstClr val="black">
                    <a:tint val="75000"/>
                  </a:prstClr>
                </a:solidFill>
              </a:rPr>
            </a:fld>
            <a:endParaRPr lang="zh-HK"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7714700" y="428606"/>
            <a:ext cx="1042987" cy="1042986"/>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400" b="1" dirty="0">
                <a:latin typeface="微软雅黑" panose="020B0503020204020204" pitchFamily="34" charset="-122"/>
                <a:ea typeface="微软雅黑" panose="020B0503020204020204" pitchFamily="34" charset="-122"/>
              </a:rPr>
              <a:t>LOGO</a:t>
            </a:r>
            <a:endParaRPr lang="zh-HK" altLang="en-US" sz="24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892615" y="688490"/>
            <a:ext cx="1614488" cy="523219"/>
          </a:xfrm>
          <a:prstGeom prst="rect">
            <a:avLst/>
          </a:prstGeom>
          <a:noFill/>
        </p:spPr>
        <p:txBody>
          <a:bodyPr wrap="square" rtlCol="0">
            <a:spAutoFit/>
          </a:bodyPr>
          <a:lstStyle/>
          <a:p>
            <a:r>
              <a:rPr lang="en-US" altLang="zh-HK" sz="2800" b="1" spc="300" dirty="0">
                <a:solidFill>
                  <a:srgbClr val="0174AB"/>
                </a:solidFill>
                <a:latin typeface="微软雅黑" panose="020B0503020204020204" pitchFamily="34" charset="-122"/>
                <a:ea typeface="微软雅黑" panose="020B0503020204020204" pitchFamily="34" charset="-122"/>
              </a:rPr>
              <a:t>XX</a:t>
            </a:r>
            <a:r>
              <a:rPr lang="zh-CN" altLang="en-US" sz="2800" b="1" spc="300" dirty="0">
                <a:solidFill>
                  <a:srgbClr val="0174AB"/>
                </a:solidFill>
                <a:latin typeface="微软雅黑" panose="020B0503020204020204" pitchFamily="34" charset="-122"/>
                <a:ea typeface="微软雅黑" panose="020B0503020204020204" pitchFamily="34" charset="-122"/>
              </a:rPr>
              <a:t>学校</a:t>
            </a:r>
            <a:endParaRPr lang="zh-HK" altLang="en-US" sz="2800" b="1" spc="300" dirty="0">
              <a:solidFill>
                <a:srgbClr val="0174AB"/>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370276" y="2705726"/>
            <a:ext cx="5451475" cy="1446550"/>
          </a:xfrm>
          <a:prstGeom prst="rect">
            <a:avLst/>
          </a:prstGeom>
          <a:noFill/>
        </p:spPr>
        <p:txBody>
          <a:bodyPr wrap="square" rtlCol="0">
            <a:spAutoFit/>
          </a:bodyPr>
          <a:lstStyle/>
          <a:p>
            <a:pPr algn="ctr"/>
            <a:r>
              <a:rPr lang="zh-CN" altLang="en-US" sz="7200" b="1" spc="300" dirty="0">
                <a:solidFill>
                  <a:schemeClr val="bg1"/>
                </a:solidFill>
                <a:latin typeface="微软雅黑" panose="020B0503020204020204" pitchFamily="34" charset="-122"/>
                <a:ea typeface="微软雅黑" panose="020B0503020204020204" pitchFamily="34" charset="-122"/>
              </a:rPr>
              <a:t>我们毕业啦</a:t>
            </a:r>
            <a:endParaRPr lang="en-US" altLang="zh-CN" sz="7200" b="1" spc="300" dirty="0">
              <a:solidFill>
                <a:schemeClr val="bg1"/>
              </a:solidFill>
              <a:latin typeface="微软雅黑" panose="020B0503020204020204" pitchFamily="34" charset="-122"/>
              <a:ea typeface="微软雅黑" panose="020B0503020204020204" pitchFamily="34" charset="-122"/>
            </a:endParaRPr>
          </a:p>
          <a:p>
            <a:pPr algn="ctr"/>
            <a:r>
              <a:rPr lang="zh-CN" altLang="en-US" sz="1600" b="1" spc="300" dirty="0">
                <a:solidFill>
                  <a:schemeClr val="bg1"/>
                </a:solidFill>
                <a:latin typeface="微软雅黑" panose="020B0503020204020204" pitchFamily="34" charset="-122"/>
                <a:ea typeface="微软雅黑" panose="020B0503020204020204" pitchFamily="34" charset="-122"/>
              </a:rPr>
              <a:t>其实是答辩的标题地方</a:t>
            </a:r>
            <a:endParaRPr lang="en-US" altLang="zh-CN" sz="16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0" y="2259000"/>
            <a:ext cx="12192000" cy="2340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585012" y="2705725"/>
            <a:ext cx="7021979" cy="1446550"/>
          </a:xfrm>
          <a:prstGeom prst="rect">
            <a:avLst/>
          </a:prstGeom>
          <a:noFill/>
        </p:spPr>
        <p:txBody>
          <a:bodyPr wrap="square" rtlCol="0">
            <a:spAutoFit/>
          </a:bodyPr>
          <a:lstStyle/>
          <a:p>
            <a:pPr algn="ctr"/>
            <a:r>
              <a:rPr lang="zh-CN" altLang="en-US" sz="7200" b="1" spc="300" dirty="0">
                <a:solidFill>
                  <a:schemeClr val="bg1"/>
                </a:solidFill>
                <a:latin typeface="微软雅黑" panose="020B0503020204020204" pitchFamily="34" charset="-122"/>
                <a:ea typeface="微软雅黑" panose="020B0503020204020204" pitchFamily="34" charset="-122"/>
              </a:rPr>
              <a:t>这回我们毕业啦</a:t>
            </a:r>
            <a:endParaRPr lang="en-US" altLang="zh-CN" sz="7200" b="1" spc="300" dirty="0">
              <a:solidFill>
                <a:schemeClr val="bg1"/>
              </a:solidFill>
              <a:latin typeface="微软雅黑" panose="020B0503020204020204" pitchFamily="34" charset="-122"/>
              <a:ea typeface="微软雅黑" panose="020B0503020204020204" pitchFamily="34" charset="-122"/>
            </a:endParaRPr>
          </a:p>
          <a:p>
            <a:pPr algn="ctr"/>
            <a:r>
              <a:rPr lang="zh-CN" altLang="en-US" sz="1600" b="1" spc="300" dirty="0">
                <a:solidFill>
                  <a:schemeClr val="bg1"/>
                </a:solidFill>
                <a:latin typeface="微软雅黑" panose="020B0503020204020204" pitchFamily="34" charset="-122"/>
                <a:ea typeface="微软雅黑" panose="020B0503020204020204" pitchFamily="34" charset="-122"/>
              </a:rPr>
              <a:t>其实是答辩的标题地方</a:t>
            </a:r>
            <a:endParaRPr lang="en-US" altLang="zh-CN" sz="1600" b="1" spc="3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759077" y="4785180"/>
            <a:ext cx="1357313" cy="400052"/>
          </a:xfrm>
          <a:prstGeom prst="rect">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latin typeface="微软雅黑" panose="020B0503020204020204" pitchFamily="34" charset="-122"/>
                <a:ea typeface="微软雅黑" panose="020B0503020204020204" pitchFamily="34" charset="-122"/>
              </a:rPr>
              <a:t>答辩人</a:t>
            </a:r>
            <a:endParaRPr lang="zh-HK" altLang="en-US" sz="2000" b="1" spc="300" dirty="0">
              <a:latin typeface="微软雅黑" panose="020B0503020204020204" pitchFamily="34" charset="-122"/>
              <a:ea typeface="微软雅黑" panose="020B0503020204020204" pitchFamily="34" charset="-122"/>
            </a:endParaRPr>
          </a:p>
        </p:txBody>
      </p:sp>
      <p:sp>
        <p:nvSpPr>
          <p:cNvPr id="24" name="矩形 23"/>
          <p:cNvSpPr/>
          <p:nvPr/>
        </p:nvSpPr>
        <p:spPr>
          <a:xfrm>
            <a:off x="2759077" y="5306673"/>
            <a:ext cx="1357313" cy="400052"/>
          </a:xfrm>
          <a:prstGeom prst="rect">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latin typeface="微软雅黑" panose="020B0503020204020204" pitchFamily="34" charset="-122"/>
                <a:ea typeface="微软雅黑" panose="020B0503020204020204" pitchFamily="34" charset="-122"/>
              </a:rPr>
              <a:t>指导老师</a:t>
            </a:r>
            <a:endParaRPr lang="zh-HK" altLang="en-US" sz="2000" b="1" spc="3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5088731" y="2231907"/>
            <a:ext cx="2014538" cy="2014538"/>
          </a:xfrm>
          <a:prstGeom prst="ellipse">
            <a:avLst/>
          </a:prstGeom>
          <a:solidFill>
            <a:srgbClr val="0174A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3200" b="1" spc="300" dirty="0">
                <a:latin typeface="微软雅黑" panose="020B0503020204020204" pitchFamily="34" charset="-122"/>
                <a:ea typeface="微软雅黑" panose="020B0503020204020204" pitchFamily="34" charset="-122"/>
              </a:rPr>
              <a:t>TEXT</a:t>
            </a:r>
            <a:endParaRPr lang="zh-HK" altLang="en-US" sz="3200" b="1" spc="300" dirty="0">
              <a:latin typeface="微软雅黑" panose="020B0503020204020204" pitchFamily="34" charset="-122"/>
              <a:ea typeface="微软雅黑" panose="020B0503020204020204" pitchFamily="34" charset="-122"/>
            </a:endParaRPr>
          </a:p>
        </p:txBody>
      </p:sp>
      <p:sp>
        <p:nvSpPr>
          <p:cNvPr id="17" name="椭圆 16"/>
          <p:cNvSpPr/>
          <p:nvPr/>
        </p:nvSpPr>
        <p:spPr>
          <a:xfrm>
            <a:off x="7771882" y="1117633"/>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18" name="椭圆 17"/>
          <p:cNvSpPr/>
          <p:nvPr/>
        </p:nvSpPr>
        <p:spPr>
          <a:xfrm>
            <a:off x="7570621" y="4132054"/>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19" name="椭圆 18"/>
          <p:cNvSpPr/>
          <p:nvPr/>
        </p:nvSpPr>
        <p:spPr>
          <a:xfrm>
            <a:off x="3676731" y="3936957"/>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20" name="椭圆 19"/>
          <p:cNvSpPr/>
          <p:nvPr/>
        </p:nvSpPr>
        <p:spPr>
          <a:xfrm>
            <a:off x="2487900" y="1108915"/>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3408815" y="1916569"/>
            <a:ext cx="2251250" cy="1147815"/>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787169" y="3711485"/>
            <a:ext cx="1007329" cy="610075"/>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438284" y="3636370"/>
            <a:ext cx="1636223" cy="991366"/>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714900" y="2030542"/>
            <a:ext cx="1359606" cy="767145"/>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659949" y="5774867"/>
            <a:ext cx="6872102" cy="600164"/>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9" name="矩形 38"/>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矩形 39"/>
          <p:cNvSpPr/>
          <p:nvPr/>
        </p:nvSpPr>
        <p:spPr>
          <a:xfrm>
            <a:off x="28345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1" name="文本框 40"/>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研究方法</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本框 4"/>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2061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 name="直接连接符 7"/>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208103"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6698606" y="2435102"/>
            <a:ext cx="1000370" cy="690765"/>
            <a:chOff x="5174606" y="2435101"/>
            <a:chExt cx="1000370" cy="690765"/>
          </a:xfrm>
        </p:grpSpPr>
        <p:sp>
          <p:nvSpPr>
            <p:cNvPr id="22"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3"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4"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5"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76" name="组合 75"/>
          <p:cNvGrpSpPr/>
          <p:nvPr/>
        </p:nvGrpSpPr>
        <p:grpSpPr>
          <a:xfrm>
            <a:off x="2406604" y="2302677"/>
            <a:ext cx="1093895" cy="955612"/>
            <a:chOff x="882603" y="2302677"/>
            <a:chExt cx="1093895" cy="955612"/>
          </a:xfrm>
        </p:grpSpPr>
        <p:sp>
          <p:nvSpPr>
            <p:cNvPr id="31"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5"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6"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7"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8"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77" name="组合 76"/>
          <p:cNvGrpSpPr/>
          <p:nvPr/>
        </p:nvGrpSpPr>
        <p:grpSpPr>
          <a:xfrm>
            <a:off x="4379366" y="2301118"/>
            <a:ext cx="1229112" cy="958730"/>
            <a:chOff x="2855366" y="2301118"/>
            <a:chExt cx="1229112" cy="958730"/>
          </a:xfrm>
        </p:grpSpPr>
        <p:sp>
          <p:nvSpPr>
            <p:cNvPr id="42"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3"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79" name="组合 78"/>
          <p:cNvGrpSpPr/>
          <p:nvPr/>
        </p:nvGrpSpPr>
        <p:grpSpPr>
          <a:xfrm>
            <a:off x="8891401" y="2282771"/>
            <a:ext cx="1001878" cy="994714"/>
            <a:chOff x="7367401" y="2282771"/>
            <a:chExt cx="1001878" cy="994714"/>
          </a:xfrm>
        </p:grpSpPr>
        <p:sp>
          <p:nvSpPr>
            <p:cNvPr id="47" name="Freeform 32"/>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8" name="Freeform 33"/>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9" name="Freeform 34"/>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0" name="Freeform 35"/>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1" name="Freeform 36"/>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2" name="Freeform 37"/>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3" name="Freeform 38"/>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4" name="Freeform 39"/>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5" name="Freeform 40"/>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6" name="Freeform 41"/>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60" name="文本框 59"/>
          <p:cNvSpPr txBox="1"/>
          <p:nvPr/>
        </p:nvSpPr>
        <p:spPr>
          <a:xfrm>
            <a:off x="2370464" y="3332199"/>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a:t>
            </a:r>
            <a:r>
              <a:rPr lang="en-US" altLang="zh-CN" b="1" dirty="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1" name="矩形 60"/>
          <p:cNvSpPr/>
          <p:nvPr/>
        </p:nvSpPr>
        <p:spPr>
          <a:xfrm>
            <a:off x="1921362"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4569914" y="3332199"/>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a:t>
            </a:r>
            <a:r>
              <a:rPr lang="en-US" altLang="zh-CN" b="1" dirty="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5" name="矩形 64"/>
          <p:cNvSpPr/>
          <p:nvPr/>
        </p:nvSpPr>
        <p:spPr>
          <a:xfrm>
            <a:off x="4120812"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6769364" y="3332199"/>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a:t>
            </a:r>
            <a:r>
              <a:rPr lang="en-US" altLang="zh-CN" b="1" dirty="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8" name="矩形 67"/>
          <p:cNvSpPr/>
          <p:nvPr/>
        </p:nvSpPr>
        <p:spPr>
          <a:xfrm>
            <a:off x="6320262"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8968813" y="3332199"/>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a:t>
            </a:r>
            <a:r>
              <a:rPr lang="en-US" altLang="zh-CN" b="1" dirty="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1" name="矩形 70"/>
          <p:cNvSpPr/>
          <p:nvPr/>
        </p:nvSpPr>
        <p:spPr>
          <a:xfrm>
            <a:off x="851971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2237749" y="2724065"/>
            <a:ext cx="2044873" cy="204487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28" name="Group 12"/>
          <p:cNvGrpSpPr>
            <a:grpSpLocks noChangeAspect="1"/>
          </p:cNvGrpSpPr>
          <p:nvPr/>
        </p:nvGrpSpPr>
        <p:grpSpPr bwMode="auto">
          <a:xfrm>
            <a:off x="2707963" y="3105834"/>
            <a:ext cx="1361803" cy="1281345"/>
            <a:chOff x="3333" y="1044"/>
            <a:chExt cx="3267" cy="2854"/>
          </a:xfrm>
          <a:solidFill>
            <a:schemeClr val="bg1"/>
          </a:solidFill>
        </p:grpSpPr>
        <p:sp>
          <p:nvSpPr>
            <p:cNvPr id="29" name="Freeform 14"/>
            <p:cNvSpPr/>
            <p:nvPr/>
          </p:nvSpPr>
          <p:spPr bwMode="auto">
            <a:xfrm>
              <a:off x="3333" y="1044"/>
              <a:ext cx="2451" cy="2854"/>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0" name="Freeform 15"/>
            <p:cNvSpPr/>
            <p:nvPr/>
          </p:nvSpPr>
          <p:spPr bwMode="auto">
            <a:xfrm>
              <a:off x="4765" y="2054"/>
              <a:ext cx="1154" cy="1326"/>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 name="Freeform 16"/>
            <p:cNvSpPr/>
            <p:nvPr/>
          </p:nvSpPr>
          <p:spPr bwMode="auto">
            <a:xfrm>
              <a:off x="5678" y="1335"/>
              <a:ext cx="816" cy="894"/>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 name="Freeform 17"/>
            <p:cNvSpPr/>
            <p:nvPr/>
          </p:nvSpPr>
          <p:spPr bwMode="auto">
            <a:xfrm>
              <a:off x="3948" y="2168"/>
              <a:ext cx="1221" cy="199"/>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 name="Freeform 18"/>
            <p:cNvSpPr/>
            <p:nvPr/>
          </p:nvSpPr>
          <p:spPr bwMode="auto">
            <a:xfrm>
              <a:off x="3946" y="2575"/>
              <a:ext cx="1029" cy="2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 name="Freeform 19"/>
            <p:cNvSpPr/>
            <p:nvPr/>
          </p:nvSpPr>
          <p:spPr bwMode="auto">
            <a:xfrm>
              <a:off x="3930" y="2963"/>
              <a:ext cx="730" cy="438"/>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5" name="Freeform 20"/>
            <p:cNvSpPr/>
            <p:nvPr/>
          </p:nvSpPr>
          <p:spPr bwMode="auto">
            <a:xfrm>
              <a:off x="5919" y="1754"/>
              <a:ext cx="681" cy="816"/>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6" name="Freeform 21"/>
            <p:cNvSpPr/>
            <p:nvPr/>
          </p:nvSpPr>
          <p:spPr bwMode="auto">
            <a:xfrm>
              <a:off x="4559" y="1555"/>
              <a:ext cx="610" cy="199"/>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47" name="矩形 46"/>
          <p:cNvSpPr/>
          <p:nvPr/>
        </p:nvSpPr>
        <p:spPr>
          <a:xfrm>
            <a:off x="5661653" y="4434678"/>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5661653" y="4147147"/>
            <a:ext cx="2171700" cy="369332"/>
          </a:xfrm>
          <a:prstGeom prst="rect">
            <a:avLst/>
          </a:prstGeom>
          <a:noFill/>
        </p:spPr>
        <p:txBody>
          <a:bodyPr wrap="square" rtlCol="0">
            <a:spAutoFit/>
          </a:bodyPr>
          <a:lstStyle/>
          <a:p>
            <a:pPr algn="ctr"/>
            <a:r>
              <a:rPr lang="en-US" altLang="zh-CN" b="1" dirty="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5139799" y="1892300"/>
            <a:ext cx="221360" cy="3708400"/>
            <a:chOff x="3615799" y="1892300"/>
            <a:chExt cx="221360" cy="3708400"/>
          </a:xfrm>
        </p:grpSpPr>
        <p:cxnSp>
          <p:nvCxnSpPr>
            <p:cNvPr id="42" name="直接连接符 41"/>
            <p:cNvCxnSpPr/>
            <p:nvPr/>
          </p:nvCxnSpPr>
          <p:spPr>
            <a:xfrm>
              <a:off x="3726479" y="1892300"/>
              <a:ext cx="0" cy="3708400"/>
            </a:xfrm>
            <a:prstGeom prst="line">
              <a:avLst/>
            </a:prstGeom>
            <a:ln w="19050">
              <a:solidFill>
                <a:srgbClr val="0174AB"/>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3615799" y="4649591"/>
              <a:ext cx="221360" cy="221360"/>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3" name="椭圆 42"/>
            <p:cNvSpPr/>
            <p:nvPr/>
          </p:nvSpPr>
          <p:spPr>
            <a:xfrm>
              <a:off x="3615799" y="2622105"/>
              <a:ext cx="221360" cy="221360"/>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46" name="矩形 45"/>
          <p:cNvSpPr/>
          <p:nvPr/>
        </p:nvSpPr>
        <p:spPr>
          <a:xfrm>
            <a:off x="5661653" y="2407248"/>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661653" y="2119605"/>
            <a:ext cx="2171700" cy="369332"/>
          </a:xfrm>
          <a:prstGeom prst="rect">
            <a:avLst/>
          </a:prstGeom>
          <a:noFill/>
        </p:spPr>
        <p:txBody>
          <a:bodyPr wrap="square" rtlCol="0">
            <a:spAutoFit/>
          </a:bodyPr>
          <a:lstStyle/>
          <a:p>
            <a:pPr algn="ctr"/>
            <a:r>
              <a:rPr lang="en-US" altLang="zh-CN" b="1" dirty="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3" name="矩形 62"/>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4" name="文本框 63"/>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42061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6" name="直接连接符 65"/>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208103"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5246733" y="3054803"/>
            <a:ext cx="1347046" cy="1347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37" name="Group 30"/>
          <p:cNvGrpSpPr>
            <a:grpSpLocks noChangeAspect="1"/>
          </p:cNvGrpSpPr>
          <p:nvPr/>
        </p:nvGrpSpPr>
        <p:grpSpPr bwMode="auto">
          <a:xfrm>
            <a:off x="5419317" y="3230971"/>
            <a:ext cx="1001875" cy="994719"/>
            <a:chOff x="907" y="586"/>
            <a:chExt cx="3357" cy="3333"/>
          </a:xfrm>
          <a:solidFill>
            <a:schemeClr val="bg1"/>
          </a:solidFill>
        </p:grpSpPr>
        <p:sp>
          <p:nvSpPr>
            <p:cNvPr id="38" name="Freeform 32"/>
            <p:cNvSpPr/>
            <p:nvPr/>
          </p:nvSpPr>
          <p:spPr bwMode="auto">
            <a:xfrm>
              <a:off x="1801" y="1277"/>
              <a:ext cx="1588" cy="2000"/>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9" name="Freeform 33"/>
            <p:cNvSpPr/>
            <p:nvPr/>
          </p:nvSpPr>
          <p:spPr bwMode="auto">
            <a:xfrm>
              <a:off x="907" y="1291"/>
              <a:ext cx="1474" cy="2337"/>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0" name="Freeform 34"/>
            <p:cNvSpPr/>
            <p:nvPr/>
          </p:nvSpPr>
          <p:spPr bwMode="auto">
            <a:xfrm>
              <a:off x="3592" y="1459"/>
              <a:ext cx="672" cy="187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1" name="Freeform 35"/>
            <p:cNvSpPr/>
            <p:nvPr/>
          </p:nvSpPr>
          <p:spPr bwMode="auto">
            <a:xfrm>
              <a:off x="2736" y="2437"/>
              <a:ext cx="939" cy="1269"/>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2" name="Freeform 36"/>
            <p:cNvSpPr/>
            <p:nvPr/>
          </p:nvSpPr>
          <p:spPr bwMode="auto">
            <a:xfrm>
              <a:off x="2073" y="586"/>
              <a:ext cx="1327" cy="606"/>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3" name="Freeform 37"/>
            <p:cNvSpPr/>
            <p:nvPr/>
          </p:nvSpPr>
          <p:spPr bwMode="auto">
            <a:xfrm>
              <a:off x="2180" y="1097"/>
              <a:ext cx="1341" cy="94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4" name="Freeform 38"/>
            <p:cNvSpPr/>
            <p:nvPr/>
          </p:nvSpPr>
          <p:spPr bwMode="auto">
            <a:xfrm>
              <a:off x="1872" y="3564"/>
              <a:ext cx="1228" cy="355"/>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5" name="Freeform 39"/>
            <p:cNvSpPr/>
            <p:nvPr/>
          </p:nvSpPr>
          <p:spPr bwMode="auto">
            <a:xfrm>
              <a:off x="1357" y="640"/>
              <a:ext cx="844" cy="486"/>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6" name="Freeform 40"/>
            <p:cNvSpPr/>
            <p:nvPr/>
          </p:nvSpPr>
          <p:spPr bwMode="auto">
            <a:xfrm>
              <a:off x="3377" y="830"/>
              <a:ext cx="686" cy="786"/>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7" name="Freeform 41"/>
            <p:cNvSpPr/>
            <p:nvPr/>
          </p:nvSpPr>
          <p:spPr bwMode="auto">
            <a:xfrm>
              <a:off x="1040" y="1216"/>
              <a:ext cx="622" cy="414"/>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5" name="组合 4"/>
          <p:cNvGrpSpPr/>
          <p:nvPr/>
        </p:nvGrpSpPr>
        <p:grpSpPr>
          <a:xfrm>
            <a:off x="1959497" y="2093446"/>
            <a:ext cx="2246643" cy="1158571"/>
            <a:chOff x="435496" y="1542118"/>
            <a:chExt cx="2246643" cy="1158571"/>
          </a:xfrm>
        </p:grpSpPr>
        <p:sp>
          <p:nvSpPr>
            <p:cNvPr id="48" name="矩形 47"/>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35496" y="15421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4" name="矩形 3"/>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6" name="组合 5"/>
          <p:cNvGrpSpPr/>
          <p:nvPr/>
        </p:nvGrpSpPr>
        <p:grpSpPr>
          <a:xfrm>
            <a:off x="1959497" y="4204638"/>
            <a:ext cx="2246643" cy="1158571"/>
            <a:chOff x="435496" y="4513918"/>
            <a:chExt cx="2246643" cy="1158571"/>
          </a:xfrm>
        </p:grpSpPr>
        <p:sp>
          <p:nvSpPr>
            <p:cNvPr id="50" name="矩形 49"/>
            <p:cNvSpPr/>
            <p:nvPr/>
          </p:nvSpPr>
          <p:spPr>
            <a:xfrm>
              <a:off x="435496" y="49030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35496" y="45139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52" name="矩形 51"/>
            <p:cNvSpPr/>
            <p:nvPr/>
          </p:nvSpPr>
          <p:spPr>
            <a:xfrm>
              <a:off x="540271" y="48702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59" name="组合 58"/>
          <p:cNvGrpSpPr/>
          <p:nvPr/>
        </p:nvGrpSpPr>
        <p:grpSpPr>
          <a:xfrm>
            <a:off x="7634374" y="2093446"/>
            <a:ext cx="2246643" cy="1158571"/>
            <a:chOff x="435496" y="1542118"/>
            <a:chExt cx="2246643" cy="1158571"/>
          </a:xfrm>
        </p:grpSpPr>
        <p:sp>
          <p:nvSpPr>
            <p:cNvPr id="60" name="矩形 59"/>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435496" y="15421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2" name="矩形 61"/>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63" name="组合 62"/>
          <p:cNvGrpSpPr/>
          <p:nvPr/>
        </p:nvGrpSpPr>
        <p:grpSpPr>
          <a:xfrm>
            <a:off x="7634374" y="4191191"/>
            <a:ext cx="2246643" cy="1158571"/>
            <a:chOff x="435496" y="4513918"/>
            <a:chExt cx="2246643" cy="1158571"/>
          </a:xfrm>
        </p:grpSpPr>
        <p:sp>
          <p:nvSpPr>
            <p:cNvPr id="64" name="矩形 63"/>
            <p:cNvSpPr/>
            <p:nvPr/>
          </p:nvSpPr>
          <p:spPr>
            <a:xfrm>
              <a:off x="435496" y="49030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435496" y="45139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6" name="矩形 65"/>
            <p:cNvSpPr/>
            <p:nvPr/>
          </p:nvSpPr>
          <p:spPr>
            <a:xfrm>
              <a:off x="540271" y="48702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68" name="矩形 67"/>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9" name="文本框 68"/>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42061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1" name="直接连接符 70"/>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4208103"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75" name="直接连接符 74"/>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研究结果</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5546327"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67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图表 17"/>
          <p:cNvGraphicFramePr/>
          <p:nvPr/>
        </p:nvGraphicFramePr>
        <p:xfrm>
          <a:off x="1731167" y="1928820"/>
          <a:ext cx="5097983" cy="3514724"/>
        </p:xfrm>
        <a:graphic>
          <a:graphicData uri="http://schemas.openxmlformats.org/drawingml/2006/chart">
            <c:chart xmlns:c="http://schemas.openxmlformats.org/drawingml/2006/chart" xmlns:r="http://schemas.openxmlformats.org/officeDocument/2006/relationships" r:id="rId1"/>
          </a:graphicData>
        </a:graphic>
      </p:graphicFrame>
      <p:sp>
        <p:nvSpPr>
          <p:cNvPr id="21" name="矩形 20"/>
          <p:cNvSpPr/>
          <p:nvPr/>
        </p:nvSpPr>
        <p:spPr>
          <a:xfrm>
            <a:off x="7807367" y="2471584"/>
            <a:ext cx="2249401" cy="738664"/>
          </a:xfrm>
          <a:prstGeom prst="rect">
            <a:avLst/>
          </a:prstGeom>
        </p:spPr>
        <p:txBody>
          <a:bodyPr wrap="square">
            <a:spAutoFit/>
          </a:bodyPr>
          <a:lstStyle/>
          <a:p>
            <a:pPr lvl="0" algn="just"/>
            <a:r>
              <a:rPr lang="en-US" altLang="zh-HK" sz="105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05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050" dirty="0">
              <a:solidFill>
                <a:srgbClr val="666666"/>
              </a:solidFill>
              <a:latin typeface="微软雅黑" panose="020B0503020204020204" pitchFamily="34" charset="-122"/>
              <a:ea typeface="微软雅黑" panose="020B0503020204020204" pitchFamily="34" charset="-122"/>
            </a:endParaRPr>
          </a:p>
        </p:txBody>
      </p:sp>
      <p:sp>
        <p:nvSpPr>
          <p:cNvPr id="22" name="矩形 21"/>
          <p:cNvSpPr/>
          <p:nvPr/>
        </p:nvSpPr>
        <p:spPr>
          <a:xfrm>
            <a:off x="7807367" y="4068689"/>
            <a:ext cx="2249401" cy="738664"/>
          </a:xfrm>
          <a:prstGeom prst="rect">
            <a:avLst/>
          </a:prstGeom>
        </p:spPr>
        <p:txBody>
          <a:bodyPr wrap="square">
            <a:spAutoFit/>
          </a:bodyPr>
          <a:lstStyle/>
          <a:p>
            <a:pPr lvl="0" algn="just"/>
            <a:r>
              <a:rPr lang="en-US" altLang="zh-HK" sz="105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05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050" dirty="0">
              <a:solidFill>
                <a:srgbClr val="666666"/>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5546327"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67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图表 23"/>
          <p:cNvGraphicFramePr/>
          <p:nvPr/>
        </p:nvGraphicFramePr>
        <p:xfrm>
          <a:off x="1733214" y="1856574"/>
          <a:ext cx="3119438" cy="207962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5" name="图表 24"/>
          <p:cNvGraphicFramePr/>
          <p:nvPr/>
        </p:nvGraphicFramePr>
        <p:xfrm>
          <a:off x="4536282" y="1856574"/>
          <a:ext cx="3119438" cy="2079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图表 25"/>
          <p:cNvGraphicFramePr/>
          <p:nvPr/>
        </p:nvGraphicFramePr>
        <p:xfrm>
          <a:off x="7339349" y="1856574"/>
          <a:ext cx="3119438" cy="2079625"/>
        </p:xfrm>
        <a:graphic>
          <a:graphicData uri="http://schemas.openxmlformats.org/drawingml/2006/chart">
            <c:chart xmlns:c="http://schemas.openxmlformats.org/drawingml/2006/chart" xmlns:r="http://schemas.openxmlformats.org/officeDocument/2006/relationships" r:id="rId3"/>
          </a:graphicData>
        </a:graphic>
      </p:graphicFrame>
      <p:sp>
        <p:nvSpPr>
          <p:cNvPr id="28" name="文本框 27"/>
          <p:cNvSpPr txBox="1"/>
          <p:nvPr/>
        </p:nvSpPr>
        <p:spPr>
          <a:xfrm>
            <a:off x="2821447" y="2711719"/>
            <a:ext cx="942975" cy="369332"/>
          </a:xfrm>
          <a:prstGeom prst="rect">
            <a:avLst/>
          </a:prstGeom>
          <a:noFill/>
        </p:spPr>
        <p:txBody>
          <a:bodyPr wrap="square" rtlCol="0">
            <a:spAutoFit/>
          </a:bodyPr>
          <a:lstStyle/>
          <a:p>
            <a:pPr algn="ctr"/>
            <a:r>
              <a:rPr lang="en-US" altLang="zh-HK" b="1" dirty="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624515" y="2711719"/>
            <a:ext cx="942975" cy="369332"/>
          </a:xfrm>
          <a:prstGeom prst="rect">
            <a:avLst/>
          </a:prstGeom>
          <a:noFill/>
        </p:spPr>
        <p:txBody>
          <a:bodyPr wrap="square" rtlCol="0">
            <a:spAutoFit/>
          </a:bodyPr>
          <a:lstStyle/>
          <a:p>
            <a:pPr algn="ctr"/>
            <a:r>
              <a:rPr lang="en-US" altLang="zh-HK" b="1" dirty="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427582" y="2711719"/>
            <a:ext cx="942975" cy="369332"/>
          </a:xfrm>
          <a:prstGeom prst="rect">
            <a:avLst/>
          </a:prstGeom>
          <a:noFill/>
        </p:spPr>
        <p:txBody>
          <a:bodyPr wrap="square" rtlCol="0">
            <a:spAutoFit/>
          </a:bodyPr>
          <a:lstStyle/>
          <a:p>
            <a:pPr algn="ctr"/>
            <a:r>
              <a:rPr lang="en-US" altLang="zh-HK" b="1" dirty="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31" name="矩形 30"/>
          <p:cNvSpPr/>
          <p:nvPr/>
        </p:nvSpPr>
        <p:spPr>
          <a:xfrm>
            <a:off x="2667670" y="5105353"/>
            <a:ext cx="6994698" cy="600164"/>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8917331" y="6410446"/>
            <a:ext cx="1652701" cy="338554"/>
            <a:chOff x="7317130" y="6308846"/>
            <a:chExt cx="1652701" cy="338554"/>
          </a:xfrm>
        </p:grpSpPr>
        <p:sp>
          <p:nvSpPr>
            <p:cNvPr id="32" name="文本框 31"/>
            <p:cNvSpPr txBox="1"/>
            <p:nvPr/>
          </p:nvSpPr>
          <p:spPr>
            <a:xfrm>
              <a:off x="7317130" y="6308846"/>
              <a:ext cx="1652701" cy="338554"/>
            </a:xfrm>
            <a:prstGeom prst="rect">
              <a:avLst/>
            </a:prstGeom>
            <a:noFill/>
          </p:spPr>
          <p:txBody>
            <a:bodyPr wrap="square" rtlCol="0">
              <a:spAutoFit/>
            </a:bodyPr>
            <a:lstStyle/>
            <a:p>
              <a:pPr algn="ctr"/>
              <a:r>
                <a:rPr lang="zh-CN" altLang="en-US" sz="1600" b="1" spc="300" dirty="0">
                  <a:solidFill>
                    <a:schemeClr val="bg2">
                      <a:lumMod val="50000"/>
                    </a:schemeClr>
                  </a:solidFill>
                  <a:latin typeface="微软雅黑" panose="020B0503020204020204" pitchFamily="34" charset="-122"/>
                  <a:ea typeface="微软雅黑" panose="020B0503020204020204" pitchFamily="34" charset="-122"/>
                </a:rPr>
                <a:t>毕业论文题目</a:t>
              </a:r>
              <a:endParaRPr lang="zh-HK" altLang="en-US" sz="1600" b="1" spc="3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8882743" y="6369719"/>
              <a:ext cx="0" cy="216809"/>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5546327"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67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 name="图表 21"/>
          <p:cNvGraphicFramePr/>
          <p:nvPr/>
        </p:nvGraphicFramePr>
        <p:xfrm>
          <a:off x="3048000" y="1296984"/>
          <a:ext cx="6096000" cy="4064000"/>
        </p:xfrm>
        <a:graphic>
          <a:graphicData uri="http://schemas.openxmlformats.org/drawingml/2006/chart">
            <c:chart xmlns:c="http://schemas.openxmlformats.org/drawingml/2006/chart" xmlns:r="http://schemas.openxmlformats.org/officeDocument/2006/relationships" r:id="rId1"/>
          </a:graphicData>
        </a:graphic>
      </p:graphicFrame>
      <p:sp>
        <p:nvSpPr>
          <p:cNvPr id="23" name="矩形 22"/>
          <p:cNvSpPr/>
          <p:nvPr/>
        </p:nvSpPr>
        <p:spPr>
          <a:xfrm>
            <a:off x="2272506" y="5791475"/>
            <a:ext cx="7646988" cy="261610"/>
          </a:xfrm>
          <a:prstGeom prst="rect">
            <a:avLst/>
          </a:prstGeom>
        </p:spPr>
        <p:txBody>
          <a:bodyPr wrap="square">
            <a:spAutoFit/>
          </a:bodyPr>
          <a:lstStyle/>
          <a:p>
            <a:pPr lvl="0" algn="ctr"/>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问题讨论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15096767" y="1551266"/>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527007" y="1735931"/>
            <a:ext cx="0" cy="3386138"/>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591427" y="1391136"/>
            <a:ext cx="1795460" cy="523220"/>
          </a:xfrm>
          <a:prstGeom prst="rect">
            <a:avLst/>
          </a:prstGeom>
          <a:noFill/>
        </p:spPr>
        <p:txBody>
          <a:bodyPr wrap="square" rtlCol="0">
            <a:spAutoFit/>
          </a:bodyPr>
          <a:lstStyle/>
          <a:p>
            <a:r>
              <a:rPr lang="zh-CN" altLang="en-US" sz="2800" b="1" spc="300" dirty="0">
                <a:solidFill>
                  <a:srgbClr val="666666"/>
                </a:solidFill>
                <a:latin typeface="微软雅黑" panose="020B0503020204020204" pitchFamily="34" charset="-122"/>
                <a:ea typeface="微软雅黑" panose="020B0503020204020204" pitchFamily="34" charset="-122"/>
              </a:rPr>
              <a:t>论文绪论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591428" y="2101638"/>
            <a:ext cx="1795461" cy="523220"/>
          </a:xfrm>
          <a:prstGeom prst="rect">
            <a:avLst/>
          </a:prstGeom>
          <a:noFill/>
        </p:spPr>
        <p:txBody>
          <a:bodyPr wrap="square" rtlCol="0">
            <a:spAutoFit/>
          </a:bodyPr>
          <a:lstStyle/>
          <a:p>
            <a:r>
              <a:rPr lang="zh-CN" altLang="en-US" sz="2800" b="1" spc="300" dirty="0">
                <a:solidFill>
                  <a:srgbClr val="666666"/>
                </a:solidFill>
                <a:latin typeface="微软雅黑" panose="020B0503020204020204" pitchFamily="34" charset="-122"/>
                <a:ea typeface="微软雅黑" panose="020B0503020204020204" pitchFamily="34" charset="-122"/>
              </a:rPr>
              <a:t>研究背景</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591428" y="2812140"/>
            <a:ext cx="1795461" cy="523220"/>
          </a:xfrm>
          <a:prstGeom prst="rect">
            <a:avLst/>
          </a:prstGeom>
          <a:noFill/>
        </p:spPr>
        <p:txBody>
          <a:bodyPr wrap="square" rtlCol="0">
            <a:spAutoFit/>
          </a:bodyPr>
          <a:lstStyle/>
          <a:p>
            <a:r>
              <a:rPr lang="zh-CN" altLang="en-US" sz="2800" b="1" spc="300" dirty="0">
                <a:solidFill>
                  <a:srgbClr val="92D14F"/>
                </a:solidFill>
                <a:latin typeface="微软雅黑" panose="020B0503020204020204" pitchFamily="34" charset="-122"/>
                <a:ea typeface="微软雅黑" panose="020B0503020204020204" pitchFamily="34" charset="-122"/>
              </a:rPr>
              <a:t>研究方法</a:t>
            </a:r>
            <a:endParaRPr lang="zh-HK" altLang="en-US" sz="2800" b="1" spc="300" dirty="0">
              <a:solidFill>
                <a:srgbClr val="92D14F"/>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591427" y="3522642"/>
            <a:ext cx="1795461" cy="523220"/>
          </a:xfrm>
          <a:prstGeom prst="rect">
            <a:avLst/>
          </a:prstGeom>
          <a:noFill/>
        </p:spPr>
        <p:txBody>
          <a:bodyPr wrap="square" rtlCol="0">
            <a:spAutoFit/>
          </a:bodyPr>
          <a:lstStyle/>
          <a:p>
            <a:r>
              <a:rPr lang="zh-CN" altLang="en-US" sz="2800" b="1" spc="300" dirty="0">
                <a:solidFill>
                  <a:srgbClr val="92D14F"/>
                </a:solidFill>
                <a:latin typeface="微软雅黑" panose="020B0503020204020204" pitchFamily="34" charset="-122"/>
                <a:ea typeface="微软雅黑" panose="020B0503020204020204" pitchFamily="34" charset="-122"/>
              </a:rPr>
              <a:t>研究结果</a:t>
            </a:r>
            <a:endParaRPr lang="zh-HK" altLang="en-US" sz="2800" b="1" spc="300" dirty="0">
              <a:solidFill>
                <a:srgbClr val="92D14F"/>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591428" y="4233144"/>
            <a:ext cx="1795461" cy="523220"/>
          </a:xfrm>
          <a:prstGeom prst="rect">
            <a:avLst/>
          </a:prstGeom>
          <a:noFill/>
        </p:spPr>
        <p:txBody>
          <a:bodyPr wrap="square" rtlCol="0">
            <a:spAutoFit/>
          </a:bodyPr>
          <a:lstStyle/>
          <a:p>
            <a:r>
              <a:rPr lang="zh-CN" altLang="en-US" sz="2800" b="1" spc="300" dirty="0">
                <a:solidFill>
                  <a:srgbClr val="666666"/>
                </a:solidFill>
                <a:latin typeface="微软雅黑" panose="020B0503020204020204" pitchFamily="34" charset="-122"/>
                <a:ea typeface="微软雅黑" panose="020B0503020204020204" pitchFamily="34" charset="-122"/>
              </a:rPr>
              <a:t>问题讨论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591427" y="4943644"/>
            <a:ext cx="1795461" cy="523220"/>
          </a:xfrm>
          <a:prstGeom prst="rect">
            <a:avLst/>
          </a:prstGeom>
          <a:noFill/>
        </p:spPr>
        <p:txBody>
          <a:bodyPr wrap="square" rtlCol="0">
            <a:spAutoFit/>
          </a:bodyPr>
          <a:lstStyle/>
          <a:p>
            <a:r>
              <a:rPr lang="zh-CN" altLang="en-US" sz="2800" b="1" spc="300" dirty="0">
                <a:solidFill>
                  <a:srgbClr val="666666"/>
                </a:solidFill>
                <a:latin typeface="微软雅黑" panose="020B0503020204020204" pitchFamily="34" charset="-122"/>
                <a:ea typeface="微软雅黑" panose="020B0503020204020204" pitchFamily="34" charset="-122"/>
              </a:rPr>
              <a:t>论文总结</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159921" y="2197035"/>
            <a:ext cx="1947861" cy="1940713"/>
            <a:chOff x="1709739" y="2636838"/>
            <a:chExt cx="1590160" cy="1584325"/>
          </a:xfrm>
          <a:effectLst/>
        </p:grpSpPr>
        <p:sp>
          <p:nvSpPr>
            <p:cNvPr id="9" name="Freeform 6"/>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0"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1" name="Freeform 8"/>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2" name="Freeform 9"/>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3" name="Freeform 10"/>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4" name="Freeform 11"/>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5" name="Freeform 12"/>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6" name="Freeform 13"/>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7" name="Freeform 14"/>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grpSp>
      <p:sp>
        <p:nvSpPr>
          <p:cNvPr id="35" name="文本框 34"/>
          <p:cNvSpPr txBox="1"/>
          <p:nvPr/>
        </p:nvSpPr>
        <p:spPr>
          <a:xfrm>
            <a:off x="2805114" y="4137747"/>
            <a:ext cx="2657475" cy="523220"/>
          </a:xfrm>
          <a:prstGeom prst="rect">
            <a:avLst/>
          </a:prstGeom>
          <a:noFill/>
        </p:spPr>
        <p:txBody>
          <a:bodyPr wrap="square" rtlCol="0">
            <a:spAutoFit/>
          </a:bodyPr>
          <a:lstStyle/>
          <a:p>
            <a:pPr algn="ctr"/>
            <a:r>
              <a:rPr lang="en-US" altLang="zh-CN" sz="2800" b="1" spc="300">
                <a:solidFill>
                  <a:srgbClr val="0174AB"/>
                </a:solidFill>
                <a:latin typeface="微软雅黑" panose="020B0503020204020204" pitchFamily="34" charset="-122"/>
                <a:ea typeface="微软雅黑" panose="020B0503020204020204" pitchFamily="34" charset="-122"/>
              </a:rPr>
              <a:t>CONTANTS</a:t>
            </a:r>
            <a:endParaRPr lang="zh-HK" altLang="en-US" sz="2800" b="1" spc="300" dirty="0">
              <a:solidFill>
                <a:srgbClr val="0174AB"/>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p:nvSpPr>
        <p:spPr>
          <a:xfrm>
            <a:off x="6917927"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5" name="文本框 4"/>
          <p:cNvSpPr txBox="1"/>
          <p:nvPr/>
        </p:nvSpPr>
        <p:spPr>
          <a:xfrm>
            <a:off x="6927317"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问题讨论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463653" y="2055320"/>
            <a:ext cx="3321364" cy="3293102"/>
            <a:chOff x="2939653" y="2055320"/>
            <a:chExt cx="3321364" cy="3293102"/>
          </a:xfrm>
        </p:grpSpPr>
        <p:sp>
          <p:nvSpPr>
            <p:cNvPr id="16" name="饼形 15"/>
            <p:cNvSpPr/>
            <p:nvPr/>
          </p:nvSpPr>
          <p:spPr>
            <a:xfrm>
              <a:off x="3093899" y="2181306"/>
              <a:ext cx="3167118" cy="3167116"/>
            </a:xfrm>
            <a:prstGeom prst="pie">
              <a:avLst>
                <a:gd name="adj1" fmla="val 0"/>
                <a:gd name="adj2" fmla="val 5400000"/>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饼形 16"/>
            <p:cNvSpPr/>
            <p:nvPr/>
          </p:nvSpPr>
          <p:spPr>
            <a:xfrm flipV="1">
              <a:off x="3093899" y="2055634"/>
              <a:ext cx="3167118" cy="3167116"/>
            </a:xfrm>
            <a:prstGeom prst="pie">
              <a:avLst>
                <a:gd name="adj1" fmla="val 0"/>
                <a:gd name="adj2" fmla="val 5400000"/>
              </a:avLst>
            </a:prstGeom>
            <a:solidFill>
              <a:srgbClr val="92D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8" name="饼形 17"/>
            <p:cNvSpPr/>
            <p:nvPr/>
          </p:nvSpPr>
          <p:spPr>
            <a:xfrm flipH="1">
              <a:off x="2939653" y="2180992"/>
              <a:ext cx="3167118" cy="3167116"/>
            </a:xfrm>
            <a:prstGeom prst="pie">
              <a:avLst>
                <a:gd name="adj1" fmla="val 0"/>
                <a:gd name="adj2" fmla="val 5400000"/>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9" name="饼形 18"/>
            <p:cNvSpPr/>
            <p:nvPr/>
          </p:nvSpPr>
          <p:spPr>
            <a:xfrm flipH="1" flipV="1">
              <a:off x="2939653" y="2055320"/>
              <a:ext cx="3167118" cy="3167116"/>
            </a:xfrm>
            <a:prstGeom prst="pie">
              <a:avLst>
                <a:gd name="adj1" fmla="val 0"/>
                <a:gd name="adj2" fmla="val 5400000"/>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21" name="椭圆 20"/>
            <p:cNvSpPr/>
            <p:nvPr/>
          </p:nvSpPr>
          <p:spPr>
            <a:xfrm>
              <a:off x="3775288" y="2867300"/>
              <a:ext cx="1650092" cy="1650092"/>
            </a:xfrm>
            <a:prstGeom prst="ellipse">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174AB"/>
                  </a:solidFill>
                  <a:latin typeface="微软雅黑" panose="020B0503020204020204" pitchFamily="34" charset="-122"/>
                  <a:ea typeface="微软雅黑" panose="020B0503020204020204" pitchFamily="34" charset="-122"/>
                </a:rPr>
                <a:t>TEXT</a:t>
              </a:r>
              <a:endParaRPr lang="zh-HK" altLang="en-US" sz="2800" b="1" dirty="0">
                <a:solidFill>
                  <a:srgbClr val="0174AB"/>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280378" y="2308625"/>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s</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294892" y="4084929"/>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w</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140069" y="4026873"/>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o</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125555" y="2471619"/>
              <a:ext cx="769257" cy="830997"/>
            </a:xfrm>
            <a:prstGeom prst="rect">
              <a:avLst/>
            </a:prstGeom>
            <a:noFill/>
          </p:spPr>
          <p:txBody>
            <a:bodyPr wrap="square"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T</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918935" y="1879070"/>
            <a:ext cx="2246643" cy="1158571"/>
            <a:chOff x="435496" y="1542118"/>
            <a:chExt cx="2246643" cy="1158571"/>
          </a:xfrm>
        </p:grpSpPr>
        <p:sp>
          <p:nvSpPr>
            <p:cNvPr id="28" name="矩形 27"/>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35496" y="15421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30" name="矩形 29"/>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1" name="组合 30"/>
          <p:cNvGrpSpPr/>
          <p:nvPr/>
        </p:nvGrpSpPr>
        <p:grpSpPr>
          <a:xfrm>
            <a:off x="1975604" y="4347053"/>
            <a:ext cx="2246643" cy="1158571"/>
            <a:chOff x="435496" y="1542118"/>
            <a:chExt cx="2246643" cy="1158571"/>
          </a:xfrm>
        </p:grpSpPr>
        <p:sp>
          <p:nvSpPr>
            <p:cNvPr id="32" name="矩形 31"/>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35496" y="15421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34" name="矩形 33"/>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5" name="组合 34"/>
          <p:cNvGrpSpPr/>
          <p:nvPr/>
        </p:nvGrpSpPr>
        <p:grpSpPr>
          <a:xfrm>
            <a:off x="8026425" y="4354310"/>
            <a:ext cx="2246643" cy="1158571"/>
            <a:chOff x="435496" y="1542118"/>
            <a:chExt cx="2246643" cy="1158571"/>
          </a:xfrm>
        </p:grpSpPr>
        <p:sp>
          <p:nvSpPr>
            <p:cNvPr id="36" name="矩形 35"/>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35496" y="15421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38" name="矩形 37"/>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9" name="组合 38"/>
          <p:cNvGrpSpPr/>
          <p:nvPr/>
        </p:nvGrpSpPr>
        <p:grpSpPr>
          <a:xfrm>
            <a:off x="8026425" y="1871813"/>
            <a:ext cx="2246643" cy="1158571"/>
            <a:chOff x="435496" y="1542118"/>
            <a:chExt cx="2246643" cy="1158571"/>
          </a:xfrm>
        </p:grpSpPr>
        <p:sp>
          <p:nvSpPr>
            <p:cNvPr id="40" name="矩形 39"/>
            <p:cNvSpPr/>
            <p:nvPr/>
          </p:nvSpPr>
          <p:spPr>
            <a:xfrm>
              <a:off x="435496" y="1931248"/>
              <a:ext cx="2246643" cy="769441"/>
            </a:xfrm>
            <a:prstGeom prst="rect">
              <a:avLst/>
            </a:prstGeom>
          </p:spPr>
          <p:txBody>
            <a:bodyPr wrap="square">
              <a:spAutoFit/>
            </a:bodyPr>
            <a:lstStyle/>
            <a:p>
              <a:pPr lvl="0" algn="just"/>
              <a:r>
                <a:rPr lang="en-US" altLang="zh-HK" sz="1100" dirty="0">
                  <a:solidFill>
                    <a:srgbClr val="92D14F"/>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92D14F"/>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92D14F"/>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35496" y="1542118"/>
              <a:ext cx="2171700" cy="369332"/>
            </a:xfrm>
            <a:prstGeom prst="rect">
              <a:avLst/>
            </a:prstGeom>
            <a:noFill/>
          </p:spPr>
          <p:txBody>
            <a:bodyPr wrap="square" rtlCol="0">
              <a:spAutoFit/>
            </a:bodyPr>
            <a:lstStyle/>
            <a:p>
              <a:r>
                <a:rPr lang="en-US" altLang="zh-CN" b="1" dirty="0">
                  <a:solidFill>
                    <a:srgbClr val="92D14F"/>
                  </a:solidFill>
                  <a:latin typeface="微软雅黑" panose="020B0503020204020204" pitchFamily="34" charset="-122"/>
                  <a:ea typeface="微软雅黑" panose="020B0503020204020204" pitchFamily="34" charset="-122"/>
                </a:rPr>
                <a:t>ADD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sp>
          <p:nvSpPr>
            <p:cNvPr id="42" name="矩形 41"/>
            <p:cNvSpPr/>
            <p:nvPr/>
          </p:nvSpPr>
          <p:spPr>
            <a:xfrm>
              <a:off x="540271" y="1898406"/>
              <a:ext cx="1355204" cy="45887"/>
            </a:xfrm>
            <a:prstGeom prst="rect">
              <a:avLst/>
            </a:prstGeom>
            <a:solidFill>
              <a:srgbClr val="92D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92D14F"/>
                </a:solidFill>
              </a:endParaRPr>
            </a:p>
          </p:txBody>
        </p:sp>
      </p:grpSp>
      <p:sp>
        <p:nvSpPr>
          <p:cNvPr id="50" name="文本框 49"/>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p:nvSpPr>
        <p:spPr>
          <a:xfrm>
            <a:off x="6917927"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5" name="文本框 4"/>
          <p:cNvSpPr txBox="1"/>
          <p:nvPr/>
        </p:nvSpPr>
        <p:spPr>
          <a:xfrm>
            <a:off x="6927317"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问题讨论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同心圆 15"/>
          <p:cNvSpPr/>
          <p:nvPr/>
        </p:nvSpPr>
        <p:spPr>
          <a:xfrm>
            <a:off x="1832781" y="2034777"/>
            <a:ext cx="3817937" cy="3817937"/>
          </a:xfrm>
          <a:prstGeom prst="donut">
            <a:avLst>
              <a:gd name="adj" fmla="val 7621"/>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椭圆 16"/>
          <p:cNvSpPr/>
          <p:nvPr/>
        </p:nvSpPr>
        <p:spPr>
          <a:xfrm>
            <a:off x="3162084" y="1625088"/>
            <a:ext cx="1159329" cy="1159329"/>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微软雅黑" panose="020B0503020204020204" pitchFamily="34" charset="-122"/>
                <a:ea typeface="微软雅黑" panose="020B0503020204020204" pitchFamily="34" charset="-122"/>
              </a:rPr>
              <a:t>1</a:t>
            </a:r>
            <a:endParaRPr lang="zh-HK" altLang="en-US" sz="6000" b="1" dirty="0">
              <a:latin typeface="微软雅黑" panose="020B0503020204020204" pitchFamily="34" charset="-122"/>
              <a:ea typeface="微软雅黑" panose="020B0503020204020204" pitchFamily="34" charset="-122"/>
            </a:endParaRPr>
          </a:p>
        </p:txBody>
      </p:sp>
      <p:sp>
        <p:nvSpPr>
          <p:cNvPr id="20" name="椭圆 19"/>
          <p:cNvSpPr/>
          <p:nvPr/>
        </p:nvSpPr>
        <p:spPr>
          <a:xfrm>
            <a:off x="1912102" y="4693385"/>
            <a:ext cx="1159329" cy="1159329"/>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微软雅黑" panose="020B0503020204020204" pitchFamily="34" charset="-122"/>
                <a:ea typeface="微软雅黑" panose="020B0503020204020204" pitchFamily="34" charset="-122"/>
              </a:rPr>
              <a:t>2</a:t>
            </a:r>
            <a:endParaRPr lang="zh-HK" altLang="en-US" sz="6000" b="1" dirty="0">
              <a:latin typeface="微软雅黑" panose="020B0503020204020204" pitchFamily="34" charset="-122"/>
              <a:ea typeface="微软雅黑" panose="020B0503020204020204" pitchFamily="34" charset="-122"/>
            </a:endParaRPr>
          </a:p>
        </p:txBody>
      </p:sp>
      <p:sp>
        <p:nvSpPr>
          <p:cNvPr id="21" name="椭圆 20"/>
          <p:cNvSpPr/>
          <p:nvPr/>
        </p:nvSpPr>
        <p:spPr>
          <a:xfrm>
            <a:off x="4336154" y="4693385"/>
            <a:ext cx="1159329" cy="1159329"/>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微软雅黑" panose="020B0503020204020204" pitchFamily="34" charset="-122"/>
                <a:ea typeface="微软雅黑" panose="020B0503020204020204" pitchFamily="34" charset="-122"/>
              </a:rPr>
              <a:t>3</a:t>
            </a:r>
            <a:endParaRPr lang="zh-HK" altLang="en-US" sz="6000" b="1" dirty="0">
              <a:latin typeface="微软雅黑" panose="020B0503020204020204" pitchFamily="34" charset="-122"/>
              <a:ea typeface="微软雅黑" panose="020B0503020204020204" pitchFamily="34" charset="-122"/>
            </a:endParaRPr>
          </a:p>
        </p:txBody>
      </p:sp>
      <p:sp>
        <p:nvSpPr>
          <p:cNvPr id="22" name="椭圆 21"/>
          <p:cNvSpPr/>
          <p:nvPr/>
        </p:nvSpPr>
        <p:spPr>
          <a:xfrm>
            <a:off x="2669673" y="2871668"/>
            <a:ext cx="2144150" cy="2144152"/>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微软雅黑" panose="020B0503020204020204" pitchFamily="34" charset="-122"/>
                <a:ea typeface="微软雅黑" panose="020B0503020204020204" pitchFamily="34" charset="-122"/>
              </a:rPr>
              <a:t>TEXT</a:t>
            </a:r>
            <a:endParaRPr lang="zh-HK" altLang="en-US" sz="4000" b="1"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6066620" y="3125832"/>
            <a:ext cx="4292600" cy="1226249"/>
            <a:chOff x="4459613" y="3431448"/>
            <a:chExt cx="4292600" cy="1226249"/>
          </a:xfrm>
        </p:grpSpPr>
        <p:sp>
          <p:nvSpPr>
            <p:cNvPr id="25" name="矩形 24"/>
            <p:cNvSpPr/>
            <p:nvPr/>
          </p:nvSpPr>
          <p:spPr>
            <a:xfrm>
              <a:off x="4459613" y="3718978"/>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459613" y="3431448"/>
              <a:ext cx="2171700" cy="369332"/>
            </a:xfrm>
            <a:prstGeom prst="rect">
              <a:avLst/>
            </a:prstGeom>
            <a:noFill/>
          </p:spPr>
          <p:txBody>
            <a:bodyPr wrap="square" rtlCol="0">
              <a:spAutoFit/>
            </a:bodyPr>
            <a:lstStyle/>
            <a:p>
              <a:pPr algn="ctr"/>
              <a:r>
                <a:rPr lang="en-US" altLang="zh-CN" b="1" dirty="0">
                  <a:solidFill>
                    <a:srgbClr val="92D14F"/>
                  </a:solidFill>
                  <a:latin typeface="微软雅黑" panose="020B0503020204020204" pitchFamily="34" charset="-122"/>
                  <a:ea typeface="微软雅黑" panose="020B0503020204020204" pitchFamily="34" charset="-122"/>
                </a:rPr>
                <a:t>ADD YOUR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066620" y="1447449"/>
            <a:ext cx="4292600" cy="1226361"/>
            <a:chOff x="4459613" y="1403906"/>
            <a:chExt cx="4292600" cy="1226361"/>
          </a:xfrm>
        </p:grpSpPr>
        <p:sp>
          <p:nvSpPr>
            <p:cNvPr id="27" name="矩形 26"/>
            <p:cNvSpPr/>
            <p:nvPr/>
          </p:nvSpPr>
          <p:spPr>
            <a:xfrm>
              <a:off x="4459613" y="1691548"/>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459613" y="1403906"/>
              <a:ext cx="2171700" cy="369332"/>
            </a:xfrm>
            <a:prstGeom prst="rect">
              <a:avLst/>
            </a:prstGeom>
            <a:noFill/>
          </p:spPr>
          <p:txBody>
            <a:bodyPr wrap="square" rtlCol="0">
              <a:spAutoFit/>
            </a:bodyPr>
            <a:lstStyle/>
            <a:p>
              <a:pPr algn="ctr"/>
              <a:r>
                <a:rPr lang="en-US" altLang="zh-CN" b="1" dirty="0">
                  <a:solidFill>
                    <a:srgbClr val="92D14F"/>
                  </a:solidFill>
                  <a:latin typeface="微软雅黑" panose="020B0503020204020204" pitchFamily="34" charset="-122"/>
                  <a:ea typeface="微软雅黑" panose="020B0503020204020204" pitchFamily="34" charset="-122"/>
                </a:rPr>
                <a:t>ADD YOUR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066620" y="4804104"/>
            <a:ext cx="4292600" cy="1226249"/>
            <a:chOff x="4459613" y="4760561"/>
            <a:chExt cx="4292600" cy="1226249"/>
          </a:xfrm>
        </p:grpSpPr>
        <p:sp>
          <p:nvSpPr>
            <p:cNvPr id="29" name="矩形 28"/>
            <p:cNvSpPr/>
            <p:nvPr/>
          </p:nvSpPr>
          <p:spPr>
            <a:xfrm>
              <a:off x="4459613" y="5048091"/>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459613" y="4760561"/>
              <a:ext cx="2171700" cy="369332"/>
            </a:xfrm>
            <a:prstGeom prst="rect">
              <a:avLst/>
            </a:prstGeom>
            <a:noFill/>
          </p:spPr>
          <p:txBody>
            <a:bodyPr wrap="square" rtlCol="0">
              <a:spAutoFit/>
            </a:bodyPr>
            <a:lstStyle/>
            <a:p>
              <a:pPr algn="ctr"/>
              <a:r>
                <a:rPr lang="en-US" altLang="zh-CN" b="1" dirty="0">
                  <a:solidFill>
                    <a:srgbClr val="92D14F"/>
                  </a:solidFill>
                  <a:latin typeface="微软雅黑" panose="020B0503020204020204" pitchFamily="34" charset="-122"/>
                  <a:ea typeface="微软雅黑" panose="020B0503020204020204" pitchFamily="34" charset="-122"/>
                </a:rPr>
                <a:t>ADD YOUR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grpSp>
      <p:sp>
        <p:nvSpPr>
          <p:cNvPr id="39" name="文本框 38"/>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论文总结</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本框 4"/>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322931"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6" name="文本框 5"/>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294574" y="93911"/>
            <a:ext cx="1344726" cy="369332"/>
          </a:xfrm>
          <a:prstGeom prst="rect">
            <a:avLst/>
          </a:prstGeom>
          <a:noFill/>
        </p:spPr>
        <p:txBody>
          <a:bodyPr wrap="square" rtlCol="0">
            <a:spAutoFit/>
          </a:bodyPr>
          <a:lstStyle/>
          <a:p>
            <a:pPr algn="ctr"/>
            <a:r>
              <a:rPr lang="zh-CN" altLang="en-US" spc="300" dirty="0">
                <a:solidFill>
                  <a:srgbClr val="666666"/>
                </a:solidFill>
                <a:latin typeface="微软雅黑" panose="020B0503020204020204" pitchFamily="34" charset="-122"/>
                <a:ea typeface="微软雅黑" panose="020B0503020204020204" pitchFamily="34" charset="-122"/>
              </a:rPr>
              <a:t>论文总结</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rotWithShape="1">
          <a:blip r:embed="rId1"/>
          <a:srcRect l="47675"/>
          <a:stretch>
            <a:fillRect/>
          </a:stretch>
        </p:blipFill>
        <p:spPr>
          <a:xfrm>
            <a:off x="1524000" y="2332057"/>
            <a:ext cx="1428902" cy="2730910"/>
          </a:xfrm>
          <a:prstGeom prst="rect">
            <a:avLst/>
          </a:prstGeom>
          <a:effectLst>
            <a:outerShdw blurRad="63500" sx="102000" sy="102000" algn="ctr" rotWithShape="0">
              <a:prstClr val="black">
                <a:alpha val="40000"/>
              </a:prstClr>
            </a:outerShdw>
          </a:effectLst>
        </p:spPr>
      </p:pic>
      <p:sp>
        <p:nvSpPr>
          <p:cNvPr id="31" name="椭圆 30"/>
          <p:cNvSpPr/>
          <p:nvPr/>
        </p:nvSpPr>
        <p:spPr>
          <a:xfrm>
            <a:off x="3937000" y="1581062"/>
            <a:ext cx="918803" cy="91880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A</a:t>
            </a:r>
            <a:endParaRPr lang="zh-HK" altLang="en-US" sz="3600" b="1" dirty="0">
              <a:latin typeface="微软雅黑" panose="020B0503020204020204" pitchFamily="34" charset="-122"/>
              <a:ea typeface="微软雅黑" panose="020B0503020204020204" pitchFamily="34" charset="-122"/>
            </a:endParaRPr>
          </a:p>
        </p:txBody>
      </p:sp>
      <p:sp>
        <p:nvSpPr>
          <p:cNvPr id="32" name="椭圆 31"/>
          <p:cNvSpPr/>
          <p:nvPr/>
        </p:nvSpPr>
        <p:spPr>
          <a:xfrm>
            <a:off x="4855804" y="3238111"/>
            <a:ext cx="918803" cy="91880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B</a:t>
            </a:r>
            <a:endParaRPr lang="zh-HK" altLang="en-US" sz="3600" b="1" dirty="0">
              <a:latin typeface="微软雅黑" panose="020B0503020204020204" pitchFamily="34" charset="-122"/>
              <a:ea typeface="微软雅黑" panose="020B0503020204020204" pitchFamily="34" charset="-122"/>
            </a:endParaRPr>
          </a:p>
        </p:txBody>
      </p:sp>
      <p:sp>
        <p:nvSpPr>
          <p:cNvPr id="33" name="椭圆 32"/>
          <p:cNvSpPr/>
          <p:nvPr/>
        </p:nvSpPr>
        <p:spPr>
          <a:xfrm>
            <a:off x="3937000" y="4895160"/>
            <a:ext cx="918803" cy="91880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C</a:t>
            </a:r>
            <a:endParaRPr lang="zh-HK" altLang="en-US" sz="3600" b="1"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V="1">
            <a:off x="2952902" y="2317321"/>
            <a:ext cx="812800" cy="482600"/>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187700" y="3697511"/>
            <a:ext cx="1460500" cy="0"/>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952902" y="4595102"/>
            <a:ext cx="812800" cy="482600"/>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5194604" y="1425324"/>
            <a:ext cx="4292600" cy="1226361"/>
            <a:chOff x="3670604" y="1284451"/>
            <a:chExt cx="4292600" cy="1226361"/>
          </a:xfrm>
        </p:grpSpPr>
        <p:sp>
          <p:nvSpPr>
            <p:cNvPr id="42" name="矩形 41"/>
            <p:cNvSpPr/>
            <p:nvPr/>
          </p:nvSpPr>
          <p:spPr>
            <a:xfrm>
              <a:off x="3670604" y="1572093"/>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670604" y="1284451"/>
              <a:ext cx="2171700" cy="369332"/>
            </a:xfrm>
            <a:prstGeom prst="rect">
              <a:avLst/>
            </a:prstGeom>
            <a:noFill/>
          </p:spPr>
          <p:txBody>
            <a:bodyPr wrap="square" rtlCol="0">
              <a:spAutoFit/>
            </a:bodyPr>
            <a:lstStyle/>
            <a:p>
              <a:pPr algn="ctr"/>
              <a:r>
                <a:rPr lang="en-US" altLang="zh-CN" b="1" dirty="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5982209" y="3011993"/>
            <a:ext cx="4292600" cy="1226361"/>
            <a:chOff x="4458209" y="3053444"/>
            <a:chExt cx="4292600" cy="1226361"/>
          </a:xfrm>
        </p:grpSpPr>
        <p:sp>
          <p:nvSpPr>
            <p:cNvPr id="44" name="矩形 43"/>
            <p:cNvSpPr/>
            <p:nvPr/>
          </p:nvSpPr>
          <p:spPr>
            <a:xfrm>
              <a:off x="4458209" y="3341086"/>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458209" y="3053444"/>
              <a:ext cx="2171700" cy="369332"/>
            </a:xfrm>
            <a:prstGeom prst="rect">
              <a:avLst/>
            </a:prstGeom>
            <a:noFill/>
          </p:spPr>
          <p:txBody>
            <a:bodyPr wrap="square" rtlCol="0">
              <a:spAutoFit/>
            </a:bodyPr>
            <a:lstStyle/>
            <a:p>
              <a:pPr algn="ctr"/>
              <a:r>
                <a:rPr lang="en-US" altLang="zh-CN" b="1" dirty="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5194604" y="4743340"/>
            <a:ext cx="4292600" cy="1226361"/>
            <a:chOff x="3670604" y="4884211"/>
            <a:chExt cx="4292600" cy="1226361"/>
          </a:xfrm>
        </p:grpSpPr>
        <p:sp>
          <p:nvSpPr>
            <p:cNvPr id="46" name="矩形 45"/>
            <p:cNvSpPr/>
            <p:nvPr/>
          </p:nvSpPr>
          <p:spPr>
            <a:xfrm>
              <a:off x="3670604" y="5171853"/>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670604" y="4884211"/>
              <a:ext cx="2171700" cy="369332"/>
            </a:xfrm>
            <a:prstGeom prst="rect">
              <a:avLst/>
            </a:prstGeom>
            <a:noFill/>
          </p:spPr>
          <p:txBody>
            <a:bodyPr wrap="square" rtlCol="0">
              <a:spAutoFit/>
            </a:bodyPr>
            <a:lstStyle/>
            <a:p>
              <a:pPr algn="ctr"/>
              <a:r>
                <a:rPr lang="en-US" altLang="zh-CN" b="1" dirty="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sp>
        <p:nvSpPr>
          <p:cNvPr id="51" name="文本框 50"/>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8100" y="3744659"/>
            <a:ext cx="4495800" cy="938213"/>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a:latin typeface="微软雅黑" panose="020B0503020204020204" pitchFamily="34" charset="-122"/>
                <a:ea typeface="微软雅黑" panose="020B0503020204020204" pitchFamily="34" charset="-122"/>
              </a:rPr>
              <a:t>THANKS</a:t>
            </a:r>
            <a:endParaRPr lang="zh-HK" altLang="en-US" sz="6600" b="1" spc="300" dirty="0">
              <a:latin typeface="微软雅黑" panose="020B0503020204020204" pitchFamily="34" charset="-122"/>
              <a:ea typeface="微软雅黑" panose="020B0503020204020204" pitchFamily="34" charset="-122"/>
            </a:endParaRPr>
          </a:p>
        </p:txBody>
      </p:sp>
      <p:sp>
        <p:nvSpPr>
          <p:cNvPr id="3" name="矩形 2"/>
          <p:cNvSpPr/>
          <p:nvPr/>
        </p:nvSpPr>
        <p:spPr>
          <a:xfrm>
            <a:off x="4533900" y="4773357"/>
            <a:ext cx="1244600" cy="431800"/>
          </a:xfrm>
          <a:prstGeom prst="rect">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NAME</a:t>
            </a:r>
            <a:endParaRPr lang="zh-HK" altLang="en-US" sz="2400" b="1" dirty="0">
              <a:latin typeface="微软雅黑" panose="020B0503020204020204" pitchFamily="34" charset="-122"/>
              <a:ea typeface="微软雅黑" panose="020B0503020204020204" pitchFamily="34" charset="-122"/>
            </a:endParaRPr>
          </a:p>
        </p:txBody>
      </p:sp>
      <p:grpSp>
        <p:nvGrpSpPr>
          <p:cNvPr id="7" name="Group 4"/>
          <p:cNvGrpSpPr>
            <a:grpSpLocks noChangeAspect="1"/>
          </p:cNvGrpSpPr>
          <p:nvPr/>
        </p:nvGrpSpPr>
        <p:grpSpPr bwMode="auto">
          <a:xfrm>
            <a:off x="5172075" y="1637910"/>
            <a:ext cx="1847850" cy="1720986"/>
            <a:chOff x="1164" y="687"/>
            <a:chExt cx="3219" cy="2998"/>
          </a:xfrm>
          <a:solidFill>
            <a:srgbClr val="0174AB"/>
          </a:solidFill>
        </p:grpSpPr>
        <p:sp>
          <p:nvSpPr>
            <p:cNvPr id="10"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1"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论文绪论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矩形 13"/>
          <p:cNvSpPr/>
          <p:nvPr/>
        </p:nvSpPr>
        <p:spPr>
          <a:xfrm>
            <a:off x="1574801"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本框 12"/>
          <p:cNvSpPr txBox="1"/>
          <p:nvPr/>
        </p:nvSpPr>
        <p:spPr>
          <a:xfrm>
            <a:off x="1549227" y="93911"/>
            <a:ext cx="1280392"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28287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848496"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500525" y="2108980"/>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0" name="矩形 19"/>
          <p:cNvSpPr/>
          <p:nvPr/>
        </p:nvSpPr>
        <p:spPr>
          <a:xfrm>
            <a:off x="3500525" y="3235853"/>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1" name="矩形 20"/>
          <p:cNvSpPr/>
          <p:nvPr/>
        </p:nvSpPr>
        <p:spPr>
          <a:xfrm>
            <a:off x="3500525" y="4362726"/>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73152" y="1653571"/>
            <a:ext cx="1439862" cy="2215991"/>
          </a:xfrm>
          <a:prstGeom prst="rect">
            <a:avLst/>
          </a:prstGeom>
          <a:noFill/>
        </p:spPr>
        <p:txBody>
          <a:bodyPr wrap="square" rtlCol="0">
            <a:spAutoFit/>
          </a:bodyPr>
          <a:lstStyle/>
          <a:p>
            <a:r>
              <a:rPr lang="en-US" altLang="zh-HK" sz="13800" dirty="0">
                <a:solidFill>
                  <a:srgbClr val="92D14F"/>
                </a:solidFill>
                <a:latin typeface="Adobe 仿宋 Std R" panose="02020400000000000000" pitchFamily="18" charset="-122"/>
                <a:ea typeface="Adobe 仿宋 Std R" panose="02020400000000000000" pitchFamily="18" charset="-122"/>
              </a:rPr>
              <a:t>“</a:t>
            </a:r>
            <a:endParaRPr lang="zh-HK" altLang="en-US" sz="13800" dirty="0">
              <a:solidFill>
                <a:srgbClr val="92D14F"/>
              </a:solidFill>
              <a:latin typeface="Adobe 仿宋 Std R" panose="02020400000000000000" pitchFamily="18" charset="-122"/>
              <a:ea typeface="Adobe 仿宋 Std R" panose="02020400000000000000" pitchFamily="18" charset="-122"/>
            </a:endParaRPr>
          </a:p>
        </p:txBody>
      </p:sp>
      <p:sp>
        <p:nvSpPr>
          <p:cNvPr id="23" name="文本框 22"/>
          <p:cNvSpPr txBox="1"/>
          <p:nvPr/>
        </p:nvSpPr>
        <p:spPr>
          <a:xfrm>
            <a:off x="8464637" y="4642010"/>
            <a:ext cx="1439862" cy="2215991"/>
          </a:xfrm>
          <a:prstGeom prst="rect">
            <a:avLst/>
          </a:prstGeom>
          <a:noFill/>
        </p:spPr>
        <p:txBody>
          <a:bodyPr wrap="square" rtlCol="0">
            <a:spAutoFit/>
          </a:bodyPr>
          <a:lstStyle/>
          <a:p>
            <a:r>
              <a:rPr lang="en-US" altLang="zh-HK" sz="13800" dirty="0">
                <a:solidFill>
                  <a:srgbClr val="92D14F"/>
                </a:solidFill>
                <a:latin typeface="Adobe 仿宋 Std R" panose="02020400000000000000" pitchFamily="18" charset="-122"/>
                <a:ea typeface="Adobe 仿宋 Std R" panose="02020400000000000000" pitchFamily="18" charset="-122"/>
              </a:rPr>
              <a:t>”</a:t>
            </a:r>
            <a:endParaRPr lang="zh-HK" altLang="en-US" sz="13800" dirty="0">
              <a:solidFill>
                <a:srgbClr val="92D14F"/>
              </a:solidFill>
              <a:latin typeface="Adobe 仿宋 Std R" panose="02020400000000000000" pitchFamily="18" charset="-122"/>
              <a:ea typeface="Adobe 仿宋 Std R" panose="02020400000000000000" pitchFamily="18" charset="-122"/>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2773190" y="1560509"/>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a:solidFill>
                  <a:srgbClr val="0174AB"/>
                </a:solidFill>
                <a:latin typeface="微软雅黑" panose="020B0503020204020204" pitchFamily="34" charset="-122"/>
                <a:ea typeface="微软雅黑" panose="020B0503020204020204" pitchFamily="34" charset="-122"/>
              </a:rPr>
              <a:t>1</a:t>
            </a:r>
            <a:endParaRPr lang="zh-HK" altLang="en-US" sz="8000" b="1" dirty="0">
              <a:solidFill>
                <a:srgbClr val="0174AB"/>
              </a:solidFill>
              <a:latin typeface="微软雅黑" panose="020B0503020204020204" pitchFamily="34" charset="-122"/>
              <a:ea typeface="微软雅黑" panose="020B0503020204020204" pitchFamily="34" charset="-122"/>
            </a:endParaRPr>
          </a:p>
        </p:txBody>
      </p:sp>
      <p:sp>
        <p:nvSpPr>
          <p:cNvPr id="39" name="矩形 38"/>
          <p:cNvSpPr/>
          <p:nvPr/>
        </p:nvSpPr>
        <p:spPr>
          <a:xfrm>
            <a:off x="4211811" y="1837508"/>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8" name="矩形 47"/>
          <p:cNvSpPr/>
          <p:nvPr/>
        </p:nvSpPr>
        <p:spPr>
          <a:xfrm>
            <a:off x="4211811" y="3121547"/>
            <a:ext cx="5207000" cy="769441"/>
          </a:xfrm>
          <a:prstGeom prst="rect">
            <a:avLst/>
          </a:prstGeom>
        </p:spPr>
        <p:txBody>
          <a:bodyPr wrap="square">
            <a:spAutoFit/>
          </a:bodyPr>
          <a:lstStyle/>
          <a:p>
            <a:pPr lvl="0" algn="just"/>
            <a:r>
              <a:rPr lang="en-US" altLang="zh-HK" sz="1100" dirty="0">
                <a:solidFill>
                  <a:srgbClr val="92D14F"/>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92D14F"/>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92D14F"/>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773190" y="2844548"/>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a:solidFill>
                  <a:srgbClr val="92D14F"/>
                </a:solidFill>
                <a:latin typeface="微软雅黑" panose="020B0503020204020204" pitchFamily="34" charset="-122"/>
                <a:ea typeface="微软雅黑" panose="020B0503020204020204" pitchFamily="34" charset="-122"/>
              </a:rPr>
              <a:t>2</a:t>
            </a:r>
            <a:endParaRPr lang="zh-HK" altLang="en-US" sz="8000" b="1" dirty="0">
              <a:solidFill>
                <a:srgbClr val="92D14F"/>
              </a:solidFill>
              <a:latin typeface="微软雅黑" panose="020B0503020204020204" pitchFamily="34" charset="-122"/>
              <a:ea typeface="微软雅黑" panose="020B0503020204020204" pitchFamily="34" charset="-122"/>
            </a:endParaRPr>
          </a:p>
        </p:txBody>
      </p:sp>
      <p:sp>
        <p:nvSpPr>
          <p:cNvPr id="49" name="矩形 48"/>
          <p:cNvSpPr/>
          <p:nvPr/>
        </p:nvSpPr>
        <p:spPr>
          <a:xfrm>
            <a:off x="4211811" y="4405586"/>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773190" y="4128587"/>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a:solidFill>
                  <a:srgbClr val="0174AB"/>
                </a:solidFill>
                <a:latin typeface="微软雅黑" panose="020B0503020204020204" pitchFamily="34" charset="-122"/>
                <a:ea typeface="微软雅黑" panose="020B0503020204020204" pitchFamily="34" charset="-122"/>
              </a:rPr>
              <a:t>3</a:t>
            </a:r>
            <a:endParaRPr lang="zh-HK" altLang="en-US" sz="8000" b="1" dirty="0">
              <a:solidFill>
                <a:srgbClr val="0174AB"/>
              </a:solidFill>
              <a:latin typeface="微软雅黑" panose="020B0503020204020204" pitchFamily="34" charset="-122"/>
              <a:ea typeface="微软雅黑" panose="020B0503020204020204" pitchFamily="34" charset="-122"/>
            </a:endParaRPr>
          </a:p>
        </p:txBody>
      </p:sp>
      <p:sp>
        <p:nvSpPr>
          <p:cNvPr id="27" name="矩形 26"/>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8" name="矩形 27"/>
          <p:cNvSpPr/>
          <p:nvPr/>
        </p:nvSpPr>
        <p:spPr>
          <a:xfrm>
            <a:off x="1574801"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5" name="文本框 34"/>
          <p:cNvSpPr txBox="1"/>
          <p:nvPr/>
        </p:nvSpPr>
        <p:spPr>
          <a:xfrm>
            <a:off x="1549227" y="93911"/>
            <a:ext cx="1280392"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8287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848496"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27974" t="23307"/>
          <a:stretch>
            <a:fillRect/>
          </a:stretch>
        </p:blipFill>
        <p:spPr>
          <a:xfrm>
            <a:off x="1994608" y="2019309"/>
            <a:ext cx="4159423" cy="2952616"/>
          </a:xfrm>
          <a:prstGeom prst="rect">
            <a:avLst/>
          </a:prstGeom>
          <a:ln w="28575">
            <a:solidFill>
              <a:srgbClr val="666666"/>
            </a:solidFill>
          </a:ln>
          <a:effectLst/>
        </p:spPr>
      </p:pic>
      <p:cxnSp>
        <p:nvCxnSpPr>
          <p:cNvPr id="27" name="直接连接符 26"/>
          <p:cNvCxnSpPr/>
          <p:nvPr/>
        </p:nvCxnSpPr>
        <p:spPr>
          <a:xfrm>
            <a:off x="6579563" y="1989139"/>
            <a:ext cx="0" cy="2987675"/>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890793" y="2112988"/>
            <a:ext cx="3306601" cy="1277273"/>
          </a:xfrm>
          <a:prstGeom prst="rect">
            <a:avLst/>
          </a:prstGeom>
        </p:spPr>
        <p:txBody>
          <a:bodyPr wrap="square">
            <a:spAutoFit/>
          </a:bodyPr>
          <a:lstStyle/>
          <a:p>
            <a:pPr lvl="0" algn="just"/>
            <a:r>
              <a:rPr lang="en-US" altLang="zh-HK" sz="1100" dirty="0">
                <a:solidFill>
                  <a:srgbClr val="92D14F"/>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92D14F"/>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92D14F"/>
              </a:solidFill>
              <a:latin typeface="微软雅黑" panose="020B0503020204020204" pitchFamily="34" charset="-122"/>
              <a:ea typeface="微软雅黑" panose="020B0503020204020204" pitchFamily="34" charset="-122"/>
            </a:endParaRPr>
          </a:p>
        </p:txBody>
      </p:sp>
      <p:sp>
        <p:nvSpPr>
          <p:cNvPr id="35" name="矩形 34"/>
          <p:cNvSpPr/>
          <p:nvPr/>
        </p:nvSpPr>
        <p:spPr>
          <a:xfrm>
            <a:off x="6890793" y="3694653"/>
            <a:ext cx="3306601" cy="1277273"/>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6" name="矩形 35"/>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7" name="矩形 36"/>
          <p:cNvSpPr/>
          <p:nvPr/>
        </p:nvSpPr>
        <p:spPr>
          <a:xfrm>
            <a:off x="1574801"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文本框 37"/>
          <p:cNvSpPr txBox="1"/>
          <p:nvPr/>
        </p:nvSpPr>
        <p:spPr>
          <a:xfrm>
            <a:off x="1549227" y="93911"/>
            <a:ext cx="1280392"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28287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848496"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研究背景</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矩形 37"/>
          <p:cNvSpPr/>
          <p:nvPr/>
        </p:nvSpPr>
        <p:spPr>
          <a:xfrm>
            <a:off x="28345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9" name="文本框 38"/>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719943" y="1770219"/>
            <a:ext cx="8752117" cy="3898125"/>
            <a:chOff x="159654" y="1770218"/>
            <a:chExt cx="8752117" cy="3898125"/>
          </a:xfrm>
        </p:grpSpPr>
        <p:grpSp>
          <p:nvGrpSpPr>
            <p:cNvPr id="4" name="组合 3"/>
            <p:cNvGrpSpPr/>
            <p:nvPr/>
          </p:nvGrpSpPr>
          <p:grpSpPr>
            <a:xfrm>
              <a:off x="159654" y="1930759"/>
              <a:ext cx="4325258" cy="3577042"/>
              <a:chOff x="382111" y="1042988"/>
              <a:chExt cx="6488113" cy="5365750"/>
            </a:xfrm>
            <a:solidFill>
              <a:srgbClr val="BFC0C0"/>
            </a:solidFill>
          </p:grpSpPr>
          <p:sp>
            <p:nvSpPr>
              <p:cNvPr id="5" name="Freeform 5"/>
              <p:cNvSpPr/>
              <p:nvPr/>
            </p:nvSpPr>
            <p:spPr bwMode="auto">
              <a:xfrm>
                <a:off x="3104673" y="1109663"/>
                <a:ext cx="2840038" cy="2424113"/>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6" name="Freeform 6"/>
              <p:cNvSpPr/>
              <p:nvPr/>
            </p:nvSpPr>
            <p:spPr bwMode="auto">
              <a:xfrm>
                <a:off x="2560161" y="2751138"/>
                <a:ext cx="1816100" cy="1536700"/>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7" name="Freeform 7"/>
              <p:cNvSpPr/>
              <p:nvPr/>
            </p:nvSpPr>
            <p:spPr bwMode="auto">
              <a:xfrm>
                <a:off x="3849211" y="3284538"/>
                <a:ext cx="365125" cy="606425"/>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8" name="Freeform 8"/>
              <p:cNvSpPr/>
              <p:nvPr/>
            </p:nvSpPr>
            <p:spPr bwMode="auto">
              <a:xfrm>
                <a:off x="382111" y="1690688"/>
                <a:ext cx="2597150" cy="1963738"/>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9" name="Freeform 9"/>
              <p:cNvSpPr/>
              <p:nvPr/>
            </p:nvSpPr>
            <p:spPr bwMode="auto">
              <a:xfrm>
                <a:off x="2064861" y="3232150"/>
                <a:ext cx="1616075" cy="116046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0" name="Freeform 10"/>
              <p:cNvSpPr/>
              <p:nvPr/>
            </p:nvSpPr>
            <p:spPr bwMode="auto">
              <a:xfrm>
                <a:off x="2991961" y="4044950"/>
                <a:ext cx="1400175" cy="1227138"/>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1" name="Freeform 11"/>
              <p:cNvSpPr/>
              <p:nvPr/>
            </p:nvSpPr>
            <p:spPr bwMode="auto">
              <a:xfrm>
                <a:off x="667861" y="3549650"/>
                <a:ext cx="2505075" cy="1519238"/>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12"/>
              <p:cNvSpPr/>
              <p:nvPr/>
            </p:nvSpPr>
            <p:spPr bwMode="auto">
              <a:xfrm>
                <a:off x="2952273" y="4813300"/>
                <a:ext cx="1128713" cy="1181100"/>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3" name="Freeform 13"/>
              <p:cNvSpPr/>
              <p:nvPr/>
            </p:nvSpPr>
            <p:spPr bwMode="auto">
              <a:xfrm>
                <a:off x="3760311" y="4795838"/>
                <a:ext cx="763588" cy="660400"/>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4" name="Freeform 14"/>
              <p:cNvSpPr/>
              <p:nvPr/>
            </p:nvSpPr>
            <p:spPr bwMode="auto">
              <a:xfrm>
                <a:off x="3884136" y="5202238"/>
                <a:ext cx="998538" cy="763588"/>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5" name="Freeform 15"/>
              <p:cNvSpPr/>
              <p:nvPr/>
            </p:nvSpPr>
            <p:spPr bwMode="auto">
              <a:xfrm>
                <a:off x="4023836" y="4365625"/>
                <a:ext cx="565150" cy="574675"/>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6" name="Freeform 16"/>
              <p:cNvSpPr/>
              <p:nvPr/>
            </p:nvSpPr>
            <p:spPr bwMode="auto">
              <a:xfrm>
                <a:off x="4025423" y="3251200"/>
                <a:ext cx="641350" cy="1150938"/>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7" name="Freeform 17"/>
              <p:cNvSpPr/>
              <p:nvPr/>
            </p:nvSpPr>
            <p:spPr bwMode="auto">
              <a:xfrm>
                <a:off x="4581048" y="3040063"/>
                <a:ext cx="431800" cy="942975"/>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solidFill>
                <a:srgbClr val="BF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8" name="Freeform 18"/>
              <p:cNvSpPr/>
              <p:nvPr/>
            </p:nvSpPr>
            <p:spPr bwMode="auto">
              <a:xfrm>
                <a:off x="4471511" y="4645025"/>
                <a:ext cx="688975" cy="798513"/>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9" name="Freeform 19"/>
              <p:cNvSpPr/>
              <p:nvPr/>
            </p:nvSpPr>
            <p:spPr bwMode="auto">
              <a:xfrm>
                <a:off x="4390548" y="4189413"/>
                <a:ext cx="973138" cy="606425"/>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0" name="Freeform 20"/>
              <p:cNvSpPr/>
              <p:nvPr/>
            </p:nvSpPr>
            <p:spPr bwMode="auto">
              <a:xfrm>
                <a:off x="4604861" y="5305425"/>
                <a:ext cx="1009650" cy="803275"/>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solidFill>
                <a:srgbClr val="0174AB"/>
              </a:solidFill>
              <a:ln>
                <a:noFill/>
              </a:ln>
            </p:spPr>
            <p:txBody>
              <a:bodyPr vert="horz" wrap="square" lIns="91440" tIns="45720" rIns="91440" bIns="45720" numCol="1" anchor="t" anchorCtr="0" compatLnSpc="1"/>
              <a:lstStyle/>
              <a:p>
                <a:endParaRPr lang="zh-HK" altLang="en-US">
                  <a:solidFill>
                    <a:srgbClr val="BFC0C0"/>
                  </a:solidFill>
                </a:endParaRPr>
              </a:p>
            </p:txBody>
          </p:sp>
          <p:sp>
            <p:nvSpPr>
              <p:cNvPr id="21" name="Freeform 21"/>
              <p:cNvSpPr/>
              <p:nvPr/>
            </p:nvSpPr>
            <p:spPr bwMode="auto">
              <a:xfrm>
                <a:off x="5082698" y="4616450"/>
                <a:ext cx="608013" cy="822325"/>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2" name="Freeform 22"/>
              <p:cNvSpPr/>
              <p:nvPr/>
            </p:nvSpPr>
            <p:spPr bwMode="auto">
              <a:xfrm>
                <a:off x="5397023" y="4830763"/>
                <a:ext cx="560388" cy="687388"/>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3" name="Freeform 23"/>
              <p:cNvSpPr/>
              <p:nvPr/>
            </p:nvSpPr>
            <p:spPr bwMode="auto">
              <a:xfrm>
                <a:off x="5643086" y="4397375"/>
                <a:ext cx="485775" cy="561975"/>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4" name="Freeform 24"/>
              <p:cNvSpPr/>
              <p:nvPr/>
            </p:nvSpPr>
            <p:spPr bwMode="auto">
              <a:xfrm>
                <a:off x="5177948" y="3917950"/>
                <a:ext cx="609600" cy="744538"/>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5" name="Freeform 25"/>
              <p:cNvSpPr/>
              <p:nvPr/>
            </p:nvSpPr>
            <p:spPr bwMode="auto">
              <a:xfrm>
                <a:off x="5295423" y="3057525"/>
                <a:ext cx="160338" cy="231775"/>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6" name="Freeform 26"/>
              <p:cNvSpPr/>
              <p:nvPr/>
            </p:nvSpPr>
            <p:spPr bwMode="auto">
              <a:xfrm>
                <a:off x="5138261" y="2952750"/>
                <a:ext cx="212725" cy="230188"/>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7" name="Freeform 27"/>
              <p:cNvSpPr/>
              <p:nvPr/>
            </p:nvSpPr>
            <p:spPr bwMode="auto">
              <a:xfrm>
                <a:off x="5495448" y="2501900"/>
                <a:ext cx="747713" cy="714375"/>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8" name="Freeform 28"/>
              <p:cNvSpPr/>
              <p:nvPr/>
            </p:nvSpPr>
            <p:spPr bwMode="auto">
              <a:xfrm>
                <a:off x="5665311" y="2074863"/>
                <a:ext cx="1066800" cy="727075"/>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9" name="Freeform 29"/>
              <p:cNvSpPr/>
              <p:nvPr/>
            </p:nvSpPr>
            <p:spPr bwMode="auto">
              <a:xfrm>
                <a:off x="5436711" y="1042988"/>
                <a:ext cx="1433513" cy="1306513"/>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0" name="Freeform 30"/>
              <p:cNvSpPr/>
              <p:nvPr/>
            </p:nvSpPr>
            <p:spPr bwMode="auto">
              <a:xfrm>
                <a:off x="5152548" y="3378200"/>
                <a:ext cx="865188" cy="544513"/>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 name="Freeform 31"/>
              <p:cNvSpPr/>
              <p:nvPr/>
            </p:nvSpPr>
            <p:spPr bwMode="auto">
              <a:xfrm>
                <a:off x="5965348" y="4276725"/>
                <a:ext cx="131763" cy="120650"/>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 name="Freeform 32"/>
              <p:cNvSpPr/>
              <p:nvPr/>
            </p:nvSpPr>
            <p:spPr bwMode="auto">
              <a:xfrm>
                <a:off x="5330348" y="3822700"/>
                <a:ext cx="752475" cy="581025"/>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 name="Freeform 33"/>
              <p:cNvSpPr/>
              <p:nvPr/>
            </p:nvSpPr>
            <p:spPr bwMode="auto">
              <a:xfrm>
                <a:off x="4936648" y="2709863"/>
                <a:ext cx="698500" cy="1000125"/>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 name="Freeform 34"/>
              <p:cNvSpPr/>
              <p:nvPr/>
            </p:nvSpPr>
            <p:spPr bwMode="auto">
              <a:xfrm>
                <a:off x="4614386" y="3670300"/>
                <a:ext cx="741363" cy="728663"/>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5" name="Freeform 35"/>
              <p:cNvSpPr/>
              <p:nvPr/>
            </p:nvSpPr>
            <p:spPr bwMode="auto">
              <a:xfrm>
                <a:off x="6001861" y="5227638"/>
                <a:ext cx="211138" cy="509588"/>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6" name="Freeform 36"/>
              <p:cNvSpPr/>
              <p:nvPr/>
            </p:nvSpPr>
            <p:spPr bwMode="auto">
              <a:xfrm>
                <a:off x="4446111" y="6130925"/>
                <a:ext cx="325438" cy="277813"/>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58" name="组合 57"/>
            <p:cNvGrpSpPr/>
            <p:nvPr/>
          </p:nvGrpSpPr>
          <p:grpSpPr>
            <a:xfrm>
              <a:off x="5118707" y="1770218"/>
              <a:ext cx="3793064" cy="3898125"/>
              <a:chOff x="5075165" y="1394408"/>
              <a:chExt cx="3793064" cy="3898125"/>
            </a:xfrm>
          </p:grpSpPr>
          <p:grpSp>
            <p:nvGrpSpPr>
              <p:cNvPr id="51" name="组合 50"/>
              <p:cNvGrpSpPr/>
              <p:nvPr/>
            </p:nvGrpSpPr>
            <p:grpSpPr>
              <a:xfrm>
                <a:off x="5075165" y="1394408"/>
                <a:ext cx="3793064" cy="1025617"/>
                <a:chOff x="5075165" y="1394408"/>
                <a:chExt cx="3793064" cy="1025617"/>
              </a:xfrm>
            </p:grpSpPr>
            <p:sp>
              <p:nvSpPr>
                <p:cNvPr id="2" name="矩形 1"/>
                <p:cNvSpPr/>
                <p:nvPr/>
              </p:nvSpPr>
              <p:spPr>
                <a:xfrm>
                  <a:off x="5166752" y="1394408"/>
                  <a:ext cx="1768530" cy="508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0" name="矩形 49"/>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75165" y="2830662"/>
                <a:ext cx="3793064" cy="1025617"/>
                <a:chOff x="5075165" y="1394408"/>
                <a:chExt cx="3793064" cy="1025617"/>
              </a:xfrm>
            </p:grpSpPr>
            <p:sp>
              <p:nvSpPr>
                <p:cNvPr id="53" name="矩形 52"/>
                <p:cNvSpPr/>
                <p:nvPr/>
              </p:nvSpPr>
              <p:spPr>
                <a:xfrm>
                  <a:off x="5166752" y="1394408"/>
                  <a:ext cx="1768530" cy="508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4" name="矩形 53"/>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075165" y="4266916"/>
                <a:ext cx="3793064" cy="1025617"/>
                <a:chOff x="5075165" y="1394408"/>
                <a:chExt cx="3793064" cy="1025617"/>
              </a:xfrm>
            </p:grpSpPr>
            <p:sp>
              <p:nvSpPr>
                <p:cNvPr id="56" name="矩形 55"/>
                <p:cNvSpPr/>
                <p:nvPr/>
              </p:nvSpPr>
              <p:spPr>
                <a:xfrm>
                  <a:off x="5166752" y="1394408"/>
                  <a:ext cx="1768530" cy="508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7" name="矩形 56"/>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gr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3811433" y="2228205"/>
            <a:ext cx="4648175" cy="324104"/>
            <a:chOff x="2280306" y="2790440"/>
            <a:chExt cx="4648175" cy="324104"/>
          </a:xfrm>
        </p:grpSpPr>
        <p:sp>
          <p:nvSpPr>
            <p:cNvPr id="49" name="等腰三角形 48"/>
            <p:cNvSpPr/>
            <p:nvPr/>
          </p:nvSpPr>
          <p:spPr>
            <a:xfrm rot="5400000">
              <a:off x="2257954"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0" name="等腰三角形 49"/>
            <p:cNvSpPr/>
            <p:nvPr/>
          </p:nvSpPr>
          <p:spPr>
            <a:xfrm rot="5400000">
              <a:off x="4411559"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1" name="等腰三角形 50"/>
            <p:cNvSpPr/>
            <p:nvPr/>
          </p:nvSpPr>
          <p:spPr>
            <a:xfrm rot="5400000">
              <a:off x="6626729"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41" name="组合 40"/>
          <p:cNvGrpSpPr/>
          <p:nvPr/>
        </p:nvGrpSpPr>
        <p:grpSpPr>
          <a:xfrm>
            <a:off x="2130199" y="1714683"/>
            <a:ext cx="1341891" cy="1351148"/>
            <a:chOff x="639593" y="2275794"/>
            <a:chExt cx="1341891" cy="1351148"/>
          </a:xfrm>
        </p:grpSpPr>
        <p:grpSp>
          <p:nvGrpSpPr>
            <p:cNvPr id="21" name="组合 20"/>
            <p:cNvGrpSpPr/>
            <p:nvPr/>
          </p:nvGrpSpPr>
          <p:grpSpPr>
            <a:xfrm flipV="1">
              <a:off x="639593" y="2275794"/>
              <a:ext cx="1341891" cy="1351148"/>
              <a:chOff x="3420609" y="2342470"/>
              <a:chExt cx="2383516" cy="2399959"/>
            </a:xfrm>
          </p:grpSpPr>
          <p:sp>
            <p:nvSpPr>
              <p:cNvPr id="22" name="饼形 21"/>
              <p:cNvSpPr/>
              <p:nvPr/>
            </p:nvSpPr>
            <p:spPr>
              <a:xfrm>
                <a:off x="3420609" y="2359137"/>
                <a:ext cx="2383292" cy="2383292"/>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chemeClr val="tx1"/>
                  </a:solidFill>
                </a:endParaRPr>
              </a:p>
            </p:txBody>
          </p:sp>
          <p:sp>
            <p:nvSpPr>
              <p:cNvPr id="23" name="饼形 22"/>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24" name="文本框 23"/>
            <p:cNvSpPr txBox="1"/>
            <p:nvPr/>
          </p:nvSpPr>
          <p:spPr>
            <a:xfrm>
              <a:off x="904138" y="2521971"/>
              <a:ext cx="812800" cy="369332"/>
            </a:xfrm>
            <a:prstGeom prst="rect">
              <a:avLst/>
            </a:prstGeom>
            <a:noFill/>
          </p:spPr>
          <p:txBody>
            <a:bodyPr wrap="square" rtlCol="0">
              <a:spAutoFit/>
            </a:bodyPr>
            <a:lstStyle/>
            <a:p>
              <a:pPr algn="ctr"/>
              <a:r>
                <a:rPr lang="en-US" altLang="zh-HK" b="1" dirty="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94509" y="3014938"/>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53" name="文本框 52"/>
          <p:cNvSpPr txBox="1"/>
          <p:nvPr/>
        </p:nvSpPr>
        <p:spPr>
          <a:xfrm>
            <a:off x="2374782" y="3213745"/>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3" name="矩形 62"/>
          <p:cNvSpPr/>
          <p:nvPr/>
        </p:nvSpPr>
        <p:spPr>
          <a:xfrm>
            <a:off x="1805072" y="366749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326770" y="1726363"/>
            <a:ext cx="1341891" cy="1351148"/>
            <a:chOff x="3028406" y="2336983"/>
            <a:chExt cx="1341891" cy="1351148"/>
          </a:xfrm>
        </p:grpSpPr>
        <p:grpSp>
          <p:nvGrpSpPr>
            <p:cNvPr id="20" name="组合 19"/>
            <p:cNvGrpSpPr/>
            <p:nvPr/>
          </p:nvGrpSpPr>
          <p:grpSpPr>
            <a:xfrm>
              <a:off x="3028406" y="2336983"/>
              <a:ext cx="1341891" cy="1351148"/>
              <a:chOff x="3420609" y="2342470"/>
              <a:chExt cx="2383516" cy="2399959"/>
            </a:xfrm>
          </p:grpSpPr>
          <p:sp>
            <p:nvSpPr>
              <p:cNvPr id="17" name="饼形 16"/>
              <p:cNvSpPr/>
              <p:nvPr/>
            </p:nvSpPr>
            <p:spPr>
              <a:xfrm>
                <a:off x="3420609" y="2359137"/>
                <a:ext cx="2383292" cy="2383292"/>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9" name="饼形 18"/>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5" name="文本框 34"/>
            <p:cNvSpPr txBox="1"/>
            <p:nvPr/>
          </p:nvSpPr>
          <p:spPr>
            <a:xfrm>
              <a:off x="3292951" y="3091342"/>
              <a:ext cx="812800" cy="369332"/>
            </a:xfrm>
            <a:prstGeom prst="rect">
              <a:avLst/>
            </a:prstGeom>
            <a:noFill/>
          </p:spPr>
          <p:txBody>
            <a:bodyPr wrap="square" rtlCol="0">
              <a:spAutoFit/>
            </a:bodyPr>
            <a:lstStyle/>
            <a:p>
              <a:pPr algn="ctr"/>
              <a:r>
                <a:rPr lang="en-US" altLang="zh-HK" b="1" dirty="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083322" y="2567436"/>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57" name="文本框 56"/>
          <p:cNvSpPr txBox="1"/>
          <p:nvPr/>
        </p:nvSpPr>
        <p:spPr>
          <a:xfrm>
            <a:off x="4571353" y="3231136"/>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0" name="矩形 69"/>
          <p:cNvSpPr/>
          <p:nvPr/>
        </p:nvSpPr>
        <p:spPr>
          <a:xfrm>
            <a:off x="4001643" y="365581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6523341" y="1720398"/>
            <a:ext cx="1341891" cy="1351148"/>
            <a:chOff x="5188770" y="2336983"/>
            <a:chExt cx="1341891" cy="1351148"/>
          </a:xfrm>
        </p:grpSpPr>
        <p:grpSp>
          <p:nvGrpSpPr>
            <p:cNvPr id="31" name="组合 30"/>
            <p:cNvGrpSpPr/>
            <p:nvPr/>
          </p:nvGrpSpPr>
          <p:grpSpPr>
            <a:xfrm flipV="1">
              <a:off x="5188770" y="2336983"/>
              <a:ext cx="1341891" cy="1351148"/>
              <a:chOff x="3420609" y="2342470"/>
              <a:chExt cx="2383516" cy="2399959"/>
            </a:xfrm>
          </p:grpSpPr>
          <p:sp>
            <p:nvSpPr>
              <p:cNvPr id="32" name="饼形 31"/>
              <p:cNvSpPr/>
              <p:nvPr/>
            </p:nvSpPr>
            <p:spPr>
              <a:xfrm>
                <a:off x="3420609" y="2359136"/>
                <a:ext cx="2383292" cy="2383293"/>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chemeClr val="tx1"/>
                  </a:solidFill>
                </a:endParaRPr>
              </a:p>
            </p:txBody>
          </p:sp>
          <p:sp>
            <p:nvSpPr>
              <p:cNvPr id="33" name="饼形 32"/>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4" name="文本框 33"/>
            <p:cNvSpPr txBox="1"/>
            <p:nvPr/>
          </p:nvSpPr>
          <p:spPr>
            <a:xfrm>
              <a:off x="5453315" y="2583160"/>
              <a:ext cx="812800" cy="369332"/>
            </a:xfrm>
            <a:prstGeom prst="rect">
              <a:avLst/>
            </a:prstGeom>
            <a:noFill/>
          </p:spPr>
          <p:txBody>
            <a:bodyPr wrap="square" rtlCol="0">
              <a:spAutoFit/>
            </a:bodyPr>
            <a:lstStyle/>
            <a:p>
              <a:pPr algn="ctr"/>
              <a:r>
                <a:rPr lang="en-US" altLang="zh-HK" b="1" dirty="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243686" y="3073930"/>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59" name="文本框 58"/>
          <p:cNvSpPr txBox="1"/>
          <p:nvPr/>
        </p:nvSpPr>
        <p:spPr>
          <a:xfrm>
            <a:off x="6767924" y="3237871"/>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1" name="矩形 70"/>
          <p:cNvSpPr/>
          <p:nvPr/>
        </p:nvSpPr>
        <p:spPr>
          <a:xfrm>
            <a:off x="6198214" y="3661776"/>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8719912" y="1721033"/>
            <a:ext cx="1341891" cy="1351148"/>
            <a:chOff x="7100407" y="2336983"/>
            <a:chExt cx="1341891" cy="1351148"/>
          </a:xfrm>
        </p:grpSpPr>
        <p:grpSp>
          <p:nvGrpSpPr>
            <p:cNvPr id="28" name="组合 27"/>
            <p:cNvGrpSpPr/>
            <p:nvPr/>
          </p:nvGrpSpPr>
          <p:grpSpPr>
            <a:xfrm>
              <a:off x="7100407" y="2336983"/>
              <a:ext cx="1341891" cy="1351148"/>
              <a:chOff x="3420609" y="2342470"/>
              <a:chExt cx="2383516" cy="2399959"/>
            </a:xfrm>
          </p:grpSpPr>
          <p:sp>
            <p:nvSpPr>
              <p:cNvPr id="29" name="饼形 28"/>
              <p:cNvSpPr/>
              <p:nvPr/>
            </p:nvSpPr>
            <p:spPr>
              <a:xfrm>
                <a:off x="3420609" y="2359137"/>
                <a:ext cx="2383292" cy="2383292"/>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30" name="饼形 29"/>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6" name="文本框 35"/>
            <p:cNvSpPr txBox="1"/>
            <p:nvPr/>
          </p:nvSpPr>
          <p:spPr>
            <a:xfrm>
              <a:off x="7364952" y="3094274"/>
              <a:ext cx="812800" cy="369332"/>
            </a:xfrm>
            <a:prstGeom prst="rect">
              <a:avLst/>
            </a:prstGeom>
            <a:noFill/>
          </p:spPr>
          <p:txBody>
            <a:bodyPr wrap="square" rtlCol="0">
              <a:spAutoFit/>
            </a:bodyPr>
            <a:lstStyle/>
            <a:p>
              <a:pPr algn="ctr"/>
              <a:r>
                <a:rPr lang="en-US" altLang="zh-HK" b="1" dirty="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155323" y="2567436"/>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8964495" y="3225806"/>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2" name="矩形 71"/>
          <p:cNvSpPr/>
          <p:nvPr/>
        </p:nvSpPr>
        <p:spPr>
          <a:xfrm>
            <a:off x="8394785" y="366114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95" name="矩形 94"/>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6" name="矩形 95"/>
          <p:cNvSpPr/>
          <p:nvPr/>
        </p:nvSpPr>
        <p:spPr>
          <a:xfrm>
            <a:off x="28345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7" name="文本框 96"/>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04" name="直接连接符 103"/>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10350</Words>
  <Application>WPS 演示</Application>
  <PresentationFormat>宽屏</PresentationFormat>
  <Paragraphs>443</Paragraphs>
  <Slides>25</Slides>
  <Notes>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25</vt:i4>
      </vt:variant>
    </vt:vector>
  </HeadingPairs>
  <TitlesOfParts>
    <vt:vector size="42" baseType="lpstr">
      <vt:lpstr>Arial</vt:lpstr>
      <vt:lpstr>宋体</vt:lpstr>
      <vt:lpstr>Wingdings</vt:lpstr>
      <vt:lpstr>微软雅黑</vt:lpstr>
      <vt:lpstr>Adobe 仿宋 Std R</vt:lpstr>
      <vt:lpstr>仿宋</vt:lpstr>
      <vt:lpstr>Calibri</vt:lpstr>
      <vt:lpstr>Arial Unicode MS</vt:lpstr>
      <vt:lpstr>Calibri Light</vt:lpstr>
      <vt:lpstr>PMingLiU</vt:lpstr>
      <vt:lpstr>Segoe Print</vt:lpstr>
      <vt:lpstr>Meiryo</vt:lpstr>
      <vt:lpstr>Yu Gothic UI</vt:lpstr>
      <vt:lpstr>幼圆</vt:lpstr>
      <vt:lpstr>Arial Narrow</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110</cp:revision>
  <dcterms:created xsi:type="dcterms:W3CDTF">2015-02-19T23:46:00Z</dcterms:created>
  <dcterms:modified xsi:type="dcterms:W3CDTF">2024-04-12T06:19:40Z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6205968CA712423EBC019585DE8EDDA6_13</vt:lpwstr>
  </property>
  <property fmtid="{D5CDD505-2E9C-101B-9397-08002B2CF9AE}" pid="3" name="KSOProductBuildVer">
    <vt:lpwstr>2052-12.1.0.16417</vt:lpwstr>
  </property>
</Properties>
</file>