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3" r:id="rId7"/>
    <p:sldId id="270" r:id="rId8"/>
    <p:sldId id="274" r:id="rId9"/>
    <p:sldId id="275" r:id="rId10"/>
    <p:sldId id="260" r:id="rId11"/>
    <p:sldId id="264" r:id="rId12"/>
    <p:sldId id="266" r:id="rId13"/>
    <p:sldId id="271" r:id="rId14"/>
    <p:sldId id="273" r:id="rId15"/>
    <p:sldId id="261" r:id="rId16"/>
    <p:sldId id="265" r:id="rId17"/>
    <p:sldId id="269" r:id="rId18"/>
    <p:sldId id="276" r:id="rId19"/>
    <p:sldId id="279" r:id="rId20"/>
    <p:sldId id="267" r:id="rId21"/>
    <p:sldId id="262" r:id="rId22"/>
    <p:sldId id="268" r:id="rId23"/>
    <p:sldId id="272" r:id="rId24"/>
    <p:sldId id="277" r:id="rId25"/>
    <p:sldId id="278" r:id="rId26"/>
    <p:sldId id="280" r:id="rId27"/>
    <p:sldId id="257" r:id="rId28"/>
    <p:sldId id="294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45</c:v>
                </c:pt>
                <c:pt idx="2">
                  <c:v>85</c:v>
                </c:pt>
                <c:pt idx="3">
                  <c:v>40</c:v>
                </c:pt>
                <c:pt idx="4">
                  <c:v>55</c:v>
                </c:pt>
                <c:pt idx="5">
                  <c:v>20</c:v>
                </c:pt>
                <c:pt idx="6">
                  <c:v>80</c:v>
                </c:pt>
                <c:pt idx="7">
                  <c:v>65</c:v>
                </c:pt>
                <c:pt idx="8">
                  <c:v>85</c:v>
                </c:pt>
                <c:pt idx="9">
                  <c:v>35</c:v>
                </c:pt>
                <c:pt idx="10">
                  <c:v>15</c:v>
                </c:pt>
                <c:pt idx="11">
                  <c:v>110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25</c:v>
                </c:pt>
                <c:pt idx="1">
                  <c:v>70</c:v>
                </c:pt>
                <c:pt idx="2">
                  <c:v>20</c:v>
                </c:pt>
                <c:pt idx="3">
                  <c:v>95</c:v>
                </c:pt>
                <c:pt idx="4">
                  <c:v>30</c:v>
                </c:pt>
                <c:pt idx="5">
                  <c:v>50</c:v>
                </c:pt>
                <c:pt idx="6">
                  <c:v>20</c:v>
                </c:pt>
                <c:pt idx="7">
                  <c:v>30</c:v>
                </c:pt>
                <c:pt idx="8">
                  <c:v>75</c:v>
                </c:pt>
                <c:pt idx="9">
                  <c:v>50</c:v>
                </c:pt>
                <c:pt idx="10">
                  <c:v>35</c:v>
                </c:pt>
                <c:pt idx="11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25024"/>
        <c:axId val="18227200"/>
      </c:lineChart>
      <c:catAx>
        <c:axId val="1822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</a:p>
        </c:txPr>
        <c:crossAx val="18227200"/>
        <c:crosses val="autoZero"/>
        <c:auto val="1"/>
        <c:lblAlgn val="ctr"/>
        <c:lblOffset val="100"/>
        <c:noMultiLvlLbl val="0"/>
      </c:catAx>
      <c:valAx>
        <c:axId val="18227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22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F88C4-E78A-485A-B1B4-ECCFBD40D6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603D-EA0E-4245-BC0B-3C116C263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087C-5054-4B28-9661-A76916687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FE8-281C-4F29-A807-AF5DA1E35B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087C-5054-4B28-9661-A76916687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FE8-281C-4F29-A807-AF5DA1E35B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087C-5054-4B28-9661-A76916687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FE8-281C-4F29-A807-AF5DA1E35B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CF22-D8DC-47B2-873B-762B1113960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2434-33BB-450D-A101-E695BEEF0B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217198" y="2624081"/>
            <a:ext cx="1746504" cy="1243584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0661691" y="2624081"/>
            <a:ext cx="1746504" cy="1243584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680975" y="2149558"/>
            <a:ext cx="2840900" cy="2019300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75550" y="2149558"/>
            <a:ext cx="2840900" cy="2019300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669122" y="2149558"/>
            <a:ext cx="2840900" cy="2019300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087C-5054-4B28-9661-A76916687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FE8-281C-4F29-A807-AF5DA1E35B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087C-5054-4B28-9661-A76916687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FE8-281C-4F29-A807-AF5DA1E35B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087C-5054-4B28-9661-A76916687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FE8-281C-4F29-A807-AF5DA1E35B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087C-5054-4B28-9661-A76916687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FE8-281C-4F29-A807-AF5DA1E35B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087C-5054-4B28-9661-A76916687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FE8-281C-4F29-A807-AF5DA1E35B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087C-5054-4B28-9661-A76916687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FE8-281C-4F29-A807-AF5DA1E35B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087C-5054-4B28-9661-A76916687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FE8-281C-4F29-A807-AF5DA1E35B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087C-5054-4B28-9661-A76916687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FE8-281C-4F29-A807-AF5DA1E35B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087C-5054-4B28-9661-A76916687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8CFE8-281C-4F29-A807-AF5DA1E35B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4" Type="http://schemas.openxmlformats.org/officeDocument/2006/relationships/notesSlide" Target="../notesSlides/notesSlide1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1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56"/>
          <a:stretch>
            <a:fillRect/>
          </a:stretch>
        </p:blipFill>
        <p:spPr>
          <a:xfrm>
            <a:off x="-1" y="3567448"/>
            <a:ext cx="12192001" cy="329055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93490" y="1735604"/>
            <a:ext cx="5070619" cy="1265935"/>
            <a:chOff x="3632116" y="3667436"/>
            <a:chExt cx="5070619" cy="1265935"/>
          </a:xfrm>
        </p:grpSpPr>
        <p:sp>
          <p:nvSpPr>
            <p:cNvPr id="7" name="文本框 6"/>
            <p:cNvSpPr txBox="1"/>
            <p:nvPr/>
          </p:nvSpPr>
          <p:spPr>
            <a:xfrm>
              <a:off x="3632116" y="3667436"/>
              <a:ext cx="50706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活动策划</a:t>
              </a:r>
              <a:r>
                <a:rPr lang="en-US" altLang="zh-CN" sz="4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4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709158" y="4517873"/>
              <a:ext cx="490003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XXX   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间：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48302" y="1454212"/>
            <a:ext cx="382027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en-US" sz="1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42457" y="1790164"/>
            <a:ext cx="167425" cy="1107583"/>
          </a:xfrm>
          <a:prstGeom prst="rect">
            <a:avLst/>
          </a:prstGeom>
          <a:solidFill>
            <a:srgbClr val="BD8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动感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5345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730891" y="4461701"/>
            <a:ext cx="1937404" cy="1678190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847710" y="1651619"/>
            <a:ext cx="3703766" cy="349403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29206" rIns="0" bIns="29206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3"/>
              <a:ext cx="2181265" cy="14725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8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6" y="4770929"/>
              <a:ext cx="1833931" cy="12223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2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2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9" y="7235534"/>
              <a:ext cx="1833931" cy="12223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2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2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590010" y="3218228"/>
              <a:ext cx="1694999" cy="11222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2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19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81994" y="2013833"/>
              <a:ext cx="1694999" cy="11222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2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19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52628" y="4939839"/>
              <a:ext cx="1586939" cy="1046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8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8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93572" y="6561849"/>
              <a:ext cx="1586939" cy="1046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8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8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008056" y="2115230"/>
            <a:ext cx="822065" cy="822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67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008056" y="3577679"/>
            <a:ext cx="822065" cy="822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67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008056" y="5038407"/>
            <a:ext cx="822065" cy="822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67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6100412" y="2182708"/>
            <a:ext cx="637353" cy="678415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1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51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7"/>
          <p:cNvSpPr txBox="1"/>
          <p:nvPr/>
        </p:nvSpPr>
        <p:spPr>
          <a:xfrm>
            <a:off x="6100412" y="3658166"/>
            <a:ext cx="637353" cy="678415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1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51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6100412" y="5112014"/>
            <a:ext cx="637353" cy="678415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1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51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Group 3"/>
          <p:cNvGrpSpPr/>
          <p:nvPr/>
        </p:nvGrpSpPr>
        <p:grpSpPr>
          <a:xfrm>
            <a:off x="7666308" y="1995241"/>
            <a:ext cx="2116502" cy="928467"/>
            <a:chOff x="-507945" y="4439263"/>
            <a:chExt cx="4927605" cy="1041746"/>
          </a:xfrm>
        </p:grpSpPr>
        <p:sp>
          <p:nvSpPr>
            <p:cNvPr id="47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3"/>
          <p:cNvGrpSpPr/>
          <p:nvPr/>
        </p:nvGrpSpPr>
        <p:grpSpPr>
          <a:xfrm>
            <a:off x="7666308" y="3497274"/>
            <a:ext cx="2116502" cy="928467"/>
            <a:chOff x="-507945" y="4439263"/>
            <a:chExt cx="4927605" cy="1041746"/>
          </a:xfrm>
        </p:grpSpPr>
        <p:sp>
          <p:nvSpPr>
            <p:cNvPr id="62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3"/>
          <p:cNvGrpSpPr/>
          <p:nvPr/>
        </p:nvGrpSpPr>
        <p:grpSpPr>
          <a:xfrm>
            <a:off x="7734582" y="4999308"/>
            <a:ext cx="2116502" cy="928467"/>
            <a:chOff x="-507945" y="4439263"/>
            <a:chExt cx="4927605" cy="1041746"/>
          </a:xfrm>
        </p:grpSpPr>
        <p:sp>
          <p:nvSpPr>
            <p:cNvPr id="65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55" name="矩形 54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58" name="矩形 57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文本框 56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100" name="矩形 99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103" name="矩形 102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文本框 101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97025" y="2133600"/>
            <a:ext cx="9159875" cy="3263900"/>
            <a:chOff x="1597025" y="2133600"/>
            <a:chExt cx="9159875" cy="3263900"/>
          </a:xfrm>
        </p:grpSpPr>
        <p:sp>
          <p:nvSpPr>
            <p:cNvPr id="53254" name="矩形 27"/>
            <p:cNvSpPr>
              <a:spLocks noChangeArrowheads="1"/>
            </p:cNvSpPr>
            <p:nvPr/>
          </p:nvSpPr>
          <p:spPr bwMode="auto">
            <a:xfrm>
              <a:off x="1597025" y="2133600"/>
              <a:ext cx="2994025" cy="1539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624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zh-CN" altLang="en-US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55" name="矩形 28"/>
            <p:cNvSpPr>
              <a:spLocks noChangeArrowheads="1"/>
            </p:cNvSpPr>
            <p:nvPr/>
          </p:nvSpPr>
          <p:spPr bwMode="auto">
            <a:xfrm>
              <a:off x="1597025" y="3673475"/>
              <a:ext cx="2994025" cy="17240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zh-CN" altLang="en-US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56" name="矩形 29"/>
            <p:cNvSpPr>
              <a:spLocks noChangeArrowheads="1"/>
            </p:cNvSpPr>
            <p:nvPr/>
          </p:nvSpPr>
          <p:spPr bwMode="auto">
            <a:xfrm>
              <a:off x="4681538" y="2133600"/>
              <a:ext cx="2990850" cy="15398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lIns="0" tIns="624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zh-CN" altLang="en-US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57" name="矩形 30"/>
            <p:cNvSpPr>
              <a:spLocks noChangeArrowheads="1"/>
            </p:cNvSpPr>
            <p:nvPr/>
          </p:nvSpPr>
          <p:spPr bwMode="auto">
            <a:xfrm>
              <a:off x="4681538" y="3673475"/>
              <a:ext cx="2990850" cy="17240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zh-CN" altLang="en-US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58" name="矩形 31"/>
            <p:cNvSpPr>
              <a:spLocks noChangeArrowheads="1"/>
            </p:cNvSpPr>
            <p:nvPr/>
          </p:nvSpPr>
          <p:spPr bwMode="auto">
            <a:xfrm>
              <a:off x="7762875" y="2133600"/>
              <a:ext cx="2994025" cy="1539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624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zh-CN" altLang="en-US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59" name="矩形 32"/>
            <p:cNvSpPr>
              <a:spLocks noChangeArrowheads="1"/>
            </p:cNvSpPr>
            <p:nvPr/>
          </p:nvSpPr>
          <p:spPr bwMode="auto">
            <a:xfrm>
              <a:off x="7762875" y="3673475"/>
              <a:ext cx="2994025" cy="17240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zh-CN" altLang="en-US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60" name="椭圆 33"/>
            <p:cNvSpPr>
              <a:spLocks noChangeArrowheads="1"/>
            </p:cNvSpPr>
            <p:nvPr/>
          </p:nvSpPr>
          <p:spPr bwMode="auto">
            <a:xfrm>
              <a:off x="1703388" y="3460750"/>
              <a:ext cx="96837" cy="968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61" name="椭圆 34"/>
            <p:cNvSpPr>
              <a:spLocks noChangeArrowheads="1"/>
            </p:cNvSpPr>
            <p:nvPr/>
          </p:nvSpPr>
          <p:spPr bwMode="auto">
            <a:xfrm>
              <a:off x="1703388" y="3736975"/>
              <a:ext cx="96837" cy="984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3262" name="Group 14"/>
            <p:cNvGrpSpPr/>
            <p:nvPr/>
          </p:nvGrpSpPr>
          <p:grpSpPr bwMode="auto">
            <a:xfrm>
              <a:off x="1717675" y="3470275"/>
              <a:ext cx="82550" cy="371475"/>
              <a:chOff x="0" y="0"/>
              <a:chExt cx="177416" cy="553854"/>
            </a:xfrm>
          </p:grpSpPr>
          <p:sp>
            <p:nvSpPr>
              <p:cNvPr id="53331" name="椭圆 36"/>
              <p:cNvSpPr>
                <a:spLocks noChangeArrowheads="1"/>
              </p:cNvSpPr>
              <p:nvPr/>
            </p:nvSpPr>
            <p:spPr bwMode="auto">
              <a:xfrm rot="4460462">
                <a:off x="-50" y="376387"/>
                <a:ext cx="177517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332" name="椭圆 37"/>
              <p:cNvSpPr>
                <a:spLocks noChangeArrowheads="1"/>
              </p:cNvSpPr>
              <p:nvPr/>
            </p:nvSpPr>
            <p:spPr bwMode="auto">
              <a:xfrm rot="4460462">
                <a:off x="15333" y="-15333"/>
                <a:ext cx="146748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3333" name="Group 17"/>
              <p:cNvGrpSpPr/>
              <p:nvPr/>
            </p:nvGrpSpPr>
            <p:grpSpPr bwMode="auto">
              <a:xfrm rot="5441149">
                <a:off x="-153404" y="202711"/>
                <a:ext cx="481266" cy="136527"/>
                <a:chOff x="0" y="0"/>
                <a:chExt cx="433995" cy="112930"/>
              </a:xfrm>
            </p:grpSpPr>
            <p:grpSp>
              <p:nvGrpSpPr>
                <p:cNvPr id="53334" name="Group 18"/>
                <p:cNvGrpSpPr/>
                <p:nvPr/>
              </p:nvGrpSpPr>
              <p:grpSpPr bwMode="auto">
                <a:xfrm rot="-5441149">
                  <a:off x="313859" y="-8921"/>
                  <a:ext cx="140881" cy="122942"/>
                  <a:chOff x="0" y="0"/>
                  <a:chExt cx="79248" cy="91440"/>
                </a:xfrm>
              </p:grpSpPr>
              <p:pic>
                <p:nvPicPr>
                  <p:cNvPr id="53339" name="椭圆 39"/>
                  <p:cNvPicPr>
                    <a:picLocks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9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3340" name="Text Box 20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3679" y="25606"/>
                    <a:ext cx="50430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3335" name="Group 21"/>
                <p:cNvGrpSpPr/>
                <p:nvPr/>
              </p:nvGrpSpPr>
              <p:grpSpPr bwMode="auto">
                <a:xfrm rot="-5441149">
                  <a:off x="-22158" y="-3602"/>
                  <a:ext cx="140881" cy="122942"/>
                  <a:chOff x="0" y="0"/>
                  <a:chExt cx="79248" cy="91440"/>
                </a:xfrm>
              </p:grpSpPr>
              <p:pic>
                <p:nvPicPr>
                  <p:cNvPr id="53337" name="椭圆 40"/>
                  <p:cNvPicPr>
                    <a:picLocks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9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3338" name="Text Box 23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3713" y="24053"/>
                    <a:ext cx="50430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3336" name="矩形 41"/>
                <p:cNvSpPr>
                  <a:spLocks noChangeArrowheads="1"/>
                </p:cNvSpPr>
                <p:nvPr/>
              </p:nvSpPr>
              <p:spPr bwMode="auto">
                <a:xfrm>
                  <a:off x="32672" y="49662"/>
                  <a:ext cx="360716" cy="73376"/>
                </a:xfrm>
                <a:prstGeom prst="rect">
                  <a:avLst/>
                </a:prstGeom>
                <a:gradFill rotWithShape="1">
                  <a:gsLst>
                    <a:gs pos="0">
                      <a:srgbClr val="262626"/>
                    </a:gs>
                    <a:gs pos="9000">
                      <a:srgbClr val="262626"/>
                    </a:gs>
                    <a:gs pos="57001">
                      <a:srgbClr val="D9D9D9"/>
                    </a:gs>
                    <a:gs pos="100000">
                      <a:srgbClr val="26262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3263" name="椭圆 42"/>
            <p:cNvSpPr>
              <a:spLocks noChangeArrowheads="1"/>
            </p:cNvSpPr>
            <p:nvPr/>
          </p:nvSpPr>
          <p:spPr bwMode="auto">
            <a:xfrm>
              <a:off x="4357688" y="3451225"/>
              <a:ext cx="96837" cy="984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64" name="椭圆 43"/>
            <p:cNvSpPr>
              <a:spLocks noChangeArrowheads="1"/>
            </p:cNvSpPr>
            <p:nvPr/>
          </p:nvSpPr>
          <p:spPr bwMode="auto">
            <a:xfrm>
              <a:off x="4357688" y="3729038"/>
              <a:ext cx="96837" cy="968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3265" name="Group 27"/>
            <p:cNvGrpSpPr/>
            <p:nvPr/>
          </p:nvGrpSpPr>
          <p:grpSpPr bwMode="auto">
            <a:xfrm>
              <a:off x="4371975" y="3462338"/>
              <a:ext cx="82550" cy="368300"/>
              <a:chOff x="0" y="0"/>
              <a:chExt cx="177416" cy="553854"/>
            </a:xfrm>
          </p:grpSpPr>
          <p:sp>
            <p:nvSpPr>
              <p:cNvPr id="53321" name="椭圆 45"/>
              <p:cNvSpPr>
                <a:spLocks noChangeArrowheads="1"/>
              </p:cNvSpPr>
              <p:nvPr/>
            </p:nvSpPr>
            <p:spPr bwMode="auto">
              <a:xfrm rot="4460462">
                <a:off x="-817" y="375623"/>
                <a:ext cx="179048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322" name="椭圆 46"/>
              <p:cNvSpPr>
                <a:spLocks noChangeArrowheads="1"/>
              </p:cNvSpPr>
              <p:nvPr/>
            </p:nvSpPr>
            <p:spPr bwMode="auto">
              <a:xfrm rot="4460462">
                <a:off x="15894" y="-15895"/>
                <a:ext cx="145625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3323" name="Group 30"/>
              <p:cNvGrpSpPr/>
              <p:nvPr/>
            </p:nvGrpSpPr>
            <p:grpSpPr bwMode="auto">
              <a:xfrm rot="5441149">
                <a:off x="-153404" y="202711"/>
                <a:ext cx="481266" cy="136527"/>
                <a:chOff x="0" y="0"/>
                <a:chExt cx="433995" cy="112930"/>
              </a:xfrm>
            </p:grpSpPr>
            <p:grpSp>
              <p:nvGrpSpPr>
                <p:cNvPr id="53324" name="Group 31"/>
                <p:cNvGrpSpPr/>
                <p:nvPr/>
              </p:nvGrpSpPr>
              <p:grpSpPr bwMode="auto">
                <a:xfrm rot="-5441149">
                  <a:off x="315812" y="-811"/>
                  <a:ext cx="140881" cy="115735"/>
                  <a:chOff x="0" y="0"/>
                  <a:chExt cx="79248" cy="85344"/>
                </a:xfrm>
              </p:grpSpPr>
              <p:pic>
                <p:nvPicPr>
                  <p:cNvPr id="53329" name="椭圆 48"/>
                  <p:cNvPicPr>
                    <a:picLocks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85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3330" name="Text Box 33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6447" y="21138"/>
                    <a:ext cx="49998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3325" name="Group 34"/>
                <p:cNvGrpSpPr/>
                <p:nvPr/>
              </p:nvGrpSpPr>
              <p:grpSpPr bwMode="auto">
                <a:xfrm rot="-5441149">
                  <a:off x="-23102" y="4507"/>
                  <a:ext cx="140881" cy="115735"/>
                  <a:chOff x="0" y="0"/>
                  <a:chExt cx="79248" cy="85344"/>
                </a:xfrm>
              </p:grpSpPr>
              <p:pic>
                <p:nvPicPr>
                  <p:cNvPr id="53327" name="椭圆 49"/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85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3328" name="Text Box 36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6455" y="21733"/>
                    <a:ext cx="49998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3326" name="矩形 50"/>
                <p:cNvSpPr>
                  <a:spLocks noChangeArrowheads="1"/>
                </p:cNvSpPr>
                <p:nvPr/>
              </p:nvSpPr>
              <p:spPr bwMode="auto">
                <a:xfrm>
                  <a:off x="37521" y="52451"/>
                  <a:ext cx="355214" cy="73376"/>
                </a:xfrm>
                <a:prstGeom prst="rect">
                  <a:avLst/>
                </a:prstGeom>
                <a:gradFill rotWithShape="1">
                  <a:gsLst>
                    <a:gs pos="0">
                      <a:srgbClr val="262626"/>
                    </a:gs>
                    <a:gs pos="9000">
                      <a:srgbClr val="262626"/>
                    </a:gs>
                    <a:gs pos="57001">
                      <a:srgbClr val="D9D9D9"/>
                    </a:gs>
                    <a:gs pos="100000">
                      <a:srgbClr val="26262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3266" name="椭圆 51"/>
            <p:cNvSpPr>
              <a:spLocks noChangeArrowheads="1"/>
            </p:cNvSpPr>
            <p:nvPr/>
          </p:nvSpPr>
          <p:spPr bwMode="auto">
            <a:xfrm>
              <a:off x="4787900" y="3460750"/>
              <a:ext cx="96838" cy="968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67" name="椭圆 52"/>
            <p:cNvSpPr>
              <a:spLocks noChangeArrowheads="1"/>
            </p:cNvSpPr>
            <p:nvPr/>
          </p:nvSpPr>
          <p:spPr bwMode="auto">
            <a:xfrm>
              <a:off x="4784725" y="3736975"/>
              <a:ext cx="98425" cy="984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3268" name="Group 40"/>
            <p:cNvGrpSpPr/>
            <p:nvPr/>
          </p:nvGrpSpPr>
          <p:grpSpPr bwMode="auto">
            <a:xfrm>
              <a:off x="4802188" y="3470275"/>
              <a:ext cx="82550" cy="371475"/>
              <a:chOff x="0" y="0"/>
              <a:chExt cx="177416" cy="553854"/>
            </a:xfrm>
          </p:grpSpPr>
          <p:sp>
            <p:nvSpPr>
              <p:cNvPr id="53311" name="椭圆 54"/>
              <p:cNvSpPr>
                <a:spLocks noChangeArrowheads="1"/>
              </p:cNvSpPr>
              <p:nvPr/>
            </p:nvSpPr>
            <p:spPr bwMode="auto">
              <a:xfrm rot="4460462">
                <a:off x="-50" y="376387"/>
                <a:ext cx="177517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312" name="椭圆 55"/>
              <p:cNvSpPr>
                <a:spLocks noChangeArrowheads="1"/>
              </p:cNvSpPr>
              <p:nvPr/>
            </p:nvSpPr>
            <p:spPr bwMode="auto">
              <a:xfrm rot="4460462">
                <a:off x="15333" y="-15333"/>
                <a:ext cx="146748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3313" name="Group 43"/>
              <p:cNvGrpSpPr/>
              <p:nvPr/>
            </p:nvGrpSpPr>
            <p:grpSpPr bwMode="auto">
              <a:xfrm rot="5441149">
                <a:off x="-153404" y="202711"/>
                <a:ext cx="481266" cy="136527"/>
                <a:chOff x="0" y="0"/>
                <a:chExt cx="433995" cy="112930"/>
              </a:xfrm>
            </p:grpSpPr>
            <p:grpSp>
              <p:nvGrpSpPr>
                <p:cNvPr id="53314" name="Group 44"/>
                <p:cNvGrpSpPr/>
                <p:nvPr/>
              </p:nvGrpSpPr>
              <p:grpSpPr bwMode="auto">
                <a:xfrm rot="-5441149">
                  <a:off x="313858" y="-9034"/>
                  <a:ext cx="140881" cy="122942"/>
                  <a:chOff x="0" y="0"/>
                  <a:chExt cx="79248" cy="91440"/>
                </a:xfrm>
              </p:grpSpPr>
              <p:pic>
                <p:nvPicPr>
                  <p:cNvPr id="53319" name="椭圆 57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9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3320" name="Text Box 46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3615" y="25606"/>
                    <a:ext cx="50430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3315" name="Group 47"/>
                <p:cNvGrpSpPr/>
                <p:nvPr/>
              </p:nvGrpSpPr>
              <p:grpSpPr bwMode="auto">
                <a:xfrm rot="-5441149">
                  <a:off x="-22159" y="-3716"/>
                  <a:ext cx="140881" cy="122942"/>
                  <a:chOff x="0" y="0"/>
                  <a:chExt cx="79248" cy="91440"/>
                </a:xfrm>
              </p:grpSpPr>
              <p:pic>
                <p:nvPicPr>
                  <p:cNvPr id="53317" name="椭圆 58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9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3318" name="Text Box 49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3649" y="24053"/>
                    <a:ext cx="50430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3316" name="矩形 59"/>
                <p:cNvSpPr>
                  <a:spLocks noChangeArrowheads="1"/>
                </p:cNvSpPr>
                <p:nvPr/>
              </p:nvSpPr>
              <p:spPr bwMode="auto">
                <a:xfrm>
                  <a:off x="32672" y="49662"/>
                  <a:ext cx="360716" cy="73376"/>
                </a:xfrm>
                <a:prstGeom prst="rect">
                  <a:avLst/>
                </a:prstGeom>
                <a:gradFill rotWithShape="1">
                  <a:gsLst>
                    <a:gs pos="0">
                      <a:srgbClr val="262626"/>
                    </a:gs>
                    <a:gs pos="9000">
                      <a:srgbClr val="262626"/>
                    </a:gs>
                    <a:gs pos="57001">
                      <a:srgbClr val="D9D9D9"/>
                    </a:gs>
                    <a:gs pos="100000">
                      <a:srgbClr val="26262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3269" name="椭圆 60"/>
            <p:cNvSpPr>
              <a:spLocks noChangeArrowheads="1"/>
            </p:cNvSpPr>
            <p:nvPr/>
          </p:nvSpPr>
          <p:spPr bwMode="auto">
            <a:xfrm>
              <a:off x="7439025" y="3451225"/>
              <a:ext cx="98425" cy="984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70" name="椭圆 61"/>
            <p:cNvSpPr>
              <a:spLocks noChangeArrowheads="1"/>
            </p:cNvSpPr>
            <p:nvPr/>
          </p:nvSpPr>
          <p:spPr bwMode="auto">
            <a:xfrm>
              <a:off x="7439025" y="3729038"/>
              <a:ext cx="98425" cy="968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3271" name="Group 53"/>
            <p:cNvGrpSpPr/>
            <p:nvPr/>
          </p:nvGrpSpPr>
          <p:grpSpPr bwMode="auto">
            <a:xfrm>
              <a:off x="7454900" y="3462338"/>
              <a:ext cx="84138" cy="368300"/>
              <a:chOff x="0" y="0"/>
              <a:chExt cx="177416" cy="553854"/>
            </a:xfrm>
          </p:grpSpPr>
          <p:sp>
            <p:nvSpPr>
              <p:cNvPr id="53301" name="椭圆 63"/>
              <p:cNvSpPr>
                <a:spLocks noChangeArrowheads="1"/>
              </p:cNvSpPr>
              <p:nvPr/>
            </p:nvSpPr>
            <p:spPr bwMode="auto">
              <a:xfrm rot="4460462">
                <a:off x="-816" y="375622"/>
                <a:ext cx="179048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302" name="椭圆 64"/>
              <p:cNvSpPr>
                <a:spLocks noChangeArrowheads="1"/>
              </p:cNvSpPr>
              <p:nvPr/>
            </p:nvSpPr>
            <p:spPr bwMode="auto">
              <a:xfrm rot="4460462">
                <a:off x="15895" y="-15895"/>
                <a:ext cx="145625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3303" name="Group 56"/>
              <p:cNvGrpSpPr/>
              <p:nvPr/>
            </p:nvGrpSpPr>
            <p:grpSpPr bwMode="auto">
              <a:xfrm rot="5441149">
                <a:off x="-153404" y="202711"/>
                <a:ext cx="481266" cy="136527"/>
                <a:chOff x="0" y="0"/>
                <a:chExt cx="433995" cy="112930"/>
              </a:xfrm>
            </p:grpSpPr>
            <p:grpSp>
              <p:nvGrpSpPr>
                <p:cNvPr id="53304" name="Group 57"/>
                <p:cNvGrpSpPr/>
                <p:nvPr/>
              </p:nvGrpSpPr>
              <p:grpSpPr bwMode="auto">
                <a:xfrm rot="-5441149">
                  <a:off x="317127" y="-2340"/>
                  <a:ext cx="138224" cy="115735"/>
                  <a:chOff x="0" y="0"/>
                  <a:chExt cx="79248" cy="85344"/>
                </a:xfrm>
              </p:grpSpPr>
              <p:pic>
                <p:nvPicPr>
                  <p:cNvPr id="53309" name="椭圆 66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85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3310" name="Text Box 59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5606" y="20727"/>
                    <a:ext cx="49998" cy="436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3305" name="Group 60"/>
                <p:cNvGrpSpPr/>
                <p:nvPr/>
              </p:nvGrpSpPr>
              <p:grpSpPr bwMode="auto">
                <a:xfrm rot="-5441149">
                  <a:off x="-21786" y="2877"/>
                  <a:ext cx="138224" cy="115735"/>
                  <a:chOff x="0" y="0"/>
                  <a:chExt cx="79248" cy="85344"/>
                </a:xfrm>
              </p:grpSpPr>
              <p:pic>
                <p:nvPicPr>
                  <p:cNvPr id="53307" name="椭圆 67"/>
                  <p:cNvPicPr>
                    <a:picLocks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85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3308" name="Text Box 62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5556" y="21322"/>
                    <a:ext cx="49998" cy="436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3306" name="矩形 68"/>
                <p:cNvSpPr>
                  <a:spLocks noChangeArrowheads="1"/>
                </p:cNvSpPr>
                <p:nvPr/>
              </p:nvSpPr>
              <p:spPr bwMode="auto">
                <a:xfrm>
                  <a:off x="33022" y="31789"/>
                  <a:ext cx="357367" cy="71992"/>
                </a:xfrm>
                <a:prstGeom prst="rect">
                  <a:avLst/>
                </a:prstGeom>
                <a:gradFill rotWithShape="1">
                  <a:gsLst>
                    <a:gs pos="0">
                      <a:srgbClr val="262626"/>
                    </a:gs>
                    <a:gs pos="9000">
                      <a:srgbClr val="262626"/>
                    </a:gs>
                    <a:gs pos="57001">
                      <a:srgbClr val="D9D9D9"/>
                    </a:gs>
                    <a:gs pos="100000">
                      <a:srgbClr val="26262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3272" name="椭圆 69"/>
            <p:cNvSpPr>
              <a:spLocks noChangeArrowheads="1"/>
            </p:cNvSpPr>
            <p:nvPr/>
          </p:nvSpPr>
          <p:spPr bwMode="auto">
            <a:xfrm>
              <a:off x="7869238" y="3460750"/>
              <a:ext cx="96837" cy="968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73" name="椭圆 70"/>
            <p:cNvSpPr>
              <a:spLocks noChangeArrowheads="1"/>
            </p:cNvSpPr>
            <p:nvPr/>
          </p:nvSpPr>
          <p:spPr bwMode="auto">
            <a:xfrm>
              <a:off x="7869238" y="3736975"/>
              <a:ext cx="96837" cy="984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3274" name="Group 66"/>
            <p:cNvGrpSpPr/>
            <p:nvPr/>
          </p:nvGrpSpPr>
          <p:grpSpPr bwMode="auto">
            <a:xfrm>
              <a:off x="7883525" y="3470275"/>
              <a:ext cx="82550" cy="371475"/>
              <a:chOff x="0" y="0"/>
              <a:chExt cx="177416" cy="553854"/>
            </a:xfrm>
          </p:grpSpPr>
          <p:sp>
            <p:nvSpPr>
              <p:cNvPr id="53291" name="椭圆 72"/>
              <p:cNvSpPr>
                <a:spLocks noChangeArrowheads="1"/>
              </p:cNvSpPr>
              <p:nvPr/>
            </p:nvSpPr>
            <p:spPr bwMode="auto">
              <a:xfrm rot="4460462">
                <a:off x="-50" y="376387"/>
                <a:ext cx="177517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292" name="椭圆 73"/>
              <p:cNvSpPr>
                <a:spLocks noChangeArrowheads="1"/>
              </p:cNvSpPr>
              <p:nvPr/>
            </p:nvSpPr>
            <p:spPr bwMode="auto">
              <a:xfrm rot="4460462">
                <a:off x="15333" y="-15333"/>
                <a:ext cx="146748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3293" name="Group 69"/>
              <p:cNvGrpSpPr/>
              <p:nvPr/>
            </p:nvGrpSpPr>
            <p:grpSpPr bwMode="auto">
              <a:xfrm rot="5441149">
                <a:off x="-153404" y="202711"/>
                <a:ext cx="481266" cy="136527"/>
                <a:chOff x="0" y="0"/>
                <a:chExt cx="433995" cy="112930"/>
              </a:xfrm>
            </p:grpSpPr>
            <p:grpSp>
              <p:nvGrpSpPr>
                <p:cNvPr id="53294" name="Group 70"/>
                <p:cNvGrpSpPr/>
                <p:nvPr/>
              </p:nvGrpSpPr>
              <p:grpSpPr bwMode="auto">
                <a:xfrm rot="-5441149">
                  <a:off x="313904" y="-3954"/>
                  <a:ext cx="140881" cy="122942"/>
                  <a:chOff x="0" y="0"/>
                  <a:chExt cx="79248" cy="91440"/>
                </a:xfrm>
              </p:grpSpPr>
              <p:pic>
                <p:nvPicPr>
                  <p:cNvPr id="53299" name="椭圆 75"/>
                  <p:cNvPicPr>
                    <a:picLocks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9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3300" name="Text Box 72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6473" y="25606"/>
                    <a:ext cx="50430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3295" name="Group 73"/>
                <p:cNvGrpSpPr/>
                <p:nvPr/>
              </p:nvGrpSpPr>
              <p:grpSpPr bwMode="auto">
                <a:xfrm rot="-5441149">
                  <a:off x="-22113" y="1363"/>
                  <a:ext cx="140881" cy="122942"/>
                  <a:chOff x="0" y="0"/>
                  <a:chExt cx="79248" cy="91440"/>
                </a:xfrm>
              </p:grpSpPr>
              <p:pic>
                <p:nvPicPr>
                  <p:cNvPr id="53297" name="椭圆 76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9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3298" name="Text Box 75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6507" y="24053"/>
                    <a:ext cx="50430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3296" name="矩形 77"/>
                <p:cNvSpPr>
                  <a:spLocks noChangeArrowheads="1"/>
                </p:cNvSpPr>
                <p:nvPr/>
              </p:nvSpPr>
              <p:spPr bwMode="auto">
                <a:xfrm>
                  <a:off x="32672" y="49662"/>
                  <a:ext cx="360716" cy="73376"/>
                </a:xfrm>
                <a:prstGeom prst="rect">
                  <a:avLst/>
                </a:prstGeom>
                <a:gradFill rotWithShape="1">
                  <a:gsLst>
                    <a:gs pos="0">
                      <a:srgbClr val="262626"/>
                    </a:gs>
                    <a:gs pos="9000">
                      <a:srgbClr val="262626"/>
                    </a:gs>
                    <a:gs pos="57001">
                      <a:srgbClr val="D9D9D9"/>
                    </a:gs>
                    <a:gs pos="100000">
                      <a:srgbClr val="26262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3275" name="椭圆 78"/>
            <p:cNvSpPr>
              <a:spLocks noChangeArrowheads="1"/>
            </p:cNvSpPr>
            <p:nvPr/>
          </p:nvSpPr>
          <p:spPr bwMode="auto">
            <a:xfrm>
              <a:off x="10523538" y="3451225"/>
              <a:ext cx="96837" cy="984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76" name="椭圆 79"/>
            <p:cNvSpPr>
              <a:spLocks noChangeArrowheads="1"/>
            </p:cNvSpPr>
            <p:nvPr/>
          </p:nvSpPr>
          <p:spPr bwMode="auto">
            <a:xfrm>
              <a:off x="10523538" y="3729038"/>
              <a:ext cx="96837" cy="968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3277" name="Group 79"/>
            <p:cNvGrpSpPr/>
            <p:nvPr/>
          </p:nvGrpSpPr>
          <p:grpSpPr bwMode="auto">
            <a:xfrm>
              <a:off x="10537825" y="3462338"/>
              <a:ext cx="82550" cy="368300"/>
              <a:chOff x="0" y="0"/>
              <a:chExt cx="177416" cy="553854"/>
            </a:xfrm>
          </p:grpSpPr>
          <p:sp>
            <p:nvSpPr>
              <p:cNvPr id="53281" name="椭圆 81"/>
              <p:cNvSpPr>
                <a:spLocks noChangeArrowheads="1"/>
              </p:cNvSpPr>
              <p:nvPr/>
            </p:nvSpPr>
            <p:spPr bwMode="auto">
              <a:xfrm rot="4460462">
                <a:off x="-817" y="375623"/>
                <a:ext cx="179048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282" name="椭圆 82"/>
              <p:cNvSpPr>
                <a:spLocks noChangeArrowheads="1"/>
              </p:cNvSpPr>
              <p:nvPr/>
            </p:nvSpPr>
            <p:spPr bwMode="auto">
              <a:xfrm rot="4460462">
                <a:off x="15894" y="-15895"/>
                <a:ext cx="145625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3283" name="Group 82"/>
              <p:cNvGrpSpPr/>
              <p:nvPr/>
            </p:nvGrpSpPr>
            <p:grpSpPr bwMode="auto">
              <a:xfrm rot="5441149">
                <a:off x="-153404" y="202711"/>
                <a:ext cx="481266" cy="136527"/>
                <a:chOff x="0" y="0"/>
                <a:chExt cx="433995" cy="112930"/>
              </a:xfrm>
            </p:grpSpPr>
            <p:grpSp>
              <p:nvGrpSpPr>
                <p:cNvPr id="53284" name="Group 83"/>
                <p:cNvGrpSpPr/>
                <p:nvPr/>
              </p:nvGrpSpPr>
              <p:grpSpPr bwMode="auto">
                <a:xfrm rot="-5441149">
                  <a:off x="315758" y="-6681"/>
                  <a:ext cx="140881" cy="115735"/>
                  <a:chOff x="0" y="0"/>
                  <a:chExt cx="79248" cy="85344"/>
                </a:xfrm>
              </p:grpSpPr>
              <p:pic>
                <p:nvPicPr>
                  <p:cNvPr id="53289" name="椭圆 84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85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3290" name="Text Box 85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3145" y="21138"/>
                    <a:ext cx="49998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3285" name="Group 86"/>
                <p:cNvGrpSpPr/>
                <p:nvPr/>
              </p:nvGrpSpPr>
              <p:grpSpPr bwMode="auto">
                <a:xfrm rot="-5441149">
                  <a:off x="-23156" y="-1363"/>
                  <a:ext cx="140881" cy="115735"/>
                  <a:chOff x="0" y="0"/>
                  <a:chExt cx="79248" cy="85344"/>
                </a:xfrm>
              </p:grpSpPr>
              <p:pic>
                <p:nvPicPr>
                  <p:cNvPr id="53287" name="椭圆 85"/>
                  <p:cNvPicPr>
                    <a:picLocks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85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3288" name="Text Box 88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3153" y="21733"/>
                    <a:ext cx="49998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3286" name="矩形 86"/>
                <p:cNvSpPr>
                  <a:spLocks noChangeArrowheads="1"/>
                </p:cNvSpPr>
                <p:nvPr/>
              </p:nvSpPr>
              <p:spPr bwMode="auto">
                <a:xfrm>
                  <a:off x="37521" y="52451"/>
                  <a:ext cx="355214" cy="73376"/>
                </a:xfrm>
                <a:prstGeom prst="rect">
                  <a:avLst/>
                </a:prstGeom>
                <a:gradFill rotWithShape="1">
                  <a:gsLst>
                    <a:gs pos="0">
                      <a:srgbClr val="262626"/>
                    </a:gs>
                    <a:gs pos="9000">
                      <a:srgbClr val="262626"/>
                    </a:gs>
                    <a:gs pos="57001">
                      <a:srgbClr val="D9D9D9"/>
                    </a:gs>
                    <a:gs pos="100000">
                      <a:srgbClr val="26262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3278" name="椭圆 87"/>
            <p:cNvSpPr>
              <a:spLocks noChangeArrowheads="1"/>
            </p:cNvSpPr>
            <p:nvPr/>
          </p:nvSpPr>
          <p:spPr bwMode="auto">
            <a:xfrm>
              <a:off x="2724150" y="2295525"/>
              <a:ext cx="546100" cy="5461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79" name="椭圆 88"/>
            <p:cNvSpPr>
              <a:spLocks noChangeArrowheads="1"/>
            </p:cNvSpPr>
            <p:nvPr/>
          </p:nvSpPr>
          <p:spPr bwMode="auto">
            <a:xfrm>
              <a:off x="5832475" y="2295525"/>
              <a:ext cx="544513" cy="5461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280" name="椭圆 89"/>
            <p:cNvSpPr>
              <a:spLocks noChangeArrowheads="1"/>
            </p:cNvSpPr>
            <p:nvPr/>
          </p:nvSpPr>
          <p:spPr bwMode="auto">
            <a:xfrm>
              <a:off x="8986838" y="2295525"/>
              <a:ext cx="546100" cy="5461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1" name="Group 3"/>
            <p:cNvGrpSpPr/>
            <p:nvPr/>
          </p:nvGrpSpPr>
          <p:grpSpPr>
            <a:xfrm>
              <a:off x="2067821" y="4090618"/>
              <a:ext cx="2116502" cy="907691"/>
              <a:chOff x="-507945" y="4439264"/>
              <a:chExt cx="4927605" cy="1018435"/>
            </a:xfrm>
          </p:grpSpPr>
          <p:sp>
            <p:nvSpPr>
              <p:cNvPr id="112" name="TextBox 16"/>
              <p:cNvSpPr txBox="1"/>
              <p:nvPr/>
            </p:nvSpPr>
            <p:spPr>
              <a:xfrm>
                <a:off x="-17729" y="4439264"/>
                <a:ext cx="3579070" cy="294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sz="170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endParaRPr lang="en-GB" sz="170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TextBox 20"/>
              <p:cNvSpPr txBox="1"/>
              <p:nvPr/>
            </p:nvSpPr>
            <p:spPr>
              <a:xfrm>
                <a:off x="-507945" y="4892009"/>
                <a:ext cx="4927605" cy="565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76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</a:t>
                </a:r>
                <a:endParaRPr lang="en-GB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4" name="Group 3"/>
            <p:cNvGrpSpPr/>
            <p:nvPr/>
          </p:nvGrpSpPr>
          <p:grpSpPr>
            <a:xfrm>
              <a:off x="5120114" y="4090618"/>
              <a:ext cx="2116502" cy="907691"/>
              <a:chOff x="-507945" y="4439264"/>
              <a:chExt cx="4927605" cy="1018435"/>
            </a:xfrm>
          </p:grpSpPr>
          <p:sp>
            <p:nvSpPr>
              <p:cNvPr id="115" name="TextBox 16"/>
              <p:cNvSpPr txBox="1"/>
              <p:nvPr/>
            </p:nvSpPr>
            <p:spPr>
              <a:xfrm>
                <a:off x="-17729" y="4439264"/>
                <a:ext cx="3579070" cy="294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sz="170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endParaRPr lang="en-GB" sz="170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TextBox 20"/>
              <p:cNvSpPr txBox="1"/>
              <p:nvPr/>
            </p:nvSpPr>
            <p:spPr>
              <a:xfrm>
                <a:off x="-507945" y="4892009"/>
                <a:ext cx="4927605" cy="565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76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</a:t>
                </a:r>
                <a:endParaRPr lang="en-GB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7" name="Group 3"/>
            <p:cNvGrpSpPr/>
            <p:nvPr/>
          </p:nvGrpSpPr>
          <p:grpSpPr>
            <a:xfrm>
              <a:off x="8172407" y="4090618"/>
              <a:ext cx="2116502" cy="907691"/>
              <a:chOff x="-507945" y="4439264"/>
              <a:chExt cx="4927605" cy="1018435"/>
            </a:xfrm>
          </p:grpSpPr>
          <p:sp>
            <p:nvSpPr>
              <p:cNvPr id="118" name="TextBox 16"/>
              <p:cNvSpPr txBox="1"/>
              <p:nvPr/>
            </p:nvSpPr>
            <p:spPr>
              <a:xfrm>
                <a:off x="-17729" y="4439264"/>
                <a:ext cx="3579070" cy="294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sz="170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endParaRPr lang="en-GB" sz="170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TextBox 20"/>
              <p:cNvSpPr txBox="1"/>
              <p:nvPr/>
            </p:nvSpPr>
            <p:spPr>
              <a:xfrm>
                <a:off x="-507945" y="4892009"/>
                <a:ext cx="4927605" cy="565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76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</a:t>
                </a:r>
                <a:endParaRPr lang="en-GB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1" y="4825066"/>
            <a:ext cx="12191330" cy="20327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05708" y="5360724"/>
            <a:ext cx="1168490" cy="961242"/>
            <a:chOff x="5329238" y="1931988"/>
            <a:chExt cx="550862" cy="498475"/>
          </a:xfrm>
          <a:solidFill>
            <a:schemeClr val="bg2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521108" y="1810262"/>
            <a:ext cx="914300" cy="914300"/>
            <a:chOff x="9521484" y="181008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32938" y="1810262"/>
            <a:ext cx="914300" cy="914300"/>
            <a:chOff x="6933028" y="1810084"/>
            <a:chExt cx="914400" cy="914400"/>
          </a:xfrm>
        </p:grpSpPr>
        <p:sp>
          <p:nvSpPr>
            <p:cNvPr id="21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56594" y="1810262"/>
            <a:ext cx="914300" cy="914300"/>
            <a:chOff x="1756116" y="181008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4764" y="1810262"/>
            <a:ext cx="914300" cy="914300"/>
            <a:chOff x="4344572" y="1810084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518060" y="2184061"/>
            <a:ext cx="0" cy="203561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6000" y="2184061"/>
            <a:ext cx="0" cy="203561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698238" y="2184061"/>
            <a:ext cx="0" cy="203561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3"/>
          <p:cNvGrpSpPr/>
          <p:nvPr/>
        </p:nvGrpSpPr>
        <p:grpSpPr>
          <a:xfrm>
            <a:off x="1385076" y="3087629"/>
            <a:ext cx="1548751" cy="1103450"/>
            <a:chOff x="-31080" y="4439263"/>
            <a:chExt cx="3605776" cy="1238078"/>
          </a:xfrm>
        </p:grpSpPr>
        <p:sp>
          <p:nvSpPr>
            <p:cNvPr id="45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3"/>
          <p:cNvGrpSpPr/>
          <p:nvPr/>
        </p:nvGrpSpPr>
        <p:grpSpPr>
          <a:xfrm>
            <a:off x="3979498" y="3087629"/>
            <a:ext cx="1548751" cy="1103450"/>
            <a:chOff x="-31080" y="4439263"/>
            <a:chExt cx="3605776" cy="1238078"/>
          </a:xfrm>
        </p:grpSpPr>
        <p:sp>
          <p:nvSpPr>
            <p:cNvPr id="48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3"/>
          <p:cNvGrpSpPr/>
          <p:nvPr/>
        </p:nvGrpSpPr>
        <p:grpSpPr>
          <a:xfrm>
            <a:off x="6573920" y="3087629"/>
            <a:ext cx="1548751" cy="1103450"/>
            <a:chOff x="-31080" y="4439263"/>
            <a:chExt cx="3605776" cy="1238078"/>
          </a:xfrm>
        </p:grpSpPr>
        <p:sp>
          <p:nvSpPr>
            <p:cNvPr id="51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3"/>
          <p:cNvGrpSpPr/>
          <p:nvPr/>
        </p:nvGrpSpPr>
        <p:grpSpPr>
          <a:xfrm>
            <a:off x="9236615" y="3087629"/>
            <a:ext cx="1548751" cy="1103450"/>
            <a:chOff x="-31080" y="4439263"/>
            <a:chExt cx="3605776" cy="1238078"/>
          </a:xfrm>
        </p:grpSpPr>
        <p:sp>
          <p:nvSpPr>
            <p:cNvPr id="54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"/>
          <p:cNvGrpSpPr/>
          <p:nvPr/>
        </p:nvGrpSpPr>
        <p:grpSpPr>
          <a:xfrm>
            <a:off x="4252595" y="5204131"/>
            <a:ext cx="5735037" cy="1103450"/>
            <a:chOff x="-31080" y="4439263"/>
            <a:chExt cx="13352220" cy="1238078"/>
          </a:xfrm>
        </p:grpSpPr>
        <p:sp>
          <p:nvSpPr>
            <p:cNvPr id="57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Box 20"/>
            <p:cNvSpPr txBox="1"/>
            <p:nvPr/>
          </p:nvSpPr>
          <p:spPr>
            <a:xfrm>
              <a:off x="-31080" y="4892009"/>
              <a:ext cx="13352220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</a:t>
              </a:r>
              <a:r>
                <a:rPr lang="zh-CN" altLang="en-US" sz="76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此。请替换文字内容，修改文字内容，也可以直接复制你的内容到此。请替换文字内容，修改文字内容，也可以直接复制你的内容到此。</a:t>
              </a:r>
              <a:endParaRPr lang="en-GB" altLang="zh-CN" sz="76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76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76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GB" sz="7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42" name="矩形 41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60" name="矩形 59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文本框 58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1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56"/>
          <a:stretch>
            <a:fillRect/>
          </a:stretch>
        </p:blipFill>
        <p:spPr>
          <a:xfrm>
            <a:off x="-1" y="3962400"/>
            <a:ext cx="12192001" cy="28956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712032" y="1858311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9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05932" y="1656191"/>
            <a:ext cx="3205889" cy="119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51899" y="2887580"/>
            <a:ext cx="3651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保留文本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53203" y="1858692"/>
            <a:ext cx="4323342" cy="4230188"/>
            <a:chOff x="5935480" y="1522617"/>
            <a:chExt cx="5018173" cy="4910048"/>
          </a:xfrm>
        </p:grpSpPr>
        <p:sp>
          <p:nvSpPr>
            <p:cNvPr id="25" name="Freeform 5"/>
            <p:cNvSpPr/>
            <p:nvPr/>
          </p:nvSpPr>
          <p:spPr bwMode="auto">
            <a:xfrm>
              <a:off x="7220387" y="3756948"/>
              <a:ext cx="231061" cy="1336007"/>
            </a:xfrm>
            <a:custGeom>
              <a:avLst/>
              <a:gdLst>
                <a:gd name="T0" fmla="*/ 132 w 132"/>
                <a:gd name="T1" fmla="*/ 0 h 763"/>
                <a:gd name="T2" fmla="*/ 132 w 132"/>
                <a:gd name="T3" fmla="*/ 743 h 763"/>
                <a:gd name="T4" fmla="*/ 112 w 132"/>
                <a:gd name="T5" fmla="*/ 763 h 763"/>
                <a:gd name="T6" fmla="*/ 0 w 132"/>
                <a:gd name="T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763">
                  <a:moveTo>
                    <a:pt x="132" y="0"/>
                  </a:moveTo>
                  <a:cubicBezTo>
                    <a:pt x="132" y="743"/>
                    <a:pt x="132" y="743"/>
                    <a:pt x="132" y="743"/>
                  </a:cubicBezTo>
                  <a:cubicBezTo>
                    <a:pt x="132" y="754"/>
                    <a:pt x="123" y="763"/>
                    <a:pt x="112" y="763"/>
                  </a:cubicBezTo>
                  <a:cubicBezTo>
                    <a:pt x="0" y="763"/>
                    <a:pt x="0" y="763"/>
                    <a:pt x="0" y="763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5935480" y="6024605"/>
              <a:ext cx="1498935" cy="37029"/>
            </a:xfrm>
            <a:custGeom>
              <a:avLst/>
              <a:gdLst>
                <a:gd name="T0" fmla="*/ 0 w 856"/>
                <a:gd name="T1" fmla="*/ 0 h 21"/>
                <a:gd name="T2" fmla="*/ 0 w 856"/>
                <a:gd name="T3" fmla="*/ 18 h 21"/>
                <a:gd name="T4" fmla="*/ 4 w 856"/>
                <a:gd name="T5" fmla="*/ 21 h 21"/>
                <a:gd name="T6" fmla="*/ 853 w 856"/>
                <a:gd name="T7" fmla="*/ 21 h 21"/>
                <a:gd name="T8" fmla="*/ 856 w 856"/>
                <a:gd name="T9" fmla="*/ 18 h 21"/>
                <a:gd name="T10" fmla="*/ 856 w 856"/>
                <a:gd name="T11" fmla="*/ 0 h 21"/>
                <a:gd name="T12" fmla="*/ 0 w 85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6" h="2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853" y="21"/>
                    <a:pt x="853" y="21"/>
                    <a:pt x="853" y="21"/>
                  </a:cubicBezTo>
                  <a:cubicBezTo>
                    <a:pt x="855" y="21"/>
                    <a:pt x="856" y="20"/>
                    <a:pt x="856" y="18"/>
                  </a:cubicBezTo>
                  <a:cubicBezTo>
                    <a:pt x="856" y="0"/>
                    <a:pt x="856" y="0"/>
                    <a:pt x="8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6175428" y="5009269"/>
              <a:ext cx="1020520" cy="662079"/>
            </a:xfrm>
            <a:custGeom>
              <a:avLst/>
              <a:gdLst>
                <a:gd name="T0" fmla="*/ 583 w 583"/>
                <a:gd name="T1" fmla="*/ 375 h 378"/>
                <a:gd name="T2" fmla="*/ 579 w 583"/>
                <a:gd name="T3" fmla="*/ 378 h 378"/>
                <a:gd name="T4" fmla="*/ 3 w 583"/>
                <a:gd name="T5" fmla="*/ 378 h 378"/>
                <a:gd name="T6" fmla="*/ 0 w 583"/>
                <a:gd name="T7" fmla="*/ 375 h 378"/>
                <a:gd name="T8" fmla="*/ 0 w 583"/>
                <a:gd name="T9" fmla="*/ 3 h 378"/>
                <a:gd name="T10" fmla="*/ 3 w 583"/>
                <a:gd name="T11" fmla="*/ 0 h 378"/>
                <a:gd name="T12" fmla="*/ 579 w 583"/>
                <a:gd name="T13" fmla="*/ 0 h 378"/>
                <a:gd name="T14" fmla="*/ 583 w 583"/>
                <a:gd name="T15" fmla="*/ 3 h 378"/>
                <a:gd name="T16" fmla="*/ 583 w 583"/>
                <a:gd name="T17" fmla="*/ 37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3" h="378">
                  <a:moveTo>
                    <a:pt x="583" y="375"/>
                  </a:moveTo>
                  <a:cubicBezTo>
                    <a:pt x="583" y="377"/>
                    <a:pt x="581" y="378"/>
                    <a:pt x="579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1" y="378"/>
                    <a:pt x="0" y="377"/>
                    <a:pt x="0" y="37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81" y="0"/>
                    <a:pt x="583" y="2"/>
                    <a:pt x="583" y="3"/>
                  </a:cubicBezTo>
                  <a:lnTo>
                    <a:pt x="583" y="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6215419" y="5047780"/>
              <a:ext cx="940537" cy="585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5935480" y="5672830"/>
              <a:ext cx="1500416" cy="355479"/>
            </a:xfrm>
            <a:custGeom>
              <a:avLst/>
              <a:gdLst>
                <a:gd name="T0" fmla="*/ 856 w 857"/>
                <a:gd name="T1" fmla="*/ 200 h 203"/>
                <a:gd name="T2" fmla="*/ 853 w 857"/>
                <a:gd name="T3" fmla="*/ 203 h 203"/>
                <a:gd name="T4" fmla="*/ 4 w 857"/>
                <a:gd name="T5" fmla="*/ 203 h 203"/>
                <a:gd name="T6" fmla="*/ 1 w 857"/>
                <a:gd name="T7" fmla="*/ 200 h 203"/>
                <a:gd name="T8" fmla="*/ 134 w 857"/>
                <a:gd name="T9" fmla="*/ 2 h 203"/>
                <a:gd name="T10" fmla="*/ 139 w 857"/>
                <a:gd name="T11" fmla="*/ 0 h 203"/>
                <a:gd name="T12" fmla="*/ 718 w 857"/>
                <a:gd name="T13" fmla="*/ 0 h 203"/>
                <a:gd name="T14" fmla="*/ 723 w 857"/>
                <a:gd name="T15" fmla="*/ 2 h 203"/>
                <a:gd name="T16" fmla="*/ 856 w 857"/>
                <a:gd name="T17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7" h="203">
                  <a:moveTo>
                    <a:pt x="856" y="200"/>
                  </a:moveTo>
                  <a:cubicBezTo>
                    <a:pt x="857" y="202"/>
                    <a:pt x="855" y="203"/>
                    <a:pt x="853" y="203"/>
                  </a:cubicBezTo>
                  <a:cubicBezTo>
                    <a:pt x="563" y="203"/>
                    <a:pt x="294" y="203"/>
                    <a:pt x="4" y="203"/>
                  </a:cubicBezTo>
                  <a:cubicBezTo>
                    <a:pt x="1" y="203"/>
                    <a:pt x="0" y="202"/>
                    <a:pt x="1" y="200"/>
                  </a:cubicBezTo>
                  <a:cubicBezTo>
                    <a:pt x="48" y="129"/>
                    <a:pt x="86" y="74"/>
                    <a:pt x="134" y="2"/>
                  </a:cubicBezTo>
                  <a:cubicBezTo>
                    <a:pt x="135" y="1"/>
                    <a:pt x="137" y="0"/>
                    <a:pt x="139" y="0"/>
                  </a:cubicBezTo>
                  <a:cubicBezTo>
                    <a:pt x="332" y="0"/>
                    <a:pt x="525" y="0"/>
                    <a:pt x="718" y="0"/>
                  </a:cubicBezTo>
                  <a:cubicBezTo>
                    <a:pt x="720" y="0"/>
                    <a:pt x="722" y="1"/>
                    <a:pt x="723" y="2"/>
                  </a:cubicBezTo>
                  <a:cubicBezTo>
                    <a:pt x="771" y="74"/>
                    <a:pt x="808" y="129"/>
                    <a:pt x="856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6084337" y="5846125"/>
              <a:ext cx="91091" cy="42213"/>
            </a:xfrm>
            <a:custGeom>
              <a:avLst/>
              <a:gdLst>
                <a:gd name="T0" fmla="*/ 51 w 52"/>
                <a:gd name="T1" fmla="*/ 3 h 24"/>
                <a:gd name="T2" fmla="*/ 48 w 52"/>
                <a:gd name="T3" fmla="*/ 0 h 24"/>
                <a:gd name="T4" fmla="*/ 18 w 52"/>
                <a:gd name="T5" fmla="*/ 0 h 24"/>
                <a:gd name="T6" fmla="*/ 12 w 52"/>
                <a:gd name="T7" fmla="*/ 3 h 24"/>
                <a:gd name="T8" fmla="*/ 1 w 52"/>
                <a:gd name="T9" fmla="*/ 21 h 24"/>
                <a:gd name="T10" fmla="*/ 4 w 52"/>
                <a:gd name="T11" fmla="*/ 24 h 24"/>
                <a:gd name="T12" fmla="*/ 35 w 52"/>
                <a:gd name="T13" fmla="*/ 24 h 24"/>
                <a:gd name="T14" fmla="*/ 41 w 52"/>
                <a:gd name="T15" fmla="*/ 21 h 24"/>
                <a:gd name="T16" fmla="*/ 51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51" y="3"/>
                  </a:moveTo>
                  <a:cubicBezTo>
                    <a:pt x="52" y="1"/>
                    <a:pt x="50" y="0"/>
                    <a:pt x="48" y="0"/>
                  </a:cubicBezTo>
                  <a:cubicBezTo>
                    <a:pt x="38" y="0"/>
                    <a:pt x="28" y="0"/>
                    <a:pt x="18" y="0"/>
                  </a:cubicBezTo>
                  <a:cubicBezTo>
                    <a:pt x="16" y="0"/>
                    <a:pt x="13" y="1"/>
                    <a:pt x="12" y="3"/>
                  </a:cubicBezTo>
                  <a:cubicBezTo>
                    <a:pt x="8" y="9"/>
                    <a:pt x="5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4" y="15"/>
                    <a:pt x="48" y="9"/>
                    <a:pt x="5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6171725" y="5846125"/>
              <a:ext cx="87388" cy="42213"/>
            </a:xfrm>
            <a:custGeom>
              <a:avLst/>
              <a:gdLst>
                <a:gd name="T0" fmla="*/ 49 w 50"/>
                <a:gd name="T1" fmla="*/ 3 h 24"/>
                <a:gd name="T2" fmla="*/ 46 w 50"/>
                <a:gd name="T3" fmla="*/ 0 h 24"/>
                <a:gd name="T4" fmla="*/ 16 w 50"/>
                <a:gd name="T5" fmla="*/ 0 h 24"/>
                <a:gd name="T6" fmla="*/ 10 w 50"/>
                <a:gd name="T7" fmla="*/ 3 h 24"/>
                <a:gd name="T8" fmla="*/ 0 w 50"/>
                <a:gd name="T9" fmla="*/ 21 h 24"/>
                <a:gd name="T10" fmla="*/ 3 w 50"/>
                <a:gd name="T11" fmla="*/ 24 h 24"/>
                <a:gd name="T12" fmla="*/ 35 w 50"/>
                <a:gd name="T13" fmla="*/ 24 h 24"/>
                <a:gd name="T14" fmla="*/ 41 w 50"/>
                <a:gd name="T15" fmla="*/ 21 h 24"/>
                <a:gd name="T16" fmla="*/ 49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9" y="3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4" y="24"/>
                    <a:pt x="24" y="24"/>
                    <a:pt x="35" y="24"/>
                  </a:cubicBezTo>
                  <a:cubicBezTo>
                    <a:pt x="37" y="24"/>
                    <a:pt x="40" y="23"/>
                    <a:pt x="41" y="21"/>
                  </a:cubicBezTo>
                  <a:cubicBezTo>
                    <a:pt x="43" y="15"/>
                    <a:pt x="46" y="9"/>
                    <a:pt x="4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257632" y="5846125"/>
              <a:ext cx="83686" cy="42213"/>
            </a:xfrm>
            <a:custGeom>
              <a:avLst/>
              <a:gdLst>
                <a:gd name="T0" fmla="*/ 48 w 48"/>
                <a:gd name="T1" fmla="*/ 3 h 24"/>
                <a:gd name="T2" fmla="*/ 45 w 48"/>
                <a:gd name="T3" fmla="*/ 0 h 24"/>
                <a:gd name="T4" fmla="*/ 14 w 48"/>
                <a:gd name="T5" fmla="*/ 0 h 24"/>
                <a:gd name="T6" fmla="*/ 9 w 48"/>
                <a:gd name="T7" fmla="*/ 3 h 24"/>
                <a:gd name="T8" fmla="*/ 1 w 48"/>
                <a:gd name="T9" fmla="*/ 21 h 24"/>
                <a:gd name="T10" fmla="*/ 4 w 48"/>
                <a:gd name="T11" fmla="*/ 24 h 24"/>
                <a:gd name="T12" fmla="*/ 36 w 48"/>
                <a:gd name="T13" fmla="*/ 24 h 24"/>
                <a:gd name="T14" fmla="*/ 41 w 48"/>
                <a:gd name="T15" fmla="*/ 21 h 24"/>
                <a:gd name="T16" fmla="*/ 48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8" y="3"/>
                  </a:moveTo>
                  <a:cubicBezTo>
                    <a:pt x="48" y="1"/>
                    <a:pt x="47" y="0"/>
                    <a:pt x="45" y="0"/>
                  </a:cubicBezTo>
                  <a:cubicBezTo>
                    <a:pt x="35" y="0"/>
                    <a:pt x="24" y="0"/>
                    <a:pt x="14" y="0"/>
                  </a:cubicBezTo>
                  <a:cubicBezTo>
                    <a:pt x="12" y="0"/>
                    <a:pt x="10" y="1"/>
                    <a:pt x="9" y="3"/>
                  </a:cubicBezTo>
                  <a:cubicBezTo>
                    <a:pt x="6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1" y="23"/>
                    <a:pt x="41" y="21"/>
                  </a:cubicBezTo>
                  <a:cubicBezTo>
                    <a:pt x="43" y="15"/>
                    <a:pt x="46" y="9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345021" y="5846125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2 w 46"/>
                <a:gd name="T3" fmla="*/ 0 h 24"/>
                <a:gd name="T4" fmla="*/ 12 w 46"/>
                <a:gd name="T5" fmla="*/ 0 h 24"/>
                <a:gd name="T6" fmla="*/ 7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6 w 46"/>
                <a:gd name="T13" fmla="*/ 24 h 24"/>
                <a:gd name="T14" fmla="*/ 41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2" y="0"/>
                  </a:cubicBezTo>
                  <a:cubicBezTo>
                    <a:pt x="32" y="0"/>
                    <a:pt x="22" y="0"/>
                    <a:pt x="12" y="0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5" y="9"/>
                    <a:pt x="3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2" y="15"/>
                    <a:pt x="44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6432409" y="5846125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0 w 44"/>
                <a:gd name="T3" fmla="*/ 0 h 24"/>
                <a:gd name="T4" fmla="*/ 10 w 44"/>
                <a:gd name="T5" fmla="*/ 0 h 24"/>
                <a:gd name="T6" fmla="*/ 5 w 44"/>
                <a:gd name="T7" fmla="*/ 3 h 24"/>
                <a:gd name="T8" fmla="*/ 0 w 44"/>
                <a:gd name="T9" fmla="*/ 21 h 24"/>
                <a:gd name="T10" fmla="*/ 4 w 44"/>
                <a:gd name="T11" fmla="*/ 24 h 24"/>
                <a:gd name="T12" fmla="*/ 36 w 44"/>
                <a:gd name="T13" fmla="*/ 24 h 24"/>
                <a:gd name="T14" fmla="*/ 40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2" y="0"/>
                    <a:pt x="40" y="0"/>
                  </a:cubicBezTo>
                  <a:cubicBezTo>
                    <a:pt x="30" y="0"/>
                    <a:pt x="20" y="0"/>
                    <a:pt x="10" y="0"/>
                  </a:cubicBezTo>
                  <a:cubicBezTo>
                    <a:pt x="8" y="0"/>
                    <a:pt x="5" y="1"/>
                    <a:pt x="5" y="3"/>
                  </a:cubicBezTo>
                  <a:cubicBezTo>
                    <a:pt x="3" y="9"/>
                    <a:pt x="2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2" y="15"/>
                    <a:pt x="43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6519798" y="5846125"/>
              <a:ext cx="74058" cy="42213"/>
            </a:xfrm>
            <a:custGeom>
              <a:avLst/>
              <a:gdLst>
                <a:gd name="T0" fmla="*/ 42 w 42"/>
                <a:gd name="T1" fmla="*/ 3 h 24"/>
                <a:gd name="T2" fmla="*/ 38 w 42"/>
                <a:gd name="T3" fmla="*/ 0 h 24"/>
                <a:gd name="T4" fmla="*/ 8 w 42"/>
                <a:gd name="T5" fmla="*/ 0 h 24"/>
                <a:gd name="T6" fmla="*/ 3 w 42"/>
                <a:gd name="T7" fmla="*/ 3 h 24"/>
                <a:gd name="T8" fmla="*/ 0 w 42"/>
                <a:gd name="T9" fmla="*/ 21 h 24"/>
                <a:gd name="T10" fmla="*/ 4 w 42"/>
                <a:gd name="T11" fmla="*/ 24 h 24"/>
                <a:gd name="T12" fmla="*/ 35 w 42"/>
                <a:gd name="T13" fmla="*/ 24 h 24"/>
                <a:gd name="T14" fmla="*/ 40 w 42"/>
                <a:gd name="T15" fmla="*/ 21 h 24"/>
                <a:gd name="T16" fmla="*/ 42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3"/>
                  </a:moveTo>
                  <a:cubicBezTo>
                    <a:pt x="42" y="1"/>
                    <a:pt x="40" y="0"/>
                    <a:pt x="38" y="0"/>
                  </a:cubicBezTo>
                  <a:cubicBezTo>
                    <a:pt x="28" y="0"/>
                    <a:pt x="18" y="0"/>
                    <a:pt x="8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2" y="9"/>
                    <a:pt x="1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1" y="15"/>
                    <a:pt x="41" y="9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605705" y="5846125"/>
              <a:ext cx="71836" cy="42213"/>
            </a:xfrm>
            <a:custGeom>
              <a:avLst/>
              <a:gdLst>
                <a:gd name="T0" fmla="*/ 41 w 41"/>
                <a:gd name="T1" fmla="*/ 3 h 24"/>
                <a:gd name="T2" fmla="*/ 37 w 41"/>
                <a:gd name="T3" fmla="*/ 0 h 24"/>
                <a:gd name="T4" fmla="*/ 6 w 41"/>
                <a:gd name="T5" fmla="*/ 0 h 24"/>
                <a:gd name="T6" fmla="*/ 2 w 41"/>
                <a:gd name="T7" fmla="*/ 3 h 24"/>
                <a:gd name="T8" fmla="*/ 0 w 41"/>
                <a:gd name="T9" fmla="*/ 21 h 24"/>
                <a:gd name="T10" fmla="*/ 5 w 41"/>
                <a:gd name="T11" fmla="*/ 24 h 24"/>
                <a:gd name="T12" fmla="*/ 36 w 41"/>
                <a:gd name="T13" fmla="*/ 24 h 24"/>
                <a:gd name="T14" fmla="*/ 41 w 41"/>
                <a:gd name="T15" fmla="*/ 21 h 24"/>
                <a:gd name="T16" fmla="*/ 41 w 4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1" y="3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5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9" y="24"/>
                    <a:pt x="41" y="23"/>
                    <a:pt x="41" y="21"/>
                  </a:cubicBezTo>
                  <a:cubicBezTo>
                    <a:pt x="41" y="15"/>
                    <a:pt x="41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6693094" y="5846125"/>
              <a:ext cx="70355" cy="42213"/>
            </a:xfrm>
            <a:custGeom>
              <a:avLst/>
              <a:gdLst>
                <a:gd name="T0" fmla="*/ 39 w 40"/>
                <a:gd name="T1" fmla="*/ 3 h 24"/>
                <a:gd name="T2" fmla="*/ 34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0 w 40"/>
                <a:gd name="T9" fmla="*/ 21 h 24"/>
                <a:gd name="T10" fmla="*/ 4 w 40"/>
                <a:gd name="T11" fmla="*/ 24 h 24"/>
                <a:gd name="T12" fmla="*/ 36 w 40"/>
                <a:gd name="T13" fmla="*/ 24 h 24"/>
                <a:gd name="T14" fmla="*/ 40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0" y="15"/>
                    <a:pt x="39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777520" y="5846125"/>
              <a:ext cx="73317" cy="42213"/>
            </a:xfrm>
            <a:custGeom>
              <a:avLst/>
              <a:gdLst>
                <a:gd name="T0" fmla="*/ 39 w 42"/>
                <a:gd name="T1" fmla="*/ 3 h 24"/>
                <a:gd name="T2" fmla="*/ 34 w 42"/>
                <a:gd name="T3" fmla="*/ 0 h 24"/>
                <a:gd name="T4" fmla="*/ 4 w 42"/>
                <a:gd name="T5" fmla="*/ 0 h 24"/>
                <a:gd name="T6" fmla="*/ 0 w 42"/>
                <a:gd name="T7" fmla="*/ 3 h 24"/>
                <a:gd name="T8" fmla="*/ 2 w 42"/>
                <a:gd name="T9" fmla="*/ 21 h 24"/>
                <a:gd name="T10" fmla="*/ 6 w 42"/>
                <a:gd name="T11" fmla="*/ 24 h 24"/>
                <a:gd name="T12" fmla="*/ 38 w 42"/>
                <a:gd name="T13" fmla="*/ 24 h 24"/>
                <a:gd name="T14" fmla="*/ 42 w 42"/>
                <a:gd name="T15" fmla="*/ 21 h 24"/>
                <a:gd name="T16" fmla="*/ 39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1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7" y="24"/>
                    <a:pt x="27" y="24"/>
                    <a:pt x="38" y="24"/>
                  </a:cubicBezTo>
                  <a:cubicBezTo>
                    <a:pt x="40" y="24"/>
                    <a:pt x="42" y="23"/>
                    <a:pt x="42" y="21"/>
                  </a:cubicBezTo>
                  <a:cubicBezTo>
                    <a:pt x="41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6861206" y="5846125"/>
              <a:ext cx="77020" cy="42213"/>
            </a:xfrm>
            <a:custGeom>
              <a:avLst/>
              <a:gdLst>
                <a:gd name="T0" fmla="*/ 39 w 44"/>
                <a:gd name="T1" fmla="*/ 3 h 24"/>
                <a:gd name="T2" fmla="*/ 34 w 44"/>
                <a:gd name="T3" fmla="*/ 0 h 24"/>
                <a:gd name="T4" fmla="*/ 4 w 44"/>
                <a:gd name="T5" fmla="*/ 0 h 24"/>
                <a:gd name="T6" fmla="*/ 0 w 44"/>
                <a:gd name="T7" fmla="*/ 3 h 24"/>
                <a:gd name="T8" fmla="*/ 3 w 44"/>
                <a:gd name="T9" fmla="*/ 21 h 24"/>
                <a:gd name="T10" fmla="*/ 8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9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2" y="15"/>
                    <a:pt x="3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9" y="24"/>
                    <a:pt x="29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2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6944151" y="5846125"/>
              <a:ext cx="82204" cy="42213"/>
            </a:xfrm>
            <a:custGeom>
              <a:avLst/>
              <a:gdLst>
                <a:gd name="T0" fmla="*/ 40 w 47"/>
                <a:gd name="T1" fmla="*/ 3 h 24"/>
                <a:gd name="T2" fmla="*/ 35 w 47"/>
                <a:gd name="T3" fmla="*/ 0 h 24"/>
                <a:gd name="T4" fmla="*/ 4 w 47"/>
                <a:gd name="T5" fmla="*/ 0 h 24"/>
                <a:gd name="T6" fmla="*/ 1 w 47"/>
                <a:gd name="T7" fmla="*/ 3 h 24"/>
                <a:gd name="T8" fmla="*/ 6 w 47"/>
                <a:gd name="T9" fmla="*/ 21 h 24"/>
                <a:gd name="T10" fmla="*/ 11 w 47"/>
                <a:gd name="T11" fmla="*/ 24 h 24"/>
                <a:gd name="T12" fmla="*/ 43 w 47"/>
                <a:gd name="T13" fmla="*/ 24 h 24"/>
                <a:gd name="T14" fmla="*/ 46 w 47"/>
                <a:gd name="T15" fmla="*/ 21 h 24"/>
                <a:gd name="T16" fmla="*/ 40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0" y="3"/>
                  </a:moveTo>
                  <a:cubicBezTo>
                    <a:pt x="39" y="1"/>
                    <a:pt x="37" y="0"/>
                    <a:pt x="35" y="0"/>
                  </a:cubicBezTo>
                  <a:cubicBezTo>
                    <a:pt x="25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4" y="15"/>
                    <a:pt x="6" y="21"/>
                  </a:cubicBezTo>
                  <a:cubicBezTo>
                    <a:pt x="6" y="23"/>
                    <a:pt x="9" y="24"/>
                    <a:pt x="11" y="24"/>
                  </a:cubicBezTo>
                  <a:cubicBezTo>
                    <a:pt x="22" y="24"/>
                    <a:pt x="32" y="24"/>
                    <a:pt x="43" y="24"/>
                  </a:cubicBezTo>
                  <a:cubicBezTo>
                    <a:pt x="45" y="24"/>
                    <a:pt x="47" y="23"/>
                    <a:pt x="46" y="21"/>
                  </a:cubicBezTo>
                  <a:cubicBezTo>
                    <a:pt x="44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7027836" y="5846125"/>
              <a:ext cx="84426" cy="42213"/>
            </a:xfrm>
            <a:custGeom>
              <a:avLst/>
              <a:gdLst>
                <a:gd name="T0" fmla="*/ 40 w 48"/>
                <a:gd name="T1" fmla="*/ 3 h 24"/>
                <a:gd name="T2" fmla="*/ 34 w 48"/>
                <a:gd name="T3" fmla="*/ 0 h 24"/>
                <a:gd name="T4" fmla="*/ 4 w 48"/>
                <a:gd name="T5" fmla="*/ 0 h 24"/>
                <a:gd name="T6" fmla="*/ 1 w 48"/>
                <a:gd name="T7" fmla="*/ 3 h 24"/>
                <a:gd name="T8" fmla="*/ 8 w 48"/>
                <a:gd name="T9" fmla="*/ 21 h 24"/>
                <a:gd name="T10" fmla="*/ 13 w 48"/>
                <a:gd name="T11" fmla="*/ 24 h 24"/>
                <a:gd name="T12" fmla="*/ 44 w 48"/>
                <a:gd name="T13" fmla="*/ 24 h 24"/>
                <a:gd name="T14" fmla="*/ 48 w 48"/>
                <a:gd name="T15" fmla="*/ 21 h 24"/>
                <a:gd name="T16" fmla="*/ 40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0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5" y="15"/>
                    <a:pt x="8" y="21"/>
                  </a:cubicBezTo>
                  <a:cubicBezTo>
                    <a:pt x="8" y="23"/>
                    <a:pt x="10" y="24"/>
                    <a:pt x="13" y="24"/>
                  </a:cubicBezTo>
                  <a:cubicBezTo>
                    <a:pt x="23" y="24"/>
                    <a:pt x="34" y="24"/>
                    <a:pt x="44" y="24"/>
                  </a:cubicBezTo>
                  <a:cubicBezTo>
                    <a:pt x="47" y="24"/>
                    <a:pt x="48" y="23"/>
                    <a:pt x="48" y="21"/>
                  </a:cubicBezTo>
                  <a:cubicBezTo>
                    <a:pt x="45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7112262" y="5846125"/>
              <a:ext cx="87388" cy="42213"/>
            </a:xfrm>
            <a:custGeom>
              <a:avLst/>
              <a:gdLst>
                <a:gd name="T0" fmla="*/ 40 w 50"/>
                <a:gd name="T1" fmla="*/ 3 h 24"/>
                <a:gd name="T2" fmla="*/ 34 w 50"/>
                <a:gd name="T3" fmla="*/ 0 h 24"/>
                <a:gd name="T4" fmla="*/ 4 w 50"/>
                <a:gd name="T5" fmla="*/ 0 h 24"/>
                <a:gd name="T6" fmla="*/ 1 w 50"/>
                <a:gd name="T7" fmla="*/ 3 h 24"/>
                <a:gd name="T8" fmla="*/ 9 w 50"/>
                <a:gd name="T9" fmla="*/ 21 h 24"/>
                <a:gd name="T10" fmla="*/ 15 w 50"/>
                <a:gd name="T11" fmla="*/ 24 h 24"/>
                <a:gd name="T12" fmla="*/ 46 w 50"/>
                <a:gd name="T13" fmla="*/ 24 h 24"/>
                <a:gd name="T14" fmla="*/ 49 w 50"/>
                <a:gd name="T15" fmla="*/ 21 h 24"/>
                <a:gd name="T16" fmla="*/ 40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3"/>
                    <a:pt x="12" y="24"/>
                    <a:pt x="15" y="24"/>
                  </a:cubicBezTo>
                  <a:cubicBezTo>
                    <a:pt x="25" y="24"/>
                    <a:pt x="36" y="24"/>
                    <a:pt x="46" y="24"/>
                  </a:cubicBezTo>
                  <a:cubicBezTo>
                    <a:pt x="49" y="24"/>
                    <a:pt x="50" y="23"/>
                    <a:pt x="49" y="21"/>
                  </a:cubicBezTo>
                  <a:cubicBezTo>
                    <a:pt x="46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7195948" y="5846125"/>
              <a:ext cx="91091" cy="42213"/>
            </a:xfrm>
            <a:custGeom>
              <a:avLst/>
              <a:gdLst>
                <a:gd name="T0" fmla="*/ 40 w 52"/>
                <a:gd name="T1" fmla="*/ 3 h 24"/>
                <a:gd name="T2" fmla="*/ 34 w 52"/>
                <a:gd name="T3" fmla="*/ 0 h 24"/>
                <a:gd name="T4" fmla="*/ 4 w 52"/>
                <a:gd name="T5" fmla="*/ 0 h 24"/>
                <a:gd name="T6" fmla="*/ 1 w 52"/>
                <a:gd name="T7" fmla="*/ 3 h 24"/>
                <a:gd name="T8" fmla="*/ 11 w 52"/>
                <a:gd name="T9" fmla="*/ 21 h 24"/>
                <a:gd name="T10" fmla="*/ 16 w 52"/>
                <a:gd name="T11" fmla="*/ 24 h 24"/>
                <a:gd name="T12" fmla="*/ 48 w 52"/>
                <a:gd name="T13" fmla="*/ 24 h 24"/>
                <a:gd name="T14" fmla="*/ 51 w 52"/>
                <a:gd name="T15" fmla="*/ 21 h 24"/>
                <a:gd name="T16" fmla="*/ 40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7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7" y="24"/>
                    <a:pt x="38" y="24"/>
                    <a:pt x="48" y="24"/>
                  </a:cubicBezTo>
                  <a:cubicBezTo>
                    <a:pt x="51" y="24"/>
                    <a:pt x="52" y="23"/>
                    <a:pt x="51" y="21"/>
                  </a:cubicBezTo>
                  <a:cubicBezTo>
                    <a:pt x="47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113960" y="5797247"/>
              <a:ext cx="87388" cy="39991"/>
            </a:xfrm>
            <a:custGeom>
              <a:avLst/>
              <a:gdLst>
                <a:gd name="T0" fmla="*/ 49 w 50"/>
                <a:gd name="T1" fmla="*/ 2 h 23"/>
                <a:gd name="T2" fmla="*/ 47 w 50"/>
                <a:gd name="T3" fmla="*/ 0 h 23"/>
                <a:gd name="T4" fmla="*/ 18 w 50"/>
                <a:gd name="T5" fmla="*/ 0 h 23"/>
                <a:gd name="T6" fmla="*/ 13 w 50"/>
                <a:gd name="T7" fmla="*/ 2 h 23"/>
                <a:gd name="T8" fmla="*/ 1 w 50"/>
                <a:gd name="T9" fmla="*/ 21 h 23"/>
                <a:gd name="T10" fmla="*/ 4 w 50"/>
                <a:gd name="T11" fmla="*/ 23 h 23"/>
                <a:gd name="T12" fmla="*/ 34 w 50"/>
                <a:gd name="T13" fmla="*/ 23 h 23"/>
                <a:gd name="T14" fmla="*/ 39 w 50"/>
                <a:gd name="T15" fmla="*/ 21 h 23"/>
                <a:gd name="T16" fmla="*/ 49 w 5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">
                  <a:moveTo>
                    <a:pt x="49" y="2"/>
                  </a:moveTo>
                  <a:cubicBezTo>
                    <a:pt x="50" y="1"/>
                    <a:pt x="49" y="0"/>
                    <a:pt x="47" y="0"/>
                  </a:cubicBezTo>
                  <a:cubicBezTo>
                    <a:pt x="37" y="0"/>
                    <a:pt x="28" y="0"/>
                    <a:pt x="18" y="0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9" y="9"/>
                    <a:pt x="5" y="15"/>
                    <a:pt x="1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9" y="22"/>
                    <a:pt x="39" y="21"/>
                  </a:cubicBezTo>
                  <a:cubicBezTo>
                    <a:pt x="43" y="15"/>
                    <a:pt x="46" y="9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6197645" y="5797247"/>
              <a:ext cx="82204" cy="39991"/>
            </a:xfrm>
            <a:custGeom>
              <a:avLst/>
              <a:gdLst>
                <a:gd name="T0" fmla="*/ 47 w 47"/>
                <a:gd name="T1" fmla="*/ 2 h 23"/>
                <a:gd name="T2" fmla="*/ 44 w 47"/>
                <a:gd name="T3" fmla="*/ 0 h 23"/>
                <a:gd name="T4" fmla="*/ 15 w 47"/>
                <a:gd name="T5" fmla="*/ 0 h 23"/>
                <a:gd name="T6" fmla="*/ 10 w 47"/>
                <a:gd name="T7" fmla="*/ 2 h 23"/>
                <a:gd name="T8" fmla="*/ 0 w 47"/>
                <a:gd name="T9" fmla="*/ 21 h 23"/>
                <a:gd name="T10" fmla="*/ 3 w 47"/>
                <a:gd name="T11" fmla="*/ 23 h 23"/>
                <a:gd name="T12" fmla="*/ 33 w 47"/>
                <a:gd name="T13" fmla="*/ 23 h 23"/>
                <a:gd name="T14" fmla="*/ 38 w 47"/>
                <a:gd name="T15" fmla="*/ 21 h 23"/>
                <a:gd name="T16" fmla="*/ 47 w 4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3">
                  <a:moveTo>
                    <a:pt x="47" y="2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4" y="0"/>
                    <a:pt x="25" y="0"/>
                    <a:pt x="15" y="0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5" y="23"/>
                    <a:pt x="38" y="22"/>
                    <a:pt x="38" y="21"/>
                  </a:cubicBezTo>
                  <a:cubicBezTo>
                    <a:pt x="41" y="15"/>
                    <a:pt x="44" y="9"/>
                    <a:pt x="4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6279850" y="5797247"/>
              <a:ext cx="80723" cy="39991"/>
            </a:xfrm>
            <a:custGeom>
              <a:avLst/>
              <a:gdLst>
                <a:gd name="T0" fmla="*/ 45 w 46"/>
                <a:gd name="T1" fmla="*/ 2 h 23"/>
                <a:gd name="T2" fmla="*/ 42 w 46"/>
                <a:gd name="T3" fmla="*/ 0 h 23"/>
                <a:gd name="T4" fmla="*/ 13 w 46"/>
                <a:gd name="T5" fmla="*/ 0 h 23"/>
                <a:gd name="T6" fmla="*/ 8 w 46"/>
                <a:gd name="T7" fmla="*/ 2 h 23"/>
                <a:gd name="T8" fmla="*/ 0 w 46"/>
                <a:gd name="T9" fmla="*/ 21 h 23"/>
                <a:gd name="T10" fmla="*/ 3 w 46"/>
                <a:gd name="T11" fmla="*/ 23 h 23"/>
                <a:gd name="T12" fmla="*/ 33 w 46"/>
                <a:gd name="T13" fmla="*/ 23 h 23"/>
                <a:gd name="T14" fmla="*/ 38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4" y="0"/>
                    <a:pt x="42" y="0"/>
                  </a:cubicBezTo>
                  <a:cubicBezTo>
                    <a:pt x="33" y="0"/>
                    <a:pt x="23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9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41" y="15"/>
                    <a:pt x="43" y="9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6362795" y="5797247"/>
              <a:ext cx="77020" cy="39991"/>
            </a:xfrm>
            <a:custGeom>
              <a:avLst/>
              <a:gdLst>
                <a:gd name="T0" fmla="*/ 44 w 44"/>
                <a:gd name="T1" fmla="*/ 2 h 23"/>
                <a:gd name="T2" fmla="*/ 40 w 44"/>
                <a:gd name="T3" fmla="*/ 0 h 23"/>
                <a:gd name="T4" fmla="*/ 12 w 44"/>
                <a:gd name="T5" fmla="*/ 0 h 23"/>
                <a:gd name="T6" fmla="*/ 7 w 44"/>
                <a:gd name="T7" fmla="*/ 2 h 23"/>
                <a:gd name="T8" fmla="*/ 0 w 44"/>
                <a:gd name="T9" fmla="*/ 21 h 23"/>
                <a:gd name="T10" fmla="*/ 4 w 44"/>
                <a:gd name="T11" fmla="*/ 23 h 23"/>
                <a:gd name="T12" fmla="*/ 34 w 44"/>
                <a:gd name="T13" fmla="*/ 23 h 23"/>
                <a:gd name="T14" fmla="*/ 39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0" y="0"/>
                  </a:cubicBezTo>
                  <a:cubicBezTo>
                    <a:pt x="31" y="0"/>
                    <a:pt x="21" y="0"/>
                    <a:pt x="12" y="0"/>
                  </a:cubicBezTo>
                  <a:cubicBezTo>
                    <a:pt x="10" y="0"/>
                    <a:pt x="7" y="1"/>
                    <a:pt x="7" y="2"/>
                  </a:cubicBezTo>
                  <a:cubicBezTo>
                    <a:pt x="5" y="9"/>
                    <a:pt x="3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2" y="9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444999" y="5797247"/>
              <a:ext cx="73317" cy="39991"/>
            </a:xfrm>
            <a:custGeom>
              <a:avLst/>
              <a:gdLst>
                <a:gd name="T0" fmla="*/ 42 w 42"/>
                <a:gd name="T1" fmla="*/ 2 h 23"/>
                <a:gd name="T2" fmla="*/ 39 w 42"/>
                <a:gd name="T3" fmla="*/ 0 h 23"/>
                <a:gd name="T4" fmla="*/ 10 w 42"/>
                <a:gd name="T5" fmla="*/ 0 h 23"/>
                <a:gd name="T6" fmla="*/ 5 w 42"/>
                <a:gd name="T7" fmla="*/ 2 h 23"/>
                <a:gd name="T8" fmla="*/ 1 w 42"/>
                <a:gd name="T9" fmla="*/ 21 h 23"/>
                <a:gd name="T10" fmla="*/ 4 w 42"/>
                <a:gd name="T11" fmla="*/ 23 h 23"/>
                <a:gd name="T12" fmla="*/ 34 w 42"/>
                <a:gd name="T13" fmla="*/ 23 h 23"/>
                <a:gd name="T14" fmla="*/ 39 w 42"/>
                <a:gd name="T15" fmla="*/ 21 h 23"/>
                <a:gd name="T16" fmla="*/ 42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2" y="2"/>
                  </a:moveTo>
                  <a:cubicBezTo>
                    <a:pt x="42" y="1"/>
                    <a:pt x="41" y="0"/>
                    <a:pt x="39" y="0"/>
                  </a:cubicBezTo>
                  <a:cubicBezTo>
                    <a:pt x="29" y="0"/>
                    <a:pt x="19" y="0"/>
                    <a:pt x="10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4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1" y="9"/>
                    <a:pt x="4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6527204" y="5797247"/>
              <a:ext cx="71836" cy="39991"/>
            </a:xfrm>
            <a:custGeom>
              <a:avLst/>
              <a:gdLst>
                <a:gd name="T0" fmla="*/ 41 w 41"/>
                <a:gd name="T1" fmla="*/ 2 h 23"/>
                <a:gd name="T2" fmla="*/ 37 w 41"/>
                <a:gd name="T3" fmla="*/ 0 h 23"/>
                <a:gd name="T4" fmla="*/ 8 w 41"/>
                <a:gd name="T5" fmla="*/ 0 h 23"/>
                <a:gd name="T6" fmla="*/ 4 w 41"/>
                <a:gd name="T7" fmla="*/ 2 h 23"/>
                <a:gd name="T8" fmla="*/ 1 w 41"/>
                <a:gd name="T9" fmla="*/ 21 h 23"/>
                <a:gd name="T10" fmla="*/ 4 w 41"/>
                <a:gd name="T11" fmla="*/ 23 h 23"/>
                <a:gd name="T12" fmla="*/ 34 w 41"/>
                <a:gd name="T13" fmla="*/ 23 h 23"/>
                <a:gd name="T14" fmla="*/ 39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8" y="0"/>
                    <a:pt x="8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3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7" y="23"/>
                    <a:pt x="39" y="22"/>
                    <a:pt x="39" y="21"/>
                  </a:cubicBezTo>
                  <a:cubicBezTo>
                    <a:pt x="39" y="15"/>
                    <a:pt x="40" y="9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6610889" y="5797247"/>
              <a:ext cx="66652" cy="39991"/>
            </a:xfrm>
            <a:custGeom>
              <a:avLst/>
              <a:gdLst>
                <a:gd name="T0" fmla="*/ 38 w 38"/>
                <a:gd name="T1" fmla="*/ 2 h 23"/>
                <a:gd name="T2" fmla="*/ 34 w 38"/>
                <a:gd name="T3" fmla="*/ 0 h 23"/>
                <a:gd name="T4" fmla="*/ 5 w 38"/>
                <a:gd name="T5" fmla="*/ 0 h 23"/>
                <a:gd name="T6" fmla="*/ 1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5" y="0"/>
                    <a:pt x="15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9"/>
                    <a:pt x="0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8" y="15"/>
                    <a:pt x="38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6693094" y="5797247"/>
              <a:ext cx="66652" cy="39991"/>
            </a:xfrm>
            <a:custGeom>
              <a:avLst/>
              <a:gdLst>
                <a:gd name="T0" fmla="*/ 36 w 38"/>
                <a:gd name="T1" fmla="*/ 2 h 23"/>
                <a:gd name="T2" fmla="*/ 32 w 38"/>
                <a:gd name="T3" fmla="*/ 0 h 23"/>
                <a:gd name="T4" fmla="*/ 4 w 38"/>
                <a:gd name="T5" fmla="*/ 0 h 23"/>
                <a:gd name="T6" fmla="*/ 0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6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7" y="15"/>
                    <a:pt x="37" y="9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772336" y="5797247"/>
              <a:ext cx="69615" cy="39991"/>
            </a:xfrm>
            <a:custGeom>
              <a:avLst/>
              <a:gdLst>
                <a:gd name="T0" fmla="*/ 37 w 40"/>
                <a:gd name="T1" fmla="*/ 2 h 23"/>
                <a:gd name="T2" fmla="*/ 33 w 40"/>
                <a:gd name="T3" fmla="*/ 0 h 23"/>
                <a:gd name="T4" fmla="*/ 4 w 40"/>
                <a:gd name="T5" fmla="*/ 0 h 23"/>
                <a:gd name="T6" fmla="*/ 0 w 40"/>
                <a:gd name="T7" fmla="*/ 2 h 23"/>
                <a:gd name="T8" fmla="*/ 2 w 40"/>
                <a:gd name="T9" fmla="*/ 21 h 23"/>
                <a:gd name="T10" fmla="*/ 6 w 40"/>
                <a:gd name="T11" fmla="*/ 23 h 23"/>
                <a:gd name="T12" fmla="*/ 36 w 40"/>
                <a:gd name="T13" fmla="*/ 23 h 23"/>
                <a:gd name="T14" fmla="*/ 40 w 40"/>
                <a:gd name="T15" fmla="*/ 21 h 23"/>
                <a:gd name="T16" fmla="*/ 37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2"/>
                    <a:pt x="4" y="23"/>
                    <a:pt x="6" y="23"/>
                  </a:cubicBezTo>
                  <a:cubicBezTo>
                    <a:pt x="16" y="23"/>
                    <a:pt x="26" y="23"/>
                    <a:pt x="36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9" y="15"/>
                    <a:pt x="38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6850837" y="5797247"/>
              <a:ext cx="74058" cy="39991"/>
            </a:xfrm>
            <a:custGeom>
              <a:avLst/>
              <a:gdLst>
                <a:gd name="T0" fmla="*/ 37 w 42"/>
                <a:gd name="T1" fmla="*/ 2 h 23"/>
                <a:gd name="T2" fmla="*/ 33 w 42"/>
                <a:gd name="T3" fmla="*/ 0 h 23"/>
                <a:gd name="T4" fmla="*/ 4 w 42"/>
                <a:gd name="T5" fmla="*/ 0 h 23"/>
                <a:gd name="T6" fmla="*/ 1 w 42"/>
                <a:gd name="T7" fmla="*/ 2 h 23"/>
                <a:gd name="T8" fmla="*/ 4 w 42"/>
                <a:gd name="T9" fmla="*/ 21 h 23"/>
                <a:gd name="T10" fmla="*/ 9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7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4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2" y="9"/>
                    <a:pt x="3" y="15"/>
                    <a:pt x="4" y="21"/>
                  </a:cubicBezTo>
                  <a:cubicBezTo>
                    <a:pt x="4" y="22"/>
                    <a:pt x="6" y="23"/>
                    <a:pt x="9" y="23"/>
                  </a:cubicBezTo>
                  <a:cubicBezTo>
                    <a:pt x="19" y="23"/>
                    <a:pt x="29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6931561" y="5797247"/>
              <a:ext cx="77020" cy="39991"/>
            </a:xfrm>
            <a:custGeom>
              <a:avLst/>
              <a:gdLst>
                <a:gd name="T0" fmla="*/ 37 w 44"/>
                <a:gd name="T1" fmla="*/ 2 h 23"/>
                <a:gd name="T2" fmla="*/ 32 w 44"/>
                <a:gd name="T3" fmla="*/ 0 h 23"/>
                <a:gd name="T4" fmla="*/ 3 w 44"/>
                <a:gd name="T5" fmla="*/ 0 h 23"/>
                <a:gd name="T6" fmla="*/ 0 w 44"/>
                <a:gd name="T7" fmla="*/ 2 h 23"/>
                <a:gd name="T8" fmla="*/ 5 w 44"/>
                <a:gd name="T9" fmla="*/ 21 h 23"/>
                <a:gd name="T10" fmla="*/ 10 w 44"/>
                <a:gd name="T11" fmla="*/ 23 h 23"/>
                <a:gd name="T12" fmla="*/ 40 w 44"/>
                <a:gd name="T13" fmla="*/ 23 h 23"/>
                <a:gd name="T14" fmla="*/ 43 w 44"/>
                <a:gd name="T15" fmla="*/ 21 h 23"/>
                <a:gd name="T16" fmla="*/ 37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9"/>
                    <a:pt x="3" y="15"/>
                    <a:pt x="5" y="21"/>
                  </a:cubicBezTo>
                  <a:cubicBezTo>
                    <a:pt x="5" y="22"/>
                    <a:pt x="8" y="23"/>
                    <a:pt x="10" y="23"/>
                  </a:cubicBezTo>
                  <a:cubicBezTo>
                    <a:pt x="20" y="23"/>
                    <a:pt x="30" y="23"/>
                    <a:pt x="40" y="23"/>
                  </a:cubicBezTo>
                  <a:cubicBezTo>
                    <a:pt x="42" y="23"/>
                    <a:pt x="44" y="22"/>
                    <a:pt x="43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010062" y="5797247"/>
              <a:ext cx="80723" cy="39991"/>
            </a:xfrm>
            <a:custGeom>
              <a:avLst/>
              <a:gdLst>
                <a:gd name="T0" fmla="*/ 37 w 46"/>
                <a:gd name="T1" fmla="*/ 2 h 23"/>
                <a:gd name="T2" fmla="*/ 32 w 46"/>
                <a:gd name="T3" fmla="*/ 0 h 23"/>
                <a:gd name="T4" fmla="*/ 3 w 46"/>
                <a:gd name="T5" fmla="*/ 0 h 23"/>
                <a:gd name="T6" fmla="*/ 0 w 46"/>
                <a:gd name="T7" fmla="*/ 2 h 23"/>
                <a:gd name="T8" fmla="*/ 7 w 46"/>
                <a:gd name="T9" fmla="*/ 21 h 23"/>
                <a:gd name="T10" fmla="*/ 12 w 46"/>
                <a:gd name="T11" fmla="*/ 23 h 23"/>
                <a:gd name="T12" fmla="*/ 42 w 46"/>
                <a:gd name="T13" fmla="*/ 23 h 23"/>
                <a:gd name="T14" fmla="*/ 45 w 46"/>
                <a:gd name="T15" fmla="*/ 21 h 23"/>
                <a:gd name="T16" fmla="*/ 37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37" y="2"/>
                  </a:moveTo>
                  <a:cubicBezTo>
                    <a:pt x="37" y="1"/>
                    <a:pt x="34" y="0"/>
                    <a:pt x="32" y="0"/>
                  </a:cubicBezTo>
                  <a:cubicBezTo>
                    <a:pt x="23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9"/>
                    <a:pt x="5" y="15"/>
                    <a:pt x="7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2" y="23"/>
                    <a:pt x="32" y="23"/>
                    <a:pt x="42" y="23"/>
                  </a:cubicBezTo>
                  <a:cubicBezTo>
                    <a:pt x="45" y="23"/>
                    <a:pt x="46" y="22"/>
                    <a:pt x="45" y="21"/>
                  </a:cubicBezTo>
                  <a:cubicBezTo>
                    <a:pt x="43" y="15"/>
                    <a:pt x="40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089304" y="5797247"/>
              <a:ext cx="83686" cy="39991"/>
            </a:xfrm>
            <a:custGeom>
              <a:avLst/>
              <a:gdLst>
                <a:gd name="T0" fmla="*/ 38 w 48"/>
                <a:gd name="T1" fmla="*/ 2 h 23"/>
                <a:gd name="T2" fmla="*/ 32 w 48"/>
                <a:gd name="T3" fmla="*/ 0 h 23"/>
                <a:gd name="T4" fmla="*/ 4 w 48"/>
                <a:gd name="T5" fmla="*/ 0 h 23"/>
                <a:gd name="T6" fmla="*/ 1 w 48"/>
                <a:gd name="T7" fmla="*/ 2 h 23"/>
                <a:gd name="T8" fmla="*/ 9 w 48"/>
                <a:gd name="T9" fmla="*/ 21 h 23"/>
                <a:gd name="T10" fmla="*/ 15 w 48"/>
                <a:gd name="T11" fmla="*/ 23 h 23"/>
                <a:gd name="T12" fmla="*/ 45 w 48"/>
                <a:gd name="T13" fmla="*/ 23 h 23"/>
                <a:gd name="T14" fmla="*/ 47 w 48"/>
                <a:gd name="T15" fmla="*/ 21 h 23"/>
                <a:gd name="T16" fmla="*/ 38 w 4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38" y="2"/>
                  </a:moveTo>
                  <a:cubicBezTo>
                    <a:pt x="37" y="1"/>
                    <a:pt x="35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25" y="23"/>
                    <a:pt x="35" y="23"/>
                    <a:pt x="45" y="23"/>
                  </a:cubicBezTo>
                  <a:cubicBezTo>
                    <a:pt x="47" y="23"/>
                    <a:pt x="48" y="22"/>
                    <a:pt x="47" y="21"/>
                  </a:cubicBezTo>
                  <a:cubicBezTo>
                    <a:pt x="44" y="15"/>
                    <a:pt x="41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170028" y="5797247"/>
              <a:ext cx="85167" cy="39991"/>
            </a:xfrm>
            <a:custGeom>
              <a:avLst/>
              <a:gdLst>
                <a:gd name="T0" fmla="*/ 37 w 49"/>
                <a:gd name="T1" fmla="*/ 2 h 23"/>
                <a:gd name="T2" fmla="*/ 32 w 49"/>
                <a:gd name="T3" fmla="*/ 0 h 23"/>
                <a:gd name="T4" fmla="*/ 3 w 49"/>
                <a:gd name="T5" fmla="*/ 0 h 23"/>
                <a:gd name="T6" fmla="*/ 0 w 49"/>
                <a:gd name="T7" fmla="*/ 2 h 23"/>
                <a:gd name="T8" fmla="*/ 10 w 49"/>
                <a:gd name="T9" fmla="*/ 21 h 23"/>
                <a:gd name="T10" fmla="*/ 16 w 49"/>
                <a:gd name="T11" fmla="*/ 23 h 23"/>
                <a:gd name="T12" fmla="*/ 46 w 49"/>
                <a:gd name="T13" fmla="*/ 23 h 23"/>
                <a:gd name="T14" fmla="*/ 48 w 49"/>
                <a:gd name="T15" fmla="*/ 21 h 23"/>
                <a:gd name="T16" fmla="*/ 37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4" y="9"/>
                    <a:pt x="7" y="15"/>
                    <a:pt x="10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6" y="23"/>
                    <a:pt x="36" y="23"/>
                    <a:pt x="46" y="23"/>
                  </a:cubicBezTo>
                  <a:cubicBezTo>
                    <a:pt x="48" y="23"/>
                    <a:pt x="49" y="22"/>
                    <a:pt x="48" y="21"/>
                  </a:cubicBezTo>
                  <a:cubicBezTo>
                    <a:pt x="45" y="15"/>
                    <a:pt x="41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145064" y="5746147"/>
              <a:ext cx="82945" cy="42213"/>
            </a:xfrm>
            <a:custGeom>
              <a:avLst/>
              <a:gdLst>
                <a:gd name="T0" fmla="*/ 47 w 47"/>
                <a:gd name="T1" fmla="*/ 3 h 24"/>
                <a:gd name="T2" fmla="*/ 44 w 47"/>
                <a:gd name="T3" fmla="*/ 0 h 24"/>
                <a:gd name="T4" fmla="*/ 17 w 47"/>
                <a:gd name="T5" fmla="*/ 0 h 24"/>
                <a:gd name="T6" fmla="*/ 12 w 47"/>
                <a:gd name="T7" fmla="*/ 3 h 24"/>
                <a:gd name="T8" fmla="*/ 1 w 47"/>
                <a:gd name="T9" fmla="*/ 21 h 24"/>
                <a:gd name="T10" fmla="*/ 3 w 47"/>
                <a:gd name="T11" fmla="*/ 24 h 24"/>
                <a:gd name="T12" fmla="*/ 31 w 47"/>
                <a:gd name="T13" fmla="*/ 24 h 24"/>
                <a:gd name="T14" fmla="*/ 37 w 47"/>
                <a:gd name="T15" fmla="*/ 21 h 24"/>
                <a:gd name="T16" fmla="*/ 47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7" y="3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5" y="0"/>
                    <a:pt x="26" y="0"/>
                    <a:pt x="17" y="0"/>
                  </a:cubicBezTo>
                  <a:cubicBezTo>
                    <a:pt x="15" y="0"/>
                    <a:pt x="13" y="1"/>
                    <a:pt x="12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2" y="24"/>
                    <a:pt x="22" y="24"/>
                    <a:pt x="31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40" y="15"/>
                    <a:pt x="43" y="9"/>
                    <a:pt x="4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222085" y="5746147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3 w 46"/>
                <a:gd name="T3" fmla="*/ 0 h 24"/>
                <a:gd name="T4" fmla="*/ 16 w 46"/>
                <a:gd name="T5" fmla="*/ 0 h 24"/>
                <a:gd name="T6" fmla="*/ 11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2 w 46"/>
                <a:gd name="T13" fmla="*/ 24 h 24"/>
                <a:gd name="T14" fmla="*/ 37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5" y="0"/>
                    <a:pt x="16" y="0"/>
                  </a:cubicBezTo>
                  <a:cubicBezTo>
                    <a:pt x="14" y="0"/>
                    <a:pt x="12" y="1"/>
                    <a:pt x="11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7" y="23"/>
                    <a:pt x="37" y="21"/>
                  </a:cubicBezTo>
                  <a:cubicBezTo>
                    <a:pt x="40" y="15"/>
                    <a:pt x="43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6301327" y="5746147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1 w 44"/>
                <a:gd name="T3" fmla="*/ 0 h 24"/>
                <a:gd name="T4" fmla="*/ 14 w 44"/>
                <a:gd name="T5" fmla="*/ 0 h 24"/>
                <a:gd name="T6" fmla="*/ 9 w 44"/>
                <a:gd name="T7" fmla="*/ 3 h 24"/>
                <a:gd name="T8" fmla="*/ 1 w 44"/>
                <a:gd name="T9" fmla="*/ 21 h 24"/>
                <a:gd name="T10" fmla="*/ 4 w 44"/>
                <a:gd name="T11" fmla="*/ 24 h 24"/>
                <a:gd name="T12" fmla="*/ 32 w 44"/>
                <a:gd name="T13" fmla="*/ 24 h 24"/>
                <a:gd name="T14" fmla="*/ 37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2" y="0"/>
                    <a:pt x="23" y="0"/>
                    <a:pt x="14" y="0"/>
                  </a:cubicBezTo>
                  <a:cubicBezTo>
                    <a:pt x="12" y="0"/>
                    <a:pt x="9" y="1"/>
                    <a:pt x="9" y="3"/>
                  </a:cubicBezTo>
                  <a:cubicBezTo>
                    <a:pt x="6" y="9"/>
                    <a:pt x="3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39" y="15"/>
                    <a:pt x="41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6379828" y="5746147"/>
              <a:ext cx="74058" cy="42213"/>
            </a:xfrm>
            <a:custGeom>
              <a:avLst/>
              <a:gdLst>
                <a:gd name="T0" fmla="*/ 41 w 42"/>
                <a:gd name="T1" fmla="*/ 3 h 24"/>
                <a:gd name="T2" fmla="*/ 38 w 42"/>
                <a:gd name="T3" fmla="*/ 0 h 24"/>
                <a:gd name="T4" fmla="*/ 11 w 42"/>
                <a:gd name="T5" fmla="*/ 0 h 24"/>
                <a:gd name="T6" fmla="*/ 7 w 42"/>
                <a:gd name="T7" fmla="*/ 3 h 24"/>
                <a:gd name="T8" fmla="*/ 0 w 42"/>
                <a:gd name="T9" fmla="*/ 21 h 24"/>
                <a:gd name="T10" fmla="*/ 3 w 42"/>
                <a:gd name="T11" fmla="*/ 24 h 24"/>
                <a:gd name="T12" fmla="*/ 32 w 42"/>
                <a:gd name="T13" fmla="*/ 24 h 24"/>
                <a:gd name="T14" fmla="*/ 36 w 42"/>
                <a:gd name="T15" fmla="*/ 21 h 24"/>
                <a:gd name="T16" fmla="*/ 41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3"/>
                  </a:moveTo>
                  <a:cubicBezTo>
                    <a:pt x="42" y="1"/>
                    <a:pt x="41" y="0"/>
                    <a:pt x="38" y="0"/>
                  </a:cubicBezTo>
                  <a:cubicBezTo>
                    <a:pt x="29" y="0"/>
                    <a:pt x="20" y="0"/>
                    <a:pt x="11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5" y="9"/>
                    <a:pt x="2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8" y="15"/>
                    <a:pt x="40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6459070" y="5746147"/>
              <a:ext cx="69615" cy="42213"/>
            </a:xfrm>
            <a:custGeom>
              <a:avLst/>
              <a:gdLst>
                <a:gd name="T0" fmla="*/ 39 w 40"/>
                <a:gd name="T1" fmla="*/ 3 h 24"/>
                <a:gd name="T2" fmla="*/ 36 w 40"/>
                <a:gd name="T3" fmla="*/ 0 h 24"/>
                <a:gd name="T4" fmla="*/ 9 w 40"/>
                <a:gd name="T5" fmla="*/ 0 h 24"/>
                <a:gd name="T6" fmla="*/ 5 w 40"/>
                <a:gd name="T7" fmla="*/ 3 h 24"/>
                <a:gd name="T8" fmla="*/ 0 w 40"/>
                <a:gd name="T9" fmla="*/ 21 h 24"/>
                <a:gd name="T10" fmla="*/ 3 w 40"/>
                <a:gd name="T11" fmla="*/ 24 h 24"/>
                <a:gd name="T12" fmla="*/ 32 w 40"/>
                <a:gd name="T13" fmla="*/ 24 h 24"/>
                <a:gd name="T14" fmla="*/ 36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40" y="1"/>
                    <a:pt x="38" y="0"/>
                    <a:pt x="36" y="0"/>
                  </a:cubicBezTo>
                  <a:cubicBezTo>
                    <a:pt x="27" y="0"/>
                    <a:pt x="18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7" y="15"/>
                    <a:pt x="38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6536091" y="5746147"/>
              <a:ext cx="66652" cy="42213"/>
            </a:xfrm>
            <a:custGeom>
              <a:avLst/>
              <a:gdLst>
                <a:gd name="T0" fmla="*/ 38 w 38"/>
                <a:gd name="T1" fmla="*/ 3 h 24"/>
                <a:gd name="T2" fmla="*/ 35 w 38"/>
                <a:gd name="T3" fmla="*/ 0 h 24"/>
                <a:gd name="T4" fmla="*/ 8 w 38"/>
                <a:gd name="T5" fmla="*/ 0 h 24"/>
                <a:gd name="T6" fmla="*/ 4 w 38"/>
                <a:gd name="T7" fmla="*/ 3 h 24"/>
                <a:gd name="T8" fmla="*/ 0 w 38"/>
                <a:gd name="T9" fmla="*/ 21 h 24"/>
                <a:gd name="T10" fmla="*/ 4 w 38"/>
                <a:gd name="T11" fmla="*/ 24 h 24"/>
                <a:gd name="T12" fmla="*/ 32 w 38"/>
                <a:gd name="T13" fmla="*/ 24 h 24"/>
                <a:gd name="T14" fmla="*/ 37 w 38"/>
                <a:gd name="T15" fmla="*/ 21 h 24"/>
                <a:gd name="T16" fmla="*/ 38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8" y="3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7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5" y="24"/>
                    <a:pt x="36" y="23"/>
                    <a:pt x="37" y="21"/>
                  </a:cubicBezTo>
                  <a:cubicBezTo>
                    <a:pt x="37" y="15"/>
                    <a:pt x="38" y="9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6614592" y="5746147"/>
              <a:ext cx="62949" cy="42213"/>
            </a:xfrm>
            <a:custGeom>
              <a:avLst/>
              <a:gdLst>
                <a:gd name="T0" fmla="*/ 36 w 36"/>
                <a:gd name="T1" fmla="*/ 3 h 24"/>
                <a:gd name="T2" fmla="*/ 33 w 36"/>
                <a:gd name="T3" fmla="*/ 0 h 24"/>
                <a:gd name="T4" fmla="*/ 5 w 36"/>
                <a:gd name="T5" fmla="*/ 0 h 24"/>
                <a:gd name="T6" fmla="*/ 2 w 36"/>
                <a:gd name="T7" fmla="*/ 3 h 24"/>
                <a:gd name="T8" fmla="*/ 0 w 36"/>
                <a:gd name="T9" fmla="*/ 21 h 24"/>
                <a:gd name="T10" fmla="*/ 4 w 36"/>
                <a:gd name="T11" fmla="*/ 24 h 24"/>
                <a:gd name="T12" fmla="*/ 32 w 36"/>
                <a:gd name="T13" fmla="*/ 24 h 24"/>
                <a:gd name="T14" fmla="*/ 36 w 36"/>
                <a:gd name="T15" fmla="*/ 21 h 24"/>
                <a:gd name="T16" fmla="*/ 36 w 3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36" y="3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4" y="0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6" y="15"/>
                    <a:pt x="36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691613" y="5746147"/>
              <a:ext cx="65171" cy="42213"/>
            </a:xfrm>
            <a:custGeom>
              <a:avLst/>
              <a:gdLst>
                <a:gd name="T0" fmla="*/ 35 w 37"/>
                <a:gd name="T1" fmla="*/ 3 h 24"/>
                <a:gd name="T2" fmla="*/ 31 w 37"/>
                <a:gd name="T3" fmla="*/ 0 h 24"/>
                <a:gd name="T4" fmla="*/ 4 w 37"/>
                <a:gd name="T5" fmla="*/ 0 h 24"/>
                <a:gd name="T6" fmla="*/ 0 w 37"/>
                <a:gd name="T7" fmla="*/ 3 h 24"/>
                <a:gd name="T8" fmla="*/ 1 w 37"/>
                <a:gd name="T9" fmla="*/ 21 h 24"/>
                <a:gd name="T10" fmla="*/ 5 w 37"/>
                <a:gd name="T11" fmla="*/ 24 h 24"/>
                <a:gd name="T12" fmla="*/ 33 w 37"/>
                <a:gd name="T13" fmla="*/ 24 h 24"/>
                <a:gd name="T14" fmla="*/ 37 w 37"/>
                <a:gd name="T15" fmla="*/ 21 h 24"/>
                <a:gd name="T16" fmla="*/ 35 w 3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3"/>
                    <a:pt x="2" y="24"/>
                    <a:pt x="5" y="24"/>
                  </a:cubicBezTo>
                  <a:cubicBezTo>
                    <a:pt x="14" y="24"/>
                    <a:pt x="23" y="24"/>
                    <a:pt x="33" y="24"/>
                  </a:cubicBezTo>
                  <a:cubicBezTo>
                    <a:pt x="35" y="24"/>
                    <a:pt x="37" y="23"/>
                    <a:pt x="37" y="21"/>
                  </a:cubicBezTo>
                  <a:cubicBezTo>
                    <a:pt x="36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6767152" y="5746147"/>
              <a:ext cx="66652" cy="42213"/>
            </a:xfrm>
            <a:custGeom>
              <a:avLst/>
              <a:gdLst>
                <a:gd name="T0" fmla="*/ 35 w 38"/>
                <a:gd name="T1" fmla="*/ 3 h 24"/>
                <a:gd name="T2" fmla="*/ 31 w 38"/>
                <a:gd name="T3" fmla="*/ 0 h 24"/>
                <a:gd name="T4" fmla="*/ 4 w 38"/>
                <a:gd name="T5" fmla="*/ 0 h 24"/>
                <a:gd name="T6" fmla="*/ 0 w 38"/>
                <a:gd name="T7" fmla="*/ 3 h 24"/>
                <a:gd name="T8" fmla="*/ 2 w 38"/>
                <a:gd name="T9" fmla="*/ 21 h 24"/>
                <a:gd name="T10" fmla="*/ 6 w 38"/>
                <a:gd name="T11" fmla="*/ 24 h 24"/>
                <a:gd name="T12" fmla="*/ 35 w 38"/>
                <a:gd name="T13" fmla="*/ 24 h 24"/>
                <a:gd name="T14" fmla="*/ 38 w 38"/>
                <a:gd name="T15" fmla="*/ 21 h 24"/>
                <a:gd name="T16" fmla="*/ 35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9"/>
                    <a:pt x="2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6" y="24"/>
                    <a:pt x="25" y="24"/>
                    <a:pt x="35" y="24"/>
                  </a:cubicBezTo>
                  <a:cubicBezTo>
                    <a:pt x="37" y="24"/>
                    <a:pt x="38" y="23"/>
                    <a:pt x="38" y="21"/>
                  </a:cubicBezTo>
                  <a:cubicBezTo>
                    <a:pt x="37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6841950" y="5746147"/>
              <a:ext cx="70355" cy="42213"/>
            </a:xfrm>
            <a:custGeom>
              <a:avLst/>
              <a:gdLst>
                <a:gd name="T0" fmla="*/ 35 w 40"/>
                <a:gd name="T1" fmla="*/ 3 h 24"/>
                <a:gd name="T2" fmla="*/ 31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4 w 40"/>
                <a:gd name="T9" fmla="*/ 21 h 24"/>
                <a:gd name="T10" fmla="*/ 8 w 40"/>
                <a:gd name="T11" fmla="*/ 24 h 24"/>
                <a:gd name="T12" fmla="*/ 37 w 40"/>
                <a:gd name="T13" fmla="*/ 24 h 24"/>
                <a:gd name="T14" fmla="*/ 40 w 40"/>
                <a:gd name="T15" fmla="*/ 21 h 24"/>
                <a:gd name="T16" fmla="*/ 35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3" y="15"/>
                    <a:pt x="4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8" y="24"/>
                    <a:pt x="27" y="24"/>
                    <a:pt x="37" y="24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38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6917490" y="5746147"/>
              <a:ext cx="73317" cy="42213"/>
            </a:xfrm>
            <a:custGeom>
              <a:avLst/>
              <a:gdLst>
                <a:gd name="T0" fmla="*/ 35 w 42"/>
                <a:gd name="T1" fmla="*/ 3 h 24"/>
                <a:gd name="T2" fmla="*/ 30 w 42"/>
                <a:gd name="T3" fmla="*/ 0 h 24"/>
                <a:gd name="T4" fmla="*/ 3 w 42"/>
                <a:gd name="T5" fmla="*/ 0 h 24"/>
                <a:gd name="T6" fmla="*/ 0 w 42"/>
                <a:gd name="T7" fmla="*/ 3 h 24"/>
                <a:gd name="T8" fmla="*/ 5 w 42"/>
                <a:gd name="T9" fmla="*/ 21 h 24"/>
                <a:gd name="T10" fmla="*/ 10 w 42"/>
                <a:gd name="T11" fmla="*/ 24 h 24"/>
                <a:gd name="T12" fmla="*/ 38 w 42"/>
                <a:gd name="T13" fmla="*/ 24 h 24"/>
                <a:gd name="T14" fmla="*/ 41 w 42"/>
                <a:gd name="T15" fmla="*/ 21 h 24"/>
                <a:gd name="T16" fmla="*/ 35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4" y="15"/>
                    <a:pt x="5" y="21"/>
                  </a:cubicBezTo>
                  <a:cubicBezTo>
                    <a:pt x="6" y="23"/>
                    <a:pt x="8" y="24"/>
                    <a:pt x="10" y="24"/>
                  </a:cubicBezTo>
                  <a:cubicBezTo>
                    <a:pt x="19" y="24"/>
                    <a:pt x="29" y="24"/>
                    <a:pt x="38" y="24"/>
                  </a:cubicBezTo>
                  <a:cubicBezTo>
                    <a:pt x="40" y="24"/>
                    <a:pt x="42" y="23"/>
                    <a:pt x="41" y="21"/>
                  </a:cubicBezTo>
                  <a:cubicBezTo>
                    <a:pt x="39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49"/>
            <p:cNvSpPr/>
            <p:nvPr/>
          </p:nvSpPr>
          <p:spPr bwMode="auto">
            <a:xfrm>
              <a:off x="6993029" y="5746147"/>
              <a:ext cx="77020" cy="42213"/>
            </a:xfrm>
            <a:custGeom>
              <a:avLst/>
              <a:gdLst>
                <a:gd name="T0" fmla="*/ 35 w 44"/>
                <a:gd name="T1" fmla="*/ 3 h 24"/>
                <a:gd name="T2" fmla="*/ 30 w 44"/>
                <a:gd name="T3" fmla="*/ 0 h 24"/>
                <a:gd name="T4" fmla="*/ 3 w 44"/>
                <a:gd name="T5" fmla="*/ 0 h 24"/>
                <a:gd name="T6" fmla="*/ 0 w 44"/>
                <a:gd name="T7" fmla="*/ 3 h 24"/>
                <a:gd name="T8" fmla="*/ 7 w 44"/>
                <a:gd name="T9" fmla="*/ 21 h 24"/>
                <a:gd name="T10" fmla="*/ 12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5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5" y="15"/>
                    <a:pt x="7" y="21"/>
                  </a:cubicBezTo>
                  <a:cubicBezTo>
                    <a:pt x="7" y="23"/>
                    <a:pt x="10" y="24"/>
                    <a:pt x="12" y="24"/>
                  </a:cubicBezTo>
                  <a:cubicBezTo>
                    <a:pt x="21" y="24"/>
                    <a:pt x="31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0" y="15"/>
                    <a:pt x="38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7066346" y="5746147"/>
              <a:ext cx="80723" cy="42213"/>
            </a:xfrm>
            <a:custGeom>
              <a:avLst/>
              <a:gdLst>
                <a:gd name="T0" fmla="*/ 36 w 46"/>
                <a:gd name="T1" fmla="*/ 3 h 24"/>
                <a:gd name="T2" fmla="*/ 31 w 46"/>
                <a:gd name="T3" fmla="*/ 0 h 24"/>
                <a:gd name="T4" fmla="*/ 4 w 46"/>
                <a:gd name="T5" fmla="*/ 0 h 24"/>
                <a:gd name="T6" fmla="*/ 1 w 46"/>
                <a:gd name="T7" fmla="*/ 3 h 24"/>
                <a:gd name="T8" fmla="*/ 9 w 46"/>
                <a:gd name="T9" fmla="*/ 21 h 24"/>
                <a:gd name="T10" fmla="*/ 14 w 46"/>
                <a:gd name="T11" fmla="*/ 24 h 24"/>
                <a:gd name="T12" fmla="*/ 43 w 46"/>
                <a:gd name="T13" fmla="*/ 24 h 24"/>
                <a:gd name="T14" fmla="*/ 45 w 46"/>
                <a:gd name="T15" fmla="*/ 21 h 24"/>
                <a:gd name="T16" fmla="*/ 3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36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4" y="9"/>
                    <a:pt x="7" y="15"/>
                    <a:pt x="9" y="21"/>
                  </a:cubicBezTo>
                  <a:cubicBezTo>
                    <a:pt x="10" y="23"/>
                    <a:pt x="12" y="24"/>
                    <a:pt x="14" y="24"/>
                  </a:cubicBezTo>
                  <a:cubicBezTo>
                    <a:pt x="24" y="24"/>
                    <a:pt x="33" y="24"/>
                    <a:pt x="43" y="24"/>
                  </a:cubicBezTo>
                  <a:cubicBezTo>
                    <a:pt x="45" y="24"/>
                    <a:pt x="46" y="23"/>
                    <a:pt x="45" y="21"/>
                  </a:cubicBezTo>
                  <a:cubicBezTo>
                    <a:pt x="42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7141886" y="5746147"/>
              <a:ext cx="83686" cy="42213"/>
            </a:xfrm>
            <a:custGeom>
              <a:avLst/>
              <a:gdLst>
                <a:gd name="T0" fmla="*/ 36 w 48"/>
                <a:gd name="T1" fmla="*/ 3 h 24"/>
                <a:gd name="T2" fmla="*/ 30 w 48"/>
                <a:gd name="T3" fmla="*/ 0 h 24"/>
                <a:gd name="T4" fmla="*/ 3 w 48"/>
                <a:gd name="T5" fmla="*/ 0 h 24"/>
                <a:gd name="T6" fmla="*/ 1 w 48"/>
                <a:gd name="T7" fmla="*/ 3 h 24"/>
                <a:gd name="T8" fmla="*/ 11 w 48"/>
                <a:gd name="T9" fmla="*/ 21 h 24"/>
                <a:gd name="T10" fmla="*/ 16 w 48"/>
                <a:gd name="T11" fmla="*/ 24 h 24"/>
                <a:gd name="T12" fmla="*/ 45 w 48"/>
                <a:gd name="T13" fmla="*/ 24 h 24"/>
                <a:gd name="T14" fmla="*/ 47 w 48"/>
                <a:gd name="T15" fmla="*/ 21 h 24"/>
                <a:gd name="T16" fmla="*/ 36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36" y="3"/>
                  </a:moveTo>
                  <a:cubicBezTo>
                    <a:pt x="35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8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6" y="24"/>
                    <a:pt x="35" y="24"/>
                    <a:pt x="45" y="24"/>
                  </a:cubicBezTo>
                  <a:cubicBezTo>
                    <a:pt x="47" y="24"/>
                    <a:pt x="48" y="23"/>
                    <a:pt x="47" y="21"/>
                  </a:cubicBezTo>
                  <a:cubicBezTo>
                    <a:pt x="43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6175428" y="5697269"/>
              <a:ext cx="79983" cy="40732"/>
            </a:xfrm>
            <a:custGeom>
              <a:avLst/>
              <a:gdLst>
                <a:gd name="T0" fmla="*/ 45 w 46"/>
                <a:gd name="T1" fmla="*/ 2 h 23"/>
                <a:gd name="T2" fmla="*/ 43 w 46"/>
                <a:gd name="T3" fmla="*/ 0 h 23"/>
                <a:gd name="T4" fmla="*/ 17 w 46"/>
                <a:gd name="T5" fmla="*/ 0 h 23"/>
                <a:gd name="T6" fmla="*/ 12 w 46"/>
                <a:gd name="T7" fmla="*/ 2 h 23"/>
                <a:gd name="T8" fmla="*/ 1 w 46"/>
                <a:gd name="T9" fmla="*/ 21 h 23"/>
                <a:gd name="T10" fmla="*/ 3 w 46"/>
                <a:gd name="T11" fmla="*/ 23 h 23"/>
                <a:gd name="T12" fmla="*/ 30 w 46"/>
                <a:gd name="T13" fmla="*/ 23 h 23"/>
                <a:gd name="T14" fmla="*/ 35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6" y="0"/>
                    <a:pt x="17" y="0"/>
                  </a:cubicBezTo>
                  <a:cubicBezTo>
                    <a:pt x="16" y="0"/>
                    <a:pt x="13" y="1"/>
                    <a:pt x="12" y="2"/>
                  </a:cubicBezTo>
                  <a:cubicBezTo>
                    <a:pt x="9" y="8"/>
                    <a:pt x="5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5" y="21"/>
                  </a:cubicBezTo>
                  <a:cubicBezTo>
                    <a:pt x="38" y="15"/>
                    <a:pt x="42" y="8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6248746" y="5697269"/>
              <a:ext cx="77020" cy="40732"/>
            </a:xfrm>
            <a:custGeom>
              <a:avLst/>
              <a:gdLst>
                <a:gd name="T0" fmla="*/ 44 w 44"/>
                <a:gd name="T1" fmla="*/ 2 h 23"/>
                <a:gd name="T2" fmla="*/ 41 w 44"/>
                <a:gd name="T3" fmla="*/ 0 h 23"/>
                <a:gd name="T4" fmla="*/ 16 w 44"/>
                <a:gd name="T5" fmla="*/ 0 h 23"/>
                <a:gd name="T6" fmla="*/ 11 w 44"/>
                <a:gd name="T7" fmla="*/ 2 h 23"/>
                <a:gd name="T8" fmla="*/ 1 w 44"/>
                <a:gd name="T9" fmla="*/ 21 h 23"/>
                <a:gd name="T10" fmla="*/ 3 w 44"/>
                <a:gd name="T11" fmla="*/ 23 h 23"/>
                <a:gd name="T12" fmla="*/ 30 w 44"/>
                <a:gd name="T13" fmla="*/ 23 h 23"/>
                <a:gd name="T14" fmla="*/ 35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3" y="0"/>
                    <a:pt x="24" y="0"/>
                    <a:pt x="16" y="0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8" y="8"/>
                    <a:pt x="4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5" y="22"/>
                    <a:pt x="35" y="21"/>
                  </a:cubicBezTo>
                  <a:cubicBezTo>
                    <a:pt x="38" y="15"/>
                    <a:pt x="41" y="8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54"/>
            <p:cNvSpPr/>
            <p:nvPr/>
          </p:nvSpPr>
          <p:spPr bwMode="auto">
            <a:xfrm>
              <a:off x="6324285" y="5697269"/>
              <a:ext cx="71836" cy="40732"/>
            </a:xfrm>
            <a:custGeom>
              <a:avLst/>
              <a:gdLst>
                <a:gd name="T0" fmla="*/ 41 w 41"/>
                <a:gd name="T1" fmla="*/ 2 h 23"/>
                <a:gd name="T2" fmla="*/ 38 w 41"/>
                <a:gd name="T3" fmla="*/ 0 h 23"/>
                <a:gd name="T4" fmla="*/ 13 w 41"/>
                <a:gd name="T5" fmla="*/ 0 h 23"/>
                <a:gd name="T6" fmla="*/ 8 w 41"/>
                <a:gd name="T7" fmla="*/ 2 h 23"/>
                <a:gd name="T8" fmla="*/ 0 w 41"/>
                <a:gd name="T9" fmla="*/ 21 h 23"/>
                <a:gd name="T10" fmla="*/ 3 w 41"/>
                <a:gd name="T11" fmla="*/ 23 h 23"/>
                <a:gd name="T12" fmla="*/ 30 w 41"/>
                <a:gd name="T13" fmla="*/ 23 h 23"/>
                <a:gd name="T14" fmla="*/ 34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40" y="0"/>
                    <a:pt x="38" y="0"/>
                  </a:cubicBezTo>
                  <a:cubicBezTo>
                    <a:pt x="30" y="0"/>
                    <a:pt x="21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8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9" y="8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55"/>
            <p:cNvSpPr/>
            <p:nvPr/>
          </p:nvSpPr>
          <p:spPr bwMode="auto">
            <a:xfrm>
              <a:off x="6397602" y="5697269"/>
              <a:ext cx="69615" cy="40732"/>
            </a:xfrm>
            <a:custGeom>
              <a:avLst/>
              <a:gdLst>
                <a:gd name="T0" fmla="*/ 39 w 40"/>
                <a:gd name="T1" fmla="*/ 2 h 23"/>
                <a:gd name="T2" fmla="*/ 37 w 40"/>
                <a:gd name="T3" fmla="*/ 0 h 23"/>
                <a:gd name="T4" fmla="*/ 11 w 40"/>
                <a:gd name="T5" fmla="*/ 0 h 23"/>
                <a:gd name="T6" fmla="*/ 7 w 40"/>
                <a:gd name="T7" fmla="*/ 2 h 23"/>
                <a:gd name="T8" fmla="*/ 0 w 40"/>
                <a:gd name="T9" fmla="*/ 21 h 23"/>
                <a:gd name="T10" fmla="*/ 3 w 40"/>
                <a:gd name="T11" fmla="*/ 23 h 23"/>
                <a:gd name="T12" fmla="*/ 30 w 40"/>
                <a:gd name="T13" fmla="*/ 23 h 23"/>
                <a:gd name="T14" fmla="*/ 34 w 40"/>
                <a:gd name="T15" fmla="*/ 21 h 23"/>
                <a:gd name="T16" fmla="*/ 39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9" y="2"/>
                  </a:moveTo>
                  <a:cubicBezTo>
                    <a:pt x="40" y="1"/>
                    <a:pt x="38" y="0"/>
                    <a:pt x="37" y="0"/>
                  </a:cubicBezTo>
                  <a:cubicBezTo>
                    <a:pt x="28" y="0"/>
                    <a:pt x="19" y="0"/>
                    <a:pt x="11" y="0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4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8" y="8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6470920" y="5697269"/>
              <a:ext cx="66652" cy="40732"/>
            </a:xfrm>
            <a:custGeom>
              <a:avLst/>
              <a:gdLst>
                <a:gd name="T0" fmla="*/ 38 w 38"/>
                <a:gd name="T1" fmla="*/ 2 h 23"/>
                <a:gd name="T2" fmla="*/ 35 w 38"/>
                <a:gd name="T3" fmla="*/ 0 h 23"/>
                <a:gd name="T4" fmla="*/ 9 w 38"/>
                <a:gd name="T5" fmla="*/ 0 h 23"/>
                <a:gd name="T6" fmla="*/ 5 w 38"/>
                <a:gd name="T7" fmla="*/ 2 h 23"/>
                <a:gd name="T8" fmla="*/ 0 w 38"/>
                <a:gd name="T9" fmla="*/ 21 h 23"/>
                <a:gd name="T10" fmla="*/ 3 w 38"/>
                <a:gd name="T11" fmla="*/ 23 h 23"/>
                <a:gd name="T12" fmla="*/ 30 w 38"/>
                <a:gd name="T13" fmla="*/ 23 h 23"/>
                <a:gd name="T14" fmla="*/ 34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8" y="0"/>
                    <a:pt x="9" y="0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3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7" y="8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57"/>
            <p:cNvSpPr/>
            <p:nvPr/>
          </p:nvSpPr>
          <p:spPr bwMode="auto">
            <a:xfrm>
              <a:off x="6544237" y="5697269"/>
              <a:ext cx="63690" cy="40732"/>
            </a:xfrm>
            <a:custGeom>
              <a:avLst/>
              <a:gdLst>
                <a:gd name="T0" fmla="*/ 36 w 36"/>
                <a:gd name="T1" fmla="*/ 2 h 23"/>
                <a:gd name="T2" fmla="*/ 33 w 36"/>
                <a:gd name="T3" fmla="*/ 0 h 23"/>
                <a:gd name="T4" fmla="*/ 7 w 36"/>
                <a:gd name="T5" fmla="*/ 0 h 23"/>
                <a:gd name="T6" fmla="*/ 3 w 36"/>
                <a:gd name="T7" fmla="*/ 2 h 23"/>
                <a:gd name="T8" fmla="*/ 0 w 36"/>
                <a:gd name="T9" fmla="*/ 21 h 23"/>
                <a:gd name="T10" fmla="*/ 4 w 36"/>
                <a:gd name="T11" fmla="*/ 23 h 23"/>
                <a:gd name="T12" fmla="*/ 30 w 36"/>
                <a:gd name="T13" fmla="*/ 23 h 23"/>
                <a:gd name="T14" fmla="*/ 34 w 36"/>
                <a:gd name="T15" fmla="*/ 21 h 23"/>
                <a:gd name="T16" fmla="*/ 36 w 3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6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8"/>
                    <a:pt x="1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5" y="8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58"/>
            <p:cNvSpPr/>
            <p:nvPr/>
          </p:nvSpPr>
          <p:spPr bwMode="auto">
            <a:xfrm>
              <a:off x="6618295" y="5697269"/>
              <a:ext cx="61468" cy="40732"/>
            </a:xfrm>
            <a:custGeom>
              <a:avLst/>
              <a:gdLst>
                <a:gd name="T0" fmla="*/ 34 w 35"/>
                <a:gd name="T1" fmla="*/ 2 h 23"/>
                <a:gd name="T2" fmla="*/ 31 w 35"/>
                <a:gd name="T3" fmla="*/ 0 h 23"/>
                <a:gd name="T4" fmla="*/ 5 w 35"/>
                <a:gd name="T5" fmla="*/ 0 h 23"/>
                <a:gd name="T6" fmla="*/ 2 w 35"/>
                <a:gd name="T7" fmla="*/ 2 h 23"/>
                <a:gd name="T8" fmla="*/ 0 w 35"/>
                <a:gd name="T9" fmla="*/ 21 h 23"/>
                <a:gd name="T10" fmla="*/ 4 w 35"/>
                <a:gd name="T11" fmla="*/ 23 h 23"/>
                <a:gd name="T12" fmla="*/ 31 w 35"/>
                <a:gd name="T13" fmla="*/ 23 h 23"/>
                <a:gd name="T14" fmla="*/ 34 w 35"/>
                <a:gd name="T15" fmla="*/ 21 h 23"/>
                <a:gd name="T16" fmla="*/ 34 w 3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4" y="2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14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8"/>
                    <a:pt x="1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59"/>
            <p:cNvSpPr/>
            <p:nvPr/>
          </p:nvSpPr>
          <p:spPr bwMode="auto">
            <a:xfrm>
              <a:off x="6691613" y="5697269"/>
              <a:ext cx="59246" cy="40732"/>
            </a:xfrm>
            <a:custGeom>
              <a:avLst/>
              <a:gdLst>
                <a:gd name="T0" fmla="*/ 33 w 34"/>
                <a:gd name="T1" fmla="*/ 2 h 23"/>
                <a:gd name="T2" fmla="*/ 29 w 34"/>
                <a:gd name="T3" fmla="*/ 0 h 23"/>
                <a:gd name="T4" fmla="*/ 4 w 34"/>
                <a:gd name="T5" fmla="*/ 0 h 23"/>
                <a:gd name="T6" fmla="*/ 0 w 34"/>
                <a:gd name="T7" fmla="*/ 2 h 23"/>
                <a:gd name="T8" fmla="*/ 0 w 34"/>
                <a:gd name="T9" fmla="*/ 21 h 23"/>
                <a:gd name="T10" fmla="*/ 4 w 34"/>
                <a:gd name="T11" fmla="*/ 23 h 23"/>
                <a:gd name="T12" fmla="*/ 31 w 34"/>
                <a:gd name="T13" fmla="*/ 23 h 23"/>
                <a:gd name="T14" fmla="*/ 34 w 34"/>
                <a:gd name="T15" fmla="*/ 21 h 23"/>
                <a:gd name="T16" fmla="*/ 33 w 3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8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3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60"/>
            <p:cNvSpPr/>
            <p:nvPr/>
          </p:nvSpPr>
          <p:spPr bwMode="auto">
            <a:xfrm>
              <a:off x="6761968" y="5697269"/>
              <a:ext cx="64430" cy="40732"/>
            </a:xfrm>
            <a:custGeom>
              <a:avLst/>
              <a:gdLst>
                <a:gd name="T0" fmla="*/ 33 w 37"/>
                <a:gd name="T1" fmla="*/ 2 h 23"/>
                <a:gd name="T2" fmla="*/ 29 w 37"/>
                <a:gd name="T3" fmla="*/ 0 h 23"/>
                <a:gd name="T4" fmla="*/ 4 w 37"/>
                <a:gd name="T5" fmla="*/ 0 h 23"/>
                <a:gd name="T6" fmla="*/ 1 w 37"/>
                <a:gd name="T7" fmla="*/ 2 h 23"/>
                <a:gd name="T8" fmla="*/ 2 w 37"/>
                <a:gd name="T9" fmla="*/ 21 h 23"/>
                <a:gd name="T10" fmla="*/ 6 w 37"/>
                <a:gd name="T11" fmla="*/ 23 h 23"/>
                <a:gd name="T12" fmla="*/ 33 w 37"/>
                <a:gd name="T13" fmla="*/ 23 h 23"/>
                <a:gd name="T14" fmla="*/ 36 w 37"/>
                <a:gd name="T15" fmla="*/ 21 h 23"/>
                <a:gd name="T16" fmla="*/ 33 w 3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8"/>
                    <a:pt x="2" y="15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15" y="23"/>
                    <a:pt x="24" y="23"/>
                    <a:pt x="33" y="23"/>
                  </a:cubicBezTo>
                  <a:cubicBezTo>
                    <a:pt x="35" y="23"/>
                    <a:pt x="37" y="22"/>
                    <a:pt x="36" y="21"/>
                  </a:cubicBezTo>
                  <a:cubicBezTo>
                    <a:pt x="35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1"/>
            <p:cNvSpPr/>
            <p:nvPr/>
          </p:nvSpPr>
          <p:spPr bwMode="auto">
            <a:xfrm>
              <a:off x="6833804" y="5697269"/>
              <a:ext cx="65912" cy="40732"/>
            </a:xfrm>
            <a:custGeom>
              <a:avLst/>
              <a:gdLst>
                <a:gd name="T0" fmla="*/ 33 w 38"/>
                <a:gd name="T1" fmla="*/ 2 h 23"/>
                <a:gd name="T2" fmla="*/ 29 w 38"/>
                <a:gd name="T3" fmla="*/ 0 h 23"/>
                <a:gd name="T4" fmla="*/ 3 w 38"/>
                <a:gd name="T5" fmla="*/ 0 h 23"/>
                <a:gd name="T6" fmla="*/ 0 w 38"/>
                <a:gd name="T7" fmla="*/ 2 h 23"/>
                <a:gd name="T8" fmla="*/ 3 w 38"/>
                <a:gd name="T9" fmla="*/ 21 h 23"/>
                <a:gd name="T10" fmla="*/ 8 w 38"/>
                <a:gd name="T11" fmla="*/ 23 h 23"/>
                <a:gd name="T12" fmla="*/ 34 w 38"/>
                <a:gd name="T13" fmla="*/ 23 h 23"/>
                <a:gd name="T14" fmla="*/ 37 w 38"/>
                <a:gd name="T15" fmla="*/ 21 h 23"/>
                <a:gd name="T16" fmla="*/ 33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3" y="2"/>
                  </a:moveTo>
                  <a:cubicBezTo>
                    <a:pt x="32" y="1"/>
                    <a:pt x="30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2" y="15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17" y="23"/>
                    <a:pt x="25" y="23"/>
                    <a:pt x="34" y="23"/>
                  </a:cubicBezTo>
                  <a:cubicBezTo>
                    <a:pt x="36" y="23"/>
                    <a:pt x="38" y="22"/>
                    <a:pt x="37" y="21"/>
                  </a:cubicBezTo>
                  <a:cubicBezTo>
                    <a:pt x="36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62"/>
            <p:cNvSpPr/>
            <p:nvPr/>
          </p:nvSpPr>
          <p:spPr bwMode="auto">
            <a:xfrm>
              <a:off x="6903419" y="5697269"/>
              <a:ext cx="70355" cy="40732"/>
            </a:xfrm>
            <a:custGeom>
              <a:avLst/>
              <a:gdLst>
                <a:gd name="T0" fmla="*/ 33 w 40"/>
                <a:gd name="T1" fmla="*/ 2 h 23"/>
                <a:gd name="T2" fmla="*/ 29 w 40"/>
                <a:gd name="T3" fmla="*/ 0 h 23"/>
                <a:gd name="T4" fmla="*/ 3 w 40"/>
                <a:gd name="T5" fmla="*/ 0 h 23"/>
                <a:gd name="T6" fmla="*/ 0 w 40"/>
                <a:gd name="T7" fmla="*/ 2 h 23"/>
                <a:gd name="T8" fmla="*/ 5 w 40"/>
                <a:gd name="T9" fmla="*/ 21 h 23"/>
                <a:gd name="T10" fmla="*/ 10 w 40"/>
                <a:gd name="T11" fmla="*/ 23 h 23"/>
                <a:gd name="T12" fmla="*/ 37 w 40"/>
                <a:gd name="T13" fmla="*/ 23 h 23"/>
                <a:gd name="T14" fmla="*/ 39 w 40"/>
                <a:gd name="T15" fmla="*/ 21 h 23"/>
                <a:gd name="T16" fmla="*/ 33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8"/>
                    <a:pt x="4" y="15"/>
                    <a:pt x="5" y="21"/>
                  </a:cubicBezTo>
                  <a:cubicBezTo>
                    <a:pt x="6" y="22"/>
                    <a:pt x="8" y="23"/>
                    <a:pt x="10" y="23"/>
                  </a:cubicBezTo>
                  <a:cubicBezTo>
                    <a:pt x="19" y="23"/>
                    <a:pt x="28" y="23"/>
                    <a:pt x="37" y="23"/>
                  </a:cubicBezTo>
                  <a:cubicBezTo>
                    <a:pt x="39" y="23"/>
                    <a:pt x="40" y="22"/>
                    <a:pt x="39" y="21"/>
                  </a:cubicBezTo>
                  <a:cubicBezTo>
                    <a:pt x="37" y="15"/>
                    <a:pt x="35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63"/>
            <p:cNvSpPr/>
            <p:nvPr/>
          </p:nvSpPr>
          <p:spPr bwMode="auto">
            <a:xfrm>
              <a:off x="6973774" y="5697269"/>
              <a:ext cx="73317" cy="40732"/>
            </a:xfrm>
            <a:custGeom>
              <a:avLst/>
              <a:gdLst>
                <a:gd name="T0" fmla="*/ 33 w 42"/>
                <a:gd name="T1" fmla="*/ 2 h 23"/>
                <a:gd name="T2" fmla="*/ 29 w 42"/>
                <a:gd name="T3" fmla="*/ 0 h 23"/>
                <a:gd name="T4" fmla="*/ 3 w 42"/>
                <a:gd name="T5" fmla="*/ 0 h 23"/>
                <a:gd name="T6" fmla="*/ 1 w 42"/>
                <a:gd name="T7" fmla="*/ 2 h 23"/>
                <a:gd name="T8" fmla="*/ 8 w 42"/>
                <a:gd name="T9" fmla="*/ 21 h 23"/>
                <a:gd name="T10" fmla="*/ 12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3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" y="8"/>
                    <a:pt x="5" y="15"/>
                    <a:pt x="8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1" y="23"/>
                    <a:pt x="30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4"/>
            <p:cNvSpPr/>
            <p:nvPr/>
          </p:nvSpPr>
          <p:spPr bwMode="auto">
            <a:xfrm>
              <a:off x="7045610" y="5697269"/>
              <a:ext cx="74799" cy="40732"/>
            </a:xfrm>
            <a:custGeom>
              <a:avLst/>
              <a:gdLst>
                <a:gd name="T0" fmla="*/ 33 w 43"/>
                <a:gd name="T1" fmla="*/ 2 h 23"/>
                <a:gd name="T2" fmla="*/ 28 w 43"/>
                <a:gd name="T3" fmla="*/ 0 h 23"/>
                <a:gd name="T4" fmla="*/ 3 w 43"/>
                <a:gd name="T5" fmla="*/ 0 h 23"/>
                <a:gd name="T6" fmla="*/ 0 w 43"/>
                <a:gd name="T7" fmla="*/ 2 h 23"/>
                <a:gd name="T8" fmla="*/ 9 w 43"/>
                <a:gd name="T9" fmla="*/ 21 h 23"/>
                <a:gd name="T10" fmla="*/ 13 w 43"/>
                <a:gd name="T11" fmla="*/ 23 h 23"/>
                <a:gd name="T12" fmla="*/ 40 w 43"/>
                <a:gd name="T13" fmla="*/ 23 h 23"/>
                <a:gd name="T14" fmla="*/ 43 w 43"/>
                <a:gd name="T15" fmla="*/ 21 h 23"/>
                <a:gd name="T16" fmla="*/ 33 w 43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8"/>
                    <a:pt x="6" y="15"/>
                    <a:pt x="9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22" y="23"/>
                    <a:pt x="31" y="23"/>
                    <a:pt x="40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65"/>
            <p:cNvSpPr/>
            <p:nvPr/>
          </p:nvSpPr>
          <p:spPr bwMode="auto">
            <a:xfrm>
              <a:off x="7115225" y="5697269"/>
              <a:ext cx="79242" cy="40732"/>
            </a:xfrm>
            <a:custGeom>
              <a:avLst/>
              <a:gdLst>
                <a:gd name="T0" fmla="*/ 33 w 45"/>
                <a:gd name="T1" fmla="*/ 2 h 23"/>
                <a:gd name="T2" fmla="*/ 28 w 45"/>
                <a:gd name="T3" fmla="*/ 0 h 23"/>
                <a:gd name="T4" fmla="*/ 3 w 45"/>
                <a:gd name="T5" fmla="*/ 0 h 23"/>
                <a:gd name="T6" fmla="*/ 1 w 45"/>
                <a:gd name="T7" fmla="*/ 2 h 23"/>
                <a:gd name="T8" fmla="*/ 11 w 45"/>
                <a:gd name="T9" fmla="*/ 21 h 23"/>
                <a:gd name="T10" fmla="*/ 16 w 45"/>
                <a:gd name="T11" fmla="*/ 23 h 23"/>
                <a:gd name="T12" fmla="*/ 42 w 45"/>
                <a:gd name="T13" fmla="*/ 23 h 23"/>
                <a:gd name="T14" fmla="*/ 45 w 45"/>
                <a:gd name="T15" fmla="*/ 21 h 23"/>
                <a:gd name="T16" fmla="*/ 33 w 4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8"/>
                    <a:pt x="7" y="15"/>
                    <a:pt x="11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5" y="23"/>
                    <a:pt x="34" y="23"/>
                    <a:pt x="42" y="23"/>
                  </a:cubicBezTo>
                  <a:cubicBezTo>
                    <a:pt x="45" y="23"/>
                    <a:pt x="45" y="22"/>
                    <a:pt x="45" y="21"/>
                  </a:cubicBezTo>
                  <a:cubicBezTo>
                    <a:pt x="41" y="15"/>
                    <a:pt x="37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66"/>
            <p:cNvSpPr/>
            <p:nvPr/>
          </p:nvSpPr>
          <p:spPr bwMode="auto">
            <a:xfrm>
              <a:off x="6493878" y="5921665"/>
              <a:ext cx="383621" cy="87388"/>
            </a:xfrm>
            <a:custGeom>
              <a:avLst/>
              <a:gdLst>
                <a:gd name="T0" fmla="*/ 218 w 219"/>
                <a:gd name="T1" fmla="*/ 47 h 50"/>
                <a:gd name="T2" fmla="*/ 214 w 219"/>
                <a:gd name="T3" fmla="*/ 50 h 50"/>
                <a:gd name="T4" fmla="*/ 5 w 219"/>
                <a:gd name="T5" fmla="*/ 50 h 50"/>
                <a:gd name="T6" fmla="*/ 0 w 219"/>
                <a:gd name="T7" fmla="*/ 47 h 50"/>
                <a:gd name="T8" fmla="*/ 11 w 219"/>
                <a:gd name="T9" fmla="*/ 2 h 50"/>
                <a:gd name="T10" fmla="*/ 16 w 219"/>
                <a:gd name="T11" fmla="*/ 0 h 50"/>
                <a:gd name="T12" fmla="*/ 203 w 219"/>
                <a:gd name="T13" fmla="*/ 0 h 50"/>
                <a:gd name="T14" fmla="*/ 208 w 219"/>
                <a:gd name="T15" fmla="*/ 2 h 50"/>
                <a:gd name="T16" fmla="*/ 218 w 219"/>
                <a:gd name="T1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50">
                  <a:moveTo>
                    <a:pt x="218" y="47"/>
                  </a:moveTo>
                  <a:cubicBezTo>
                    <a:pt x="219" y="49"/>
                    <a:pt x="216" y="50"/>
                    <a:pt x="214" y="50"/>
                  </a:cubicBezTo>
                  <a:cubicBezTo>
                    <a:pt x="144" y="50"/>
                    <a:pt x="75" y="50"/>
                    <a:pt x="5" y="50"/>
                  </a:cubicBezTo>
                  <a:cubicBezTo>
                    <a:pt x="2" y="50"/>
                    <a:pt x="0" y="49"/>
                    <a:pt x="0" y="47"/>
                  </a:cubicBezTo>
                  <a:cubicBezTo>
                    <a:pt x="4" y="27"/>
                    <a:pt x="7" y="23"/>
                    <a:pt x="11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78" y="0"/>
                    <a:pt x="141" y="0"/>
                    <a:pt x="203" y="0"/>
                  </a:cubicBezTo>
                  <a:cubicBezTo>
                    <a:pt x="205" y="0"/>
                    <a:pt x="208" y="1"/>
                    <a:pt x="208" y="2"/>
                  </a:cubicBezTo>
                  <a:cubicBezTo>
                    <a:pt x="211" y="23"/>
                    <a:pt x="215" y="27"/>
                    <a:pt x="21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67"/>
            <p:cNvSpPr/>
            <p:nvPr/>
          </p:nvSpPr>
          <p:spPr bwMode="auto">
            <a:xfrm>
              <a:off x="7195948" y="5047780"/>
              <a:ext cx="139970" cy="91091"/>
            </a:xfrm>
            <a:custGeom>
              <a:avLst/>
              <a:gdLst>
                <a:gd name="T0" fmla="*/ 60 w 80"/>
                <a:gd name="T1" fmla="*/ 0 h 52"/>
                <a:gd name="T2" fmla="*/ 0 w 80"/>
                <a:gd name="T3" fmla="*/ 0 h 52"/>
                <a:gd name="T4" fmla="*/ 0 w 80"/>
                <a:gd name="T5" fmla="*/ 52 h 52"/>
                <a:gd name="T6" fmla="*/ 60 w 80"/>
                <a:gd name="T7" fmla="*/ 52 h 52"/>
                <a:gd name="T8" fmla="*/ 80 w 80"/>
                <a:gd name="T9" fmla="*/ 32 h 52"/>
                <a:gd name="T10" fmla="*/ 80 w 80"/>
                <a:gd name="T11" fmla="*/ 20 h 52"/>
                <a:gd name="T12" fmla="*/ 6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1" y="52"/>
                    <a:pt x="80" y="43"/>
                    <a:pt x="80" y="3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9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68"/>
            <p:cNvSpPr/>
            <p:nvPr/>
          </p:nvSpPr>
          <p:spPr bwMode="auto">
            <a:xfrm>
              <a:off x="9256983" y="3756948"/>
              <a:ext cx="231061" cy="1415249"/>
            </a:xfrm>
            <a:custGeom>
              <a:avLst/>
              <a:gdLst>
                <a:gd name="T0" fmla="*/ 0 w 132"/>
                <a:gd name="T1" fmla="*/ 0 h 808"/>
                <a:gd name="T2" fmla="*/ 0 w 132"/>
                <a:gd name="T3" fmla="*/ 788 h 808"/>
                <a:gd name="T4" fmla="*/ 20 w 132"/>
                <a:gd name="T5" fmla="*/ 808 h 808"/>
                <a:gd name="T6" fmla="*/ 132 w 132"/>
                <a:gd name="T7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08">
                  <a:moveTo>
                    <a:pt x="0" y="0"/>
                  </a:moveTo>
                  <a:cubicBezTo>
                    <a:pt x="0" y="788"/>
                    <a:pt x="0" y="788"/>
                    <a:pt x="0" y="788"/>
                  </a:cubicBezTo>
                  <a:cubicBezTo>
                    <a:pt x="0" y="799"/>
                    <a:pt x="9" y="808"/>
                    <a:pt x="20" y="808"/>
                  </a:cubicBezTo>
                  <a:cubicBezTo>
                    <a:pt x="132" y="808"/>
                    <a:pt x="132" y="808"/>
                    <a:pt x="132" y="808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Rectangle 69"/>
            <p:cNvSpPr>
              <a:spLocks noChangeArrowheads="1"/>
            </p:cNvSpPr>
            <p:nvPr/>
          </p:nvSpPr>
          <p:spPr bwMode="auto">
            <a:xfrm>
              <a:off x="10092358" y="6029789"/>
              <a:ext cx="279939" cy="2066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9512483" y="5009269"/>
              <a:ext cx="1441170" cy="1052365"/>
            </a:xfrm>
            <a:custGeom>
              <a:avLst/>
              <a:gdLst>
                <a:gd name="T0" fmla="*/ 823 w 823"/>
                <a:gd name="T1" fmla="*/ 596 h 601"/>
                <a:gd name="T2" fmla="*/ 817 w 823"/>
                <a:gd name="T3" fmla="*/ 601 h 601"/>
                <a:gd name="T4" fmla="*/ 5 w 823"/>
                <a:gd name="T5" fmla="*/ 601 h 601"/>
                <a:gd name="T6" fmla="*/ 0 w 823"/>
                <a:gd name="T7" fmla="*/ 596 h 601"/>
                <a:gd name="T8" fmla="*/ 0 w 823"/>
                <a:gd name="T9" fmla="*/ 5 h 601"/>
                <a:gd name="T10" fmla="*/ 5 w 823"/>
                <a:gd name="T11" fmla="*/ 0 h 601"/>
                <a:gd name="T12" fmla="*/ 817 w 823"/>
                <a:gd name="T13" fmla="*/ 0 h 601"/>
                <a:gd name="T14" fmla="*/ 823 w 823"/>
                <a:gd name="T15" fmla="*/ 5 h 601"/>
                <a:gd name="T16" fmla="*/ 823 w 823"/>
                <a:gd name="T17" fmla="*/ 5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601">
                  <a:moveTo>
                    <a:pt x="823" y="596"/>
                  </a:moveTo>
                  <a:cubicBezTo>
                    <a:pt x="823" y="599"/>
                    <a:pt x="820" y="601"/>
                    <a:pt x="817" y="601"/>
                  </a:cubicBezTo>
                  <a:cubicBezTo>
                    <a:pt x="5" y="601"/>
                    <a:pt x="5" y="601"/>
                    <a:pt x="5" y="601"/>
                  </a:cubicBezTo>
                  <a:cubicBezTo>
                    <a:pt x="3" y="601"/>
                    <a:pt x="0" y="599"/>
                    <a:pt x="0" y="59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20" y="0"/>
                    <a:pt x="823" y="2"/>
                    <a:pt x="823" y="5"/>
                  </a:cubicBezTo>
                  <a:lnTo>
                    <a:pt x="823" y="5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9512483" y="5883154"/>
              <a:ext cx="1441170" cy="178480"/>
            </a:xfrm>
            <a:custGeom>
              <a:avLst/>
              <a:gdLst>
                <a:gd name="T0" fmla="*/ 0 w 823"/>
                <a:gd name="T1" fmla="*/ 0 h 102"/>
                <a:gd name="T2" fmla="*/ 0 w 823"/>
                <a:gd name="T3" fmla="*/ 97 h 102"/>
                <a:gd name="T4" fmla="*/ 5 w 823"/>
                <a:gd name="T5" fmla="*/ 102 h 102"/>
                <a:gd name="T6" fmla="*/ 817 w 823"/>
                <a:gd name="T7" fmla="*/ 102 h 102"/>
                <a:gd name="T8" fmla="*/ 823 w 823"/>
                <a:gd name="T9" fmla="*/ 97 h 102"/>
                <a:gd name="T10" fmla="*/ 823 w 823"/>
                <a:gd name="T11" fmla="*/ 0 h 102"/>
                <a:gd name="T12" fmla="*/ 0 w 823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3" h="102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3" y="102"/>
                    <a:pt x="5" y="102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20" y="102"/>
                    <a:pt x="823" y="100"/>
                    <a:pt x="823" y="97"/>
                  </a:cubicBezTo>
                  <a:cubicBezTo>
                    <a:pt x="823" y="0"/>
                    <a:pt x="823" y="0"/>
                    <a:pt x="8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9575433" y="5068516"/>
              <a:ext cx="1315271" cy="814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9930911" y="6210491"/>
              <a:ext cx="604314" cy="525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9372514" y="5126281"/>
              <a:ext cx="139970" cy="91091"/>
            </a:xfrm>
            <a:custGeom>
              <a:avLst/>
              <a:gdLst>
                <a:gd name="T0" fmla="*/ 20 w 80"/>
                <a:gd name="T1" fmla="*/ 0 h 52"/>
                <a:gd name="T2" fmla="*/ 80 w 80"/>
                <a:gd name="T3" fmla="*/ 0 h 52"/>
                <a:gd name="T4" fmla="*/ 80 w 80"/>
                <a:gd name="T5" fmla="*/ 52 h 52"/>
                <a:gd name="T6" fmla="*/ 20 w 80"/>
                <a:gd name="T7" fmla="*/ 52 h 52"/>
                <a:gd name="T8" fmla="*/ 0 w 80"/>
                <a:gd name="T9" fmla="*/ 32 h 52"/>
                <a:gd name="T10" fmla="*/ 0 w 80"/>
                <a:gd name="T11" fmla="*/ 20 h 52"/>
                <a:gd name="T12" fmla="*/ 2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2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9" y="52"/>
                    <a:pt x="0" y="43"/>
                    <a:pt x="0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Line 75"/>
            <p:cNvSpPr>
              <a:spLocks noChangeShapeType="1"/>
            </p:cNvSpPr>
            <p:nvPr/>
          </p:nvSpPr>
          <p:spPr bwMode="auto">
            <a:xfrm>
              <a:off x="8623046" y="3756948"/>
              <a:ext cx="0" cy="1597432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endParaRPr lang="en-GB" sz="170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76"/>
            <p:cNvSpPr/>
            <p:nvPr/>
          </p:nvSpPr>
          <p:spPr bwMode="auto">
            <a:xfrm>
              <a:off x="8463822" y="5376597"/>
              <a:ext cx="812417" cy="1056068"/>
            </a:xfrm>
            <a:custGeom>
              <a:avLst/>
              <a:gdLst>
                <a:gd name="T0" fmla="*/ 464 w 464"/>
                <a:gd name="T1" fmla="*/ 586 h 603"/>
                <a:gd name="T2" fmla="*/ 446 w 464"/>
                <a:gd name="T3" fmla="*/ 603 h 603"/>
                <a:gd name="T4" fmla="*/ 18 w 464"/>
                <a:gd name="T5" fmla="*/ 603 h 603"/>
                <a:gd name="T6" fmla="*/ 0 w 464"/>
                <a:gd name="T7" fmla="*/ 586 h 603"/>
                <a:gd name="T8" fmla="*/ 0 w 464"/>
                <a:gd name="T9" fmla="*/ 18 h 603"/>
                <a:gd name="T10" fmla="*/ 18 w 464"/>
                <a:gd name="T11" fmla="*/ 0 h 603"/>
                <a:gd name="T12" fmla="*/ 446 w 464"/>
                <a:gd name="T13" fmla="*/ 0 h 603"/>
                <a:gd name="T14" fmla="*/ 464 w 464"/>
                <a:gd name="T15" fmla="*/ 18 h 603"/>
                <a:gd name="T16" fmla="*/ 464 w 464"/>
                <a:gd name="T17" fmla="*/ 58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03">
                  <a:moveTo>
                    <a:pt x="464" y="586"/>
                  </a:moveTo>
                  <a:cubicBezTo>
                    <a:pt x="464" y="596"/>
                    <a:pt x="456" y="603"/>
                    <a:pt x="446" y="603"/>
                  </a:cubicBezTo>
                  <a:cubicBezTo>
                    <a:pt x="18" y="603"/>
                    <a:pt x="18" y="603"/>
                    <a:pt x="18" y="603"/>
                  </a:cubicBezTo>
                  <a:cubicBezTo>
                    <a:pt x="8" y="603"/>
                    <a:pt x="0" y="596"/>
                    <a:pt x="0" y="58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56" y="0"/>
                    <a:pt x="464" y="8"/>
                    <a:pt x="464" y="18"/>
                  </a:cubicBezTo>
                  <a:lnTo>
                    <a:pt x="464" y="5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8491964" y="5412145"/>
              <a:ext cx="756133" cy="934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78"/>
            <p:cNvSpPr>
              <a:spLocks noChangeArrowheads="1"/>
            </p:cNvSpPr>
            <p:nvPr/>
          </p:nvSpPr>
          <p:spPr bwMode="auto">
            <a:xfrm>
              <a:off x="8843739" y="6360829"/>
              <a:ext cx="5258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79"/>
            <p:cNvSpPr/>
            <p:nvPr/>
          </p:nvSpPr>
          <p:spPr bwMode="auto">
            <a:xfrm>
              <a:off x="8577871" y="5236628"/>
              <a:ext cx="90351" cy="139970"/>
            </a:xfrm>
            <a:custGeom>
              <a:avLst/>
              <a:gdLst>
                <a:gd name="T0" fmla="*/ 52 w 52"/>
                <a:gd name="T1" fmla="*/ 20 h 80"/>
                <a:gd name="T2" fmla="*/ 52 w 52"/>
                <a:gd name="T3" fmla="*/ 80 h 80"/>
                <a:gd name="T4" fmla="*/ 0 w 52"/>
                <a:gd name="T5" fmla="*/ 80 h 80"/>
                <a:gd name="T6" fmla="*/ 0 w 52"/>
                <a:gd name="T7" fmla="*/ 20 h 80"/>
                <a:gd name="T8" fmla="*/ 20 w 52"/>
                <a:gd name="T9" fmla="*/ 0 h 80"/>
                <a:gd name="T10" fmla="*/ 32 w 52"/>
                <a:gd name="T11" fmla="*/ 0 h 80"/>
                <a:gd name="T12" fmla="*/ 52 w 52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0">
                  <a:moveTo>
                    <a:pt x="52" y="2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0"/>
                    <a:pt x="52" y="9"/>
                    <a:pt x="52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Line 80"/>
            <p:cNvSpPr>
              <a:spLocks noChangeShapeType="1"/>
            </p:cNvSpPr>
            <p:nvPr/>
          </p:nvSpPr>
          <p:spPr bwMode="auto">
            <a:xfrm>
              <a:off x="7868395" y="3756948"/>
              <a:ext cx="0" cy="1844045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endParaRPr lang="en-GB" sz="170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81"/>
            <p:cNvSpPr/>
            <p:nvPr/>
          </p:nvSpPr>
          <p:spPr bwMode="auto">
            <a:xfrm>
              <a:off x="7647702" y="5625432"/>
              <a:ext cx="439905" cy="807233"/>
            </a:xfrm>
            <a:custGeom>
              <a:avLst/>
              <a:gdLst>
                <a:gd name="T0" fmla="*/ 251 w 251"/>
                <a:gd name="T1" fmla="*/ 444 h 461"/>
                <a:gd name="T2" fmla="*/ 233 w 251"/>
                <a:gd name="T3" fmla="*/ 461 h 461"/>
                <a:gd name="T4" fmla="*/ 18 w 251"/>
                <a:gd name="T5" fmla="*/ 461 h 461"/>
                <a:gd name="T6" fmla="*/ 0 w 251"/>
                <a:gd name="T7" fmla="*/ 444 h 461"/>
                <a:gd name="T8" fmla="*/ 0 w 251"/>
                <a:gd name="T9" fmla="*/ 18 h 461"/>
                <a:gd name="T10" fmla="*/ 18 w 251"/>
                <a:gd name="T11" fmla="*/ 0 h 461"/>
                <a:gd name="T12" fmla="*/ 233 w 251"/>
                <a:gd name="T13" fmla="*/ 0 h 461"/>
                <a:gd name="T14" fmla="*/ 251 w 251"/>
                <a:gd name="T15" fmla="*/ 18 h 461"/>
                <a:gd name="T16" fmla="*/ 251 w 251"/>
                <a:gd name="T17" fmla="*/ 44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461">
                  <a:moveTo>
                    <a:pt x="251" y="444"/>
                  </a:moveTo>
                  <a:cubicBezTo>
                    <a:pt x="251" y="454"/>
                    <a:pt x="243" y="461"/>
                    <a:pt x="233" y="461"/>
                  </a:cubicBezTo>
                  <a:cubicBezTo>
                    <a:pt x="18" y="461"/>
                    <a:pt x="18" y="461"/>
                    <a:pt x="18" y="461"/>
                  </a:cubicBezTo>
                  <a:cubicBezTo>
                    <a:pt x="8" y="461"/>
                    <a:pt x="0" y="454"/>
                    <a:pt x="0" y="4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3" y="0"/>
                    <a:pt x="251" y="8"/>
                    <a:pt x="251" y="18"/>
                  </a:cubicBezTo>
                  <a:lnTo>
                    <a:pt x="251" y="4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7786190" y="5649872"/>
              <a:ext cx="162928" cy="17774"/>
            </a:xfrm>
            <a:custGeom>
              <a:avLst/>
              <a:gdLst>
                <a:gd name="T0" fmla="*/ 93 w 93"/>
                <a:gd name="T1" fmla="*/ 5 h 10"/>
                <a:gd name="T2" fmla="*/ 88 w 93"/>
                <a:gd name="T3" fmla="*/ 10 h 10"/>
                <a:gd name="T4" fmla="*/ 5 w 93"/>
                <a:gd name="T5" fmla="*/ 10 h 10"/>
                <a:gd name="T6" fmla="*/ 0 w 93"/>
                <a:gd name="T7" fmla="*/ 5 h 10"/>
                <a:gd name="T8" fmla="*/ 0 w 93"/>
                <a:gd name="T9" fmla="*/ 5 h 10"/>
                <a:gd name="T10" fmla="*/ 5 w 93"/>
                <a:gd name="T11" fmla="*/ 0 h 10"/>
                <a:gd name="T12" fmla="*/ 88 w 93"/>
                <a:gd name="T13" fmla="*/ 0 h 10"/>
                <a:gd name="T14" fmla="*/ 93 w 93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">
                  <a:moveTo>
                    <a:pt x="93" y="5"/>
                  </a:moveTo>
                  <a:cubicBezTo>
                    <a:pt x="93" y="7"/>
                    <a:pt x="91" y="10"/>
                    <a:pt x="8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3" y="2"/>
                    <a:pt x="9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83"/>
            <p:cNvSpPr>
              <a:spLocks noChangeArrowheads="1"/>
            </p:cNvSpPr>
            <p:nvPr/>
          </p:nvSpPr>
          <p:spPr bwMode="auto">
            <a:xfrm>
              <a:off x="7675844" y="5686901"/>
              <a:ext cx="383621" cy="6598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84"/>
            <p:cNvSpPr>
              <a:spLocks noChangeArrowheads="1"/>
            </p:cNvSpPr>
            <p:nvPr/>
          </p:nvSpPr>
          <p:spPr bwMode="auto">
            <a:xfrm>
              <a:off x="7842475" y="6360829"/>
              <a:ext cx="5184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85"/>
            <p:cNvSpPr/>
            <p:nvPr/>
          </p:nvSpPr>
          <p:spPr bwMode="auto">
            <a:xfrm>
              <a:off x="7822479" y="5485463"/>
              <a:ext cx="89610" cy="139970"/>
            </a:xfrm>
            <a:custGeom>
              <a:avLst/>
              <a:gdLst>
                <a:gd name="T0" fmla="*/ 51 w 51"/>
                <a:gd name="T1" fmla="*/ 20 h 80"/>
                <a:gd name="T2" fmla="*/ 51 w 51"/>
                <a:gd name="T3" fmla="*/ 80 h 80"/>
                <a:gd name="T4" fmla="*/ 0 w 51"/>
                <a:gd name="T5" fmla="*/ 80 h 80"/>
                <a:gd name="T6" fmla="*/ 0 w 51"/>
                <a:gd name="T7" fmla="*/ 20 h 80"/>
                <a:gd name="T8" fmla="*/ 20 w 51"/>
                <a:gd name="T9" fmla="*/ 0 h 80"/>
                <a:gd name="T10" fmla="*/ 31 w 51"/>
                <a:gd name="T11" fmla="*/ 0 h 80"/>
                <a:gd name="T12" fmla="*/ 51 w 51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80">
                  <a:moveTo>
                    <a:pt x="51" y="20"/>
                  </a:moveTo>
                  <a:cubicBezTo>
                    <a:pt x="51" y="80"/>
                    <a:pt x="51" y="80"/>
                    <a:pt x="5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51" y="9"/>
                    <a:pt x="51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86"/>
            <p:cNvSpPr/>
            <p:nvPr/>
          </p:nvSpPr>
          <p:spPr bwMode="auto">
            <a:xfrm>
              <a:off x="6047308" y="1522617"/>
              <a:ext cx="4794518" cy="2824574"/>
            </a:xfrm>
            <a:custGeom>
              <a:avLst/>
              <a:gdLst>
                <a:gd name="T0" fmla="*/ 2456 w 2738"/>
                <a:gd name="T1" fmla="*/ 830 h 1613"/>
                <a:gd name="T2" fmla="*/ 2348 w 2738"/>
                <a:gd name="T3" fmla="*/ 851 h 1613"/>
                <a:gd name="T4" fmla="*/ 2348 w 2738"/>
                <a:gd name="T5" fmla="*/ 850 h 1613"/>
                <a:gd name="T6" fmla="*/ 2025 w 2738"/>
                <a:gd name="T7" fmla="*/ 528 h 1613"/>
                <a:gd name="T8" fmla="*/ 1910 w 2738"/>
                <a:gd name="T9" fmla="*/ 549 h 1613"/>
                <a:gd name="T10" fmla="*/ 1812 w 2738"/>
                <a:gd name="T11" fmla="*/ 480 h 1613"/>
                <a:gd name="T12" fmla="*/ 1814 w 2738"/>
                <a:gd name="T13" fmla="*/ 435 h 1613"/>
                <a:gd name="T14" fmla="*/ 1379 w 2738"/>
                <a:gd name="T15" fmla="*/ 0 h 1613"/>
                <a:gd name="T16" fmla="*/ 1015 w 2738"/>
                <a:gd name="T17" fmla="*/ 196 h 1613"/>
                <a:gd name="T18" fmla="*/ 917 w 2738"/>
                <a:gd name="T19" fmla="*/ 162 h 1613"/>
                <a:gd name="T20" fmla="*/ 759 w 2738"/>
                <a:gd name="T21" fmla="*/ 320 h 1613"/>
                <a:gd name="T22" fmla="*/ 763 w 2738"/>
                <a:gd name="T23" fmla="*/ 356 h 1613"/>
                <a:gd name="T24" fmla="*/ 511 w 2738"/>
                <a:gd name="T25" fmla="*/ 621 h 1613"/>
                <a:gd name="T26" fmla="*/ 469 w 2738"/>
                <a:gd name="T27" fmla="*/ 616 h 1613"/>
                <a:gd name="T28" fmla="*/ 294 w 2738"/>
                <a:gd name="T29" fmla="*/ 791 h 1613"/>
                <a:gd name="T30" fmla="*/ 298 w 2738"/>
                <a:gd name="T31" fmla="*/ 830 h 1613"/>
                <a:gd name="T32" fmla="*/ 0 w 2738"/>
                <a:gd name="T33" fmla="*/ 1139 h 1613"/>
                <a:gd name="T34" fmla="*/ 309 w 2738"/>
                <a:gd name="T35" fmla="*/ 1449 h 1613"/>
                <a:gd name="T36" fmla="*/ 426 w 2738"/>
                <a:gd name="T37" fmla="*/ 1426 h 1613"/>
                <a:gd name="T38" fmla="*/ 737 w 2738"/>
                <a:gd name="T39" fmla="*/ 1573 h 1613"/>
                <a:gd name="T40" fmla="*/ 984 w 2738"/>
                <a:gd name="T41" fmla="*/ 1488 h 1613"/>
                <a:gd name="T42" fmla="*/ 1138 w 2738"/>
                <a:gd name="T43" fmla="*/ 1607 h 1613"/>
                <a:gd name="T44" fmla="*/ 1296 w 2738"/>
                <a:gd name="T45" fmla="*/ 1461 h 1613"/>
                <a:gd name="T46" fmla="*/ 1379 w 2738"/>
                <a:gd name="T47" fmla="*/ 1469 h 1613"/>
                <a:gd name="T48" fmla="*/ 1594 w 2738"/>
                <a:gd name="T49" fmla="*/ 1412 h 1613"/>
                <a:gd name="T50" fmla="*/ 1763 w 2738"/>
                <a:gd name="T51" fmla="*/ 1449 h 1613"/>
                <a:gd name="T52" fmla="*/ 1803 w 2738"/>
                <a:gd name="T53" fmla="*/ 1447 h 1613"/>
                <a:gd name="T54" fmla="*/ 2085 w 2738"/>
                <a:gd name="T55" fmla="*/ 1613 h 1613"/>
                <a:gd name="T56" fmla="*/ 2393 w 2738"/>
                <a:gd name="T57" fmla="*/ 1387 h 1613"/>
                <a:gd name="T58" fmla="*/ 2456 w 2738"/>
                <a:gd name="T59" fmla="*/ 1395 h 1613"/>
                <a:gd name="T60" fmla="*/ 2738 w 2738"/>
                <a:gd name="T61" fmla="*/ 1112 h 1613"/>
                <a:gd name="T62" fmla="*/ 2456 w 2738"/>
                <a:gd name="T63" fmla="*/ 83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8" h="1613">
                  <a:moveTo>
                    <a:pt x="2456" y="830"/>
                  </a:moveTo>
                  <a:cubicBezTo>
                    <a:pt x="2418" y="830"/>
                    <a:pt x="2381" y="837"/>
                    <a:pt x="2348" y="851"/>
                  </a:cubicBezTo>
                  <a:cubicBezTo>
                    <a:pt x="2348" y="851"/>
                    <a:pt x="2348" y="851"/>
                    <a:pt x="2348" y="850"/>
                  </a:cubicBezTo>
                  <a:cubicBezTo>
                    <a:pt x="2348" y="672"/>
                    <a:pt x="2203" y="528"/>
                    <a:pt x="2025" y="528"/>
                  </a:cubicBezTo>
                  <a:cubicBezTo>
                    <a:pt x="1985" y="528"/>
                    <a:pt x="1946" y="536"/>
                    <a:pt x="1910" y="549"/>
                  </a:cubicBezTo>
                  <a:cubicBezTo>
                    <a:pt x="1890" y="513"/>
                    <a:pt x="1854" y="487"/>
                    <a:pt x="1812" y="480"/>
                  </a:cubicBezTo>
                  <a:cubicBezTo>
                    <a:pt x="1813" y="465"/>
                    <a:pt x="1814" y="450"/>
                    <a:pt x="1814" y="435"/>
                  </a:cubicBezTo>
                  <a:cubicBezTo>
                    <a:pt x="1814" y="194"/>
                    <a:pt x="1619" y="0"/>
                    <a:pt x="1379" y="0"/>
                  </a:cubicBezTo>
                  <a:cubicBezTo>
                    <a:pt x="1227" y="0"/>
                    <a:pt x="1093" y="78"/>
                    <a:pt x="1015" y="196"/>
                  </a:cubicBezTo>
                  <a:cubicBezTo>
                    <a:pt x="988" y="175"/>
                    <a:pt x="954" y="162"/>
                    <a:pt x="917" y="162"/>
                  </a:cubicBezTo>
                  <a:cubicBezTo>
                    <a:pt x="829" y="162"/>
                    <a:pt x="759" y="233"/>
                    <a:pt x="759" y="320"/>
                  </a:cubicBezTo>
                  <a:cubicBezTo>
                    <a:pt x="759" y="333"/>
                    <a:pt x="760" y="344"/>
                    <a:pt x="763" y="356"/>
                  </a:cubicBezTo>
                  <a:cubicBezTo>
                    <a:pt x="642" y="398"/>
                    <a:pt x="547" y="497"/>
                    <a:pt x="511" y="621"/>
                  </a:cubicBezTo>
                  <a:cubicBezTo>
                    <a:pt x="497" y="618"/>
                    <a:pt x="483" y="616"/>
                    <a:pt x="469" y="616"/>
                  </a:cubicBezTo>
                  <a:cubicBezTo>
                    <a:pt x="372" y="616"/>
                    <a:pt x="294" y="694"/>
                    <a:pt x="294" y="791"/>
                  </a:cubicBezTo>
                  <a:cubicBezTo>
                    <a:pt x="294" y="805"/>
                    <a:pt x="295" y="818"/>
                    <a:pt x="298" y="830"/>
                  </a:cubicBezTo>
                  <a:cubicBezTo>
                    <a:pt x="132" y="836"/>
                    <a:pt x="0" y="972"/>
                    <a:pt x="0" y="1139"/>
                  </a:cubicBezTo>
                  <a:cubicBezTo>
                    <a:pt x="0" y="1310"/>
                    <a:pt x="138" y="1449"/>
                    <a:pt x="309" y="1449"/>
                  </a:cubicBezTo>
                  <a:cubicBezTo>
                    <a:pt x="351" y="1449"/>
                    <a:pt x="390" y="1441"/>
                    <a:pt x="426" y="1426"/>
                  </a:cubicBezTo>
                  <a:cubicBezTo>
                    <a:pt x="500" y="1516"/>
                    <a:pt x="612" y="1573"/>
                    <a:pt x="737" y="1573"/>
                  </a:cubicBezTo>
                  <a:cubicBezTo>
                    <a:pt x="830" y="1573"/>
                    <a:pt x="916" y="1541"/>
                    <a:pt x="984" y="1488"/>
                  </a:cubicBezTo>
                  <a:cubicBezTo>
                    <a:pt x="1002" y="1556"/>
                    <a:pt x="1064" y="1607"/>
                    <a:pt x="1138" y="1607"/>
                  </a:cubicBezTo>
                  <a:cubicBezTo>
                    <a:pt x="1221" y="1607"/>
                    <a:pt x="1290" y="1543"/>
                    <a:pt x="1296" y="1461"/>
                  </a:cubicBezTo>
                  <a:cubicBezTo>
                    <a:pt x="1323" y="1466"/>
                    <a:pt x="1351" y="1469"/>
                    <a:pt x="1379" y="1469"/>
                  </a:cubicBezTo>
                  <a:cubicBezTo>
                    <a:pt x="1457" y="1469"/>
                    <a:pt x="1531" y="1448"/>
                    <a:pt x="1594" y="1412"/>
                  </a:cubicBezTo>
                  <a:cubicBezTo>
                    <a:pt x="1646" y="1435"/>
                    <a:pt x="1703" y="1449"/>
                    <a:pt x="1763" y="1449"/>
                  </a:cubicBezTo>
                  <a:cubicBezTo>
                    <a:pt x="1777" y="1449"/>
                    <a:pt x="1790" y="1448"/>
                    <a:pt x="1803" y="1447"/>
                  </a:cubicBezTo>
                  <a:cubicBezTo>
                    <a:pt x="1858" y="1546"/>
                    <a:pt x="1964" y="1613"/>
                    <a:pt x="2085" y="1613"/>
                  </a:cubicBezTo>
                  <a:cubicBezTo>
                    <a:pt x="2229" y="1613"/>
                    <a:pt x="2351" y="1518"/>
                    <a:pt x="2393" y="1387"/>
                  </a:cubicBezTo>
                  <a:cubicBezTo>
                    <a:pt x="2413" y="1392"/>
                    <a:pt x="2434" y="1395"/>
                    <a:pt x="2456" y="1395"/>
                  </a:cubicBezTo>
                  <a:cubicBezTo>
                    <a:pt x="2612" y="1395"/>
                    <a:pt x="2738" y="1268"/>
                    <a:pt x="2738" y="1112"/>
                  </a:cubicBezTo>
                  <a:cubicBezTo>
                    <a:pt x="2738" y="956"/>
                    <a:pt x="2612" y="830"/>
                    <a:pt x="2456" y="8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797823" y="289861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88"/>
            <p:cNvSpPr>
              <a:spLocks noEditPoints="1"/>
            </p:cNvSpPr>
            <p:nvPr/>
          </p:nvSpPr>
          <p:spPr bwMode="auto">
            <a:xfrm>
              <a:off x="8908170" y="3020071"/>
              <a:ext cx="44435" cy="96275"/>
            </a:xfrm>
            <a:custGeom>
              <a:avLst/>
              <a:gdLst>
                <a:gd name="T0" fmla="*/ 21 w 25"/>
                <a:gd name="T1" fmla="*/ 0 h 55"/>
                <a:gd name="T2" fmla="*/ 5 w 25"/>
                <a:gd name="T3" fmla="*/ 0 h 55"/>
                <a:gd name="T4" fmla="*/ 0 w 25"/>
                <a:gd name="T5" fmla="*/ 4 h 55"/>
                <a:gd name="T6" fmla="*/ 0 w 25"/>
                <a:gd name="T7" fmla="*/ 50 h 55"/>
                <a:gd name="T8" fmla="*/ 5 w 25"/>
                <a:gd name="T9" fmla="*/ 55 h 55"/>
                <a:gd name="T10" fmla="*/ 21 w 25"/>
                <a:gd name="T11" fmla="*/ 55 h 55"/>
                <a:gd name="T12" fmla="*/ 25 w 25"/>
                <a:gd name="T13" fmla="*/ 50 h 55"/>
                <a:gd name="T14" fmla="*/ 25 w 25"/>
                <a:gd name="T15" fmla="*/ 4 h 55"/>
                <a:gd name="T16" fmla="*/ 21 w 25"/>
                <a:gd name="T17" fmla="*/ 0 h 55"/>
                <a:gd name="T18" fmla="*/ 21 w 25"/>
                <a:gd name="T19" fmla="*/ 0 h 55"/>
                <a:gd name="T20" fmla="*/ 21 w 25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5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3" y="55"/>
                    <a:pt x="25" y="53"/>
                    <a:pt x="25" y="5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89"/>
            <p:cNvSpPr>
              <a:spLocks noEditPoints="1"/>
            </p:cNvSpPr>
            <p:nvPr/>
          </p:nvSpPr>
          <p:spPr bwMode="auto">
            <a:xfrm>
              <a:off x="8906689" y="294823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90"/>
            <p:cNvSpPr>
              <a:spLocks noEditPoints="1"/>
            </p:cNvSpPr>
            <p:nvPr/>
          </p:nvSpPr>
          <p:spPr bwMode="auto">
            <a:xfrm>
              <a:off x="6793072" y="330667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6905640" y="3428130"/>
              <a:ext cx="41473" cy="96275"/>
            </a:xfrm>
            <a:custGeom>
              <a:avLst/>
              <a:gdLst>
                <a:gd name="T0" fmla="*/ 20 w 24"/>
                <a:gd name="T1" fmla="*/ 0 h 55"/>
                <a:gd name="T2" fmla="*/ 4 w 24"/>
                <a:gd name="T3" fmla="*/ 0 h 55"/>
                <a:gd name="T4" fmla="*/ 0 w 24"/>
                <a:gd name="T5" fmla="*/ 4 h 55"/>
                <a:gd name="T6" fmla="*/ 0 w 24"/>
                <a:gd name="T7" fmla="*/ 50 h 55"/>
                <a:gd name="T8" fmla="*/ 4 w 24"/>
                <a:gd name="T9" fmla="*/ 55 h 55"/>
                <a:gd name="T10" fmla="*/ 20 w 24"/>
                <a:gd name="T11" fmla="*/ 55 h 55"/>
                <a:gd name="T12" fmla="*/ 24 w 24"/>
                <a:gd name="T13" fmla="*/ 50 h 55"/>
                <a:gd name="T14" fmla="*/ 24 w 24"/>
                <a:gd name="T15" fmla="*/ 4 h 55"/>
                <a:gd name="T16" fmla="*/ 20 w 24"/>
                <a:gd name="T17" fmla="*/ 0 h 55"/>
                <a:gd name="T18" fmla="*/ 20 w 24"/>
                <a:gd name="T19" fmla="*/ 0 h 55"/>
                <a:gd name="T20" fmla="*/ 20 w 2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55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4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2" y="55"/>
                    <a:pt x="24" y="53"/>
                    <a:pt x="24" y="5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92"/>
            <p:cNvSpPr>
              <a:spLocks noEditPoints="1"/>
            </p:cNvSpPr>
            <p:nvPr/>
          </p:nvSpPr>
          <p:spPr bwMode="auto">
            <a:xfrm>
              <a:off x="6901937" y="335629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22" y="28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93"/>
            <p:cNvSpPr>
              <a:spLocks noEditPoints="1"/>
            </p:cNvSpPr>
            <p:nvPr/>
          </p:nvSpPr>
          <p:spPr bwMode="auto">
            <a:xfrm>
              <a:off x="9340669" y="3196329"/>
              <a:ext cx="487302" cy="705773"/>
            </a:xfrm>
            <a:custGeom>
              <a:avLst/>
              <a:gdLst>
                <a:gd name="T0" fmla="*/ 163 w 278"/>
                <a:gd name="T1" fmla="*/ 16 h 403"/>
                <a:gd name="T2" fmla="*/ 17 w 278"/>
                <a:gd name="T3" fmla="*/ 201 h 403"/>
                <a:gd name="T4" fmla="*/ 24 w 278"/>
                <a:gd name="T5" fmla="*/ 337 h 403"/>
                <a:gd name="T6" fmla="*/ 48 w 278"/>
                <a:gd name="T7" fmla="*/ 356 h 403"/>
                <a:gd name="T8" fmla="*/ 68 w 278"/>
                <a:gd name="T9" fmla="*/ 395 h 403"/>
                <a:gd name="T10" fmla="*/ 123 w 278"/>
                <a:gd name="T11" fmla="*/ 379 h 403"/>
                <a:gd name="T12" fmla="*/ 139 w 278"/>
                <a:gd name="T13" fmla="*/ 376 h 403"/>
                <a:gd name="T14" fmla="*/ 172 w 278"/>
                <a:gd name="T15" fmla="*/ 288 h 403"/>
                <a:gd name="T16" fmla="*/ 263 w 278"/>
                <a:gd name="T17" fmla="*/ 172 h 403"/>
                <a:gd name="T18" fmla="*/ 90 w 278"/>
                <a:gd name="T19" fmla="*/ 152 h 403"/>
                <a:gd name="T20" fmla="*/ 119 w 278"/>
                <a:gd name="T21" fmla="*/ 165 h 403"/>
                <a:gd name="T22" fmla="*/ 128 w 278"/>
                <a:gd name="T23" fmla="*/ 167 h 403"/>
                <a:gd name="T24" fmla="*/ 151 w 278"/>
                <a:gd name="T25" fmla="*/ 171 h 403"/>
                <a:gd name="T26" fmla="*/ 158 w 278"/>
                <a:gd name="T27" fmla="*/ 176 h 403"/>
                <a:gd name="T28" fmla="*/ 129 w 278"/>
                <a:gd name="T29" fmla="*/ 261 h 403"/>
                <a:gd name="T30" fmla="*/ 144 w 278"/>
                <a:gd name="T31" fmla="*/ 292 h 403"/>
                <a:gd name="T32" fmla="*/ 60 w 278"/>
                <a:gd name="T33" fmla="*/ 296 h 403"/>
                <a:gd name="T34" fmla="*/ 144 w 278"/>
                <a:gd name="T35" fmla="*/ 292 h 403"/>
                <a:gd name="T36" fmla="*/ 57 w 278"/>
                <a:gd name="T37" fmla="*/ 308 h 403"/>
                <a:gd name="T38" fmla="*/ 132 w 278"/>
                <a:gd name="T39" fmla="*/ 348 h 403"/>
                <a:gd name="T40" fmla="*/ 156 w 278"/>
                <a:gd name="T41" fmla="*/ 267 h 403"/>
                <a:gd name="T42" fmla="*/ 196 w 278"/>
                <a:gd name="T43" fmla="*/ 165 h 403"/>
                <a:gd name="T44" fmla="*/ 178 w 278"/>
                <a:gd name="T45" fmla="*/ 157 h 403"/>
                <a:gd name="T46" fmla="*/ 162 w 278"/>
                <a:gd name="T47" fmla="*/ 162 h 403"/>
                <a:gd name="T48" fmla="*/ 152 w 278"/>
                <a:gd name="T49" fmla="*/ 135 h 403"/>
                <a:gd name="T50" fmla="*/ 125 w 278"/>
                <a:gd name="T51" fmla="*/ 152 h 403"/>
                <a:gd name="T52" fmla="*/ 106 w 278"/>
                <a:gd name="T53" fmla="*/ 132 h 403"/>
                <a:gd name="T54" fmla="*/ 90 w 278"/>
                <a:gd name="T55" fmla="*/ 138 h 403"/>
                <a:gd name="T56" fmla="*/ 71 w 278"/>
                <a:gd name="T57" fmla="*/ 138 h 403"/>
                <a:gd name="T58" fmla="*/ 64 w 278"/>
                <a:gd name="T59" fmla="*/ 247 h 403"/>
                <a:gd name="T60" fmla="*/ 32 w 278"/>
                <a:gd name="T61" fmla="*/ 121 h 403"/>
                <a:gd name="T62" fmla="*/ 237 w 278"/>
                <a:gd name="T63" fmla="*/ 166 h 403"/>
                <a:gd name="T64" fmla="*/ 156 w 278"/>
                <a:gd name="T65" fmla="*/ 267 h 403"/>
                <a:gd name="T66" fmla="*/ 156 w 278"/>
                <a:gd name="T67" fmla="*/ 26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403">
                  <a:moveTo>
                    <a:pt x="263" y="172"/>
                  </a:moveTo>
                  <a:cubicBezTo>
                    <a:pt x="278" y="101"/>
                    <a:pt x="234" y="31"/>
                    <a:pt x="163" y="16"/>
                  </a:cubicBezTo>
                  <a:cubicBezTo>
                    <a:pt x="92" y="0"/>
                    <a:pt x="22" y="45"/>
                    <a:pt x="7" y="116"/>
                  </a:cubicBezTo>
                  <a:cubicBezTo>
                    <a:pt x="0" y="145"/>
                    <a:pt x="4" y="174"/>
                    <a:pt x="17" y="201"/>
                  </a:cubicBezTo>
                  <a:cubicBezTo>
                    <a:pt x="26" y="219"/>
                    <a:pt x="34" y="240"/>
                    <a:pt x="41" y="259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2" y="344"/>
                    <a:pt x="27" y="351"/>
                    <a:pt x="34" y="353"/>
                  </a:cubicBezTo>
                  <a:cubicBezTo>
                    <a:pt x="48" y="356"/>
                    <a:pt x="48" y="356"/>
                    <a:pt x="48" y="356"/>
                  </a:cubicBezTo>
                  <a:cubicBezTo>
                    <a:pt x="47" y="362"/>
                    <a:pt x="47" y="362"/>
                    <a:pt x="47" y="362"/>
                  </a:cubicBezTo>
                  <a:cubicBezTo>
                    <a:pt x="44" y="377"/>
                    <a:pt x="53" y="392"/>
                    <a:pt x="68" y="395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105" y="403"/>
                    <a:pt x="120" y="394"/>
                    <a:pt x="123" y="379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39" y="376"/>
                    <a:pt x="139" y="376"/>
                    <a:pt x="139" y="376"/>
                  </a:cubicBezTo>
                  <a:cubicBezTo>
                    <a:pt x="146" y="378"/>
                    <a:pt x="153" y="373"/>
                    <a:pt x="155" y="366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86" y="273"/>
                    <a:pt x="202" y="258"/>
                    <a:pt x="218" y="245"/>
                  </a:cubicBezTo>
                  <a:cubicBezTo>
                    <a:pt x="241" y="226"/>
                    <a:pt x="257" y="201"/>
                    <a:pt x="263" y="172"/>
                  </a:cubicBezTo>
                  <a:close/>
                  <a:moveTo>
                    <a:pt x="91" y="253"/>
                  </a:moveTo>
                  <a:cubicBezTo>
                    <a:pt x="90" y="152"/>
                    <a:pt x="90" y="152"/>
                    <a:pt x="90" y="152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7"/>
                    <a:pt x="121" y="168"/>
                    <a:pt x="123" y="168"/>
                  </a:cubicBezTo>
                  <a:cubicBezTo>
                    <a:pt x="125" y="169"/>
                    <a:pt x="127" y="168"/>
                    <a:pt x="128" y="167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2" y="173"/>
                    <a:pt x="153" y="175"/>
                    <a:pt x="156" y="175"/>
                  </a:cubicBezTo>
                  <a:cubicBezTo>
                    <a:pt x="157" y="176"/>
                    <a:pt x="157" y="176"/>
                    <a:pt x="158" y="176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29" y="261"/>
                    <a:pt x="129" y="261"/>
                    <a:pt x="129" y="261"/>
                  </a:cubicBezTo>
                  <a:lnTo>
                    <a:pt x="91" y="253"/>
                  </a:lnTo>
                  <a:close/>
                  <a:moveTo>
                    <a:pt x="144" y="292"/>
                  </a:moveTo>
                  <a:cubicBezTo>
                    <a:pt x="140" y="313"/>
                    <a:pt x="140" y="313"/>
                    <a:pt x="140" y="313"/>
                  </a:cubicBezTo>
                  <a:cubicBezTo>
                    <a:pt x="60" y="296"/>
                    <a:pt x="60" y="296"/>
                    <a:pt x="60" y="296"/>
                  </a:cubicBezTo>
                  <a:cubicBezTo>
                    <a:pt x="64" y="274"/>
                    <a:pt x="64" y="274"/>
                    <a:pt x="64" y="274"/>
                  </a:cubicBezTo>
                  <a:lnTo>
                    <a:pt x="144" y="292"/>
                  </a:lnTo>
                  <a:close/>
                  <a:moveTo>
                    <a:pt x="52" y="330"/>
                  </a:moveTo>
                  <a:cubicBezTo>
                    <a:pt x="57" y="308"/>
                    <a:pt x="57" y="308"/>
                    <a:pt x="57" y="308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2" y="348"/>
                    <a:pt x="132" y="348"/>
                    <a:pt x="132" y="348"/>
                  </a:cubicBezTo>
                  <a:lnTo>
                    <a:pt x="52" y="330"/>
                  </a:lnTo>
                  <a:close/>
                  <a:moveTo>
                    <a:pt x="156" y="267"/>
                  </a:moveTo>
                  <a:cubicBezTo>
                    <a:pt x="148" y="266"/>
                    <a:pt x="148" y="266"/>
                    <a:pt x="148" y="2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8" y="160"/>
                    <a:pt x="196" y="154"/>
                    <a:pt x="191" y="152"/>
                  </a:cubicBezTo>
                  <a:cubicBezTo>
                    <a:pt x="186" y="150"/>
                    <a:pt x="180" y="152"/>
                    <a:pt x="178" y="157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8"/>
                    <a:pt x="154" y="136"/>
                    <a:pt x="152" y="135"/>
                  </a:cubicBezTo>
                  <a:cubicBezTo>
                    <a:pt x="150" y="134"/>
                    <a:pt x="148" y="135"/>
                    <a:pt x="146" y="136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2" y="132"/>
                    <a:pt x="109" y="131"/>
                    <a:pt x="106" y="132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2"/>
                    <a:pt x="86" y="128"/>
                    <a:pt x="80" y="128"/>
                  </a:cubicBezTo>
                  <a:cubicBezTo>
                    <a:pt x="75" y="128"/>
                    <a:pt x="71" y="132"/>
                    <a:pt x="71" y="138"/>
                  </a:cubicBezTo>
                  <a:cubicBezTo>
                    <a:pt x="72" y="249"/>
                    <a:pt x="72" y="249"/>
                    <a:pt x="72" y="249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58" y="228"/>
                    <a:pt x="50" y="208"/>
                    <a:pt x="41" y="189"/>
                  </a:cubicBezTo>
                  <a:cubicBezTo>
                    <a:pt x="30" y="168"/>
                    <a:pt x="27" y="144"/>
                    <a:pt x="32" y="121"/>
                  </a:cubicBezTo>
                  <a:cubicBezTo>
                    <a:pt x="45" y="65"/>
                    <a:pt x="101" y="29"/>
                    <a:pt x="157" y="41"/>
                  </a:cubicBezTo>
                  <a:cubicBezTo>
                    <a:pt x="214" y="54"/>
                    <a:pt x="250" y="110"/>
                    <a:pt x="237" y="166"/>
                  </a:cubicBezTo>
                  <a:cubicBezTo>
                    <a:pt x="232" y="189"/>
                    <a:pt x="220" y="210"/>
                    <a:pt x="201" y="225"/>
                  </a:cubicBezTo>
                  <a:cubicBezTo>
                    <a:pt x="185" y="238"/>
                    <a:pt x="170" y="252"/>
                    <a:pt x="156" y="267"/>
                  </a:cubicBezTo>
                  <a:close/>
                  <a:moveTo>
                    <a:pt x="156" y="267"/>
                  </a:moveTo>
                  <a:cubicBezTo>
                    <a:pt x="156" y="267"/>
                    <a:pt x="156" y="267"/>
                    <a:pt x="156" y="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94"/>
            <p:cNvSpPr>
              <a:spLocks noEditPoints="1"/>
            </p:cNvSpPr>
            <p:nvPr/>
          </p:nvSpPr>
          <p:spPr bwMode="auto">
            <a:xfrm>
              <a:off x="6924895" y="3683631"/>
              <a:ext cx="208103" cy="302897"/>
            </a:xfrm>
            <a:custGeom>
              <a:avLst/>
              <a:gdLst>
                <a:gd name="T0" fmla="*/ 69 w 119"/>
                <a:gd name="T1" fmla="*/ 7 h 173"/>
                <a:gd name="T2" fmla="*/ 7 w 119"/>
                <a:gd name="T3" fmla="*/ 86 h 173"/>
                <a:gd name="T4" fmla="*/ 10 w 119"/>
                <a:gd name="T5" fmla="*/ 145 h 173"/>
                <a:gd name="T6" fmla="*/ 20 w 119"/>
                <a:gd name="T7" fmla="*/ 153 h 173"/>
                <a:gd name="T8" fmla="*/ 29 w 119"/>
                <a:gd name="T9" fmla="*/ 169 h 173"/>
                <a:gd name="T10" fmla="*/ 52 w 119"/>
                <a:gd name="T11" fmla="*/ 162 h 173"/>
                <a:gd name="T12" fmla="*/ 59 w 119"/>
                <a:gd name="T13" fmla="*/ 161 h 173"/>
                <a:gd name="T14" fmla="*/ 73 w 119"/>
                <a:gd name="T15" fmla="*/ 124 h 173"/>
                <a:gd name="T16" fmla="*/ 112 w 119"/>
                <a:gd name="T17" fmla="*/ 74 h 173"/>
                <a:gd name="T18" fmla="*/ 38 w 119"/>
                <a:gd name="T19" fmla="*/ 65 h 173"/>
                <a:gd name="T20" fmla="*/ 50 w 119"/>
                <a:gd name="T21" fmla="*/ 71 h 173"/>
                <a:gd name="T22" fmla="*/ 54 w 119"/>
                <a:gd name="T23" fmla="*/ 72 h 173"/>
                <a:gd name="T24" fmla="*/ 64 w 119"/>
                <a:gd name="T25" fmla="*/ 73 h 173"/>
                <a:gd name="T26" fmla="*/ 67 w 119"/>
                <a:gd name="T27" fmla="*/ 75 h 173"/>
                <a:gd name="T28" fmla="*/ 54 w 119"/>
                <a:gd name="T29" fmla="*/ 112 h 173"/>
                <a:gd name="T30" fmla="*/ 61 w 119"/>
                <a:gd name="T31" fmla="*/ 125 h 173"/>
                <a:gd name="T32" fmla="*/ 25 w 119"/>
                <a:gd name="T33" fmla="*/ 127 h 173"/>
                <a:gd name="T34" fmla="*/ 61 w 119"/>
                <a:gd name="T35" fmla="*/ 125 h 173"/>
                <a:gd name="T36" fmla="*/ 24 w 119"/>
                <a:gd name="T37" fmla="*/ 132 h 173"/>
                <a:gd name="T38" fmla="*/ 56 w 119"/>
                <a:gd name="T39" fmla="*/ 149 h 173"/>
                <a:gd name="T40" fmla="*/ 66 w 119"/>
                <a:gd name="T41" fmla="*/ 115 h 173"/>
                <a:gd name="T42" fmla="*/ 83 w 119"/>
                <a:gd name="T43" fmla="*/ 71 h 173"/>
                <a:gd name="T44" fmla="*/ 76 w 119"/>
                <a:gd name="T45" fmla="*/ 67 h 173"/>
                <a:gd name="T46" fmla="*/ 69 w 119"/>
                <a:gd name="T47" fmla="*/ 69 h 173"/>
                <a:gd name="T48" fmla="*/ 65 w 119"/>
                <a:gd name="T49" fmla="*/ 58 h 173"/>
                <a:gd name="T50" fmla="*/ 53 w 119"/>
                <a:gd name="T51" fmla="*/ 65 h 173"/>
                <a:gd name="T52" fmla="*/ 45 w 119"/>
                <a:gd name="T53" fmla="*/ 57 h 173"/>
                <a:gd name="T54" fmla="*/ 38 w 119"/>
                <a:gd name="T55" fmla="*/ 59 h 173"/>
                <a:gd name="T56" fmla="*/ 30 w 119"/>
                <a:gd name="T57" fmla="*/ 59 h 173"/>
                <a:gd name="T58" fmla="*/ 27 w 119"/>
                <a:gd name="T59" fmla="*/ 106 h 173"/>
                <a:gd name="T60" fmla="*/ 13 w 119"/>
                <a:gd name="T61" fmla="*/ 52 h 173"/>
                <a:gd name="T62" fmla="*/ 101 w 119"/>
                <a:gd name="T63" fmla="*/ 71 h 173"/>
                <a:gd name="T64" fmla="*/ 66 w 119"/>
                <a:gd name="T65" fmla="*/ 115 h 173"/>
                <a:gd name="T66" fmla="*/ 66 w 119"/>
                <a:gd name="T67" fmla="*/ 1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73">
                  <a:moveTo>
                    <a:pt x="112" y="74"/>
                  </a:moveTo>
                  <a:cubicBezTo>
                    <a:pt x="119" y="44"/>
                    <a:pt x="99" y="14"/>
                    <a:pt x="69" y="7"/>
                  </a:cubicBezTo>
                  <a:cubicBezTo>
                    <a:pt x="39" y="0"/>
                    <a:pt x="9" y="20"/>
                    <a:pt x="2" y="50"/>
                  </a:cubicBezTo>
                  <a:cubicBezTo>
                    <a:pt x="0" y="62"/>
                    <a:pt x="1" y="75"/>
                    <a:pt x="7" y="86"/>
                  </a:cubicBezTo>
                  <a:cubicBezTo>
                    <a:pt x="11" y="94"/>
                    <a:pt x="14" y="103"/>
                    <a:pt x="17" y="111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9" y="148"/>
                    <a:pt x="11" y="151"/>
                    <a:pt x="14" y="151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8" y="162"/>
                    <a:pt x="22" y="168"/>
                    <a:pt x="29" y="169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5" y="173"/>
                    <a:pt x="51" y="169"/>
                    <a:pt x="52" y="162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2" y="162"/>
                    <a:pt x="65" y="160"/>
                    <a:pt x="66" y="157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9" y="117"/>
                    <a:pt x="86" y="111"/>
                    <a:pt x="93" y="105"/>
                  </a:cubicBezTo>
                  <a:cubicBezTo>
                    <a:pt x="103" y="97"/>
                    <a:pt x="109" y="86"/>
                    <a:pt x="112" y="74"/>
                  </a:cubicBezTo>
                  <a:close/>
                  <a:moveTo>
                    <a:pt x="39" y="109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2"/>
                    <a:pt x="51" y="72"/>
                    <a:pt x="52" y="72"/>
                  </a:cubicBezTo>
                  <a:cubicBezTo>
                    <a:pt x="53" y="72"/>
                    <a:pt x="54" y="72"/>
                    <a:pt x="54" y="72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5" y="75"/>
                    <a:pt x="66" y="75"/>
                  </a:cubicBezTo>
                  <a:cubicBezTo>
                    <a:pt x="66" y="75"/>
                    <a:pt x="67" y="75"/>
                    <a:pt x="67" y="75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54" y="112"/>
                    <a:pt x="54" y="112"/>
                    <a:pt x="54" y="112"/>
                  </a:cubicBezTo>
                  <a:lnTo>
                    <a:pt x="39" y="109"/>
                  </a:lnTo>
                  <a:close/>
                  <a:moveTo>
                    <a:pt x="61" y="125"/>
                  </a:moveTo>
                  <a:cubicBezTo>
                    <a:pt x="59" y="134"/>
                    <a:pt x="59" y="134"/>
                    <a:pt x="59" y="13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61" y="125"/>
                  </a:lnTo>
                  <a:close/>
                  <a:moveTo>
                    <a:pt x="22" y="14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6" y="149"/>
                    <a:pt x="56" y="149"/>
                    <a:pt x="56" y="149"/>
                  </a:cubicBezTo>
                  <a:lnTo>
                    <a:pt x="22" y="142"/>
                  </a:lnTo>
                  <a:close/>
                  <a:moveTo>
                    <a:pt x="66" y="115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69"/>
                    <a:pt x="83" y="66"/>
                    <a:pt x="81" y="65"/>
                  </a:cubicBezTo>
                  <a:cubicBezTo>
                    <a:pt x="79" y="64"/>
                    <a:pt x="77" y="65"/>
                    <a:pt x="76" y="67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9"/>
                    <a:pt x="65" y="58"/>
                    <a:pt x="65" y="58"/>
                  </a:cubicBezTo>
                  <a:cubicBezTo>
                    <a:pt x="64" y="58"/>
                    <a:pt x="63" y="58"/>
                    <a:pt x="62" y="5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7" y="57"/>
                    <a:pt x="46" y="56"/>
                    <a:pt x="45" y="57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7"/>
                    <a:pt x="36" y="55"/>
                    <a:pt x="34" y="55"/>
                  </a:cubicBezTo>
                  <a:cubicBezTo>
                    <a:pt x="32" y="55"/>
                    <a:pt x="30" y="57"/>
                    <a:pt x="30" y="59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4" y="98"/>
                    <a:pt x="21" y="89"/>
                    <a:pt x="17" y="81"/>
                  </a:cubicBezTo>
                  <a:cubicBezTo>
                    <a:pt x="12" y="72"/>
                    <a:pt x="11" y="62"/>
                    <a:pt x="13" y="52"/>
                  </a:cubicBezTo>
                  <a:cubicBezTo>
                    <a:pt x="19" y="28"/>
                    <a:pt x="43" y="13"/>
                    <a:pt x="67" y="18"/>
                  </a:cubicBezTo>
                  <a:cubicBezTo>
                    <a:pt x="91" y="23"/>
                    <a:pt x="106" y="47"/>
                    <a:pt x="101" y="71"/>
                  </a:cubicBezTo>
                  <a:cubicBezTo>
                    <a:pt x="99" y="81"/>
                    <a:pt x="94" y="90"/>
                    <a:pt x="86" y="96"/>
                  </a:cubicBezTo>
                  <a:cubicBezTo>
                    <a:pt x="79" y="102"/>
                    <a:pt x="72" y="108"/>
                    <a:pt x="66" y="115"/>
                  </a:cubicBezTo>
                  <a:close/>
                  <a:moveTo>
                    <a:pt x="66" y="115"/>
                  </a:moveTo>
                  <a:cubicBezTo>
                    <a:pt x="66" y="115"/>
                    <a:pt x="66" y="115"/>
                    <a:pt x="66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95"/>
            <p:cNvSpPr>
              <a:spLocks noEditPoints="1"/>
            </p:cNvSpPr>
            <p:nvPr/>
          </p:nvSpPr>
          <p:spPr bwMode="auto">
            <a:xfrm>
              <a:off x="7745459" y="2105454"/>
              <a:ext cx="662079" cy="648008"/>
            </a:xfrm>
            <a:custGeom>
              <a:avLst/>
              <a:gdLst>
                <a:gd name="T0" fmla="*/ 251 w 378"/>
                <a:gd name="T1" fmla="*/ 53 h 370"/>
                <a:gd name="T2" fmla="*/ 54 w 378"/>
                <a:gd name="T3" fmla="*/ 58 h 370"/>
                <a:gd name="T4" fmla="*/ 58 w 378"/>
                <a:gd name="T5" fmla="*/ 255 h 370"/>
                <a:gd name="T6" fmla="*/ 236 w 378"/>
                <a:gd name="T7" fmla="*/ 267 h 370"/>
                <a:gd name="T8" fmla="*/ 245 w 378"/>
                <a:gd name="T9" fmla="*/ 281 h 370"/>
                <a:gd name="T10" fmla="*/ 325 w 378"/>
                <a:gd name="T11" fmla="*/ 359 h 370"/>
                <a:gd name="T12" fmla="*/ 367 w 378"/>
                <a:gd name="T13" fmla="*/ 358 h 370"/>
                <a:gd name="T14" fmla="*/ 366 w 378"/>
                <a:gd name="T15" fmla="*/ 316 h 370"/>
                <a:gd name="T16" fmla="*/ 285 w 378"/>
                <a:gd name="T17" fmla="*/ 239 h 370"/>
                <a:gd name="T18" fmla="*/ 270 w 378"/>
                <a:gd name="T19" fmla="*/ 231 h 370"/>
                <a:gd name="T20" fmla="*/ 251 w 378"/>
                <a:gd name="T21" fmla="*/ 53 h 370"/>
                <a:gd name="T22" fmla="*/ 229 w 378"/>
                <a:gd name="T23" fmla="*/ 226 h 370"/>
                <a:gd name="T24" fmla="*/ 82 w 378"/>
                <a:gd name="T25" fmla="*/ 229 h 370"/>
                <a:gd name="T26" fmla="*/ 79 w 378"/>
                <a:gd name="T27" fmla="*/ 82 h 370"/>
                <a:gd name="T28" fmla="*/ 226 w 378"/>
                <a:gd name="T29" fmla="*/ 79 h 370"/>
                <a:gd name="T30" fmla="*/ 229 w 378"/>
                <a:gd name="T31" fmla="*/ 226 h 370"/>
                <a:gd name="T32" fmla="*/ 229 w 378"/>
                <a:gd name="T33" fmla="*/ 226 h 370"/>
                <a:gd name="T34" fmla="*/ 229 w 378"/>
                <a:gd name="T35" fmla="*/ 22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8" h="370">
                  <a:moveTo>
                    <a:pt x="251" y="53"/>
                  </a:moveTo>
                  <a:cubicBezTo>
                    <a:pt x="195" y="0"/>
                    <a:pt x="107" y="2"/>
                    <a:pt x="54" y="58"/>
                  </a:cubicBezTo>
                  <a:cubicBezTo>
                    <a:pt x="0" y="113"/>
                    <a:pt x="2" y="201"/>
                    <a:pt x="58" y="255"/>
                  </a:cubicBezTo>
                  <a:cubicBezTo>
                    <a:pt x="107" y="302"/>
                    <a:pt x="183" y="306"/>
                    <a:pt x="236" y="267"/>
                  </a:cubicBezTo>
                  <a:cubicBezTo>
                    <a:pt x="237" y="272"/>
                    <a:pt x="240" y="277"/>
                    <a:pt x="245" y="281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37" y="370"/>
                    <a:pt x="356" y="370"/>
                    <a:pt x="367" y="358"/>
                  </a:cubicBezTo>
                  <a:cubicBezTo>
                    <a:pt x="378" y="346"/>
                    <a:pt x="378" y="327"/>
                    <a:pt x="366" y="316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1" y="235"/>
                    <a:pt x="276" y="232"/>
                    <a:pt x="270" y="231"/>
                  </a:cubicBezTo>
                  <a:cubicBezTo>
                    <a:pt x="307" y="176"/>
                    <a:pt x="300" y="101"/>
                    <a:pt x="251" y="53"/>
                  </a:cubicBezTo>
                  <a:close/>
                  <a:moveTo>
                    <a:pt x="229" y="226"/>
                  </a:moveTo>
                  <a:cubicBezTo>
                    <a:pt x="190" y="267"/>
                    <a:pt x="124" y="269"/>
                    <a:pt x="82" y="229"/>
                  </a:cubicBezTo>
                  <a:cubicBezTo>
                    <a:pt x="41" y="189"/>
                    <a:pt x="39" y="123"/>
                    <a:pt x="79" y="82"/>
                  </a:cubicBezTo>
                  <a:cubicBezTo>
                    <a:pt x="119" y="41"/>
                    <a:pt x="185" y="39"/>
                    <a:pt x="226" y="79"/>
                  </a:cubicBezTo>
                  <a:cubicBezTo>
                    <a:pt x="268" y="119"/>
                    <a:pt x="269" y="185"/>
                    <a:pt x="229" y="226"/>
                  </a:cubicBezTo>
                  <a:close/>
                  <a:moveTo>
                    <a:pt x="229" y="226"/>
                  </a:moveTo>
                  <a:cubicBezTo>
                    <a:pt x="229" y="226"/>
                    <a:pt x="229" y="226"/>
                    <a:pt x="229" y="2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96"/>
            <p:cNvSpPr>
              <a:spLocks noEditPoints="1"/>
            </p:cNvSpPr>
            <p:nvPr/>
          </p:nvSpPr>
          <p:spPr bwMode="auto">
            <a:xfrm>
              <a:off x="10445615" y="3240023"/>
              <a:ext cx="250316" cy="278458"/>
            </a:xfrm>
            <a:custGeom>
              <a:avLst/>
              <a:gdLst>
                <a:gd name="T0" fmla="*/ 71 w 143"/>
                <a:gd name="T1" fmla="*/ 17 h 159"/>
                <a:gd name="T2" fmla="*/ 70 w 143"/>
                <a:gd name="T3" fmla="*/ 14 h 159"/>
                <a:gd name="T4" fmla="*/ 61 w 143"/>
                <a:gd name="T5" fmla="*/ 11 h 159"/>
                <a:gd name="T6" fmla="*/ 51 w 143"/>
                <a:gd name="T7" fmla="*/ 15 h 159"/>
                <a:gd name="T8" fmla="*/ 50 w 143"/>
                <a:gd name="T9" fmla="*/ 9 h 159"/>
                <a:gd name="T10" fmla="*/ 33 w 143"/>
                <a:gd name="T11" fmla="*/ 3 h 159"/>
                <a:gd name="T12" fmla="*/ 27 w 143"/>
                <a:gd name="T13" fmla="*/ 20 h 159"/>
                <a:gd name="T14" fmla="*/ 31 w 143"/>
                <a:gd name="T15" fmla="*/ 24 h 159"/>
                <a:gd name="T16" fmla="*/ 23 w 143"/>
                <a:gd name="T17" fmla="*/ 28 h 159"/>
                <a:gd name="T18" fmla="*/ 19 w 143"/>
                <a:gd name="T19" fmla="*/ 37 h 159"/>
                <a:gd name="T20" fmla="*/ 21 w 143"/>
                <a:gd name="T21" fmla="*/ 40 h 159"/>
                <a:gd name="T22" fmla="*/ 7 w 143"/>
                <a:gd name="T23" fmla="*/ 46 h 159"/>
                <a:gd name="T24" fmla="*/ 2 w 143"/>
                <a:gd name="T25" fmla="*/ 60 h 159"/>
                <a:gd name="T26" fmla="*/ 44 w 143"/>
                <a:gd name="T27" fmla="*/ 152 h 159"/>
                <a:gd name="T28" fmla="*/ 58 w 143"/>
                <a:gd name="T29" fmla="*/ 157 h 159"/>
                <a:gd name="T30" fmla="*/ 136 w 143"/>
                <a:gd name="T31" fmla="*/ 121 h 159"/>
                <a:gd name="T32" fmla="*/ 141 w 143"/>
                <a:gd name="T33" fmla="*/ 107 h 159"/>
                <a:gd name="T34" fmla="*/ 99 w 143"/>
                <a:gd name="T35" fmla="*/ 16 h 159"/>
                <a:gd name="T36" fmla="*/ 85 w 143"/>
                <a:gd name="T37" fmla="*/ 11 h 159"/>
                <a:gd name="T38" fmla="*/ 71 w 143"/>
                <a:gd name="T39" fmla="*/ 17 h 159"/>
                <a:gd name="T40" fmla="*/ 32 w 143"/>
                <a:gd name="T41" fmla="*/ 18 h 159"/>
                <a:gd name="T42" fmla="*/ 35 w 143"/>
                <a:gd name="T43" fmla="*/ 8 h 159"/>
                <a:gd name="T44" fmla="*/ 45 w 143"/>
                <a:gd name="T45" fmla="*/ 12 h 159"/>
                <a:gd name="T46" fmla="*/ 45 w 143"/>
                <a:gd name="T47" fmla="*/ 18 h 159"/>
                <a:gd name="T48" fmla="*/ 37 w 143"/>
                <a:gd name="T49" fmla="*/ 22 h 159"/>
                <a:gd name="T50" fmla="*/ 32 w 143"/>
                <a:gd name="T51" fmla="*/ 18 h 159"/>
                <a:gd name="T52" fmla="*/ 129 w 143"/>
                <a:gd name="T53" fmla="*/ 106 h 159"/>
                <a:gd name="T54" fmla="*/ 126 w 143"/>
                <a:gd name="T55" fmla="*/ 114 h 159"/>
                <a:gd name="T56" fmla="*/ 59 w 143"/>
                <a:gd name="T57" fmla="*/ 145 h 159"/>
                <a:gd name="T58" fmla="*/ 51 w 143"/>
                <a:gd name="T59" fmla="*/ 142 h 159"/>
                <a:gd name="T60" fmla="*/ 14 w 143"/>
                <a:gd name="T61" fmla="*/ 61 h 159"/>
                <a:gd name="T62" fmla="*/ 17 w 143"/>
                <a:gd name="T63" fmla="*/ 53 h 159"/>
                <a:gd name="T64" fmla="*/ 25 w 143"/>
                <a:gd name="T65" fmla="*/ 50 h 159"/>
                <a:gd name="T66" fmla="*/ 32 w 143"/>
                <a:gd name="T67" fmla="*/ 52 h 159"/>
                <a:gd name="T68" fmla="*/ 73 w 143"/>
                <a:gd name="T69" fmla="*/ 33 h 159"/>
                <a:gd name="T70" fmla="*/ 76 w 143"/>
                <a:gd name="T71" fmla="*/ 26 h 159"/>
                <a:gd name="T72" fmla="*/ 84 w 143"/>
                <a:gd name="T73" fmla="*/ 23 h 159"/>
                <a:gd name="T74" fmla="*/ 92 w 143"/>
                <a:gd name="T75" fmla="*/ 26 h 159"/>
                <a:gd name="T76" fmla="*/ 129 w 143"/>
                <a:gd name="T77" fmla="*/ 106 h 159"/>
                <a:gd name="T78" fmla="*/ 129 w 143"/>
                <a:gd name="T79" fmla="*/ 106 h 159"/>
                <a:gd name="T80" fmla="*/ 129 w 143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9">
                  <a:moveTo>
                    <a:pt x="71" y="17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69" y="11"/>
                    <a:pt x="64" y="9"/>
                    <a:pt x="61" y="11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3"/>
                    <a:pt x="51" y="11"/>
                    <a:pt x="50" y="9"/>
                  </a:cubicBezTo>
                  <a:cubicBezTo>
                    <a:pt x="47" y="3"/>
                    <a:pt x="40" y="0"/>
                    <a:pt x="33" y="3"/>
                  </a:cubicBezTo>
                  <a:cubicBezTo>
                    <a:pt x="27" y="6"/>
                    <a:pt x="24" y="14"/>
                    <a:pt x="27" y="20"/>
                  </a:cubicBezTo>
                  <a:cubicBezTo>
                    <a:pt x="28" y="22"/>
                    <a:pt x="29" y="23"/>
                    <a:pt x="31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0"/>
                    <a:pt x="18" y="34"/>
                    <a:pt x="19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9"/>
                    <a:pt x="0" y="55"/>
                    <a:pt x="2" y="60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7"/>
                    <a:pt x="52" y="159"/>
                    <a:pt x="58" y="157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9"/>
                    <a:pt x="143" y="113"/>
                    <a:pt x="141" y="10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6" y="11"/>
                    <a:pt x="90" y="8"/>
                    <a:pt x="85" y="11"/>
                  </a:cubicBezTo>
                  <a:lnTo>
                    <a:pt x="71" y="17"/>
                  </a:lnTo>
                  <a:close/>
                  <a:moveTo>
                    <a:pt x="32" y="18"/>
                  </a:moveTo>
                  <a:cubicBezTo>
                    <a:pt x="30" y="14"/>
                    <a:pt x="32" y="10"/>
                    <a:pt x="35" y="8"/>
                  </a:cubicBezTo>
                  <a:cubicBezTo>
                    <a:pt x="39" y="6"/>
                    <a:pt x="44" y="8"/>
                    <a:pt x="45" y="12"/>
                  </a:cubicBezTo>
                  <a:cubicBezTo>
                    <a:pt x="46" y="14"/>
                    <a:pt x="46" y="16"/>
                    <a:pt x="45" y="1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1"/>
                    <a:pt x="33" y="20"/>
                    <a:pt x="32" y="18"/>
                  </a:cubicBezTo>
                  <a:close/>
                  <a:moveTo>
                    <a:pt x="129" y="106"/>
                  </a:moveTo>
                  <a:cubicBezTo>
                    <a:pt x="130" y="109"/>
                    <a:pt x="129" y="113"/>
                    <a:pt x="126" y="114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6" y="146"/>
                    <a:pt x="52" y="145"/>
                    <a:pt x="51" y="14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58"/>
                    <a:pt x="14" y="55"/>
                    <a:pt x="17" y="53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2"/>
                    <a:pt x="29" y="53"/>
                    <a:pt x="32" y="5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6" y="32"/>
                    <a:pt x="77" y="29"/>
                    <a:pt x="76" y="2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7" y="21"/>
                    <a:pt x="90" y="23"/>
                    <a:pt x="92" y="26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97"/>
            <p:cNvSpPr>
              <a:spLocks noEditPoints="1"/>
            </p:cNvSpPr>
            <p:nvPr/>
          </p:nvSpPr>
          <p:spPr bwMode="auto">
            <a:xfrm>
              <a:off x="10495234" y="3342223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5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98"/>
            <p:cNvSpPr>
              <a:spLocks noEditPoints="1"/>
            </p:cNvSpPr>
            <p:nvPr/>
          </p:nvSpPr>
          <p:spPr bwMode="auto">
            <a:xfrm>
              <a:off x="10535225" y="3314081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0 h 24"/>
                <a:gd name="T6" fmla="*/ 7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7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10512267" y="3382214"/>
              <a:ext cx="37029" cy="37029"/>
            </a:xfrm>
            <a:custGeom>
              <a:avLst/>
              <a:gdLst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  <a:gd name="T10" fmla="*/ 19 w 21"/>
                <a:gd name="T11" fmla="*/ 7 h 21"/>
                <a:gd name="T12" fmla="*/ 19 w 21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6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100"/>
            <p:cNvSpPr>
              <a:spLocks noEditPoints="1"/>
            </p:cNvSpPr>
            <p:nvPr/>
          </p:nvSpPr>
          <p:spPr bwMode="auto">
            <a:xfrm>
              <a:off x="10552999" y="3354072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01"/>
            <p:cNvSpPr>
              <a:spLocks noEditPoints="1"/>
            </p:cNvSpPr>
            <p:nvPr/>
          </p:nvSpPr>
          <p:spPr bwMode="auto">
            <a:xfrm>
              <a:off x="10533744" y="3425909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02"/>
            <p:cNvSpPr>
              <a:spLocks noEditPoints="1"/>
            </p:cNvSpPr>
            <p:nvPr/>
          </p:nvSpPr>
          <p:spPr bwMode="auto">
            <a:xfrm>
              <a:off x="10572254" y="3396285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Freeform 103"/>
            <p:cNvSpPr>
              <a:spLocks noEditPoints="1"/>
            </p:cNvSpPr>
            <p:nvPr/>
          </p:nvSpPr>
          <p:spPr bwMode="auto">
            <a:xfrm>
              <a:off x="8318668" y="3474787"/>
              <a:ext cx="251797" cy="278458"/>
            </a:xfrm>
            <a:custGeom>
              <a:avLst/>
              <a:gdLst>
                <a:gd name="T0" fmla="*/ 72 w 144"/>
                <a:gd name="T1" fmla="*/ 17 h 159"/>
                <a:gd name="T2" fmla="*/ 71 w 144"/>
                <a:gd name="T3" fmla="*/ 14 h 159"/>
                <a:gd name="T4" fmla="*/ 62 w 144"/>
                <a:gd name="T5" fmla="*/ 10 h 159"/>
                <a:gd name="T6" fmla="*/ 52 w 144"/>
                <a:gd name="T7" fmla="*/ 15 h 159"/>
                <a:gd name="T8" fmla="*/ 51 w 144"/>
                <a:gd name="T9" fmla="*/ 9 h 159"/>
                <a:gd name="T10" fmla="*/ 34 w 144"/>
                <a:gd name="T11" fmla="*/ 3 h 159"/>
                <a:gd name="T12" fmla="*/ 28 w 144"/>
                <a:gd name="T13" fmla="*/ 19 h 159"/>
                <a:gd name="T14" fmla="*/ 32 w 144"/>
                <a:gd name="T15" fmla="*/ 24 h 159"/>
                <a:gd name="T16" fmla="*/ 23 w 144"/>
                <a:gd name="T17" fmla="*/ 28 h 159"/>
                <a:gd name="T18" fmla="*/ 20 w 144"/>
                <a:gd name="T19" fmla="*/ 37 h 159"/>
                <a:gd name="T20" fmla="*/ 21 w 144"/>
                <a:gd name="T21" fmla="*/ 40 h 159"/>
                <a:gd name="T22" fmla="*/ 8 w 144"/>
                <a:gd name="T23" fmla="*/ 46 h 159"/>
                <a:gd name="T24" fmla="*/ 3 w 144"/>
                <a:gd name="T25" fmla="*/ 60 h 159"/>
                <a:gd name="T26" fmla="*/ 45 w 144"/>
                <a:gd name="T27" fmla="*/ 151 h 159"/>
                <a:gd name="T28" fmla="*/ 58 w 144"/>
                <a:gd name="T29" fmla="*/ 156 h 159"/>
                <a:gd name="T30" fmla="*/ 136 w 144"/>
                <a:gd name="T31" fmla="*/ 121 h 159"/>
                <a:gd name="T32" fmla="*/ 141 w 144"/>
                <a:gd name="T33" fmla="*/ 107 h 159"/>
                <a:gd name="T34" fmla="*/ 99 w 144"/>
                <a:gd name="T35" fmla="*/ 15 h 159"/>
                <a:gd name="T36" fmla="*/ 86 w 144"/>
                <a:gd name="T37" fmla="*/ 10 h 159"/>
                <a:gd name="T38" fmla="*/ 72 w 144"/>
                <a:gd name="T39" fmla="*/ 17 h 159"/>
                <a:gd name="T40" fmla="*/ 32 w 144"/>
                <a:gd name="T41" fmla="*/ 17 h 159"/>
                <a:gd name="T42" fmla="*/ 36 w 144"/>
                <a:gd name="T43" fmla="*/ 7 h 159"/>
                <a:gd name="T44" fmla="*/ 46 w 144"/>
                <a:gd name="T45" fmla="*/ 11 h 159"/>
                <a:gd name="T46" fmla="*/ 46 w 144"/>
                <a:gd name="T47" fmla="*/ 18 h 159"/>
                <a:gd name="T48" fmla="*/ 37 w 144"/>
                <a:gd name="T49" fmla="*/ 21 h 159"/>
                <a:gd name="T50" fmla="*/ 32 w 144"/>
                <a:gd name="T51" fmla="*/ 17 h 159"/>
                <a:gd name="T52" fmla="*/ 129 w 144"/>
                <a:gd name="T53" fmla="*/ 106 h 159"/>
                <a:gd name="T54" fmla="*/ 126 w 144"/>
                <a:gd name="T55" fmla="*/ 114 h 159"/>
                <a:gd name="T56" fmla="*/ 60 w 144"/>
                <a:gd name="T57" fmla="*/ 145 h 159"/>
                <a:gd name="T58" fmla="*/ 51 w 144"/>
                <a:gd name="T59" fmla="*/ 141 h 159"/>
                <a:gd name="T60" fmla="*/ 15 w 144"/>
                <a:gd name="T61" fmla="*/ 61 h 159"/>
                <a:gd name="T62" fmla="*/ 18 w 144"/>
                <a:gd name="T63" fmla="*/ 53 h 159"/>
                <a:gd name="T64" fmla="*/ 26 w 144"/>
                <a:gd name="T65" fmla="*/ 49 h 159"/>
                <a:gd name="T66" fmla="*/ 32 w 144"/>
                <a:gd name="T67" fmla="*/ 52 h 159"/>
                <a:gd name="T68" fmla="*/ 74 w 144"/>
                <a:gd name="T69" fmla="*/ 33 h 159"/>
                <a:gd name="T70" fmla="*/ 76 w 144"/>
                <a:gd name="T71" fmla="*/ 26 h 159"/>
                <a:gd name="T72" fmla="*/ 84 w 144"/>
                <a:gd name="T73" fmla="*/ 22 h 159"/>
                <a:gd name="T74" fmla="*/ 93 w 144"/>
                <a:gd name="T75" fmla="*/ 25 h 159"/>
                <a:gd name="T76" fmla="*/ 129 w 144"/>
                <a:gd name="T77" fmla="*/ 106 h 159"/>
                <a:gd name="T78" fmla="*/ 129 w 144"/>
                <a:gd name="T79" fmla="*/ 106 h 159"/>
                <a:gd name="T80" fmla="*/ 129 w 144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59">
                  <a:moveTo>
                    <a:pt x="72" y="17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69" y="10"/>
                    <a:pt x="65" y="9"/>
                    <a:pt x="62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3"/>
                    <a:pt x="51" y="11"/>
                    <a:pt x="51" y="9"/>
                  </a:cubicBezTo>
                  <a:cubicBezTo>
                    <a:pt x="48" y="3"/>
                    <a:pt x="40" y="0"/>
                    <a:pt x="34" y="3"/>
                  </a:cubicBezTo>
                  <a:cubicBezTo>
                    <a:pt x="28" y="6"/>
                    <a:pt x="25" y="13"/>
                    <a:pt x="28" y="19"/>
                  </a:cubicBezTo>
                  <a:cubicBezTo>
                    <a:pt x="29" y="21"/>
                    <a:pt x="30" y="23"/>
                    <a:pt x="32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9"/>
                    <a:pt x="19" y="33"/>
                    <a:pt x="20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3" y="48"/>
                    <a:pt x="0" y="55"/>
                    <a:pt x="3" y="6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7" y="156"/>
                    <a:pt x="53" y="159"/>
                    <a:pt x="58" y="156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8"/>
                    <a:pt x="144" y="112"/>
                    <a:pt x="141" y="107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0"/>
                    <a:pt x="91" y="8"/>
                    <a:pt x="86" y="10"/>
                  </a:cubicBezTo>
                  <a:lnTo>
                    <a:pt x="72" y="17"/>
                  </a:lnTo>
                  <a:close/>
                  <a:moveTo>
                    <a:pt x="32" y="17"/>
                  </a:moveTo>
                  <a:cubicBezTo>
                    <a:pt x="31" y="14"/>
                    <a:pt x="32" y="9"/>
                    <a:pt x="36" y="7"/>
                  </a:cubicBezTo>
                  <a:cubicBezTo>
                    <a:pt x="40" y="6"/>
                    <a:pt x="44" y="7"/>
                    <a:pt x="46" y="11"/>
                  </a:cubicBezTo>
                  <a:cubicBezTo>
                    <a:pt x="47" y="13"/>
                    <a:pt x="47" y="16"/>
                    <a:pt x="46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1"/>
                    <a:pt x="33" y="19"/>
                    <a:pt x="32" y="17"/>
                  </a:cubicBezTo>
                  <a:close/>
                  <a:moveTo>
                    <a:pt x="129" y="106"/>
                  </a:moveTo>
                  <a:cubicBezTo>
                    <a:pt x="131" y="109"/>
                    <a:pt x="129" y="113"/>
                    <a:pt x="126" y="114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6"/>
                    <a:pt x="53" y="145"/>
                    <a:pt x="51" y="14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3" y="58"/>
                    <a:pt x="15" y="54"/>
                    <a:pt x="1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2"/>
                    <a:pt x="30" y="53"/>
                    <a:pt x="32" y="5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6" y="31"/>
                    <a:pt x="77" y="28"/>
                    <a:pt x="76" y="2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7" y="21"/>
                    <a:pt x="91" y="22"/>
                    <a:pt x="93" y="25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Freeform 104"/>
            <p:cNvSpPr>
              <a:spLocks noEditPoints="1"/>
            </p:cNvSpPr>
            <p:nvPr/>
          </p:nvSpPr>
          <p:spPr bwMode="auto">
            <a:xfrm>
              <a:off x="8369027" y="3576987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1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105"/>
            <p:cNvSpPr>
              <a:spLocks noEditPoints="1"/>
            </p:cNvSpPr>
            <p:nvPr/>
          </p:nvSpPr>
          <p:spPr bwMode="auto">
            <a:xfrm>
              <a:off x="8407537" y="3546623"/>
              <a:ext cx="68133" cy="42213"/>
            </a:xfrm>
            <a:custGeom>
              <a:avLst/>
              <a:gdLst>
                <a:gd name="T0" fmla="*/ 31 w 39"/>
                <a:gd name="T1" fmla="*/ 2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1 h 24"/>
                <a:gd name="T10" fmla="*/ 38 w 39"/>
                <a:gd name="T11" fmla="*/ 4 h 24"/>
                <a:gd name="T12" fmla="*/ 31 w 39"/>
                <a:gd name="T13" fmla="*/ 2 h 24"/>
                <a:gd name="T14" fmla="*/ 31 w 39"/>
                <a:gd name="T15" fmla="*/ 2 h 24"/>
                <a:gd name="T16" fmla="*/ 31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2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0"/>
                    <a:pt x="39" y="7"/>
                    <a:pt x="38" y="4"/>
                  </a:cubicBezTo>
                  <a:cubicBezTo>
                    <a:pt x="37" y="2"/>
                    <a:pt x="34" y="0"/>
                    <a:pt x="31" y="2"/>
                  </a:cubicBezTo>
                  <a:close/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8386801" y="3616978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8426793" y="3587355"/>
              <a:ext cx="68133" cy="4147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5 w 39"/>
                <a:gd name="T9" fmla="*/ 11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08"/>
            <p:cNvSpPr>
              <a:spLocks noEditPoints="1"/>
            </p:cNvSpPr>
            <p:nvPr/>
          </p:nvSpPr>
          <p:spPr bwMode="auto">
            <a:xfrm>
              <a:off x="8406056" y="3659191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7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5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109"/>
            <p:cNvSpPr>
              <a:spLocks noEditPoints="1"/>
            </p:cNvSpPr>
            <p:nvPr/>
          </p:nvSpPr>
          <p:spPr bwMode="auto">
            <a:xfrm>
              <a:off x="8446048" y="3631049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110"/>
            <p:cNvSpPr>
              <a:spLocks noEditPoints="1"/>
            </p:cNvSpPr>
            <p:nvPr/>
          </p:nvSpPr>
          <p:spPr bwMode="auto">
            <a:xfrm>
              <a:off x="8348291" y="2331331"/>
              <a:ext cx="232542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5 h 125"/>
                <a:gd name="T8" fmla="*/ 93 w 133"/>
                <a:gd name="T9" fmla="*/ 16 h 125"/>
                <a:gd name="T10" fmla="*/ 95 w 133"/>
                <a:gd name="T11" fmla="*/ 20 h 125"/>
                <a:gd name="T12" fmla="*/ 113 w 133"/>
                <a:gd name="T13" fmla="*/ 58 h 125"/>
                <a:gd name="T14" fmla="*/ 66 w 133"/>
                <a:gd name="T15" fmla="*/ 105 h 125"/>
                <a:gd name="T16" fmla="*/ 19 w 133"/>
                <a:gd name="T17" fmla="*/ 58 h 125"/>
                <a:gd name="T18" fmla="*/ 38 w 133"/>
                <a:gd name="T19" fmla="*/ 20 h 125"/>
                <a:gd name="T20" fmla="*/ 40 w 133"/>
                <a:gd name="T21" fmla="*/ 16 h 125"/>
                <a:gd name="T22" fmla="*/ 40 w 133"/>
                <a:gd name="T23" fmla="*/ 5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8 h 125"/>
                <a:gd name="T32" fmla="*/ 19 w 133"/>
                <a:gd name="T33" fmla="*/ 105 h 125"/>
                <a:gd name="T34" fmla="*/ 66 w 133"/>
                <a:gd name="T35" fmla="*/ 125 h 125"/>
                <a:gd name="T36" fmla="*/ 113 w 133"/>
                <a:gd name="T37" fmla="*/ 105 h 125"/>
                <a:gd name="T38" fmla="*/ 133 w 133"/>
                <a:gd name="T39" fmla="*/ 58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3"/>
                    <a:pt x="109" y="6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8"/>
                    <a:pt x="93" y="19"/>
                    <a:pt x="95" y="20"/>
                  </a:cubicBezTo>
                  <a:cubicBezTo>
                    <a:pt x="106" y="29"/>
                    <a:pt x="113" y="43"/>
                    <a:pt x="113" y="58"/>
                  </a:cubicBezTo>
                  <a:cubicBezTo>
                    <a:pt x="113" y="84"/>
                    <a:pt x="92" y="105"/>
                    <a:pt x="66" y="105"/>
                  </a:cubicBezTo>
                  <a:cubicBezTo>
                    <a:pt x="40" y="105"/>
                    <a:pt x="19" y="84"/>
                    <a:pt x="19" y="58"/>
                  </a:cubicBezTo>
                  <a:cubicBezTo>
                    <a:pt x="19" y="43"/>
                    <a:pt x="26" y="29"/>
                    <a:pt x="38" y="20"/>
                  </a:cubicBezTo>
                  <a:cubicBezTo>
                    <a:pt x="39" y="19"/>
                    <a:pt x="40" y="18"/>
                    <a:pt x="40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6"/>
                    <a:pt x="16" y="13"/>
                    <a:pt x="10" y="22"/>
                  </a:cubicBezTo>
                  <a:cubicBezTo>
                    <a:pt x="3" y="33"/>
                    <a:pt x="0" y="45"/>
                    <a:pt x="0" y="58"/>
                  </a:cubicBezTo>
                  <a:cubicBezTo>
                    <a:pt x="0" y="76"/>
                    <a:pt x="7" y="92"/>
                    <a:pt x="19" y="105"/>
                  </a:cubicBezTo>
                  <a:cubicBezTo>
                    <a:pt x="32" y="118"/>
                    <a:pt x="49" y="125"/>
                    <a:pt x="66" y="125"/>
                  </a:cubicBezTo>
                  <a:cubicBezTo>
                    <a:pt x="84" y="125"/>
                    <a:pt x="101" y="118"/>
                    <a:pt x="113" y="105"/>
                  </a:cubicBezTo>
                  <a:cubicBezTo>
                    <a:pt x="126" y="92"/>
                    <a:pt x="133" y="76"/>
                    <a:pt x="133" y="58"/>
                  </a:cubicBezTo>
                  <a:cubicBezTo>
                    <a:pt x="133" y="45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111"/>
            <p:cNvSpPr>
              <a:spLocks noEditPoints="1"/>
            </p:cNvSpPr>
            <p:nvPr/>
          </p:nvSpPr>
          <p:spPr bwMode="auto">
            <a:xfrm>
              <a:off x="8444567" y="2301708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8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8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8" y="81"/>
                    <a:pt x="18" y="81"/>
                    <a:pt x="18" y="81"/>
                  </a:cubicBezTo>
                  <a:cubicBezTo>
                    <a:pt x="20" y="81"/>
                    <a:pt x="22" y="79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12"/>
            <p:cNvSpPr>
              <a:spLocks noEditPoints="1"/>
            </p:cNvSpPr>
            <p:nvPr/>
          </p:nvSpPr>
          <p:spPr bwMode="auto">
            <a:xfrm>
              <a:off x="8023917" y="3180776"/>
              <a:ext cx="233283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3 w 133"/>
                <a:gd name="T13" fmla="*/ 59 h 125"/>
                <a:gd name="T14" fmla="*/ 66 w 133"/>
                <a:gd name="T15" fmla="*/ 106 h 125"/>
                <a:gd name="T16" fmla="*/ 19 w 133"/>
                <a:gd name="T17" fmla="*/ 59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9 h 125"/>
                <a:gd name="T32" fmla="*/ 19 w 133"/>
                <a:gd name="T33" fmla="*/ 106 h 125"/>
                <a:gd name="T34" fmla="*/ 66 w 133"/>
                <a:gd name="T35" fmla="*/ 125 h 125"/>
                <a:gd name="T36" fmla="*/ 113 w 133"/>
                <a:gd name="T37" fmla="*/ 106 h 125"/>
                <a:gd name="T38" fmla="*/ 133 w 133"/>
                <a:gd name="T39" fmla="*/ 59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4"/>
                    <a:pt x="109" y="7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9"/>
                    <a:pt x="93" y="20"/>
                    <a:pt x="95" y="21"/>
                  </a:cubicBezTo>
                  <a:cubicBezTo>
                    <a:pt x="106" y="30"/>
                    <a:pt x="113" y="44"/>
                    <a:pt x="113" y="59"/>
                  </a:cubicBezTo>
                  <a:cubicBezTo>
                    <a:pt x="113" y="84"/>
                    <a:pt x="92" y="106"/>
                    <a:pt x="66" y="106"/>
                  </a:cubicBezTo>
                  <a:cubicBezTo>
                    <a:pt x="40" y="106"/>
                    <a:pt x="19" y="84"/>
                    <a:pt x="19" y="59"/>
                  </a:cubicBezTo>
                  <a:cubicBezTo>
                    <a:pt x="19" y="44"/>
                    <a:pt x="26" y="30"/>
                    <a:pt x="38" y="21"/>
                  </a:cubicBezTo>
                  <a:cubicBezTo>
                    <a:pt x="39" y="20"/>
                    <a:pt x="40" y="19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7"/>
                    <a:pt x="16" y="14"/>
                    <a:pt x="10" y="22"/>
                  </a:cubicBezTo>
                  <a:cubicBezTo>
                    <a:pt x="3" y="33"/>
                    <a:pt x="0" y="46"/>
                    <a:pt x="0" y="59"/>
                  </a:cubicBezTo>
                  <a:cubicBezTo>
                    <a:pt x="0" y="76"/>
                    <a:pt x="7" y="93"/>
                    <a:pt x="19" y="106"/>
                  </a:cubicBezTo>
                  <a:cubicBezTo>
                    <a:pt x="32" y="118"/>
                    <a:pt x="48" y="125"/>
                    <a:pt x="66" y="125"/>
                  </a:cubicBezTo>
                  <a:cubicBezTo>
                    <a:pt x="84" y="125"/>
                    <a:pt x="101" y="118"/>
                    <a:pt x="113" y="106"/>
                  </a:cubicBezTo>
                  <a:cubicBezTo>
                    <a:pt x="126" y="93"/>
                    <a:pt x="133" y="76"/>
                    <a:pt x="133" y="59"/>
                  </a:cubicBezTo>
                  <a:cubicBezTo>
                    <a:pt x="133" y="46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8120192" y="3152634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7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7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20" y="81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14"/>
            <p:cNvSpPr>
              <a:spLocks noEditPoints="1"/>
            </p:cNvSpPr>
            <p:nvPr/>
          </p:nvSpPr>
          <p:spPr bwMode="auto">
            <a:xfrm>
              <a:off x="6828620" y="2762349"/>
              <a:ext cx="232542" cy="219212"/>
            </a:xfrm>
            <a:custGeom>
              <a:avLst/>
              <a:gdLst>
                <a:gd name="T0" fmla="*/ 123 w 133"/>
                <a:gd name="T1" fmla="*/ 22 h 125"/>
                <a:gd name="T2" fmla="*/ 101 w 133"/>
                <a:gd name="T3" fmla="*/ 1 h 125"/>
                <a:gd name="T4" fmla="*/ 96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4 w 133"/>
                <a:gd name="T13" fmla="*/ 58 h 125"/>
                <a:gd name="T14" fmla="*/ 67 w 133"/>
                <a:gd name="T15" fmla="*/ 106 h 125"/>
                <a:gd name="T16" fmla="*/ 20 w 133"/>
                <a:gd name="T17" fmla="*/ 58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8 w 133"/>
                <a:gd name="T25" fmla="*/ 1 h 125"/>
                <a:gd name="T26" fmla="*/ 32 w 133"/>
                <a:gd name="T27" fmla="*/ 1 h 125"/>
                <a:gd name="T28" fmla="*/ 11 w 133"/>
                <a:gd name="T29" fmla="*/ 22 h 125"/>
                <a:gd name="T30" fmla="*/ 0 w 133"/>
                <a:gd name="T31" fmla="*/ 58 h 125"/>
                <a:gd name="T32" fmla="*/ 20 w 133"/>
                <a:gd name="T33" fmla="*/ 106 h 125"/>
                <a:gd name="T34" fmla="*/ 67 w 133"/>
                <a:gd name="T35" fmla="*/ 125 h 125"/>
                <a:gd name="T36" fmla="*/ 114 w 133"/>
                <a:gd name="T37" fmla="*/ 106 h 125"/>
                <a:gd name="T38" fmla="*/ 133 w 133"/>
                <a:gd name="T39" fmla="*/ 58 h 125"/>
                <a:gd name="T40" fmla="*/ 123 w 133"/>
                <a:gd name="T41" fmla="*/ 22 h 125"/>
                <a:gd name="T42" fmla="*/ 123 w 133"/>
                <a:gd name="T43" fmla="*/ 22 h 125"/>
                <a:gd name="T44" fmla="*/ 123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3" y="22"/>
                  </a:moveTo>
                  <a:cubicBezTo>
                    <a:pt x="117" y="14"/>
                    <a:pt x="110" y="7"/>
                    <a:pt x="101" y="1"/>
                  </a:cubicBezTo>
                  <a:cubicBezTo>
                    <a:pt x="99" y="0"/>
                    <a:pt x="97" y="0"/>
                    <a:pt x="96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8"/>
                    <a:pt x="94" y="20"/>
                    <a:pt x="95" y="21"/>
                  </a:cubicBezTo>
                  <a:cubicBezTo>
                    <a:pt x="107" y="30"/>
                    <a:pt x="114" y="44"/>
                    <a:pt x="114" y="58"/>
                  </a:cubicBezTo>
                  <a:cubicBezTo>
                    <a:pt x="114" y="84"/>
                    <a:pt x="93" y="106"/>
                    <a:pt x="67" y="106"/>
                  </a:cubicBezTo>
                  <a:cubicBezTo>
                    <a:pt x="41" y="106"/>
                    <a:pt x="20" y="84"/>
                    <a:pt x="20" y="58"/>
                  </a:cubicBezTo>
                  <a:cubicBezTo>
                    <a:pt x="20" y="44"/>
                    <a:pt x="27" y="30"/>
                    <a:pt x="38" y="21"/>
                  </a:cubicBezTo>
                  <a:cubicBezTo>
                    <a:pt x="40" y="20"/>
                    <a:pt x="40" y="18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8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4" y="7"/>
                    <a:pt x="16" y="14"/>
                    <a:pt x="11" y="22"/>
                  </a:cubicBezTo>
                  <a:cubicBezTo>
                    <a:pt x="4" y="33"/>
                    <a:pt x="0" y="46"/>
                    <a:pt x="0" y="58"/>
                  </a:cubicBezTo>
                  <a:cubicBezTo>
                    <a:pt x="0" y="76"/>
                    <a:pt x="7" y="93"/>
                    <a:pt x="20" y="106"/>
                  </a:cubicBezTo>
                  <a:cubicBezTo>
                    <a:pt x="32" y="118"/>
                    <a:pt x="49" y="125"/>
                    <a:pt x="67" y="125"/>
                  </a:cubicBezTo>
                  <a:cubicBezTo>
                    <a:pt x="85" y="125"/>
                    <a:pt x="101" y="118"/>
                    <a:pt x="114" y="106"/>
                  </a:cubicBezTo>
                  <a:cubicBezTo>
                    <a:pt x="126" y="93"/>
                    <a:pt x="133" y="76"/>
                    <a:pt x="133" y="58"/>
                  </a:cubicBezTo>
                  <a:cubicBezTo>
                    <a:pt x="133" y="46"/>
                    <a:pt x="130" y="33"/>
                    <a:pt x="123" y="22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15"/>
            <p:cNvSpPr>
              <a:spLocks noEditPoints="1"/>
            </p:cNvSpPr>
            <p:nvPr/>
          </p:nvSpPr>
          <p:spPr bwMode="auto">
            <a:xfrm>
              <a:off x="6926377" y="2734207"/>
              <a:ext cx="38510" cy="139970"/>
            </a:xfrm>
            <a:custGeom>
              <a:avLst/>
              <a:gdLst>
                <a:gd name="T0" fmla="*/ 5 w 22"/>
                <a:gd name="T1" fmla="*/ 80 h 80"/>
                <a:gd name="T2" fmla="*/ 17 w 22"/>
                <a:gd name="T3" fmla="*/ 80 h 80"/>
                <a:gd name="T4" fmla="*/ 22 w 22"/>
                <a:gd name="T5" fmla="*/ 76 h 80"/>
                <a:gd name="T6" fmla="*/ 22 w 22"/>
                <a:gd name="T7" fmla="*/ 5 h 80"/>
                <a:gd name="T8" fmla="*/ 17 w 22"/>
                <a:gd name="T9" fmla="*/ 0 h 80"/>
                <a:gd name="T10" fmla="*/ 5 w 22"/>
                <a:gd name="T11" fmla="*/ 0 h 80"/>
                <a:gd name="T12" fmla="*/ 0 w 22"/>
                <a:gd name="T13" fmla="*/ 5 h 80"/>
                <a:gd name="T14" fmla="*/ 0 w 22"/>
                <a:gd name="T15" fmla="*/ 76 h 80"/>
                <a:gd name="T16" fmla="*/ 5 w 22"/>
                <a:gd name="T17" fmla="*/ 80 h 80"/>
                <a:gd name="T18" fmla="*/ 5 w 22"/>
                <a:gd name="T19" fmla="*/ 80 h 80"/>
                <a:gd name="T20" fmla="*/ 5 w 2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0">
                  <a:moveTo>
                    <a:pt x="5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20" y="80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lose/>
                  <a:moveTo>
                    <a:pt x="5" y="80"/>
                  </a:moveTo>
                  <a:cubicBezTo>
                    <a:pt x="5" y="80"/>
                    <a:pt x="5" y="80"/>
                    <a:pt x="5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16"/>
            <p:cNvSpPr>
              <a:spLocks noEditPoints="1"/>
            </p:cNvSpPr>
            <p:nvPr/>
          </p:nvSpPr>
          <p:spPr bwMode="auto">
            <a:xfrm>
              <a:off x="9582839" y="2617195"/>
              <a:ext cx="108125" cy="77020"/>
            </a:xfrm>
            <a:custGeom>
              <a:avLst/>
              <a:gdLst>
                <a:gd name="T0" fmla="*/ 2 w 62"/>
                <a:gd name="T1" fmla="*/ 25 h 44"/>
                <a:gd name="T2" fmla="*/ 50 w 62"/>
                <a:gd name="T3" fmla="*/ 44 h 44"/>
                <a:gd name="T4" fmla="*/ 53 w 62"/>
                <a:gd name="T5" fmla="*/ 42 h 44"/>
                <a:gd name="T6" fmla="*/ 62 w 62"/>
                <a:gd name="T7" fmla="*/ 21 h 44"/>
                <a:gd name="T8" fmla="*/ 9 w 62"/>
                <a:gd name="T9" fmla="*/ 0 h 44"/>
                <a:gd name="T10" fmla="*/ 0 w 62"/>
                <a:gd name="T11" fmla="*/ 21 h 44"/>
                <a:gd name="T12" fmla="*/ 2 w 62"/>
                <a:gd name="T13" fmla="*/ 25 h 44"/>
                <a:gd name="T14" fmla="*/ 2 w 62"/>
                <a:gd name="T15" fmla="*/ 25 h 44"/>
                <a:gd name="T16" fmla="*/ 2 w 62"/>
                <a:gd name="T1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4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3" y="44"/>
                    <a:pt x="53" y="4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17"/>
            <p:cNvSpPr>
              <a:spLocks noEditPoints="1"/>
            </p:cNvSpPr>
            <p:nvPr/>
          </p:nvSpPr>
          <p:spPr bwMode="auto">
            <a:xfrm>
              <a:off x="9445831" y="2594237"/>
              <a:ext cx="285864" cy="308081"/>
            </a:xfrm>
            <a:custGeom>
              <a:avLst/>
              <a:gdLst>
                <a:gd name="T0" fmla="*/ 162 w 163"/>
                <a:gd name="T1" fmla="*/ 81 h 176"/>
                <a:gd name="T2" fmla="*/ 146 w 163"/>
                <a:gd name="T3" fmla="*/ 43 h 176"/>
                <a:gd name="T4" fmla="*/ 140 w 163"/>
                <a:gd name="T5" fmla="*/ 59 h 176"/>
                <a:gd name="T6" fmla="*/ 124 w 163"/>
                <a:gd name="T7" fmla="*/ 65 h 176"/>
                <a:gd name="T8" fmla="*/ 76 w 163"/>
                <a:gd name="T9" fmla="*/ 46 h 176"/>
                <a:gd name="T10" fmla="*/ 70 w 163"/>
                <a:gd name="T11" fmla="*/ 30 h 176"/>
                <a:gd name="T12" fmla="*/ 78 w 163"/>
                <a:gd name="T13" fmla="*/ 9 h 176"/>
                <a:gd name="T14" fmla="*/ 61 w 163"/>
                <a:gd name="T15" fmla="*/ 2 h 176"/>
                <a:gd name="T16" fmla="*/ 44 w 163"/>
                <a:gd name="T17" fmla="*/ 9 h 176"/>
                <a:gd name="T18" fmla="*/ 2 w 163"/>
                <a:gd name="T19" fmla="*/ 114 h 176"/>
                <a:gd name="T20" fmla="*/ 9 w 163"/>
                <a:gd name="T21" fmla="*/ 131 h 176"/>
                <a:gd name="T22" fmla="*/ 114 w 163"/>
                <a:gd name="T23" fmla="*/ 173 h 176"/>
                <a:gd name="T24" fmla="*/ 130 w 163"/>
                <a:gd name="T25" fmla="*/ 166 h 176"/>
                <a:gd name="T26" fmla="*/ 162 w 163"/>
                <a:gd name="T27" fmla="*/ 87 h 176"/>
                <a:gd name="T28" fmla="*/ 162 w 163"/>
                <a:gd name="T29" fmla="*/ 81 h 176"/>
                <a:gd name="T30" fmla="*/ 117 w 163"/>
                <a:gd name="T31" fmla="*/ 143 h 176"/>
                <a:gd name="T32" fmla="*/ 107 w 163"/>
                <a:gd name="T33" fmla="*/ 147 h 176"/>
                <a:gd name="T34" fmla="*/ 32 w 163"/>
                <a:gd name="T35" fmla="*/ 117 h 176"/>
                <a:gd name="T36" fmla="*/ 28 w 163"/>
                <a:gd name="T37" fmla="*/ 107 h 176"/>
                <a:gd name="T38" fmla="*/ 43 w 163"/>
                <a:gd name="T39" fmla="*/ 71 h 176"/>
                <a:gd name="T40" fmla="*/ 52 w 163"/>
                <a:gd name="T41" fmla="*/ 67 h 176"/>
                <a:gd name="T42" fmla="*/ 127 w 163"/>
                <a:gd name="T43" fmla="*/ 97 h 176"/>
                <a:gd name="T44" fmla="*/ 131 w 163"/>
                <a:gd name="T45" fmla="*/ 107 h 176"/>
                <a:gd name="T46" fmla="*/ 117 w 163"/>
                <a:gd name="T47" fmla="*/ 143 h 176"/>
                <a:gd name="T48" fmla="*/ 117 w 163"/>
                <a:gd name="T49" fmla="*/ 143 h 176"/>
                <a:gd name="T50" fmla="*/ 117 w 163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" h="176">
                  <a:moveTo>
                    <a:pt x="162" y="81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7" y="65"/>
                    <a:pt x="130" y="68"/>
                    <a:pt x="124" y="6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44"/>
                    <a:pt x="67" y="37"/>
                    <a:pt x="70" y="3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4" y="0"/>
                    <a:pt x="47" y="3"/>
                    <a:pt x="44" y="9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0" y="121"/>
                    <a:pt x="3" y="128"/>
                    <a:pt x="9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0" y="176"/>
                    <a:pt x="128" y="172"/>
                    <a:pt x="130" y="16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3" y="85"/>
                    <a:pt x="163" y="83"/>
                    <a:pt x="162" y="81"/>
                  </a:cubicBezTo>
                  <a:close/>
                  <a:moveTo>
                    <a:pt x="117" y="143"/>
                  </a:moveTo>
                  <a:cubicBezTo>
                    <a:pt x="115" y="146"/>
                    <a:pt x="111" y="148"/>
                    <a:pt x="107" y="14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29" y="115"/>
                    <a:pt x="27" y="111"/>
                    <a:pt x="28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67"/>
                    <a:pt x="49" y="66"/>
                    <a:pt x="52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1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18"/>
            <p:cNvSpPr>
              <a:spLocks noEditPoints="1"/>
            </p:cNvSpPr>
            <p:nvPr/>
          </p:nvSpPr>
          <p:spPr bwMode="auto">
            <a:xfrm>
              <a:off x="9531739" y="2734207"/>
              <a:ext cx="120715" cy="61468"/>
            </a:xfrm>
            <a:custGeom>
              <a:avLst/>
              <a:gdLst>
                <a:gd name="T0" fmla="*/ 66 w 69"/>
                <a:gd name="T1" fmla="*/ 25 h 35"/>
                <a:gd name="T2" fmla="*/ 7 w 69"/>
                <a:gd name="T3" fmla="*/ 1 h 35"/>
                <a:gd name="T4" fmla="*/ 1 w 69"/>
                <a:gd name="T5" fmla="*/ 4 h 35"/>
                <a:gd name="T6" fmla="*/ 3 w 69"/>
                <a:gd name="T7" fmla="*/ 10 h 35"/>
                <a:gd name="T8" fmla="*/ 62 w 69"/>
                <a:gd name="T9" fmla="*/ 34 h 35"/>
                <a:gd name="T10" fmla="*/ 68 w 69"/>
                <a:gd name="T11" fmla="*/ 31 h 35"/>
                <a:gd name="T12" fmla="*/ 66 w 69"/>
                <a:gd name="T13" fmla="*/ 25 h 35"/>
                <a:gd name="T14" fmla="*/ 66 w 69"/>
                <a:gd name="T15" fmla="*/ 25 h 35"/>
                <a:gd name="T16" fmla="*/ 66 w 69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5"/>
                    <a:pt x="67" y="33"/>
                    <a:pt x="68" y="31"/>
                  </a:cubicBezTo>
                  <a:cubicBezTo>
                    <a:pt x="69" y="29"/>
                    <a:pt x="68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19"/>
            <p:cNvSpPr>
              <a:spLocks noEditPoints="1"/>
            </p:cNvSpPr>
            <p:nvPr/>
          </p:nvSpPr>
          <p:spPr bwMode="auto">
            <a:xfrm>
              <a:off x="9533220" y="2771236"/>
              <a:ext cx="93313" cy="47397"/>
            </a:xfrm>
            <a:custGeom>
              <a:avLst/>
              <a:gdLst>
                <a:gd name="T0" fmla="*/ 49 w 53"/>
                <a:gd name="T1" fmla="*/ 18 h 27"/>
                <a:gd name="T2" fmla="*/ 7 w 53"/>
                <a:gd name="T3" fmla="*/ 1 h 27"/>
                <a:gd name="T4" fmla="*/ 1 w 53"/>
                <a:gd name="T5" fmla="*/ 3 h 27"/>
                <a:gd name="T6" fmla="*/ 4 w 53"/>
                <a:gd name="T7" fmla="*/ 9 h 27"/>
                <a:gd name="T8" fmla="*/ 46 w 53"/>
                <a:gd name="T9" fmla="*/ 26 h 27"/>
                <a:gd name="T10" fmla="*/ 52 w 53"/>
                <a:gd name="T11" fmla="*/ 24 h 27"/>
                <a:gd name="T12" fmla="*/ 49 w 53"/>
                <a:gd name="T13" fmla="*/ 18 h 27"/>
                <a:gd name="T14" fmla="*/ 49 w 53"/>
                <a:gd name="T15" fmla="*/ 18 h 27"/>
                <a:gd name="T16" fmla="*/ 49 w 53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6"/>
                    <a:pt x="2" y="8"/>
                    <a:pt x="4" y="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7"/>
                    <a:pt x="51" y="26"/>
                    <a:pt x="52" y="24"/>
                  </a:cubicBezTo>
                  <a:cubicBezTo>
                    <a:pt x="53" y="21"/>
                    <a:pt x="52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20"/>
            <p:cNvSpPr>
              <a:spLocks noEditPoints="1"/>
            </p:cNvSpPr>
            <p:nvPr/>
          </p:nvSpPr>
          <p:spPr bwMode="auto">
            <a:xfrm>
              <a:off x="7062643" y="2960084"/>
              <a:ext cx="110346" cy="79242"/>
            </a:xfrm>
            <a:custGeom>
              <a:avLst/>
              <a:gdLst>
                <a:gd name="T0" fmla="*/ 60 w 63"/>
                <a:gd name="T1" fmla="*/ 25 h 45"/>
                <a:gd name="T2" fmla="*/ 62 w 63"/>
                <a:gd name="T3" fmla="*/ 21 h 45"/>
                <a:gd name="T4" fmla="*/ 53 w 63"/>
                <a:gd name="T5" fmla="*/ 0 h 45"/>
                <a:gd name="T6" fmla="*/ 0 w 63"/>
                <a:gd name="T7" fmla="*/ 22 h 45"/>
                <a:gd name="T8" fmla="*/ 9 w 63"/>
                <a:gd name="T9" fmla="*/ 43 h 45"/>
                <a:gd name="T10" fmla="*/ 13 w 63"/>
                <a:gd name="T11" fmla="*/ 44 h 45"/>
                <a:gd name="T12" fmla="*/ 60 w 63"/>
                <a:gd name="T13" fmla="*/ 25 h 45"/>
                <a:gd name="T14" fmla="*/ 60 w 63"/>
                <a:gd name="T15" fmla="*/ 25 h 45"/>
                <a:gd name="T16" fmla="*/ 60 w 63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5">
                  <a:moveTo>
                    <a:pt x="60" y="25"/>
                  </a:moveTo>
                  <a:cubicBezTo>
                    <a:pt x="62" y="24"/>
                    <a:pt x="63" y="23"/>
                    <a:pt x="6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1" y="45"/>
                    <a:pt x="13" y="44"/>
                  </a:cubicBezTo>
                  <a:cubicBezTo>
                    <a:pt x="60" y="25"/>
                    <a:pt x="60" y="25"/>
                    <a:pt x="60" y="25"/>
                  </a:cubicBez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21"/>
            <p:cNvSpPr>
              <a:spLocks noEditPoints="1"/>
            </p:cNvSpPr>
            <p:nvPr/>
          </p:nvSpPr>
          <p:spPr bwMode="auto">
            <a:xfrm>
              <a:off x="7022652" y="2937126"/>
              <a:ext cx="287345" cy="308822"/>
            </a:xfrm>
            <a:custGeom>
              <a:avLst/>
              <a:gdLst>
                <a:gd name="T0" fmla="*/ 1 w 164"/>
                <a:gd name="T1" fmla="*/ 81 h 176"/>
                <a:gd name="T2" fmla="*/ 1 w 164"/>
                <a:gd name="T3" fmla="*/ 87 h 176"/>
                <a:gd name="T4" fmla="*/ 33 w 164"/>
                <a:gd name="T5" fmla="*/ 166 h 176"/>
                <a:gd name="T6" fmla="*/ 49 w 164"/>
                <a:gd name="T7" fmla="*/ 173 h 176"/>
                <a:gd name="T8" fmla="*/ 154 w 164"/>
                <a:gd name="T9" fmla="*/ 131 h 176"/>
                <a:gd name="T10" fmla="*/ 161 w 164"/>
                <a:gd name="T11" fmla="*/ 114 h 176"/>
                <a:gd name="T12" fmla="*/ 119 w 164"/>
                <a:gd name="T13" fmla="*/ 10 h 176"/>
                <a:gd name="T14" fmla="*/ 102 w 164"/>
                <a:gd name="T15" fmla="*/ 3 h 176"/>
                <a:gd name="T16" fmla="*/ 85 w 164"/>
                <a:gd name="T17" fmla="*/ 10 h 176"/>
                <a:gd name="T18" fmla="*/ 94 w 164"/>
                <a:gd name="T19" fmla="*/ 31 h 176"/>
                <a:gd name="T20" fmla="*/ 87 w 164"/>
                <a:gd name="T21" fmla="*/ 46 h 176"/>
                <a:gd name="T22" fmla="*/ 39 w 164"/>
                <a:gd name="T23" fmla="*/ 66 h 176"/>
                <a:gd name="T24" fmla="*/ 23 w 164"/>
                <a:gd name="T25" fmla="*/ 59 h 176"/>
                <a:gd name="T26" fmla="*/ 17 w 164"/>
                <a:gd name="T27" fmla="*/ 43 h 176"/>
                <a:gd name="T28" fmla="*/ 1 w 164"/>
                <a:gd name="T29" fmla="*/ 81 h 176"/>
                <a:gd name="T30" fmla="*/ 32 w 164"/>
                <a:gd name="T31" fmla="*/ 107 h 176"/>
                <a:gd name="T32" fmla="*/ 36 w 164"/>
                <a:gd name="T33" fmla="*/ 98 h 176"/>
                <a:gd name="T34" fmla="*/ 111 w 164"/>
                <a:gd name="T35" fmla="*/ 67 h 176"/>
                <a:gd name="T36" fmla="*/ 121 w 164"/>
                <a:gd name="T37" fmla="*/ 71 h 176"/>
                <a:gd name="T38" fmla="*/ 135 w 164"/>
                <a:gd name="T39" fmla="*/ 107 h 176"/>
                <a:gd name="T40" fmla="*/ 131 w 164"/>
                <a:gd name="T41" fmla="*/ 117 h 176"/>
                <a:gd name="T42" fmla="*/ 56 w 164"/>
                <a:gd name="T43" fmla="*/ 147 h 176"/>
                <a:gd name="T44" fmla="*/ 47 w 164"/>
                <a:gd name="T45" fmla="*/ 143 h 176"/>
                <a:gd name="T46" fmla="*/ 32 w 164"/>
                <a:gd name="T47" fmla="*/ 107 h 176"/>
                <a:gd name="T48" fmla="*/ 47 w 164"/>
                <a:gd name="T49" fmla="*/ 143 h 176"/>
                <a:gd name="T50" fmla="*/ 4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" y="81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5" y="173"/>
                    <a:pt x="43" y="176"/>
                    <a:pt x="49" y="173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61" y="128"/>
                    <a:pt x="164" y="121"/>
                    <a:pt x="161" y="11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3"/>
                    <a:pt x="109" y="0"/>
                    <a:pt x="102" y="3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6" y="37"/>
                    <a:pt x="93" y="44"/>
                    <a:pt x="87" y="4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3" y="68"/>
                    <a:pt x="26" y="65"/>
                    <a:pt x="23" y="5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81"/>
                    <a:pt x="1" y="81"/>
                    <a:pt x="1" y="81"/>
                  </a:cubicBezTo>
                  <a:close/>
                  <a:moveTo>
                    <a:pt x="32" y="107"/>
                  </a:moveTo>
                  <a:cubicBezTo>
                    <a:pt x="31" y="103"/>
                    <a:pt x="32" y="99"/>
                    <a:pt x="36" y="98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5" y="66"/>
                    <a:pt x="119" y="68"/>
                    <a:pt x="121" y="71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7" y="111"/>
                    <a:pt x="135" y="115"/>
                    <a:pt x="131" y="11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3" y="149"/>
                    <a:pt x="48" y="147"/>
                    <a:pt x="47" y="143"/>
                  </a:cubicBezTo>
                  <a:lnTo>
                    <a:pt x="32" y="107"/>
                  </a:lnTo>
                  <a:close/>
                  <a:moveTo>
                    <a:pt x="47" y="143"/>
                  </a:moveTo>
                  <a:cubicBezTo>
                    <a:pt x="47" y="143"/>
                    <a:pt x="47" y="143"/>
                    <a:pt x="4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22"/>
            <p:cNvSpPr>
              <a:spLocks noEditPoints="1"/>
            </p:cNvSpPr>
            <p:nvPr/>
          </p:nvSpPr>
          <p:spPr bwMode="auto">
            <a:xfrm>
              <a:off x="7101154" y="3079317"/>
              <a:ext cx="121455" cy="59246"/>
            </a:xfrm>
            <a:custGeom>
              <a:avLst/>
              <a:gdLst>
                <a:gd name="T0" fmla="*/ 4 w 69"/>
                <a:gd name="T1" fmla="*/ 24 h 34"/>
                <a:gd name="T2" fmla="*/ 1 w 69"/>
                <a:gd name="T3" fmla="*/ 30 h 34"/>
                <a:gd name="T4" fmla="*/ 7 w 69"/>
                <a:gd name="T5" fmla="*/ 33 h 34"/>
                <a:gd name="T6" fmla="*/ 66 w 69"/>
                <a:gd name="T7" fmla="*/ 9 h 34"/>
                <a:gd name="T8" fmla="*/ 69 w 69"/>
                <a:gd name="T9" fmla="*/ 3 h 34"/>
                <a:gd name="T10" fmla="*/ 63 w 69"/>
                <a:gd name="T11" fmla="*/ 1 h 34"/>
                <a:gd name="T12" fmla="*/ 4 w 69"/>
                <a:gd name="T13" fmla="*/ 24 h 34"/>
                <a:gd name="T14" fmla="*/ 4 w 69"/>
                <a:gd name="T15" fmla="*/ 24 h 34"/>
                <a:gd name="T16" fmla="*/ 4 w 69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4">
                  <a:moveTo>
                    <a:pt x="4" y="24"/>
                  </a:moveTo>
                  <a:cubicBezTo>
                    <a:pt x="1" y="25"/>
                    <a:pt x="0" y="28"/>
                    <a:pt x="1" y="30"/>
                  </a:cubicBezTo>
                  <a:cubicBezTo>
                    <a:pt x="2" y="33"/>
                    <a:pt x="5" y="34"/>
                    <a:pt x="7" y="3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5"/>
                    <a:pt x="69" y="3"/>
                  </a:cubicBezTo>
                  <a:cubicBezTo>
                    <a:pt x="68" y="1"/>
                    <a:pt x="65" y="0"/>
                    <a:pt x="63" y="1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23"/>
            <p:cNvSpPr>
              <a:spLocks noEditPoints="1"/>
            </p:cNvSpPr>
            <p:nvPr/>
          </p:nvSpPr>
          <p:spPr bwMode="auto">
            <a:xfrm>
              <a:off x="7129296" y="3114124"/>
              <a:ext cx="91091" cy="48878"/>
            </a:xfrm>
            <a:custGeom>
              <a:avLst/>
              <a:gdLst>
                <a:gd name="T0" fmla="*/ 3 w 52"/>
                <a:gd name="T1" fmla="*/ 18 h 28"/>
                <a:gd name="T2" fmla="*/ 0 w 52"/>
                <a:gd name="T3" fmla="*/ 24 h 28"/>
                <a:gd name="T4" fmla="*/ 6 w 52"/>
                <a:gd name="T5" fmla="*/ 27 h 28"/>
                <a:gd name="T6" fmla="*/ 48 w 52"/>
                <a:gd name="T7" fmla="*/ 10 h 28"/>
                <a:gd name="T8" fmla="*/ 51 w 52"/>
                <a:gd name="T9" fmla="*/ 4 h 28"/>
                <a:gd name="T10" fmla="*/ 45 w 52"/>
                <a:gd name="T11" fmla="*/ 1 h 28"/>
                <a:gd name="T12" fmla="*/ 3 w 52"/>
                <a:gd name="T13" fmla="*/ 18 h 28"/>
                <a:gd name="T14" fmla="*/ 3 w 52"/>
                <a:gd name="T15" fmla="*/ 18 h 28"/>
                <a:gd name="T16" fmla="*/ 3 w 5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8">
                  <a:moveTo>
                    <a:pt x="3" y="18"/>
                  </a:moveTo>
                  <a:cubicBezTo>
                    <a:pt x="1" y="19"/>
                    <a:pt x="0" y="22"/>
                    <a:pt x="0" y="24"/>
                  </a:cubicBezTo>
                  <a:cubicBezTo>
                    <a:pt x="1" y="26"/>
                    <a:pt x="4" y="28"/>
                    <a:pt x="6" y="2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1" y="9"/>
                    <a:pt x="52" y="6"/>
                    <a:pt x="51" y="4"/>
                  </a:cubicBezTo>
                  <a:cubicBezTo>
                    <a:pt x="50" y="1"/>
                    <a:pt x="47" y="0"/>
                    <a:pt x="45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24"/>
            <p:cNvSpPr>
              <a:spLocks noEditPoints="1"/>
            </p:cNvSpPr>
            <p:nvPr/>
          </p:nvSpPr>
          <p:spPr bwMode="auto">
            <a:xfrm>
              <a:off x="7833588" y="3758429"/>
              <a:ext cx="108125" cy="79242"/>
            </a:xfrm>
            <a:custGeom>
              <a:avLst/>
              <a:gdLst>
                <a:gd name="T0" fmla="*/ 2 w 62"/>
                <a:gd name="T1" fmla="*/ 25 h 45"/>
                <a:gd name="T2" fmla="*/ 50 w 62"/>
                <a:gd name="T3" fmla="*/ 44 h 45"/>
                <a:gd name="T4" fmla="*/ 54 w 62"/>
                <a:gd name="T5" fmla="*/ 43 h 45"/>
                <a:gd name="T6" fmla="*/ 62 w 62"/>
                <a:gd name="T7" fmla="*/ 21 h 45"/>
                <a:gd name="T8" fmla="*/ 9 w 62"/>
                <a:gd name="T9" fmla="*/ 0 h 45"/>
                <a:gd name="T10" fmla="*/ 1 w 62"/>
                <a:gd name="T11" fmla="*/ 21 h 45"/>
                <a:gd name="T12" fmla="*/ 2 w 62"/>
                <a:gd name="T13" fmla="*/ 25 h 45"/>
                <a:gd name="T14" fmla="*/ 2 w 62"/>
                <a:gd name="T15" fmla="*/ 25 h 45"/>
                <a:gd name="T16" fmla="*/ 2 w 62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5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2" y="45"/>
                    <a:pt x="53" y="44"/>
                    <a:pt x="54" y="4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1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25"/>
            <p:cNvSpPr>
              <a:spLocks noEditPoints="1"/>
            </p:cNvSpPr>
            <p:nvPr/>
          </p:nvSpPr>
          <p:spPr bwMode="auto">
            <a:xfrm>
              <a:off x="7696580" y="3736212"/>
              <a:ext cx="287345" cy="308081"/>
            </a:xfrm>
            <a:custGeom>
              <a:avLst/>
              <a:gdLst>
                <a:gd name="T0" fmla="*/ 163 w 164"/>
                <a:gd name="T1" fmla="*/ 81 h 176"/>
                <a:gd name="T2" fmla="*/ 147 w 164"/>
                <a:gd name="T3" fmla="*/ 43 h 176"/>
                <a:gd name="T4" fmla="*/ 140 w 164"/>
                <a:gd name="T5" fmla="*/ 59 h 176"/>
                <a:gd name="T6" fmla="*/ 125 w 164"/>
                <a:gd name="T7" fmla="*/ 66 h 176"/>
                <a:gd name="T8" fmla="*/ 77 w 164"/>
                <a:gd name="T9" fmla="*/ 46 h 176"/>
                <a:gd name="T10" fmla="*/ 70 w 164"/>
                <a:gd name="T11" fmla="*/ 31 h 176"/>
                <a:gd name="T12" fmla="*/ 79 w 164"/>
                <a:gd name="T13" fmla="*/ 10 h 176"/>
                <a:gd name="T14" fmla="*/ 61 w 164"/>
                <a:gd name="T15" fmla="*/ 3 h 176"/>
                <a:gd name="T16" fmla="*/ 45 w 164"/>
                <a:gd name="T17" fmla="*/ 10 h 176"/>
                <a:gd name="T18" fmla="*/ 3 w 164"/>
                <a:gd name="T19" fmla="*/ 114 h 176"/>
                <a:gd name="T20" fmla="*/ 10 w 164"/>
                <a:gd name="T21" fmla="*/ 131 h 176"/>
                <a:gd name="T22" fmla="*/ 114 w 164"/>
                <a:gd name="T23" fmla="*/ 173 h 176"/>
                <a:gd name="T24" fmla="*/ 131 w 164"/>
                <a:gd name="T25" fmla="*/ 166 h 176"/>
                <a:gd name="T26" fmla="*/ 163 w 164"/>
                <a:gd name="T27" fmla="*/ 87 h 176"/>
                <a:gd name="T28" fmla="*/ 163 w 164"/>
                <a:gd name="T29" fmla="*/ 81 h 176"/>
                <a:gd name="T30" fmla="*/ 117 w 164"/>
                <a:gd name="T31" fmla="*/ 143 h 176"/>
                <a:gd name="T32" fmla="*/ 107 w 164"/>
                <a:gd name="T33" fmla="*/ 147 h 176"/>
                <a:gd name="T34" fmla="*/ 33 w 164"/>
                <a:gd name="T35" fmla="*/ 117 h 176"/>
                <a:gd name="T36" fmla="*/ 29 w 164"/>
                <a:gd name="T37" fmla="*/ 107 h 176"/>
                <a:gd name="T38" fmla="*/ 43 w 164"/>
                <a:gd name="T39" fmla="*/ 71 h 176"/>
                <a:gd name="T40" fmla="*/ 53 w 164"/>
                <a:gd name="T41" fmla="*/ 67 h 176"/>
                <a:gd name="T42" fmla="*/ 127 w 164"/>
                <a:gd name="T43" fmla="*/ 97 h 176"/>
                <a:gd name="T44" fmla="*/ 132 w 164"/>
                <a:gd name="T45" fmla="*/ 107 h 176"/>
                <a:gd name="T46" fmla="*/ 117 w 164"/>
                <a:gd name="T47" fmla="*/ 143 h 176"/>
                <a:gd name="T48" fmla="*/ 117 w 164"/>
                <a:gd name="T49" fmla="*/ 143 h 176"/>
                <a:gd name="T50" fmla="*/ 11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63" y="81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5"/>
                    <a:pt x="131" y="68"/>
                    <a:pt x="125" y="6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1" y="44"/>
                    <a:pt x="68" y="37"/>
                    <a:pt x="70" y="3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0"/>
                    <a:pt x="48" y="3"/>
                    <a:pt x="45" y="10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0" y="121"/>
                    <a:pt x="3" y="128"/>
                    <a:pt x="10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1" y="176"/>
                    <a:pt x="128" y="173"/>
                    <a:pt x="131" y="16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5"/>
                    <a:pt x="164" y="83"/>
                    <a:pt x="163" y="81"/>
                  </a:cubicBezTo>
                  <a:close/>
                  <a:moveTo>
                    <a:pt x="117" y="143"/>
                  </a:moveTo>
                  <a:cubicBezTo>
                    <a:pt x="116" y="147"/>
                    <a:pt x="111" y="148"/>
                    <a:pt x="107" y="14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9" y="115"/>
                    <a:pt x="27" y="111"/>
                    <a:pt x="29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5" y="68"/>
                    <a:pt x="49" y="66"/>
                    <a:pt x="53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2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26"/>
            <p:cNvSpPr>
              <a:spLocks noEditPoints="1"/>
            </p:cNvSpPr>
            <p:nvPr/>
          </p:nvSpPr>
          <p:spPr bwMode="auto">
            <a:xfrm>
              <a:off x="7782488" y="3876181"/>
              <a:ext cx="122936" cy="61468"/>
            </a:xfrm>
            <a:custGeom>
              <a:avLst/>
              <a:gdLst>
                <a:gd name="T0" fmla="*/ 66 w 70"/>
                <a:gd name="T1" fmla="*/ 25 h 35"/>
                <a:gd name="T2" fmla="*/ 7 w 70"/>
                <a:gd name="T3" fmla="*/ 1 h 35"/>
                <a:gd name="T4" fmla="*/ 1 w 70"/>
                <a:gd name="T5" fmla="*/ 4 h 35"/>
                <a:gd name="T6" fmla="*/ 4 w 70"/>
                <a:gd name="T7" fmla="*/ 10 h 35"/>
                <a:gd name="T8" fmla="*/ 63 w 70"/>
                <a:gd name="T9" fmla="*/ 34 h 35"/>
                <a:gd name="T10" fmla="*/ 69 w 70"/>
                <a:gd name="T11" fmla="*/ 31 h 35"/>
                <a:gd name="T12" fmla="*/ 66 w 70"/>
                <a:gd name="T13" fmla="*/ 25 h 35"/>
                <a:gd name="T14" fmla="*/ 66 w 70"/>
                <a:gd name="T15" fmla="*/ 25 h 35"/>
                <a:gd name="T16" fmla="*/ 66 w 70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5" y="35"/>
                    <a:pt x="68" y="34"/>
                    <a:pt x="69" y="31"/>
                  </a:cubicBezTo>
                  <a:cubicBezTo>
                    <a:pt x="70" y="29"/>
                    <a:pt x="69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27"/>
            <p:cNvSpPr>
              <a:spLocks noEditPoints="1"/>
            </p:cNvSpPr>
            <p:nvPr/>
          </p:nvSpPr>
          <p:spPr bwMode="auto">
            <a:xfrm>
              <a:off x="7786190" y="3913211"/>
              <a:ext cx="91091" cy="46657"/>
            </a:xfrm>
            <a:custGeom>
              <a:avLst/>
              <a:gdLst>
                <a:gd name="T0" fmla="*/ 49 w 52"/>
                <a:gd name="T1" fmla="*/ 18 h 27"/>
                <a:gd name="T2" fmla="*/ 7 w 52"/>
                <a:gd name="T3" fmla="*/ 1 h 27"/>
                <a:gd name="T4" fmla="*/ 1 w 52"/>
                <a:gd name="T5" fmla="*/ 4 h 27"/>
                <a:gd name="T6" fmla="*/ 3 w 52"/>
                <a:gd name="T7" fmla="*/ 10 h 27"/>
                <a:gd name="T8" fmla="*/ 45 w 52"/>
                <a:gd name="T9" fmla="*/ 26 h 27"/>
                <a:gd name="T10" fmla="*/ 51 w 52"/>
                <a:gd name="T11" fmla="*/ 24 h 27"/>
                <a:gd name="T12" fmla="*/ 49 w 52"/>
                <a:gd name="T13" fmla="*/ 18 h 27"/>
                <a:gd name="T14" fmla="*/ 49 w 52"/>
                <a:gd name="T15" fmla="*/ 18 h 27"/>
                <a:gd name="T16" fmla="*/ 49 w 52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8" y="27"/>
                    <a:pt x="50" y="26"/>
                    <a:pt x="51" y="24"/>
                  </a:cubicBezTo>
                  <a:cubicBezTo>
                    <a:pt x="52" y="22"/>
                    <a:pt x="51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28"/>
            <p:cNvSpPr>
              <a:spLocks noEditPoints="1"/>
            </p:cNvSpPr>
            <p:nvPr/>
          </p:nvSpPr>
          <p:spPr bwMode="auto">
            <a:xfrm>
              <a:off x="9892401" y="3310378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1 h 104"/>
                <a:gd name="T6" fmla="*/ 10 w 109"/>
                <a:gd name="T7" fmla="*/ 41 h 104"/>
                <a:gd name="T8" fmla="*/ 29 w 109"/>
                <a:gd name="T9" fmla="*/ 8 h 104"/>
                <a:gd name="T10" fmla="*/ 99 w 109"/>
                <a:gd name="T11" fmla="*/ 41 h 104"/>
                <a:gd name="T12" fmla="*/ 109 w 109"/>
                <a:gd name="T13" fmla="*/ 41 h 104"/>
                <a:gd name="T14" fmla="*/ 88 w 109"/>
                <a:gd name="T15" fmla="*/ 1 h 104"/>
                <a:gd name="T16" fmla="*/ 81 w 109"/>
                <a:gd name="T17" fmla="*/ 8 h 104"/>
                <a:gd name="T18" fmla="*/ 99 w 109"/>
                <a:gd name="T19" fmla="*/ 41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7 h 104"/>
                <a:gd name="T26" fmla="*/ 55 w 109"/>
                <a:gd name="T27" fmla="*/ 0 h 104"/>
                <a:gd name="T28" fmla="*/ 47 w 109"/>
                <a:gd name="T29" fmla="*/ 7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8 h 104"/>
                <a:gd name="T40" fmla="*/ 99 w 109"/>
                <a:gd name="T41" fmla="*/ 88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5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3 h 104"/>
                <a:gd name="T56" fmla="*/ 44 w 109"/>
                <a:gd name="T57" fmla="*/ 93 h 104"/>
                <a:gd name="T58" fmla="*/ 55 w 109"/>
                <a:gd name="T59" fmla="*/ 104 h 104"/>
                <a:gd name="T60" fmla="*/ 55 w 109"/>
                <a:gd name="T61" fmla="*/ 104 h 104"/>
                <a:gd name="T62" fmla="*/ 55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27"/>
                    <a:pt x="18" y="15"/>
                    <a:pt x="29" y="8"/>
                  </a:cubicBezTo>
                  <a:close/>
                  <a:moveTo>
                    <a:pt x="9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5"/>
                    <a:pt x="98" y="27"/>
                    <a:pt x="99" y="41"/>
                  </a:cubicBezTo>
                  <a:close/>
                  <a:moveTo>
                    <a:pt x="88" y="44"/>
                  </a:moveTo>
                  <a:cubicBezTo>
                    <a:pt x="88" y="28"/>
                    <a:pt x="78" y="15"/>
                    <a:pt x="62" y="1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3"/>
                    <a:pt x="63" y="101"/>
                    <a:pt x="64" y="98"/>
                  </a:cubicBezTo>
                  <a:cubicBezTo>
                    <a:pt x="64" y="96"/>
                    <a:pt x="65" y="95"/>
                    <a:pt x="6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9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29"/>
            <p:cNvSpPr>
              <a:spLocks noEditPoints="1"/>
            </p:cNvSpPr>
            <p:nvPr/>
          </p:nvSpPr>
          <p:spPr bwMode="auto">
            <a:xfrm>
              <a:off x="7420344" y="2280971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30"/>
            <p:cNvSpPr>
              <a:spLocks noEditPoints="1"/>
            </p:cNvSpPr>
            <p:nvPr/>
          </p:nvSpPr>
          <p:spPr bwMode="auto">
            <a:xfrm>
              <a:off x="8551210" y="3732509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31"/>
            <p:cNvSpPr>
              <a:spLocks noEditPoints="1"/>
            </p:cNvSpPr>
            <p:nvPr/>
          </p:nvSpPr>
          <p:spPr bwMode="auto">
            <a:xfrm>
              <a:off x="8680812" y="2189880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2 h 104"/>
                <a:gd name="T6" fmla="*/ 10 w 109"/>
                <a:gd name="T7" fmla="*/ 42 h 104"/>
                <a:gd name="T8" fmla="*/ 29 w 109"/>
                <a:gd name="T9" fmla="*/ 8 h 104"/>
                <a:gd name="T10" fmla="*/ 99 w 109"/>
                <a:gd name="T11" fmla="*/ 42 h 104"/>
                <a:gd name="T12" fmla="*/ 109 w 109"/>
                <a:gd name="T13" fmla="*/ 42 h 104"/>
                <a:gd name="T14" fmla="*/ 88 w 109"/>
                <a:gd name="T15" fmla="*/ 1 h 104"/>
                <a:gd name="T16" fmla="*/ 80 w 109"/>
                <a:gd name="T17" fmla="*/ 8 h 104"/>
                <a:gd name="T18" fmla="*/ 99 w 109"/>
                <a:gd name="T19" fmla="*/ 42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8 h 104"/>
                <a:gd name="T26" fmla="*/ 54 w 109"/>
                <a:gd name="T27" fmla="*/ 0 h 104"/>
                <a:gd name="T28" fmla="*/ 47 w 109"/>
                <a:gd name="T29" fmla="*/ 8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9 h 104"/>
                <a:gd name="T40" fmla="*/ 99 w 109"/>
                <a:gd name="T41" fmla="*/ 89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4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4 h 104"/>
                <a:gd name="T56" fmla="*/ 44 w 109"/>
                <a:gd name="T57" fmla="*/ 94 h 104"/>
                <a:gd name="T58" fmla="*/ 54 w 109"/>
                <a:gd name="T59" fmla="*/ 104 h 104"/>
                <a:gd name="T60" fmla="*/ 54 w 109"/>
                <a:gd name="T61" fmla="*/ 104 h 104"/>
                <a:gd name="T62" fmla="*/ 54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8" y="44"/>
                  </a:moveTo>
                  <a:cubicBezTo>
                    <a:pt x="88" y="28"/>
                    <a:pt x="77" y="15"/>
                    <a:pt x="62" y="11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4"/>
                    <a:pt x="59" y="0"/>
                    <a:pt x="54" y="0"/>
                  </a:cubicBezTo>
                  <a:cubicBezTo>
                    <a:pt x="50" y="0"/>
                    <a:pt x="47" y="4"/>
                    <a:pt x="47" y="8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1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4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4"/>
                    <a:pt x="63" y="101"/>
                    <a:pt x="64" y="98"/>
                  </a:cubicBezTo>
                  <a:cubicBezTo>
                    <a:pt x="64" y="97"/>
                    <a:pt x="65" y="95"/>
                    <a:pt x="65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100"/>
                    <a:pt x="49" y="104"/>
                    <a:pt x="54" y="104"/>
                  </a:cubicBezTo>
                  <a:close/>
                  <a:moveTo>
                    <a:pt x="54" y="104"/>
                  </a:moveTo>
                  <a:cubicBezTo>
                    <a:pt x="54" y="104"/>
                    <a:pt x="54" y="104"/>
                    <a:pt x="54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32"/>
            <p:cNvSpPr>
              <a:spLocks noEditPoints="1"/>
            </p:cNvSpPr>
            <p:nvPr/>
          </p:nvSpPr>
          <p:spPr bwMode="auto">
            <a:xfrm>
              <a:off x="9765021" y="2868992"/>
              <a:ext cx="276237" cy="302897"/>
            </a:xfrm>
            <a:custGeom>
              <a:avLst/>
              <a:gdLst>
                <a:gd name="T0" fmla="*/ 120 w 158"/>
                <a:gd name="T1" fmla="*/ 24 h 173"/>
                <a:gd name="T2" fmla="*/ 108 w 158"/>
                <a:gd name="T3" fmla="*/ 23 h 173"/>
                <a:gd name="T4" fmla="*/ 111 w 158"/>
                <a:gd name="T5" fmla="*/ 28 h 173"/>
                <a:gd name="T6" fmla="*/ 102 w 158"/>
                <a:gd name="T7" fmla="*/ 26 h 173"/>
                <a:gd name="T8" fmla="*/ 92 w 158"/>
                <a:gd name="T9" fmla="*/ 39 h 173"/>
                <a:gd name="T10" fmla="*/ 93 w 158"/>
                <a:gd name="T11" fmla="*/ 28 h 173"/>
                <a:gd name="T12" fmla="*/ 101 w 158"/>
                <a:gd name="T13" fmla="*/ 13 h 173"/>
                <a:gd name="T14" fmla="*/ 91 w 158"/>
                <a:gd name="T15" fmla="*/ 8 h 173"/>
                <a:gd name="T16" fmla="*/ 9 w 158"/>
                <a:gd name="T17" fmla="*/ 48 h 173"/>
                <a:gd name="T18" fmla="*/ 14 w 158"/>
                <a:gd name="T19" fmla="*/ 47 h 173"/>
                <a:gd name="T20" fmla="*/ 19 w 158"/>
                <a:gd name="T21" fmla="*/ 40 h 173"/>
                <a:gd name="T22" fmla="*/ 22 w 158"/>
                <a:gd name="T23" fmla="*/ 44 h 173"/>
                <a:gd name="T24" fmla="*/ 26 w 158"/>
                <a:gd name="T25" fmla="*/ 35 h 173"/>
                <a:gd name="T26" fmla="*/ 33 w 158"/>
                <a:gd name="T27" fmla="*/ 32 h 173"/>
                <a:gd name="T28" fmla="*/ 51 w 158"/>
                <a:gd name="T29" fmla="*/ 27 h 173"/>
                <a:gd name="T30" fmla="*/ 45 w 158"/>
                <a:gd name="T31" fmla="*/ 31 h 173"/>
                <a:gd name="T32" fmla="*/ 37 w 158"/>
                <a:gd name="T33" fmla="*/ 36 h 173"/>
                <a:gd name="T34" fmla="*/ 35 w 158"/>
                <a:gd name="T35" fmla="*/ 41 h 173"/>
                <a:gd name="T36" fmla="*/ 30 w 158"/>
                <a:gd name="T37" fmla="*/ 53 h 173"/>
                <a:gd name="T38" fmla="*/ 38 w 158"/>
                <a:gd name="T39" fmla="*/ 42 h 173"/>
                <a:gd name="T40" fmla="*/ 52 w 158"/>
                <a:gd name="T41" fmla="*/ 40 h 173"/>
                <a:gd name="T42" fmla="*/ 56 w 158"/>
                <a:gd name="T43" fmla="*/ 45 h 173"/>
                <a:gd name="T44" fmla="*/ 59 w 158"/>
                <a:gd name="T45" fmla="*/ 48 h 173"/>
                <a:gd name="T46" fmla="*/ 53 w 158"/>
                <a:gd name="T47" fmla="*/ 45 h 173"/>
                <a:gd name="T48" fmla="*/ 49 w 158"/>
                <a:gd name="T49" fmla="*/ 48 h 173"/>
                <a:gd name="T50" fmla="*/ 50 w 158"/>
                <a:gd name="T51" fmla="*/ 50 h 173"/>
                <a:gd name="T52" fmla="*/ 47 w 158"/>
                <a:gd name="T53" fmla="*/ 57 h 173"/>
                <a:gd name="T54" fmla="*/ 42 w 158"/>
                <a:gd name="T55" fmla="*/ 84 h 173"/>
                <a:gd name="T56" fmla="*/ 27 w 158"/>
                <a:gd name="T57" fmla="*/ 99 h 173"/>
                <a:gd name="T58" fmla="*/ 43 w 158"/>
                <a:gd name="T59" fmla="*/ 96 h 173"/>
                <a:gd name="T60" fmla="*/ 65 w 158"/>
                <a:gd name="T61" fmla="*/ 91 h 173"/>
                <a:gd name="T62" fmla="*/ 82 w 158"/>
                <a:gd name="T63" fmla="*/ 94 h 173"/>
                <a:gd name="T64" fmla="*/ 102 w 158"/>
                <a:gd name="T65" fmla="*/ 94 h 173"/>
                <a:gd name="T66" fmla="*/ 100 w 158"/>
                <a:gd name="T67" fmla="*/ 117 h 173"/>
                <a:gd name="T68" fmla="*/ 97 w 158"/>
                <a:gd name="T69" fmla="*/ 138 h 173"/>
                <a:gd name="T70" fmla="*/ 104 w 158"/>
                <a:gd name="T71" fmla="*/ 142 h 173"/>
                <a:gd name="T72" fmla="*/ 106 w 158"/>
                <a:gd name="T73" fmla="*/ 152 h 173"/>
                <a:gd name="T74" fmla="*/ 83 w 158"/>
                <a:gd name="T75" fmla="*/ 134 h 173"/>
                <a:gd name="T76" fmla="*/ 55 w 158"/>
                <a:gd name="T77" fmla="*/ 115 h 173"/>
                <a:gd name="T78" fmla="*/ 36 w 158"/>
                <a:gd name="T79" fmla="*/ 104 h 173"/>
                <a:gd name="T80" fmla="*/ 20 w 158"/>
                <a:gd name="T81" fmla="*/ 104 h 173"/>
                <a:gd name="T82" fmla="*/ 16 w 158"/>
                <a:gd name="T83" fmla="*/ 102 h 173"/>
                <a:gd name="T84" fmla="*/ 0 w 158"/>
                <a:gd name="T85" fmla="*/ 93 h 173"/>
                <a:gd name="T86" fmla="*/ 153 w 158"/>
                <a:gd name="T87" fmla="*/ 90 h 173"/>
                <a:gd name="T88" fmla="*/ 130 w 158"/>
                <a:gd name="T89" fmla="*/ 68 h 173"/>
                <a:gd name="T90" fmla="*/ 111 w 158"/>
                <a:gd name="T91" fmla="*/ 70 h 173"/>
                <a:gd name="T92" fmla="*/ 94 w 158"/>
                <a:gd name="T93" fmla="*/ 60 h 173"/>
                <a:gd name="T94" fmla="*/ 97 w 158"/>
                <a:gd name="T95" fmla="*/ 40 h 173"/>
                <a:gd name="T96" fmla="*/ 120 w 158"/>
                <a:gd name="T97" fmla="*/ 32 h 173"/>
                <a:gd name="T98" fmla="*/ 133 w 158"/>
                <a:gd name="T99" fmla="*/ 23 h 173"/>
                <a:gd name="T100" fmla="*/ 91 w 158"/>
                <a:gd name="T101" fmla="*/ 19 h 173"/>
                <a:gd name="T102" fmla="*/ 88 w 158"/>
                <a:gd name="T103" fmla="*/ 22 h 173"/>
                <a:gd name="T104" fmla="*/ 83 w 158"/>
                <a:gd name="T105" fmla="*/ 25 h 173"/>
                <a:gd name="T106" fmla="*/ 84 w 158"/>
                <a:gd name="T107" fmla="*/ 27 h 173"/>
                <a:gd name="T108" fmla="*/ 50 w 158"/>
                <a:gd name="T109" fmla="*/ 55 h 173"/>
                <a:gd name="T110" fmla="*/ 52 w 158"/>
                <a:gd name="T111" fmla="*/ 55 h 173"/>
                <a:gd name="T112" fmla="*/ 53 w 158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73">
                  <a:moveTo>
                    <a:pt x="128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5" y="0"/>
                    <a:pt x="55" y="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3" y="22"/>
                    <a:pt x="12" y="35"/>
                    <a:pt x="5" y="5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0" y="42"/>
                    <a:pt x="21" y="42"/>
                  </a:cubicBezTo>
                  <a:cubicBezTo>
                    <a:pt x="21" y="42"/>
                    <a:pt x="22" y="44"/>
                    <a:pt x="22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0" y="122"/>
                    <a:pt x="69" y="122"/>
                  </a:cubicBezTo>
                  <a:cubicBezTo>
                    <a:pt x="69" y="122"/>
                    <a:pt x="67" y="123"/>
                    <a:pt x="67" y="123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3"/>
                    <a:pt x="4" y="113"/>
                    <a:pt x="10" y="123"/>
                  </a:cubicBezTo>
                  <a:cubicBezTo>
                    <a:pt x="33" y="161"/>
                    <a:pt x="82" y="173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42" y="138"/>
                    <a:pt x="155" y="116"/>
                    <a:pt x="158" y="93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2" y="22"/>
                    <a:pt x="130" y="20"/>
                    <a:pt x="128" y="19"/>
                  </a:cubicBezTo>
                  <a:close/>
                  <a:moveTo>
                    <a:pt x="84" y="19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84" y="19"/>
                  </a:lnTo>
                  <a:close/>
                  <a:moveTo>
                    <a:pt x="83" y="25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27"/>
                    <a:pt x="84" y="27"/>
                    <a:pt x="84" y="27"/>
                  </a:cubicBezTo>
                  <a:lnTo>
                    <a:pt x="83" y="25"/>
                  </a:lnTo>
                  <a:close/>
                  <a:moveTo>
                    <a:pt x="51" y="56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50"/>
                    <a:pt x="54" y="50"/>
                    <a:pt x="54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7672141" y="2876398"/>
              <a:ext cx="278458" cy="302897"/>
            </a:xfrm>
            <a:custGeom>
              <a:avLst/>
              <a:gdLst>
                <a:gd name="T0" fmla="*/ 120 w 159"/>
                <a:gd name="T1" fmla="*/ 23 h 173"/>
                <a:gd name="T2" fmla="*/ 108 w 159"/>
                <a:gd name="T3" fmla="*/ 22 h 173"/>
                <a:gd name="T4" fmla="*/ 112 w 159"/>
                <a:gd name="T5" fmla="*/ 28 h 173"/>
                <a:gd name="T6" fmla="*/ 103 w 159"/>
                <a:gd name="T7" fmla="*/ 26 h 173"/>
                <a:gd name="T8" fmla="*/ 93 w 159"/>
                <a:gd name="T9" fmla="*/ 39 h 173"/>
                <a:gd name="T10" fmla="*/ 94 w 159"/>
                <a:gd name="T11" fmla="*/ 28 h 173"/>
                <a:gd name="T12" fmla="*/ 102 w 159"/>
                <a:gd name="T13" fmla="*/ 13 h 173"/>
                <a:gd name="T14" fmla="*/ 92 w 159"/>
                <a:gd name="T15" fmla="*/ 8 h 173"/>
                <a:gd name="T16" fmla="*/ 10 w 159"/>
                <a:gd name="T17" fmla="*/ 48 h 173"/>
                <a:gd name="T18" fmla="*/ 15 w 159"/>
                <a:gd name="T19" fmla="*/ 47 h 173"/>
                <a:gd name="T20" fmla="*/ 20 w 159"/>
                <a:gd name="T21" fmla="*/ 40 h 173"/>
                <a:gd name="T22" fmla="*/ 23 w 159"/>
                <a:gd name="T23" fmla="*/ 44 h 173"/>
                <a:gd name="T24" fmla="*/ 27 w 159"/>
                <a:gd name="T25" fmla="*/ 35 h 173"/>
                <a:gd name="T26" fmla="*/ 34 w 159"/>
                <a:gd name="T27" fmla="*/ 32 h 173"/>
                <a:gd name="T28" fmla="*/ 52 w 159"/>
                <a:gd name="T29" fmla="*/ 27 h 173"/>
                <a:gd name="T30" fmla="*/ 45 w 159"/>
                <a:gd name="T31" fmla="*/ 30 h 173"/>
                <a:gd name="T32" fmla="*/ 37 w 159"/>
                <a:gd name="T33" fmla="*/ 36 h 173"/>
                <a:gd name="T34" fmla="*/ 36 w 159"/>
                <a:gd name="T35" fmla="*/ 41 h 173"/>
                <a:gd name="T36" fmla="*/ 31 w 159"/>
                <a:gd name="T37" fmla="*/ 52 h 173"/>
                <a:gd name="T38" fmla="*/ 39 w 159"/>
                <a:gd name="T39" fmla="*/ 42 h 173"/>
                <a:gd name="T40" fmla="*/ 53 w 159"/>
                <a:gd name="T41" fmla="*/ 40 h 173"/>
                <a:gd name="T42" fmla="*/ 57 w 159"/>
                <a:gd name="T43" fmla="*/ 45 h 173"/>
                <a:gd name="T44" fmla="*/ 59 w 159"/>
                <a:gd name="T45" fmla="*/ 47 h 173"/>
                <a:gd name="T46" fmla="*/ 54 w 159"/>
                <a:gd name="T47" fmla="*/ 45 h 173"/>
                <a:gd name="T48" fmla="*/ 50 w 159"/>
                <a:gd name="T49" fmla="*/ 48 h 173"/>
                <a:gd name="T50" fmla="*/ 51 w 159"/>
                <a:gd name="T51" fmla="*/ 50 h 173"/>
                <a:gd name="T52" fmla="*/ 48 w 159"/>
                <a:gd name="T53" fmla="*/ 57 h 173"/>
                <a:gd name="T54" fmla="*/ 43 w 159"/>
                <a:gd name="T55" fmla="*/ 84 h 173"/>
                <a:gd name="T56" fmla="*/ 28 w 159"/>
                <a:gd name="T57" fmla="*/ 99 h 173"/>
                <a:gd name="T58" fmla="*/ 44 w 159"/>
                <a:gd name="T59" fmla="*/ 96 h 173"/>
                <a:gd name="T60" fmla="*/ 66 w 159"/>
                <a:gd name="T61" fmla="*/ 91 h 173"/>
                <a:gd name="T62" fmla="*/ 83 w 159"/>
                <a:gd name="T63" fmla="*/ 94 h 173"/>
                <a:gd name="T64" fmla="*/ 103 w 159"/>
                <a:gd name="T65" fmla="*/ 93 h 173"/>
                <a:gd name="T66" fmla="*/ 101 w 159"/>
                <a:gd name="T67" fmla="*/ 117 h 173"/>
                <a:gd name="T68" fmla="*/ 98 w 159"/>
                <a:gd name="T69" fmla="*/ 138 h 173"/>
                <a:gd name="T70" fmla="*/ 105 w 159"/>
                <a:gd name="T71" fmla="*/ 142 h 173"/>
                <a:gd name="T72" fmla="*/ 107 w 159"/>
                <a:gd name="T73" fmla="*/ 152 h 173"/>
                <a:gd name="T74" fmla="*/ 83 w 159"/>
                <a:gd name="T75" fmla="*/ 134 h 173"/>
                <a:gd name="T76" fmla="*/ 56 w 159"/>
                <a:gd name="T77" fmla="*/ 114 h 173"/>
                <a:gd name="T78" fmla="*/ 37 w 159"/>
                <a:gd name="T79" fmla="*/ 103 h 173"/>
                <a:gd name="T80" fmla="*/ 21 w 159"/>
                <a:gd name="T81" fmla="*/ 104 h 173"/>
                <a:gd name="T82" fmla="*/ 17 w 159"/>
                <a:gd name="T83" fmla="*/ 102 h 173"/>
                <a:gd name="T84" fmla="*/ 0 w 159"/>
                <a:gd name="T85" fmla="*/ 93 h 173"/>
                <a:gd name="T86" fmla="*/ 154 w 159"/>
                <a:gd name="T87" fmla="*/ 90 h 173"/>
                <a:gd name="T88" fmla="*/ 131 w 159"/>
                <a:gd name="T89" fmla="*/ 67 h 173"/>
                <a:gd name="T90" fmla="*/ 112 w 159"/>
                <a:gd name="T91" fmla="*/ 70 h 173"/>
                <a:gd name="T92" fmla="*/ 95 w 159"/>
                <a:gd name="T93" fmla="*/ 59 h 173"/>
                <a:gd name="T94" fmla="*/ 97 w 159"/>
                <a:gd name="T95" fmla="*/ 39 h 173"/>
                <a:gd name="T96" fmla="*/ 121 w 159"/>
                <a:gd name="T97" fmla="*/ 32 h 173"/>
                <a:gd name="T98" fmla="*/ 134 w 159"/>
                <a:gd name="T99" fmla="*/ 23 h 173"/>
                <a:gd name="T100" fmla="*/ 91 w 159"/>
                <a:gd name="T101" fmla="*/ 19 h 173"/>
                <a:gd name="T102" fmla="*/ 89 w 159"/>
                <a:gd name="T103" fmla="*/ 22 h 173"/>
                <a:gd name="T104" fmla="*/ 84 w 159"/>
                <a:gd name="T105" fmla="*/ 25 h 173"/>
                <a:gd name="T106" fmla="*/ 85 w 159"/>
                <a:gd name="T107" fmla="*/ 26 h 173"/>
                <a:gd name="T108" fmla="*/ 51 w 159"/>
                <a:gd name="T109" fmla="*/ 55 h 173"/>
                <a:gd name="T110" fmla="*/ 53 w 159"/>
                <a:gd name="T111" fmla="*/ 54 h 173"/>
                <a:gd name="T112" fmla="*/ 54 w 159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73">
                  <a:moveTo>
                    <a:pt x="129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6" y="0"/>
                    <a:pt x="56" y="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4" y="22"/>
                    <a:pt x="13" y="35"/>
                    <a:pt x="6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1" y="42"/>
                    <a:pt x="21" y="41"/>
                  </a:cubicBezTo>
                  <a:cubicBezTo>
                    <a:pt x="22" y="41"/>
                    <a:pt x="23" y="44"/>
                    <a:pt x="23" y="4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1" y="122"/>
                    <a:pt x="70" y="122"/>
                  </a:cubicBezTo>
                  <a:cubicBezTo>
                    <a:pt x="70" y="122"/>
                    <a:pt x="68" y="122"/>
                    <a:pt x="68" y="122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" y="103"/>
                    <a:pt x="5" y="113"/>
                    <a:pt x="11" y="123"/>
                  </a:cubicBezTo>
                  <a:cubicBezTo>
                    <a:pt x="34" y="161"/>
                    <a:pt x="83" y="173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42" y="138"/>
                    <a:pt x="156" y="116"/>
                    <a:pt x="159" y="93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1"/>
                    <a:pt x="131" y="20"/>
                    <a:pt x="129" y="19"/>
                  </a:cubicBezTo>
                  <a:close/>
                  <a:moveTo>
                    <a:pt x="85" y="18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lnTo>
                    <a:pt x="85" y="18"/>
                  </a:lnTo>
                  <a:close/>
                  <a:moveTo>
                    <a:pt x="84" y="25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4" y="25"/>
                  </a:lnTo>
                  <a:close/>
                  <a:moveTo>
                    <a:pt x="51" y="56"/>
                  </a:move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5"/>
                    <a:pt x="51" y="55"/>
                    <a:pt x="51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5" y="50"/>
                    <a:pt x="55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8900023" y="1972149"/>
              <a:ext cx="197735" cy="285864"/>
            </a:xfrm>
            <a:custGeom>
              <a:avLst/>
              <a:gdLst>
                <a:gd name="T0" fmla="*/ 110 w 113"/>
                <a:gd name="T1" fmla="*/ 40 h 163"/>
                <a:gd name="T2" fmla="*/ 107 w 113"/>
                <a:gd name="T3" fmla="*/ 34 h 163"/>
                <a:gd name="T4" fmla="*/ 56 w 113"/>
                <a:gd name="T5" fmla="*/ 0 h 163"/>
                <a:gd name="T6" fmla="*/ 0 w 113"/>
                <a:gd name="T7" fmla="*/ 50 h 163"/>
                <a:gd name="T8" fmla="*/ 0 w 113"/>
                <a:gd name="T9" fmla="*/ 57 h 163"/>
                <a:gd name="T10" fmla="*/ 0 w 113"/>
                <a:gd name="T11" fmla="*/ 61 h 163"/>
                <a:gd name="T12" fmla="*/ 25 w 113"/>
                <a:gd name="T13" fmla="*/ 111 h 163"/>
                <a:gd name="T14" fmla="*/ 56 w 113"/>
                <a:gd name="T15" fmla="*/ 163 h 163"/>
                <a:gd name="T16" fmla="*/ 76 w 113"/>
                <a:gd name="T17" fmla="*/ 130 h 163"/>
                <a:gd name="T18" fmla="*/ 81 w 113"/>
                <a:gd name="T19" fmla="*/ 120 h 163"/>
                <a:gd name="T20" fmla="*/ 86 w 113"/>
                <a:gd name="T21" fmla="*/ 114 h 163"/>
                <a:gd name="T22" fmla="*/ 113 w 113"/>
                <a:gd name="T23" fmla="*/ 58 h 163"/>
                <a:gd name="T24" fmla="*/ 113 w 113"/>
                <a:gd name="T25" fmla="*/ 50 h 163"/>
                <a:gd name="T26" fmla="*/ 110 w 113"/>
                <a:gd name="T27" fmla="*/ 40 h 163"/>
                <a:gd name="T28" fmla="*/ 56 w 113"/>
                <a:gd name="T29" fmla="*/ 75 h 163"/>
                <a:gd name="T30" fmla="*/ 37 w 113"/>
                <a:gd name="T31" fmla="*/ 62 h 163"/>
                <a:gd name="T32" fmla="*/ 36 w 113"/>
                <a:gd name="T33" fmla="*/ 57 h 163"/>
                <a:gd name="T34" fmla="*/ 36 w 113"/>
                <a:gd name="T35" fmla="*/ 52 h 163"/>
                <a:gd name="T36" fmla="*/ 57 w 113"/>
                <a:gd name="T37" fmla="*/ 33 h 163"/>
                <a:gd name="T38" fmla="*/ 77 w 113"/>
                <a:gd name="T39" fmla="*/ 54 h 163"/>
                <a:gd name="T40" fmla="*/ 56 w 113"/>
                <a:gd name="T41" fmla="*/ 75 h 163"/>
                <a:gd name="T42" fmla="*/ 56 w 113"/>
                <a:gd name="T43" fmla="*/ 75 h 163"/>
                <a:gd name="T44" fmla="*/ 56 w 113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7" y="9"/>
                    <a:pt x="74" y="0"/>
                    <a:pt x="56" y="0"/>
                  </a:cubicBezTo>
                  <a:cubicBezTo>
                    <a:pt x="31" y="0"/>
                    <a:pt x="4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2" y="78"/>
                    <a:pt x="15" y="95"/>
                    <a:pt x="25" y="111"/>
                  </a:cubicBezTo>
                  <a:cubicBezTo>
                    <a:pt x="35" y="129"/>
                    <a:pt x="46" y="146"/>
                    <a:pt x="56" y="163"/>
                  </a:cubicBezTo>
                  <a:cubicBezTo>
                    <a:pt x="63" y="152"/>
                    <a:pt x="69" y="140"/>
                    <a:pt x="76" y="130"/>
                  </a:cubicBezTo>
                  <a:cubicBezTo>
                    <a:pt x="78" y="126"/>
                    <a:pt x="80" y="123"/>
                    <a:pt x="81" y="120"/>
                  </a:cubicBezTo>
                  <a:cubicBezTo>
                    <a:pt x="82" y="118"/>
                    <a:pt x="85" y="116"/>
                    <a:pt x="86" y="114"/>
                  </a:cubicBezTo>
                  <a:cubicBezTo>
                    <a:pt x="96" y="95"/>
                    <a:pt x="113" y="76"/>
                    <a:pt x="113" y="58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9" y="75"/>
                    <a:pt x="41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3"/>
                    <a:pt x="57" y="33"/>
                  </a:cubicBezTo>
                  <a:cubicBezTo>
                    <a:pt x="68" y="33"/>
                    <a:pt x="77" y="43"/>
                    <a:pt x="77" y="54"/>
                  </a:cubicBezTo>
                  <a:cubicBezTo>
                    <a:pt x="77" y="66"/>
                    <a:pt x="68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35"/>
            <p:cNvSpPr>
              <a:spLocks noEditPoints="1"/>
            </p:cNvSpPr>
            <p:nvPr/>
          </p:nvSpPr>
          <p:spPr bwMode="auto">
            <a:xfrm>
              <a:off x="10200483" y="3117827"/>
              <a:ext cx="196254" cy="287345"/>
            </a:xfrm>
            <a:custGeom>
              <a:avLst/>
              <a:gdLst>
                <a:gd name="T0" fmla="*/ 109 w 112"/>
                <a:gd name="T1" fmla="*/ 41 h 164"/>
                <a:gd name="T2" fmla="*/ 107 w 112"/>
                <a:gd name="T3" fmla="*/ 34 h 164"/>
                <a:gd name="T4" fmla="*/ 55 w 112"/>
                <a:gd name="T5" fmla="*/ 0 h 164"/>
                <a:gd name="T6" fmla="*/ 0 w 112"/>
                <a:gd name="T7" fmla="*/ 51 h 164"/>
                <a:gd name="T8" fmla="*/ 0 w 112"/>
                <a:gd name="T9" fmla="*/ 58 h 164"/>
                <a:gd name="T10" fmla="*/ 0 w 112"/>
                <a:gd name="T11" fmla="*/ 62 h 164"/>
                <a:gd name="T12" fmla="*/ 24 w 112"/>
                <a:gd name="T13" fmla="*/ 112 h 164"/>
                <a:gd name="T14" fmla="*/ 56 w 112"/>
                <a:gd name="T15" fmla="*/ 164 h 164"/>
                <a:gd name="T16" fmla="*/ 75 w 112"/>
                <a:gd name="T17" fmla="*/ 130 h 164"/>
                <a:gd name="T18" fmla="*/ 81 w 112"/>
                <a:gd name="T19" fmla="*/ 121 h 164"/>
                <a:gd name="T20" fmla="*/ 85 w 112"/>
                <a:gd name="T21" fmla="*/ 115 h 164"/>
                <a:gd name="T22" fmla="*/ 112 w 112"/>
                <a:gd name="T23" fmla="*/ 58 h 164"/>
                <a:gd name="T24" fmla="*/ 112 w 112"/>
                <a:gd name="T25" fmla="*/ 51 h 164"/>
                <a:gd name="T26" fmla="*/ 109 w 112"/>
                <a:gd name="T27" fmla="*/ 41 h 164"/>
                <a:gd name="T28" fmla="*/ 56 w 112"/>
                <a:gd name="T29" fmla="*/ 76 h 164"/>
                <a:gd name="T30" fmla="*/ 36 w 112"/>
                <a:gd name="T31" fmla="*/ 62 h 164"/>
                <a:gd name="T32" fmla="*/ 36 w 112"/>
                <a:gd name="T33" fmla="*/ 57 h 164"/>
                <a:gd name="T34" fmla="*/ 36 w 112"/>
                <a:gd name="T35" fmla="*/ 53 h 164"/>
                <a:gd name="T36" fmla="*/ 56 w 112"/>
                <a:gd name="T37" fmla="*/ 34 h 164"/>
                <a:gd name="T38" fmla="*/ 77 w 112"/>
                <a:gd name="T39" fmla="*/ 55 h 164"/>
                <a:gd name="T40" fmla="*/ 56 w 112"/>
                <a:gd name="T41" fmla="*/ 76 h 164"/>
                <a:gd name="T42" fmla="*/ 56 w 112"/>
                <a:gd name="T43" fmla="*/ 76 h 164"/>
                <a:gd name="T44" fmla="*/ 56 w 112"/>
                <a:gd name="T45" fmla="*/ 7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4">
                  <a:moveTo>
                    <a:pt x="109" y="41"/>
                  </a:moveTo>
                  <a:cubicBezTo>
                    <a:pt x="109" y="39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0" y="0"/>
                    <a:pt x="3" y="17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61"/>
                    <a:pt x="0" y="62"/>
                  </a:cubicBezTo>
                  <a:cubicBezTo>
                    <a:pt x="2" y="78"/>
                    <a:pt x="15" y="96"/>
                    <a:pt x="24" y="112"/>
                  </a:cubicBezTo>
                  <a:cubicBezTo>
                    <a:pt x="35" y="129"/>
                    <a:pt x="45" y="146"/>
                    <a:pt x="56" y="164"/>
                  </a:cubicBezTo>
                  <a:cubicBezTo>
                    <a:pt x="62" y="152"/>
                    <a:pt x="69" y="141"/>
                    <a:pt x="75" y="130"/>
                  </a:cubicBezTo>
                  <a:cubicBezTo>
                    <a:pt x="77" y="127"/>
                    <a:pt x="79" y="124"/>
                    <a:pt x="81" y="121"/>
                  </a:cubicBezTo>
                  <a:cubicBezTo>
                    <a:pt x="82" y="119"/>
                    <a:pt x="84" y="117"/>
                    <a:pt x="85" y="115"/>
                  </a:cubicBezTo>
                  <a:cubicBezTo>
                    <a:pt x="96" y="96"/>
                    <a:pt x="112" y="77"/>
                    <a:pt x="112" y="58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48"/>
                    <a:pt x="110" y="41"/>
                    <a:pt x="109" y="41"/>
                  </a:cubicBezTo>
                  <a:close/>
                  <a:moveTo>
                    <a:pt x="56" y="76"/>
                  </a:moveTo>
                  <a:cubicBezTo>
                    <a:pt x="48" y="76"/>
                    <a:pt x="40" y="72"/>
                    <a:pt x="36" y="62"/>
                  </a:cubicBezTo>
                  <a:cubicBezTo>
                    <a:pt x="36" y="61"/>
                    <a:pt x="36" y="57"/>
                    <a:pt x="36" y="57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0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7"/>
                    <a:pt x="67" y="76"/>
                    <a:pt x="56" y="76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36"/>
            <p:cNvSpPr>
              <a:spLocks noEditPoints="1"/>
            </p:cNvSpPr>
            <p:nvPr/>
          </p:nvSpPr>
          <p:spPr bwMode="auto">
            <a:xfrm>
              <a:off x="7374428" y="2777901"/>
              <a:ext cx="196254" cy="285864"/>
            </a:xfrm>
            <a:custGeom>
              <a:avLst/>
              <a:gdLst>
                <a:gd name="T0" fmla="*/ 110 w 112"/>
                <a:gd name="T1" fmla="*/ 40 h 163"/>
                <a:gd name="T2" fmla="*/ 107 w 112"/>
                <a:gd name="T3" fmla="*/ 34 h 163"/>
                <a:gd name="T4" fmla="*/ 55 w 112"/>
                <a:gd name="T5" fmla="*/ 0 h 163"/>
                <a:gd name="T6" fmla="*/ 0 w 112"/>
                <a:gd name="T7" fmla="*/ 50 h 163"/>
                <a:gd name="T8" fmla="*/ 0 w 112"/>
                <a:gd name="T9" fmla="*/ 57 h 163"/>
                <a:gd name="T10" fmla="*/ 0 w 112"/>
                <a:gd name="T11" fmla="*/ 62 h 163"/>
                <a:gd name="T12" fmla="*/ 24 w 112"/>
                <a:gd name="T13" fmla="*/ 111 h 163"/>
                <a:gd name="T14" fmla="*/ 56 w 112"/>
                <a:gd name="T15" fmla="*/ 163 h 163"/>
                <a:gd name="T16" fmla="*/ 75 w 112"/>
                <a:gd name="T17" fmla="*/ 130 h 163"/>
                <a:gd name="T18" fmla="*/ 81 w 112"/>
                <a:gd name="T19" fmla="*/ 120 h 163"/>
                <a:gd name="T20" fmla="*/ 85 w 112"/>
                <a:gd name="T21" fmla="*/ 114 h 163"/>
                <a:gd name="T22" fmla="*/ 112 w 112"/>
                <a:gd name="T23" fmla="*/ 58 h 163"/>
                <a:gd name="T24" fmla="*/ 112 w 112"/>
                <a:gd name="T25" fmla="*/ 50 h 163"/>
                <a:gd name="T26" fmla="*/ 110 w 112"/>
                <a:gd name="T27" fmla="*/ 40 h 163"/>
                <a:gd name="T28" fmla="*/ 56 w 112"/>
                <a:gd name="T29" fmla="*/ 75 h 163"/>
                <a:gd name="T30" fmla="*/ 37 w 112"/>
                <a:gd name="T31" fmla="*/ 62 h 163"/>
                <a:gd name="T32" fmla="*/ 36 w 112"/>
                <a:gd name="T33" fmla="*/ 57 h 163"/>
                <a:gd name="T34" fmla="*/ 36 w 112"/>
                <a:gd name="T35" fmla="*/ 52 h 163"/>
                <a:gd name="T36" fmla="*/ 56 w 112"/>
                <a:gd name="T37" fmla="*/ 34 h 163"/>
                <a:gd name="T38" fmla="*/ 77 w 112"/>
                <a:gd name="T39" fmla="*/ 55 h 163"/>
                <a:gd name="T40" fmla="*/ 56 w 112"/>
                <a:gd name="T41" fmla="*/ 75 h 163"/>
                <a:gd name="T42" fmla="*/ 56 w 112"/>
                <a:gd name="T43" fmla="*/ 75 h 163"/>
                <a:gd name="T44" fmla="*/ 56 w 112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1" y="0"/>
                    <a:pt x="3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2" y="78"/>
                    <a:pt x="15" y="95"/>
                    <a:pt x="24" y="111"/>
                  </a:cubicBezTo>
                  <a:cubicBezTo>
                    <a:pt x="35" y="129"/>
                    <a:pt x="45" y="146"/>
                    <a:pt x="56" y="163"/>
                  </a:cubicBezTo>
                  <a:cubicBezTo>
                    <a:pt x="63" y="152"/>
                    <a:pt x="69" y="141"/>
                    <a:pt x="75" y="130"/>
                  </a:cubicBezTo>
                  <a:cubicBezTo>
                    <a:pt x="77" y="126"/>
                    <a:pt x="79" y="123"/>
                    <a:pt x="81" y="120"/>
                  </a:cubicBezTo>
                  <a:cubicBezTo>
                    <a:pt x="82" y="118"/>
                    <a:pt x="84" y="116"/>
                    <a:pt x="85" y="114"/>
                  </a:cubicBezTo>
                  <a:cubicBezTo>
                    <a:pt x="96" y="95"/>
                    <a:pt x="112" y="76"/>
                    <a:pt x="112" y="5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8" y="75"/>
                    <a:pt x="40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6"/>
                    <a:pt x="67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Freeform 137"/>
            <p:cNvSpPr>
              <a:spLocks noEditPoints="1"/>
            </p:cNvSpPr>
            <p:nvPr/>
          </p:nvSpPr>
          <p:spPr bwMode="auto">
            <a:xfrm>
              <a:off x="10391552" y="3665857"/>
              <a:ext cx="166631" cy="91091"/>
            </a:xfrm>
            <a:custGeom>
              <a:avLst/>
              <a:gdLst>
                <a:gd name="T0" fmla="*/ 16 w 95"/>
                <a:gd name="T1" fmla="*/ 52 h 52"/>
                <a:gd name="T2" fmla="*/ 79 w 95"/>
                <a:gd name="T3" fmla="*/ 52 h 52"/>
                <a:gd name="T4" fmla="*/ 85 w 95"/>
                <a:gd name="T5" fmla="*/ 44 h 52"/>
                <a:gd name="T6" fmla="*/ 95 w 95"/>
                <a:gd name="T7" fmla="*/ 0 h 52"/>
                <a:gd name="T8" fmla="*/ 0 w 95"/>
                <a:gd name="T9" fmla="*/ 0 h 52"/>
                <a:gd name="T10" fmla="*/ 9 w 95"/>
                <a:gd name="T11" fmla="*/ 44 h 52"/>
                <a:gd name="T12" fmla="*/ 16 w 95"/>
                <a:gd name="T13" fmla="*/ 52 h 52"/>
                <a:gd name="T14" fmla="*/ 69 w 95"/>
                <a:gd name="T15" fmla="*/ 40 h 52"/>
                <a:gd name="T16" fmla="*/ 75 w 95"/>
                <a:gd name="T17" fmla="*/ 10 h 52"/>
                <a:gd name="T18" fmla="*/ 79 w 95"/>
                <a:gd name="T19" fmla="*/ 7 h 52"/>
                <a:gd name="T20" fmla="*/ 82 w 95"/>
                <a:gd name="T21" fmla="*/ 11 h 52"/>
                <a:gd name="T22" fmla="*/ 75 w 95"/>
                <a:gd name="T23" fmla="*/ 42 h 52"/>
                <a:gd name="T24" fmla="*/ 72 w 95"/>
                <a:gd name="T25" fmla="*/ 44 h 52"/>
                <a:gd name="T26" fmla="*/ 71 w 95"/>
                <a:gd name="T27" fmla="*/ 44 h 52"/>
                <a:gd name="T28" fmla="*/ 69 w 95"/>
                <a:gd name="T29" fmla="*/ 40 h 52"/>
                <a:gd name="T30" fmla="*/ 52 w 95"/>
                <a:gd name="T31" fmla="*/ 41 h 52"/>
                <a:gd name="T32" fmla="*/ 55 w 95"/>
                <a:gd name="T33" fmla="*/ 10 h 52"/>
                <a:gd name="T34" fmla="*/ 58 w 95"/>
                <a:gd name="T35" fmla="*/ 7 h 52"/>
                <a:gd name="T36" fmla="*/ 61 w 95"/>
                <a:gd name="T37" fmla="*/ 11 h 52"/>
                <a:gd name="T38" fmla="*/ 59 w 95"/>
                <a:gd name="T39" fmla="*/ 41 h 52"/>
                <a:gd name="T40" fmla="*/ 56 w 95"/>
                <a:gd name="T41" fmla="*/ 44 h 52"/>
                <a:gd name="T42" fmla="*/ 55 w 95"/>
                <a:gd name="T43" fmla="*/ 44 h 52"/>
                <a:gd name="T44" fmla="*/ 52 w 95"/>
                <a:gd name="T45" fmla="*/ 41 h 52"/>
                <a:gd name="T46" fmla="*/ 36 w 95"/>
                <a:gd name="T47" fmla="*/ 7 h 52"/>
                <a:gd name="T48" fmla="*/ 39 w 95"/>
                <a:gd name="T49" fmla="*/ 10 h 52"/>
                <a:gd name="T50" fmla="*/ 42 w 95"/>
                <a:gd name="T51" fmla="*/ 41 h 52"/>
                <a:gd name="T52" fmla="*/ 39 w 95"/>
                <a:gd name="T53" fmla="*/ 44 h 52"/>
                <a:gd name="T54" fmla="*/ 38 w 95"/>
                <a:gd name="T55" fmla="*/ 44 h 52"/>
                <a:gd name="T56" fmla="*/ 35 w 95"/>
                <a:gd name="T57" fmla="*/ 41 h 52"/>
                <a:gd name="T58" fmla="*/ 33 w 95"/>
                <a:gd name="T59" fmla="*/ 11 h 52"/>
                <a:gd name="T60" fmla="*/ 36 w 95"/>
                <a:gd name="T61" fmla="*/ 7 h 52"/>
                <a:gd name="T62" fmla="*/ 15 w 95"/>
                <a:gd name="T63" fmla="*/ 7 h 52"/>
                <a:gd name="T64" fmla="*/ 19 w 95"/>
                <a:gd name="T65" fmla="*/ 10 h 52"/>
                <a:gd name="T66" fmla="*/ 25 w 95"/>
                <a:gd name="T67" fmla="*/ 40 h 52"/>
                <a:gd name="T68" fmla="*/ 23 w 95"/>
                <a:gd name="T69" fmla="*/ 44 h 52"/>
                <a:gd name="T70" fmla="*/ 22 w 95"/>
                <a:gd name="T71" fmla="*/ 44 h 52"/>
                <a:gd name="T72" fmla="*/ 19 w 95"/>
                <a:gd name="T73" fmla="*/ 42 h 52"/>
                <a:gd name="T74" fmla="*/ 12 w 95"/>
                <a:gd name="T75" fmla="*/ 11 h 52"/>
                <a:gd name="T76" fmla="*/ 15 w 95"/>
                <a:gd name="T77" fmla="*/ 7 h 52"/>
                <a:gd name="T78" fmla="*/ 15 w 95"/>
                <a:gd name="T79" fmla="*/ 7 h 52"/>
                <a:gd name="T80" fmla="*/ 15 w 95"/>
                <a:gd name="T8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2">
                  <a:moveTo>
                    <a:pt x="16" y="52"/>
                  </a:moveTo>
                  <a:cubicBezTo>
                    <a:pt x="79" y="52"/>
                    <a:pt x="79" y="52"/>
                    <a:pt x="79" y="52"/>
                  </a:cubicBezTo>
                  <a:cubicBezTo>
                    <a:pt x="82" y="52"/>
                    <a:pt x="84" y="48"/>
                    <a:pt x="85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8"/>
                    <a:pt x="12" y="52"/>
                    <a:pt x="16" y="52"/>
                  </a:cubicBezTo>
                  <a:close/>
                  <a:moveTo>
                    <a:pt x="69" y="4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6" y="8"/>
                    <a:pt x="77" y="7"/>
                    <a:pt x="79" y="7"/>
                  </a:cubicBezTo>
                  <a:cubicBezTo>
                    <a:pt x="81" y="8"/>
                    <a:pt x="82" y="9"/>
                    <a:pt x="82" y="1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1" y="44"/>
                  </a:cubicBezTo>
                  <a:cubicBezTo>
                    <a:pt x="70" y="44"/>
                    <a:pt x="68" y="42"/>
                    <a:pt x="69" y="40"/>
                  </a:cubicBezTo>
                  <a:close/>
                  <a:moveTo>
                    <a:pt x="52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6" y="7"/>
                    <a:pt x="58" y="7"/>
                  </a:cubicBezTo>
                  <a:cubicBezTo>
                    <a:pt x="60" y="7"/>
                    <a:pt x="61" y="9"/>
                    <a:pt x="61" y="1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6" y="44"/>
                    <a:pt x="56" y="44"/>
                    <a:pt x="55" y="44"/>
                  </a:cubicBezTo>
                  <a:cubicBezTo>
                    <a:pt x="54" y="44"/>
                    <a:pt x="52" y="43"/>
                    <a:pt x="52" y="41"/>
                  </a:cubicBezTo>
                  <a:close/>
                  <a:moveTo>
                    <a:pt x="36" y="7"/>
                  </a:moveTo>
                  <a:cubicBezTo>
                    <a:pt x="38" y="7"/>
                    <a:pt x="39" y="8"/>
                    <a:pt x="39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3"/>
                    <a:pt x="40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4"/>
                    <a:pt x="35" y="43"/>
                    <a:pt x="35" y="4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4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8" y="8"/>
                    <a:pt x="19" y="1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2"/>
                    <a:pt x="24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9" y="43"/>
                    <a:pt x="19" y="4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3" y="8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38"/>
            <p:cNvSpPr>
              <a:spLocks noEditPoints="1"/>
            </p:cNvSpPr>
            <p:nvPr/>
          </p:nvSpPr>
          <p:spPr bwMode="auto">
            <a:xfrm>
              <a:off x="10407105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9" y="15"/>
                    <a:pt x="7" y="13"/>
                    <a:pt x="7" y="11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10500418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8" y="15"/>
                    <a:pt x="7" y="13"/>
                    <a:pt x="7" y="11"/>
                  </a:cubicBezTo>
                  <a:cubicBezTo>
                    <a:pt x="7" y="8"/>
                    <a:pt x="8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Freeform 140"/>
            <p:cNvSpPr>
              <a:spLocks noEditPoints="1"/>
            </p:cNvSpPr>
            <p:nvPr/>
          </p:nvSpPr>
          <p:spPr bwMode="auto">
            <a:xfrm>
              <a:off x="10338971" y="3637715"/>
              <a:ext cx="215509" cy="142191"/>
            </a:xfrm>
            <a:custGeom>
              <a:avLst/>
              <a:gdLst>
                <a:gd name="T0" fmla="*/ 120 w 123"/>
                <a:gd name="T1" fmla="*/ 81 h 81"/>
                <a:gd name="T2" fmla="*/ 35 w 123"/>
                <a:gd name="T3" fmla="*/ 81 h 81"/>
                <a:gd name="T4" fmla="*/ 29 w 123"/>
                <a:gd name="T5" fmla="*/ 76 h 81"/>
                <a:gd name="T6" fmla="*/ 13 w 123"/>
                <a:gd name="T7" fmla="*/ 8 h 81"/>
                <a:gd name="T8" fmla="*/ 3 w 123"/>
                <a:gd name="T9" fmla="*/ 8 h 81"/>
                <a:gd name="T10" fmla="*/ 0 w 123"/>
                <a:gd name="T11" fmla="*/ 4 h 81"/>
                <a:gd name="T12" fmla="*/ 3 w 123"/>
                <a:gd name="T13" fmla="*/ 0 h 81"/>
                <a:gd name="T14" fmla="*/ 14 w 123"/>
                <a:gd name="T15" fmla="*/ 0 h 81"/>
                <a:gd name="T16" fmla="*/ 20 w 123"/>
                <a:gd name="T17" fmla="*/ 5 h 81"/>
                <a:gd name="T18" fmla="*/ 36 w 123"/>
                <a:gd name="T19" fmla="*/ 73 h 81"/>
                <a:gd name="T20" fmla="*/ 120 w 123"/>
                <a:gd name="T21" fmla="*/ 73 h 81"/>
                <a:gd name="T22" fmla="*/ 123 w 123"/>
                <a:gd name="T23" fmla="*/ 77 h 81"/>
                <a:gd name="T24" fmla="*/ 120 w 123"/>
                <a:gd name="T25" fmla="*/ 81 h 81"/>
                <a:gd name="T26" fmla="*/ 120 w 123"/>
                <a:gd name="T27" fmla="*/ 81 h 81"/>
                <a:gd name="T28" fmla="*/ 120 w 123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81">
                  <a:moveTo>
                    <a:pt x="120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2" y="81"/>
                    <a:pt x="30" y="79"/>
                    <a:pt x="29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3" y="75"/>
                    <a:pt x="123" y="77"/>
                  </a:cubicBezTo>
                  <a:cubicBezTo>
                    <a:pt x="123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Freeform 141"/>
            <p:cNvSpPr>
              <a:spLocks noEditPoints="1"/>
            </p:cNvSpPr>
            <p:nvPr/>
          </p:nvSpPr>
          <p:spPr bwMode="auto">
            <a:xfrm>
              <a:off x="8740058" y="5776511"/>
              <a:ext cx="278458" cy="150338"/>
            </a:xfrm>
            <a:custGeom>
              <a:avLst/>
              <a:gdLst>
                <a:gd name="T0" fmla="*/ 27 w 159"/>
                <a:gd name="T1" fmla="*/ 86 h 86"/>
                <a:gd name="T2" fmla="*/ 132 w 159"/>
                <a:gd name="T3" fmla="*/ 86 h 86"/>
                <a:gd name="T4" fmla="*/ 143 w 159"/>
                <a:gd name="T5" fmla="*/ 74 h 86"/>
                <a:gd name="T6" fmla="*/ 159 w 159"/>
                <a:gd name="T7" fmla="*/ 0 h 86"/>
                <a:gd name="T8" fmla="*/ 0 w 159"/>
                <a:gd name="T9" fmla="*/ 0 h 86"/>
                <a:gd name="T10" fmla="*/ 16 w 159"/>
                <a:gd name="T11" fmla="*/ 74 h 86"/>
                <a:gd name="T12" fmla="*/ 27 w 159"/>
                <a:gd name="T13" fmla="*/ 86 h 86"/>
                <a:gd name="T14" fmla="*/ 116 w 159"/>
                <a:gd name="T15" fmla="*/ 67 h 86"/>
                <a:gd name="T16" fmla="*/ 127 w 159"/>
                <a:gd name="T17" fmla="*/ 16 h 86"/>
                <a:gd name="T18" fmla="*/ 133 w 159"/>
                <a:gd name="T19" fmla="*/ 12 h 86"/>
                <a:gd name="T20" fmla="*/ 137 w 159"/>
                <a:gd name="T21" fmla="*/ 18 h 86"/>
                <a:gd name="T22" fmla="*/ 126 w 159"/>
                <a:gd name="T23" fmla="*/ 70 h 86"/>
                <a:gd name="T24" fmla="*/ 121 w 159"/>
                <a:gd name="T25" fmla="*/ 74 h 86"/>
                <a:gd name="T26" fmla="*/ 120 w 159"/>
                <a:gd name="T27" fmla="*/ 74 h 86"/>
                <a:gd name="T28" fmla="*/ 116 w 159"/>
                <a:gd name="T29" fmla="*/ 67 h 86"/>
                <a:gd name="T30" fmla="*/ 88 w 159"/>
                <a:gd name="T31" fmla="*/ 68 h 86"/>
                <a:gd name="T32" fmla="*/ 92 w 159"/>
                <a:gd name="T33" fmla="*/ 16 h 86"/>
                <a:gd name="T34" fmla="*/ 98 w 159"/>
                <a:gd name="T35" fmla="*/ 11 h 86"/>
                <a:gd name="T36" fmla="*/ 103 w 159"/>
                <a:gd name="T37" fmla="*/ 17 h 86"/>
                <a:gd name="T38" fmla="*/ 99 w 159"/>
                <a:gd name="T39" fmla="*/ 69 h 86"/>
                <a:gd name="T40" fmla="*/ 94 w 159"/>
                <a:gd name="T41" fmla="*/ 74 h 86"/>
                <a:gd name="T42" fmla="*/ 93 w 159"/>
                <a:gd name="T43" fmla="*/ 74 h 86"/>
                <a:gd name="T44" fmla="*/ 88 w 159"/>
                <a:gd name="T45" fmla="*/ 68 h 86"/>
                <a:gd name="T46" fmla="*/ 60 w 159"/>
                <a:gd name="T47" fmla="*/ 11 h 86"/>
                <a:gd name="T48" fmla="*/ 66 w 159"/>
                <a:gd name="T49" fmla="*/ 16 h 86"/>
                <a:gd name="T50" fmla="*/ 70 w 159"/>
                <a:gd name="T51" fmla="*/ 68 h 86"/>
                <a:gd name="T52" fmla="*/ 65 w 159"/>
                <a:gd name="T53" fmla="*/ 74 h 86"/>
                <a:gd name="T54" fmla="*/ 64 w 159"/>
                <a:gd name="T55" fmla="*/ 74 h 86"/>
                <a:gd name="T56" fmla="*/ 59 w 159"/>
                <a:gd name="T57" fmla="*/ 69 h 86"/>
                <a:gd name="T58" fmla="*/ 55 w 159"/>
                <a:gd name="T59" fmla="*/ 17 h 86"/>
                <a:gd name="T60" fmla="*/ 60 w 159"/>
                <a:gd name="T61" fmla="*/ 11 h 86"/>
                <a:gd name="T62" fmla="*/ 25 w 159"/>
                <a:gd name="T63" fmla="*/ 12 h 86"/>
                <a:gd name="T64" fmla="*/ 32 w 159"/>
                <a:gd name="T65" fmla="*/ 16 h 86"/>
                <a:gd name="T66" fmla="*/ 42 w 159"/>
                <a:gd name="T67" fmla="*/ 67 h 86"/>
                <a:gd name="T68" fmla="*/ 38 w 159"/>
                <a:gd name="T69" fmla="*/ 74 h 86"/>
                <a:gd name="T70" fmla="*/ 37 w 159"/>
                <a:gd name="T71" fmla="*/ 74 h 86"/>
                <a:gd name="T72" fmla="*/ 32 w 159"/>
                <a:gd name="T73" fmla="*/ 70 h 86"/>
                <a:gd name="T74" fmla="*/ 21 w 159"/>
                <a:gd name="T75" fmla="*/ 18 h 86"/>
                <a:gd name="T76" fmla="*/ 25 w 159"/>
                <a:gd name="T77" fmla="*/ 12 h 86"/>
                <a:gd name="T78" fmla="*/ 25 w 159"/>
                <a:gd name="T79" fmla="*/ 12 h 86"/>
                <a:gd name="T80" fmla="*/ 25 w 159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86">
                  <a:moveTo>
                    <a:pt x="27" y="86"/>
                  </a:moveTo>
                  <a:cubicBezTo>
                    <a:pt x="132" y="86"/>
                    <a:pt x="132" y="86"/>
                    <a:pt x="132" y="86"/>
                  </a:cubicBezTo>
                  <a:cubicBezTo>
                    <a:pt x="138" y="86"/>
                    <a:pt x="142" y="80"/>
                    <a:pt x="143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80"/>
                    <a:pt x="21" y="86"/>
                    <a:pt x="27" y="86"/>
                  </a:cubicBezTo>
                  <a:close/>
                  <a:moveTo>
                    <a:pt x="116" y="67"/>
                  </a:moveTo>
                  <a:cubicBezTo>
                    <a:pt x="127" y="16"/>
                    <a:pt x="127" y="16"/>
                    <a:pt x="127" y="16"/>
                  </a:cubicBezTo>
                  <a:cubicBezTo>
                    <a:pt x="127" y="13"/>
                    <a:pt x="130" y="11"/>
                    <a:pt x="133" y="12"/>
                  </a:cubicBezTo>
                  <a:cubicBezTo>
                    <a:pt x="136" y="12"/>
                    <a:pt x="138" y="15"/>
                    <a:pt x="137" y="1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2"/>
                    <a:pt x="124" y="74"/>
                    <a:pt x="121" y="74"/>
                  </a:cubicBezTo>
                  <a:cubicBezTo>
                    <a:pt x="121" y="74"/>
                    <a:pt x="120" y="74"/>
                    <a:pt x="120" y="74"/>
                  </a:cubicBezTo>
                  <a:cubicBezTo>
                    <a:pt x="117" y="73"/>
                    <a:pt x="115" y="70"/>
                    <a:pt x="116" y="67"/>
                  </a:cubicBezTo>
                  <a:close/>
                  <a:moveTo>
                    <a:pt x="88" y="68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92" y="13"/>
                    <a:pt x="95" y="11"/>
                    <a:pt x="98" y="11"/>
                  </a:cubicBezTo>
                  <a:cubicBezTo>
                    <a:pt x="101" y="12"/>
                    <a:pt x="103" y="14"/>
                    <a:pt x="103" y="1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72"/>
                    <a:pt x="97" y="74"/>
                    <a:pt x="94" y="74"/>
                  </a:cubicBezTo>
                  <a:cubicBezTo>
                    <a:pt x="94" y="74"/>
                    <a:pt x="93" y="74"/>
                    <a:pt x="93" y="74"/>
                  </a:cubicBezTo>
                  <a:cubicBezTo>
                    <a:pt x="90" y="74"/>
                    <a:pt x="88" y="71"/>
                    <a:pt x="88" y="68"/>
                  </a:cubicBezTo>
                  <a:close/>
                  <a:moveTo>
                    <a:pt x="60" y="11"/>
                  </a:moveTo>
                  <a:cubicBezTo>
                    <a:pt x="63" y="11"/>
                    <a:pt x="66" y="13"/>
                    <a:pt x="66" y="16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71"/>
                    <a:pt x="68" y="74"/>
                    <a:pt x="65" y="74"/>
                  </a:cubicBezTo>
                  <a:cubicBezTo>
                    <a:pt x="65" y="74"/>
                    <a:pt x="65" y="74"/>
                    <a:pt x="64" y="74"/>
                  </a:cubicBezTo>
                  <a:cubicBezTo>
                    <a:pt x="62" y="74"/>
                    <a:pt x="59" y="72"/>
                    <a:pt x="59" y="6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7" y="12"/>
                    <a:pt x="60" y="11"/>
                  </a:cubicBezTo>
                  <a:close/>
                  <a:moveTo>
                    <a:pt x="25" y="12"/>
                  </a:moveTo>
                  <a:cubicBezTo>
                    <a:pt x="28" y="11"/>
                    <a:pt x="31" y="13"/>
                    <a:pt x="32" y="1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70"/>
                    <a:pt x="41" y="73"/>
                    <a:pt x="38" y="74"/>
                  </a:cubicBezTo>
                  <a:cubicBezTo>
                    <a:pt x="38" y="74"/>
                    <a:pt x="38" y="74"/>
                    <a:pt x="37" y="74"/>
                  </a:cubicBezTo>
                  <a:cubicBezTo>
                    <a:pt x="35" y="74"/>
                    <a:pt x="32" y="72"/>
                    <a:pt x="32" y="7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5"/>
                    <a:pt x="22" y="12"/>
                    <a:pt x="25" y="12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142"/>
            <p:cNvSpPr>
              <a:spLocks noEditPoints="1"/>
            </p:cNvSpPr>
            <p:nvPr/>
          </p:nvSpPr>
          <p:spPr bwMode="auto">
            <a:xfrm>
              <a:off x="8766719" y="5979430"/>
              <a:ext cx="64430" cy="64430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19 w 37"/>
                <a:gd name="T11" fmla="*/ 26 h 37"/>
                <a:gd name="T12" fmla="*/ 12 w 37"/>
                <a:gd name="T13" fmla="*/ 19 h 37"/>
                <a:gd name="T14" fmla="*/ 19 w 37"/>
                <a:gd name="T15" fmla="*/ 12 h 37"/>
                <a:gd name="T16" fmla="*/ 26 w 37"/>
                <a:gd name="T17" fmla="*/ 19 h 37"/>
                <a:gd name="T18" fmla="*/ 19 w 37"/>
                <a:gd name="T19" fmla="*/ 26 h 37"/>
                <a:gd name="T20" fmla="*/ 19 w 37"/>
                <a:gd name="T21" fmla="*/ 26 h 37"/>
                <a:gd name="T22" fmla="*/ 19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19" y="26"/>
                  </a:moveTo>
                  <a:cubicBezTo>
                    <a:pt x="15" y="26"/>
                    <a:pt x="12" y="23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22" y="12"/>
                    <a:pt x="26" y="15"/>
                    <a:pt x="26" y="19"/>
                  </a:cubicBezTo>
                  <a:cubicBezTo>
                    <a:pt x="26" y="23"/>
                    <a:pt x="22" y="26"/>
                    <a:pt x="19" y="26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19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43"/>
            <p:cNvSpPr>
              <a:spLocks noEditPoints="1"/>
            </p:cNvSpPr>
            <p:nvPr/>
          </p:nvSpPr>
          <p:spPr bwMode="auto">
            <a:xfrm>
              <a:off x="8922241" y="5979430"/>
              <a:ext cx="65171" cy="64430"/>
            </a:xfrm>
            <a:custGeom>
              <a:avLst/>
              <a:gdLst>
                <a:gd name="T0" fmla="*/ 18 w 37"/>
                <a:gd name="T1" fmla="*/ 0 h 37"/>
                <a:gd name="T2" fmla="*/ 0 w 37"/>
                <a:gd name="T3" fmla="*/ 19 h 37"/>
                <a:gd name="T4" fmla="*/ 18 w 37"/>
                <a:gd name="T5" fmla="*/ 37 h 37"/>
                <a:gd name="T6" fmla="*/ 37 w 37"/>
                <a:gd name="T7" fmla="*/ 19 h 37"/>
                <a:gd name="T8" fmla="*/ 18 w 37"/>
                <a:gd name="T9" fmla="*/ 0 h 37"/>
                <a:gd name="T10" fmla="*/ 18 w 37"/>
                <a:gd name="T11" fmla="*/ 26 h 37"/>
                <a:gd name="T12" fmla="*/ 11 w 37"/>
                <a:gd name="T13" fmla="*/ 19 h 37"/>
                <a:gd name="T14" fmla="*/ 18 w 37"/>
                <a:gd name="T15" fmla="*/ 12 h 37"/>
                <a:gd name="T16" fmla="*/ 25 w 37"/>
                <a:gd name="T17" fmla="*/ 19 h 37"/>
                <a:gd name="T18" fmla="*/ 18 w 37"/>
                <a:gd name="T19" fmla="*/ 26 h 37"/>
                <a:gd name="T20" fmla="*/ 18 w 37"/>
                <a:gd name="T21" fmla="*/ 26 h 37"/>
                <a:gd name="T22" fmla="*/ 18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6"/>
                  </a:moveTo>
                  <a:cubicBezTo>
                    <a:pt x="14" y="26"/>
                    <a:pt x="11" y="23"/>
                    <a:pt x="11" y="19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22" y="12"/>
                    <a:pt x="25" y="15"/>
                    <a:pt x="25" y="19"/>
                  </a:cubicBezTo>
                  <a:cubicBezTo>
                    <a:pt x="25" y="23"/>
                    <a:pt x="22" y="26"/>
                    <a:pt x="18" y="26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Freeform 144"/>
            <p:cNvSpPr>
              <a:spLocks noEditPoints="1"/>
            </p:cNvSpPr>
            <p:nvPr/>
          </p:nvSpPr>
          <p:spPr bwMode="auto">
            <a:xfrm>
              <a:off x="8651188" y="5729114"/>
              <a:ext cx="364366" cy="236245"/>
            </a:xfrm>
            <a:custGeom>
              <a:avLst/>
              <a:gdLst>
                <a:gd name="T0" fmla="*/ 202 w 208"/>
                <a:gd name="T1" fmla="*/ 135 h 135"/>
                <a:gd name="T2" fmla="*/ 60 w 208"/>
                <a:gd name="T3" fmla="*/ 135 h 135"/>
                <a:gd name="T4" fmla="*/ 50 w 208"/>
                <a:gd name="T5" fmla="*/ 127 h 135"/>
                <a:gd name="T6" fmla="*/ 23 w 208"/>
                <a:gd name="T7" fmla="*/ 13 h 135"/>
                <a:gd name="T8" fmla="*/ 7 w 208"/>
                <a:gd name="T9" fmla="*/ 13 h 135"/>
                <a:gd name="T10" fmla="*/ 0 w 208"/>
                <a:gd name="T11" fmla="*/ 7 h 135"/>
                <a:gd name="T12" fmla="*/ 7 w 208"/>
                <a:gd name="T13" fmla="*/ 0 h 135"/>
                <a:gd name="T14" fmla="*/ 25 w 208"/>
                <a:gd name="T15" fmla="*/ 0 h 135"/>
                <a:gd name="T16" fmla="*/ 35 w 208"/>
                <a:gd name="T17" fmla="*/ 9 h 135"/>
                <a:gd name="T18" fmla="*/ 62 w 208"/>
                <a:gd name="T19" fmla="*/ 123 h 135"/>
                <a:gd name="T20" fmla="*/ 202 w 208"/>
                <a:gd name="T21" fmla="*/ 123 h 135"/>
                <a:gd name="T22" fmla="*/ 208 w 208"/>
                <a:gd name="T23" fmla="*/ 129 h 135"/>
                <a:gd name="T24" fmla="*/ 202 w 208"/>
                <a:gd name="T25" fmla="*/ 135 h 135"/>
                <a:gd name="T26" fmla="*/ 202 w 208"/>
                <a:gd name="T27" fmla="*/ 135 h 135"/>
                <a:gd name="T28" fmla="*/ 202 w 208"/>
                <a:gd name="T2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135">
                  <a:moveTo>
                    <a:pt x="202" y="135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55" y="135"/>
                    <a:pt x="51" y="132"/>
                    <a:pt x="50" y="1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5" y="9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5" y="123"/>
                    <a:pt x="208" y="126"/>
                    <a:pt x="208" y="129"/>
                  </a:cubicBezTo>
                  <a:cubicBezTo>
                    <a:pt x="208" y="133"/>
                    <a:pt x="205" y="135"/>
                    <a:pt x="202" y="135"/>
                  </a:cubicBezTo>
                  <a:close/>
                  <a:moveTo>
                    <a:pt x="202" y="135"/>
                  </a:moveTo>
                  <a:cubicBezTo>
                    <a:pt x="202" y="135"/>
                    <a:pt x="202" y="135"/>
                    <a:pt x="202" y="1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Freeform 145"/>
            <p:cNvSpPr>
              <a:spLocks noEditPoints="1"/>
            </p:cNvSpPr>
            <p:nvPr/>
          </p:nvSpPr>
          <p:spPr bwMode="auto">
            <a:xfrm>
              <a:off x="8139447" y="3823600"/>
              <a:ext cx="166631" cy="89610"/>
            </a:xfrm>
            <a:custGeom>
              <a:avLst/>
              <a:gdLst>
                <a:gd name="T0" fmla="*/ 16 w 95"/>
                <a:gd name="T1" fmla="*/ 51 h 51"/>
                <a:gd name="T2" fmla="*/ 79 w 95"/>
                <a:gd name="T3" fmla="*/ 51 h 51"/>
                <a:gd name="T4" fmla="*/ 86 w 95"/>
                <a:gd name="T5" fmla="*/ 44 h 51"/>
                <a:gd name="T6" fmla="*/ 95 w 95"/>
                <a:gd name="T7" fmla="*/ 0 h 51"/>
                <a:gd name="T8" fmla="*/ 0 w 95"/>
                <a:gd name="T9" fmla="*/ 0 h 51"/>
                <a:gd name="T10" fmla="*/ 10 w 95"/>
                <a:gd name="T11" fmla="*/ 44 h 51"/>
                <a:gd name="T12" fmla="*/ 16 w 95"/>
                <a:gd name="T13" fmla="*/ 51 h 51"/>
                <a:gd name="T14" fmla="*/ 69 w 95"/>
                <a:gd name="T15" fmla="*/ 40 h 51"/>
                <a:gd name="T16" fmla="*/ 76 w 95"/>
                <a:gd name="T17" fmla="*/ 9 h 51"/>
                <a:gd name="T18" fmla="*/ 80 w 95"/>
                <a:gd name="T19" fmla="*/ 7 h 51"/>
                <a:gd name="T20" fmla="*/ 82 w 95"/>
                <a:gd name="T21" fmla="*/ 11 h 51"/>
                <a:gd name="T22" fmla="*/ 76 w 95"/>
                <a:gd name="T23" fmla="*/ 42 h 51"/>
                <a:gd name="T24" fmla="*/ 72 w 95"/>
                <a:gd name="T25" fmla="*/ 44 h 51"/>
                <a:gd name="T26" fmla="*/ 72 w 95"/>
                <a:gd name="T27" fmla="*/ 44 h 51"/>
                <a:gd name="T28" fmla="*/ 69 w 95"/>
                <a:gd name="T29" fmla="*/ 40 h 51"/>
                <a:gd name="T30" fmla="*/ 53 w 95"/>
                <a:gd name="T31" fmla="*/ 41 h 51"/>
                <a:gd name="T32" fmla="*/ 55 w 95"/>
                <a:gd name="T33" fmla="*/ 10 h 51"/>
                <a:gd name="T34" fmla="*/ 59 w 95"/>
                <a:gd name="T35" fmla="*/ 7 h 51"/>
                <a:gd name="T36" fmla="*/ 62 w 95"/>
                <a:gd name="T37" fmla="*/ 10 h 51"/>
                <a:gd name="T38" fmla="*/ 59 w 95"/>
                <a:gd name="T39" fmla="*/ 41 h 51"/>
                <a:gd name="T40" fmla="*/ 56 w 95"/>
                <a:gd name="T41" fmla="*/ 44 h 51"/>
                <a:gd name="T42" fmla="*/ 56 w 95"/>
                <a:gd name="T43" fmla="*/ 44 h 51"/>
                <a:gd name="T44" fmla="*/ 53 w 95"/>
                <a:gd name="T45" fmla="*/ 41 h 51"/>
                <a:gd name="T46" fmla="*/ 36 w 95"/>
                <a:gd name="T47" fmla="*/ 7 h 51"/>
                <a:gd name="T48" fmla="*/ 40 w 95"/>
                <a:gd name="T49" fmla="*/ 10 h 51"/>
                <a:gd name="T50" fmla="*/ 42 w 95"/>
                <a:gd name="T51" fmla="*/ 41 h 51"/>
                <a:gd name="T52" fmla="*/ 39 w 95"/>
                <a:gd name="T53" fmla="*/ 44 h 51"/>
                <a:gd name="T54" fmla="*/ 39 w 95"/>
                <a:gd name="T55" fmla="*/ 44 h 51"/>
                <a:gd name="T56" fmla="*/ 36 w 95"/>
                <a:gd name="T57" fmla="*/ 41 h 51"/>
                <a:gd name="T58" fmla="*/ 33 w 95"/>
                <a:gd name="T59" fmla="*/ 10 h 51"/>
                <a:gd name="T60" fmla="*/ 36 w 95"/>
                <a:gd name="T61" fmla="*/ 7 h 51"/>
                <a:gd name="T62" fmla="*/ 15 w 95"/>
                <a:gd name="T63" fmla="*/ 7 h 51"/>
                <a:gd name="T64" fmla="*/ 19 w 95"/>
                <a:gd name="T65" fmla="*/ 9 h 51"/>
                <a:gd name="T66" fmla="*/ 26 w 95"/>
                <a:gd name="T67" fmla="*/ 40 h 51"/>
                <a:gd name="T68" fmla="*/ 23 w 95"/>
                <a:gd name="T69" fmla="*/ 44 h 51"/>
                <a:gd name="T70" fmla="*/ 22 w 95"/>
                <a:gd name="T71" fmla="*/ 44 h 51"/>
                <a:gd name="T72" fmla="*/ 19 w 95"/>
                <a:gd name="T73" fmla="*/ 42 h 51"/>
                <a:gd name="T74" fmla="*/ 13 w 95"/>
                <a:gd name="T75" fmla="*/ 11 h 51"/>
                <a:gd name="T76" fmla="*/ 15 w 95"/>
                <a:gd name="T77" fmla="*/ 7 h 51"/>
                <a:gd name="T78" fmla="*/ 15 w 95"/>
                <a:gd name="T79" fmla="*/ 7 h 51"/>
                <a:gd name="T80" fmla="*/ 15 w 95"/>
                <a:gd name="T8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1">
                  <a:moveTo>
                    <a:pt x="16" y="51"/>
                  </a:moveTo>
                  <a:cubicBezTo>
                    <a:pt x="79" y="51"/>
                    <a:pt x="79" y="51"/>
                    <a:pt x="79" y="51"/>
                  </a:cubicBezTo>
                  <a:cubicBezTo>
                    <a:pt x="83" y="51"/>
                    <a:pt x="85" y="48"/>
                    <a:pt x="86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8"/>
                    <a:pt x="13" y="51"/>
                    <a:pt x="16" y="51"/>
                  </a:cubicBezTo>
                  <a:close/>
                  <a:moveTo>
                    <a:pt x="69" y="4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8" y="7"/>
                    <a:pt x="80" y="7"/>
                  </a:cubicBezTo>
                  <a:cubicBezTo>
                    <a:pt x="81" y="7"/>
                    <a:pt x="83" y="9"/>
                    <a:pt x="82" y="1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0" y="44"/>
                    <a:pt x="69" y="42"/>
                    <a:pt x="69" y="40"/>
                  </a:cubicBezTo>
                  <a:close/>
                  <a:moveTo>
                    <a:pt x="53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7" y="7"/>
                    <a:pt x="59" y="7"/>
                  </a:cubicBezTo>
                  <a:cubicBezTo>
                    <a:pt x="60" y="7"/>
                    <a:pt x="62" y="9"/>
                    <a:pt x="62" y="1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8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4" y="44"/>
                    <a:pt x="53" y="42"/>
                    <a:pt x="53" y="41"/>
                  </a:cubicBezTo>
                  <a:close/>
                  <a:moveTo>
                    <a:pt x="36" y="7"/>
                  </a:moveTo>
                  <a:cubicBezTo>
                    <a:pt x="38" y="7"/>
                    <a:pt x="40" y="8"/>
                    <a:pt x="40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4"/>
                    <a:pt x="36" y="43"/>
                    <a:pt x="36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5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9" y="8"/>
                    <a:pt x="19" y="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2"/>
                    <a:pt x="25" y="44"/>
                    <a:pt x="23" y="44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1" y="44"/>
                    <a:pt x="20" y="43"/>
                    <a:pt x="19" y="4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3" y="7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46"/>
            <p:cNvSpPr>
              <a:spLocks noEditPoints="1"/>
            </p:cNvSpPr>
            <p:nvPr/>
          </p:nvSpPr>
          <p:spPr bwMode="auto">
            <a:xfrm>
              <a:off x="8155740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4" y="7"/>
                    <a:pt x="15" y="9"/>
                    <a:pt x="15" y="11"/>
                  </a:cubicBezTo>
                  <a:cubicBezTo>
                    <a:pt x="15" y="14"/>
                    <a:pt x="14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47"/>
            <p:cNvSpPr>
              <a:spLocks noEditPoints="1"/>
            </p:cNvSpPr>
            <p:nvPr/>
          </p:nvSpPr>
          <p:spPr bwMode="auto">
            <a:xfrm>
              <a:off x="8248313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48"/>
            <p:cNvSpPr>
              <a:spLocks noEditPoints="1"/>
            </p:cNvSpPr>
            <p:nvPr/>
          </p:nvSpPr>
          <p:spPr bwMode="auto">
            <a:xfrm>
              <a:off x="8087607" y="3795458"/>
              <a:ext cx="216990" cy="142191"/>
            </a:xfrm>
            <a:custGeom>
              <a:avLst/>
              <a:gdLst>
                <a:gd name="T0" fmla="*/ 120 w 124"/>
                <a:gd name="T1" fmla="*/ 81 h 81"/>
                <a:gd name="T2" fmla="*/ 36 w 124"/>
                <a:gd name="T3" fmla="*/ 81 h 81"/>
                <a:gd name="T4" fmla="*/ 29 w 124"/>
                <a:gd name="T5" fmla="*/ 76 h 81"/>
                <a:gd name="T6" fmla="*/ 14 w 124"/>
                <a:gd name="T7" fmla="*/ 8 h 81"/>
                <a:gd name="T8" fmla="*/ 4 w 124"/>
                <a:gd name="T9" fmla="*/ 8 h 81"/>
                <a:gd name="T10" fmla="*/ 0 w 124"/>
                <a:gd name="T11" fmla="*/ 4 h 81"/>
                <a:gd name="T12" fmla="*/ 4 w 124"/>
                <a:gd name="T13" fmla="*/ 0 h 81"/>
                <a:gd name="T14" fmla="*/ 15 w 124"/>
                <a:gd name="T15" fmla="*/ 0 h 81"/>
                <a:gd name="T16" fmla="*/ 21 w 124"/>
                <a:gd name="T17" fmla="*/ 5 h 81"/>
                <a:gd name="T18" fmla="*/ 37 w 124"/>
                <a:gd name="T19" fmla="*/ 73 h 81"/>
                <a:gd name="T20" fmla="*/ 120 w 124"/>
                <a:gd name="T21" fmla="*/ 73 h 81"/>
                <a:gd name="T22" fmla="*/ 124 w 124"/>
                <a:gd name="T23" fmla="*/ 77 h 81"/>
                <a:gd name="T24" fmla="*/ 120 w 124"/>
                <a:gd name="T25" fmla="*/ 81 h 81"/>
                <a:gd name="T26" fmla="*/ 120 w 124"/>
                <a:gd name="T27" fmla="*/ 81 h 81"/>
                <a:gd name="T28" fmla="*/ 120 w 124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81">
                  <a:moveTo>
                    <a:pt x="120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3" y="81"/>
                    <a:pt x="30" y="79"/>
                    <a:pt x="29" y="7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1" y="5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4" y="75"/>
                    <a:pt x="124" y="77"/>
                  </a:cubicBezTo>
                  <a:cubicBezTo>
                    <a:pt x="124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Freeform 149"/>
            <p:cNvSpPr>
              <a:spLocks noEditPoints="1"/>
            </p:cNvSpPr>
            <p:nvPr/>
          </p:nvSpPr>
          <p:spPr bwMode="auto">
            <a:xfrm>
              <a:off x="9996083" y="3639936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3 w 102"/>
                <a:gd name="T3" fmla="*/ 64 h 64"/>
                <a:gd name="T4" fmla="*/ 98 w 102"/>
                <a:gd name="T5" fmla="*/ 1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1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50"/>
            <p:cNvSpPr>
              <a:spLocks noEditPoints="1"/>
            </p:cNvSpPr>
            <p:nvPr/>
          </p:nvSpPr>
          <p:spPr bwMode="auto">
            <a:xfrm>
              <a:off x="9990898" y="3760651"/>
              <a:ext cx="190329" cy="19255"/>
            </a:xfrm>
            <a:custGeom>
              <a:avLst/>
              <a:gdLst>
                <a:gd name="T0" fmla="*/ 105 w 109"/>
                <a:gd name="T1" fmla="*/ 0 h 11"/>
                <a:gd name="T2" fmla="*/ 3 w 109"/>
                <a:gd name="T3" fmla="*/ 0 h 11"/>
                <a:gd name="T4" fmla="*/ 1 w 109"/>
                <a:gd name="T5" fmla="*/ 5 h 11"/>
                <a:gd name="T6" fmla="*/ 6 w 109"/>
                <a:gd name="T7" fmla="*/ 10 h 11"/>
                <a:gd name="T8" fmla="*/ 8 w 109"/>
                <a:gd name="T9" fmla="*/ 11 h 11"/>
                <a:gd name="T10" fmla="*/ 101 w 109"/>
                <a:gd name="T11" fmla="*/ 11 h 11"/>
                <a:gd name="T12" fmla="*/ 103 w 109"/>
                <a:gd name="T13" fmla="*/ 10 h 11"/>
                <a:gd name="T14" fmla="*/ 107 w 109"/>
                <a:gd name="T15" fmla="*/ 5 h 11"/>
                <a:gd name="T16" fmla="*/ 105 w 109"/>
                <a:gd name="T17" fmla="*/ 0 h 11"/>
                <a:gd name="T18" fmla="*/ 105 w 109"/>
                <a:gd name="T19" fmla="*/ 0 h 11"/>
                <a:gd name="T20" fmla="*/ 105 w 109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2" y="10"/>
                    <a:pt x="103" y="10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3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51"/>
            <p:cNvSpPr>
              <a:spLocks noEditPoints="1"/>
            </p:cNvSpPr>
            <p:nvPr/>
          </p:nvSpPr>
          <p:spPr bwMode="auto">
            <a:xfrm>
              <a:off x="10159010" y="3646602"/>
              <a:ext cx="54062" cy="82204"/>
            </a:xfrm>
            <a:custGeom>
              <a:avLst/>
              <a:gdLst>
                <a:gd name="T0" fmla="*/ 30 w 31"/>
                <a:gd name="T1" fmla="*/ 17 h 47"/>
                <a:gd name="T2" fmla="*/ 11 w 31"/>
                <a:gd name="T3" fmla="*/ 1 h 47"/>
                <a:gd name="T4" fmla="*/ 10 w 31"/>
                <a:gd name="T5" fmla="*/ 9 h 47"/>
                <a:gd name="T6" fmla="*/ 21 w 31"/>
                <a:gd name="T7" fmla="*/ 17 h 47"/>
                <a:gd name="T8" fmla="*/ 5 w 31"/>
                <a:gd name="T9" fmla="*/ 35 h 47"/>
                <a:gd name="T10" fmla="*/ 0 w 31"/>
                <a:gd name="T11" fmla="*/ 47 h 47"/>
                <a:gd name="T12" fmla="*/ 30 w 31"/>
                <a:gd name="T13" fmla="*/ 17 h 47"/>
                <a:gd name="T14" fmla="*/ 30 w 31"/>
                <a:gd name="T15" fmla="*/ 17 h 47"/>
                <a:gd name="T16" fmla="*/ 30 w 31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7">
                  <a:moveTo>
                    <a:pt x="30" y="17"/>
                  </a:moveTo>
                  <a:cubicBezTo>
                    <a:pt x="30" y="0"/>
                    <a:pt x="14" y="1"/>
                    <a:pt x="11" y="1"/>
                  </a:cubicBezTo>
                  <a:cubicBezTo>
                    <a:pt x="11" y="4"/>
                    <a:pt x="11" y="6"/>
                    <a:pt x="10" y="9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0"/>
                    <a:pt x="5" y="35"/>
                  </a:cubicBezTo>
                  <a:cubicBezTo>
                    <a:pt x="4" y="40"/>
                    <a:pt x="2" y="44"/>
                    <a:pt x="0" y="47"/>
                  </a:cubicBezTo>
                  <a:cubicBezTo>
                    <a:pt x="31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52"/>
            <p:cNvSpPr>
              <a:spLocks noEditPoints="1"/>
            </p:cNvSpPr>
            <p:nvPr/>
          </p:nvSpPr>
          <p:spPr bwMode="auto">
            <a:xfrm>
              <a:off x="7570682" y="1970668"/>
              <a:ext cx="178480" cy="114049"/>
            </a:xfrm>
            <a:custGeom>
              <a:avLst/>
              <a:gdLst>
                <a:gd name="T0" fmla="*/ 29 w 102"/>
                <a:gd name="T1" fmla="*/ 65 h 65"/>
                <a:gd name="T2" fmla="*/ 73 w 102"/>
                <a:gd name="T3" fmla="*/ 65 h 65"/>
                <a:gd name="T4" fmla="*/ 98 w 102"/>
                <a:gd name="T5" fmla="*/ 1 h 65"/>
                <a:gd name="T6" fmla="*/ 98 w 102"/>
                <a:gd name="T7" fmla="*/ 0 h 65"/>
                <a:gd name="T8" fmla="*/ 3 w 102"/>
                <a:gd name="T9" fmla="*/ 0 h 65"/>
                <a:gd name="T10" fmla="*/ 3 w 102"/>
                <a:gd name="T11" fmla="*/ 1 h 65"/>
                <a:gd name="T12" fmla="*/ 29 w 102"/>
                <a:gd name="T13" fmla="*/ 65 h 65"/>
                <a:gd name="T14" fmla="*/ 29 w 102"/>
                <a:gd name="T15" fmla="*/ 65 h 65"/>
                <a:gd name="T16" fmla="*/ 29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29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5"/>
                  </a:cubicBezTo>
                  <a:close/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53"/>
            <p:cNvSpPr>
              <a:spLocks noEditPoints="1"/>
            </p:cNvSpPr>
            <p:nvPr/>
          </p:nvSpPr>
          <p:spPr bwMode="auto">
            <a:xfrm>
              <a:off x="7565498" y="2093604"/>
              <a:ext cx="191070" cy="17033"/>
            </a:xfrm>
            <a:custGeom>
              <a:avLst/>
              <a:gdLst>
                <a:gd name="T0" fmla="*/ 105 w 109"/>
                <a:gd name="T1" fmla="*/ 0 h 10"/>
                <a:gd name="T2" fmla="*/ 3 w 109"/>
                <a:gd name="T3" fmla="*/ 0 h 10"/>
                <a:gd name="T4" fmla="*/ 1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7 w 109"/>
                <a:gd name="T15" fmla="*/ 4 h 10"/>
                <a:gd name="T16" fmla="*/ 105 w 109"/>
                <a:gd name="T17" fmla="*/ 0 h 10"/>
                <a:gd name="T18" fmla="*/ 105 w 109"/>
                <a:gd name="T19" fmla="*/ 0 h 10"/>
                <a:gd name="T20" fmla="*/ 105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2" y="10"/>
                    <a:pt x="103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54"/>
            <p:cNvSpPr>
              <a:spLocks noEditPoints="1"/>
            </p:cNvSpPr>
            <p:nvPr/>
          </p:nvSpPr>
          <p:spPr bwMode="auto">
            <a:xfrm>
              <a:off x="7733609" y="1978074"/>
              <a:ext cx="54062" cy="8368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0 w 31"/>
                <a:gd name="T5" fmla="*/ 10 h 48"/>
                <a:gd name="T6" fmla="*/ 21 w 31"/>
                <a:gd name="T7" fmla="*/ 17 h 48"/>
                <a:gd name="T8" fmla="*/ 5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0" y="10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1"/>
                    <a:pt x="5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55"/>
            <p:cNvSpPr>
              <a:spLocks noEditPoints="1"/>
            </p:cNvSpPr>
            <p:nvPr/>
          </p:nvSpPr>
          <p:spPr bwMode="auto">
            <a:xfrm>
              <a:off x="8299413" y="2986744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2 w 102"/>
                <a:gd name="T3" fmla="*/ 64 h 64"/>
                <a:gd name="T4" fmla="*/ 98 w 102"/>
                <a:gd name="T5" fmla="*/ 0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0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102" y="48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48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56"/>
            <p:cNvSpPr>
              <a:spLocks noEditPoints="1"/>
            </p:cNvSpPr>
            <p:nvPr/>
          </p:nvSpPr>
          <p:spPr bwMode="auto">
            <a:xfrm>
              <a:off x="8294229" y="3107459"/>
              <a:ext cx="188848" cy="17033"/>
            </a:xfrm>
            <a:custGeom>
              <a:avLst/>
              <a:gdLst>
                <a:gd name="T0" fmla="*/ 105 w 108"/>
                <a:gd name="T1" fmla="*/ 0 h 10"/>
                <a:gd name="T2" fmla="*/ 3 w 108"/>
                <a:gd name="T3" fmla="*/ 0 h 10"/>
                <a:gd name="T4" fmla="*/ 1 w 108"/>
                <a:gd name="T5" fmla="*/ 4 h 10"/>
                <a:gd name="T6" fmla="*/ 6 w 108"/>
                <a:gd name="T7" fmla="*/ 9 h 10"/>
                <a:gd name="T8" fmla="*/ 8 w 108"/>
                <a:gd name="T9" fmla="*/ 10 h 10"/>
                <a:gd name="T10" fmla="*/ 100 w 108"/>
                <a:gd name="T11" fmla="*/ 10 h 10"/>
                <a:gd name="T12" fmla="*/ 102 w 108"/>
                <a:gd name="T13" fmla="*/ 9 h 10"/>
                <a:gd name="T14" fmla="*/ 107 w 108"/>
                <a:gd name="T15" fmla="*/ 4 h 10"/>
                <a:gd name="T16" fmla="*/ 105 w 108"/>
                <a:gd name="T17" fmla="*/ 0 h 10"/>
                <a:gd name="T18" fmla="*/ 105 w 108"/>
                <a:gd name="T19" fmla="*/ 0 h 10"/>
                <a:gd name="T20" fmla="*/ 105 w 10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0"/>
                    <a:pt x="102" y="10"/>
                    <a:pt x="10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57"/>
            <p:cNvSpPr>
              <a:spLocks noEditPoints="1"/>
            </p:cNvSpPr>
            <p:nvPr/>
          </p:nvSpPr>
          <p:spPr bwMode="auto">
            <a:xfrm>
              <a:off x="8461600" y="2993410"/>
              <a:ext cx="52581" cy="82204"/>
            </a:xfrm>
            <a:custGeom>
              <a:avLst/>
              <a:gdLst>
                <a:gd name="T0" fmla="*/ 30 w 30"/>
                <a:gd name="T1" fmla="*/ 17 h 47"/>
                <a:gd name="T2" fmla="*/ 10 w 30"/>
                <a:gd name="T3" fmla="*/ 1 h 47"/>
                <a:gd name="T4" fmla="*/ 10 w 30"/>
                <a:gd name="T5" fmla="*/ 9 h 47"/>
                <a:gd name="T6" fmla="*/ 21 w 30"/>
                <a:gd name="T7" fmla="*/ 16 h 47"/>
                <a:gd name="T8" fmla="*/ 5 w 30"/>
                <a:gd name="T9" fmla="*/ 35 h 47"/>
                <a:gd name="T10" fmla="*/ 0 w 30"/>
                <a:gd name="T11" fmla="*/ 47 h 47"/>
                <a:gd name="T12" fmla="*/ 30 w 30"/>
                <a:gd name="T13" fmla="*/ 17 h 47"/>
                <a:gd name="T14" fmla="*/ 30 w 30"/>
                <a:gd name="T15" fmla="*/ 17 h 47"/>
                <a:gd name="T16" fmla="*/ 30 w 30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7">
                  <a:moveTo>
                    <a:pt x="30" y="17"/>
                  </a:moveTo>
                  <a:cubicBezTo>
                    <a:pt x="30" y="0"/>
                    <a:pt x="14" y="1"/>
                    <a:pt x="10" y="1"/>
                  </a:cubicBezTo>
                  <a:cubicBezTo>
                    <a:pt x="10" y="3"/>
                    <a:pt x="10" y="6"/>
                    <a:pt x="10" y="9"/>
                  </a:cubicBezTo>
                  <a:cubicBezTo>
                    <a:pt x="13" y="8"/>
                    <a:pt x="22" y="7"/>
                    <a:pt x="21" y="16"/>
                  </a:cubicBezTo>
                  <a:cubicBezTo>
                    <a:pt x="21" y="16"/>
                    <a:pt x="20" y="30"/>
                    <a:pt x="5" y="35"/>
                  </a:cubicBezTo>
                  <a:cubicBezTo>
                    <a:pt x="4" y="39"/>
                    <a:pt x="2" y="43"/>
                    <a:pt x="0" y="47"/>
                  </a:cubicBezTo>
                  <a:cubicBezTo>
                    <a:pt x="30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58"/>
            <p:cNvSpPr>
              <a:spLocks noEditPoints="1"/>
            </p:cNvSpPr>
            <p:nvPr/>
          </p:nvSpPr>
          <p:spPr bwMode="auto">
            <a:xfrm>
              <a:off x="7775822" y="5954991"/>
              <a:ext cx="178480" cy="113309"/>
            </a:xfrm>
            <a:custGeom>
              <a:avLst/>
              <a:gdLst>
                <a:gd name="T0" fmla="*/ 30 w 102"/>
                <a:gd name="T1" fmla="*/ 65 h 65"/>
                <a:gd name="T2" fmla="*/ 73 w 102"/>
                <a:gd name="T3" fmla="*/ 65 h 65"/>
                <a:gd name="T4" fmla="*/ 99 w 102"/>
                <a:gd name="T5" fmla="*/ 1 h 65"/>
                <a:gd name="T6" fmla="*/ 99 w 102"/>
                <a:gd name="T7" fmla="*/ 0 h 65"/>
                <a:gd name="T8" fmla="*/ 4 w 102"/>
                <a:gd name="T9" fmla="*/ 0 h 65"/>
                <a:gd name="T10" fmla="*/ 4 w 102"/>
                <a:gd name="T11" fmla="*/ 1 h 65"/>
                <a:gd name="T12" fmla="*/ 30 w 102"/>
                <a:gd name="T13" fmla="*/ 65 h 65"/>
                <a:gd name="T14" fmla="*/ 30 w 102"/>
                <a:gd name="T15" fmla="*/ 65 h 65"/>
                <a:gd name="T16" fmla="*/ 30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30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9"/>
                    <a:pt x="30" y="65"/>
                  </a:cubicBezTo>
                  <a:close/>
                  <a:moveTo>
                    <a:pt x="30" y="65"/>
                  </a:moveTo>
                  <a:cubicBezTo>
                    <a:pt x="30" y="65"/>
                    <a:pt x="30" y="65"/>
                    <a:pt x="30" y="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9"/>
            <p:cNvSpPr>
              <a:spLocks noEditPoints="1"/>
            </p:cNvSpPr>
            <p:nvPr/>
          </p:nvSpPr>
          <p:spPr bwMode="auto">
            <a:xfrm>
              <a:off x="7770638" y="6077186"/>
              <a:ext cx="190329" cy="17774"/>
            </a:xfrm>
            <a:custGeom>
              <a:avLst/>
              <a:gdLst>
                <a:gd name="T0" fmla="*/ 106 w 109"/>
                <a:gd name="T1" fmla="*/ 0 h 10"/>
                <a:gd name="T2" fmla="*/ 4 w 109"/>
                <a:gd name="T3" fmla="*/ 0 h 10"/>
                <a:gd name="T4" fmla="*/ 2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8 w 109"/>
                <a:gd name="T15" fmla="*/ 4 h 10"/>
                <a:gd name="T16" fmla="*/ 106 w 109"/>
                <a:gd name="T17" fmla="*/ 0 h 10"/>
                <a:gd name="T18" fmla="*/ 106 w 109"/>
                <a:gd name="T19" fmla="*/ 0 h 10"/>
                <a:gd name="T20" fmla="*/ 106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10"/>
                    <a:pt x="102" y="10"/>
                    <a:pt x="103" y="9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2"/>
                    <a:pt x="108" y="0"/>
                    <a:pt x="106" y="0"/>
                  </a:cubicBezTo>
                  <a:close/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0"/>
            <p:cNvSpPr>
              <a:spLocks noEditPoints="1"/>
            </p:cNvSpPr>
            <p:nvPr/>
          </p:nvSpPr>
          <p:spPr bwMode="auto">
            <a:xfrm>
              <a:off x="7938750" y="5961656"/>
              <a:ext cx="54062" cy="8442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1 w 31"/>
                <a:gd name="T5" fmla="*/ 10 h 48"/>
                <a:gd name="T6" fmla="*/ 22 w 31"/>
                <a:gd name="T7" fmla="*/ 17 h 48"/>
                <a:gd name="T8" fmla="*/ 6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1" y="10"/>
                  </a:cubicBezTo>
                  <a:cubicBezTo>
                    <a:pt x="13" y="9"/>
                    <a:pt x="22" y="7"/>
                    <a:pt x="22" y="17"/>
                  </a:cubicBezTo>
                  <a:cubicBezTo>
                    <a:pt x="22" y="17"/>
                    <a:pt x="21" y="31"/>
                    <a:pt x="6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161"/>
            <p:cNvSpPr>
              <a:spLocks noEditPoints="1"/>
            </p:cNvSpPr>
            <p:nvPr/>
          </p:nvSpPr>
          <p:spPr bwMode="auto">
            <a:xfrm>
              <a:off x="8850405" y="3251132"/>
              <a:ext cx="203660" cy="194032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9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8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9" y="87"/>
                  </a:cubicBezTo>
                  <a:cubicBezTo>
                    <a:pt x="78" y="85"/>
                    <a:pt x="78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Oval 162"/>
            <p:cNvSpPr>
              <a:spLocks noChangeArrowheads="1"/>
            </p:cNvSpPr>
            <p:nvPr/>
          </p:nvSpPr>
          <p:spPr bwMode="auto">
            <a:xfrm>
              <a:off x="8897802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Oval 163"/>
            <p:cNvSpPr>
              <a:spLocks noChangeArrowheads="1"/>
            </p:cNvSpPr>
            <p:nvPr/>
          </p:nvSpPr>
          <p:spPr bwMode="auto">
            <a:xfrm>
              <a:off x="8941496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Oval 164"/>
            <p:cNvSpPr>
              <a:spLocks noChangeArrowheads="1"/>
            </p:cNvSpPr>
            <p:nvPr/>
          </p:nvSpPr>
          <p:spPr bwMode="auto">
            <a:xfrm>
              <a:off x="8985190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65"/>
            <p:cNvSpPr>
              <a:spLocks noEditPoints="1"/>
            </p:cNvSpPr>
            <p:nvPr/>
          </p:nvSpPr>
          <p:spPr bwMode="auto">
            <a:xfrm>
              <a:off x="8759313" y="3324449"/>
              <a:ext cx="176999" cy="168112"/>
            </a:xfrm>
            <a:custGeom>
              <a:avLst/>
              <a:gdLst>
                <a:gd name="T0" fmla="*/ 50 w 101"/>
                <a:gd name="T1" fmla="*/ 0 h 96"/>
                <a:gd name="T2" fmla="*/ 0 w 101"/>
                <a:gd name="T3" fmla="*/ 37 h 96"/>
                <a:gd name="T4" fmla="*/ 24 w 101"/>
                <a:gd name="T5" fmla="*/ 70 h 96"/>
                <a:gd name="T6" fmla="*/ 44 w 101"/>
                <a:gd name="T7" fmla="*/ 96 h 96"/>
                <a:gd name="T8" fmla="*/ 41 w 101"/>
                <a:gd name="T9" fmla="*/ 74 h 96"/>
                <a:gd name="T10" fmla="*/ 50 w 101"/>
                <a:gd name="T11" fmla="*/ 75 h 96"/>
                <a:gd name="T12" fmla="*/ 101 w 101"/>
                <a:gd name="T13" fmla="*/ 37 h 96"/>
                <a:gd name="T14" fmla="*/ 50 w 101"/>
                <a:gd name="T15" fmla="*/ 0 h 96"/>
                <a:gd name="T16" fmla="*/ 25 w 101"/>
                <a:gd name="T17" fmla="*/ 53 h 96"/>
                <a:gd name="T18" fmla="*/ 19 w 101"/>
                <a:gd name="T19" fmla="*/ 47 h 96"/>
                <a:gd name="T20" fmla="*/ 25 w 101"/>
                <a:gd name="T21" fmla="*/ 41 h 96"/>
                <a:gd name="T22" fmla="*/ 31 w 101"/>
                <a:gd name="T23" fmla="*/ 47 h 96"/>
                <a:gd name="T24" fmla="*/ 25 w 101"/>
                <a:gd name="T25" fmla="*/ 53 h 96"/>
                <a:gd name="T26" fmla="*/ 50 w 101"/>
                <a:gd name="T27" fmla="*/ 53 h 96"/>
                <a:gd name="T28" fmla="*/ 44 w 101"/>
                <a:gd name="T29" fmla="*/ 47 h 96"/>
                <a:gd name="T30" fmla="*/ 50 w 101"/>
                <a:gd name="T31" fmla="*/ 41 h 96"/>
                <a:gd name="T32" fmla="*/ 56 w 101"/>
                <a:gd name="T33" fmla="*/ 47 h 96"/>
                <a:gd name="T34" fmla="*/ 50 w 101"/>
                <a:gd name="T35" fmla="*/ 53 h 96"/>
                <a:gd name="T36" fmla="*/ 75 w 101"/>
                <a:gd name="T37" fmla="*/ 53 h 96"/>
                <a:gd name="T38" fmla="*/ 69 w 101"/>
                <a:gd name="T39" fmla="*/ 47 h 96"/>
                <a:gd name="T40" fmla="*/ 75 w 101"/>
                <a:gd name="T41" fmla="*/ 41 h 96"/>
                <a:gd name="T42" fmla="*/ 81 w 101"/>
                <a:gd name="T43" fmla="*/ 47 h 96"/>
                <a:gd name="T44" fmla="*/ 75 w 101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6">
                  <a:moveTo>
                    <a:pt x="50" y="0"/>
                  </a:moveTo>
                  <a:cubicBezTo>
                    <a:pt x="22" y="0"/>
                    <a:pt x="0" y="17"/>
                    <a:pt x="0" y="37"/>
                  </a:cubicBezTo>
                  <a:cubicBezTo>
                    <a:pt x="0" y="51"/>
                    <a:pt x="9" y="63"/>
                    <a:pt x="24" y="70"/>
                  </a:cubicBezTo>
                  <a:cubicBezTo>
                    <a:pt x="24" y="76"/>
                    <a:pt x="26" y="90"/>
                    <a:pt x="44" y="96"/>
                  </a:cubicBezTo>
                  <a:cubicBezTo>
                    <a:pt x="44" y="96"/>
                    <a:pt x="37" y="84"/>
                    <a:pt x="41" y="74"/>
                  </a:cubicBezTo>
                  <a:cubicBezTo>
                    <a:pt x="44" y="75"/>
                    <a:pt x="47" y="75"/>
                    <a:pt x="50" y="75"/>
                  </a:cubicBezTo>
                  <a:cubicBezTo>
                    <a:pt x="78" y="75"/>
                    <a:pt x="101" y="58"/>
                    <a:pt x="101" y="37"/>
                  </a:cubicBezTo>
                  <a:cubicBezTo>
                    <a:pt x="101" y="17"/>
                    <a:pt x="78" y="0"/>
                    <a:pt x="50" y="0"/>
                  </a:cubicBezTo>
                  <a:close/>
                  <a:moveTo>
                    <a:pt x="25" y="53"/>
                  </a:moveTo>
                  <a:cubicBezTo>
                    <a:pt x="22" y="53"/>
                    <a:pt x="19" y="50"/>
                    <a:pt x="19" y="47"/>
                  </a:cubicBezTo>
                  <a:cubicBezTo>
                    <a:pt x="19" y="44"/>
                    <a:pt x="22" y="41"/>
                    <a:pt x="25" y="41"/>
                  </a:cubicBezTo>
                  <a:cubicBezTo>
                    <a:pt x="28" y="41"/>
                    <a:pt x="31" y="44"/>
                    <a:pt x="31" y="47"/>
                  </a:cubicBezTo>
                  <a:cubicBezTo>
                    <a:pt x="31" y="50"/>
                    <a:pt x="28" y="53"/>
                    <a:pt x="25" y="53"/>
                  </a:cubicBezTo>
                  <a:close/>
                  <a:moveTo>
                    <a:pt x="50" y="53"/>
                  </a:moveTo>
                  <a:cubicBezTo>
                    <a:pt x="47" y="53"/>
                    <a:pt x="44" y="50"/>
                    <a:pt x="44" y="47"/>
                  </a:cubicBezTo>
                  <a:cubicBezTo>
                    <a:pt x="44" y="44"/>
                    <a:pt x="47" y="41"/>
                    <a:pt x="50" y="41"/>
                  </a:cubicBezTo>
                  <a:cubicBezTo>
                    <a:pt x="53" y="41"/>
                    <a:pt x="56" y="44"/>
                    <a:pt x="56" y="47"/>
                  </a:cubicBezTo>
                  <a:cubicBezTo>
                    <a:pt x="56" y="50"/>
                    <a:pt x="53" y="53"/>
                    <a:pt x="50" y="53"/>
                  </a:cubicBezTo>
                  <a:close/>
                  <a:moveTo>
                    <a:pt x="75" y="53"/>
                  </a:moveTo>
                  <a:cubicBezTo>
                    <a:pt x="72" y="53"/>
                    <a:pt x="69" y="50"/>
                    <a:pt x="69" y="47"/>
                  </a:cubicBezTo>
                  <a:cubicBezTo>
                    <a:pt x="69" y="44"/>
                    <a:pt x="72" y="41"/>
                    <a:pt x="75" y="41"/>
                  </a:cubicBezTo>
                  <a:cubicBezTo>
                    <a:pt x="79" y="41"/>
                    <a:pt x="81" y="44"/>
                    <a:pt x="81" y="47"/>
                  </a:cubicBezTo>
                  <a:cubicBezTo>
                    <a:pt x="81" y="50"/>
                    <a:pt x="79" y="53"/>
                    <a:pt x="7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66"/>
            <p:cNvSpPr>
              <a:spLocks noEditPoints="1"/>
            </p:cNvSpPr>
            <p:nvPr/>
          </p:nvSpPr>
          <p:spPr bwMode="auto">
            <a:xfrm>
              <a:off x="8314965" y="1649997"/>
              <a:ext cx="202919" cy="194773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8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7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5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8" y="87"/>
                  </a:cubicBezTo>
                  <a:cubicBezTo>
                    <a:pt x="78" y="85"/>
                    <a:pt x="77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5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0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20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Oval 167"/>
            <p:cNvSpPr>
              <a:spLocks noChangeArrowheads="1"/>
            </p:cNvSpPr>
            <p:nvPr/>
          </p:nvSpPr>
          <p:spPr bwMode="auto">
            <a:xfrm>
              <a:off x="8362362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Oval 168"/>
            <p:cNvSpPr>
              <a:spLocks noChangeArrowheads="1"/>
            </p:cNvSpPr>
            <p:nvPr/>
          </p:nvSpPr>
          <p:spPr bwMode="auto">
            <a:xfrm>
              <a:off x="8406056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Oval 169"/>
            <p:cNvSpPr>
              <a:spLocks noChangeArrowheads="1"/>
            </p:cNvSpPr>
            <p:nvPr/>
          </p:nvSpPr>
          <p:spPr bwMode="auto">
            <a:xfrm>
              <a:off x="8449751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170"/>
            <p:cNvSpPr>
              <a:spLocks noEditPoints="1"/>
            </p:cNvSpPr>
            <p:nvPr/>
          </p:nvSpPr>
          <p:spPr bwMode="auto">
            <a:xfrm>
              <a:off x="8222392" y="1724055"/>
              <a:ext cx="178480" cy="168112"/>
            </a:xfrm>
            <a:custGeom>
              <a:avLst/>
              <a:gdLst>
                <a:gd name="T0" fmla="*/ 51 w 102"/>
                <a:gd name="T1" fmla="*/ 0 h 96"/>
                <a:gd name="T2" fmla="*/ 0 w 102"/>
                <a:gd name="T3" fmla="*/ 38 h 96"/>
                <a:gd name="T4" fmla="*/ 25 w 102"/>
                <a:gd name="T5" fmla="*/ 70 h 96"/>
                <a:gd name="T6" fmla="*/ 45 w 102"/>
                <a:gd name="T7" fmla="*/ 96 h 96"/>
                <a:gd name="T8" fmla="*/ 42 w 102"/>
                <a:gd name="T9" fmla="*/ 75 h 96"/>
                <a:gd name="T10" fmla="*/ 51 w 102"/>
                <a:gd name="T11" fmla="*/ 75 h 96"/>
                <a:gd name="T12" fmla="*/ 102 w 102"/>
                <a:gd name="T13" fmla="*/ 38 h 96"/>
                <a:gd name="T14" fmla="*/ 51 w 102"/>
                <a:gd name="T15" fmla="*/ 0 h 96"/>
                <a:gd name="T16" fmla="*/ 26 w 102"/>
                <a:gd name="T17" fmla="*/ 53 h 96"/>
                <a:gd name="T18" fmla="*/ 20 w 102"/>
                <a:gd name="T19" fmla="*/ 47 h 96"/>
                <a:gd name="T20" fmla="*/ 26 w 102"/>
                <a:gd name="T21" fmla="*/ 41 h 96"/>
                <a:gd name="T22" fmla="*/ 32 w 102"/>
                <a:gd name="T23" fmla="*/ 47 h 96"/>
                <a:gd name="T24" fmla="*/ 26 w 102"/>
                <a:gd name="T25" fmla="*/ 53 h 96"/>
                <a:gd name="T26" fmla="*/ 51 w 102"/>
                <a:gd name="T27" fmla="*/ 53 h 96"/>
                <a:gd name="T28" fmla="*/ 45 w 102"/>
                <a:gd name="T29" fmla="*/ 47 h 96"/>
                <a:gd name="T30" fmla="*/ 51 w 102"/>
                <a:gd name="T31" fmla="*/ 41 h 96"/>
                <a:gd name="T32" fmla="*/ 57 w 102"/>
                <a:gd name="T33" fmla="*/ 47 h 96"/>
                <a:gd name="T34" fmla="*/ 51 w 102"/>
                <a:gd name="T35" fmla="*/ 53 h 96"/>
                <a:gd name="T36" fmla="*/ 76 w 102"/>
                <a:gd name="T37" fmla="*/ 53 h 96"/>
                <a:gd name="T38" fmla="*/ 70 w 102"/>
                <a:gd name="T39" fmla="*/ 47 h 96"/>
                <a:gd name="T40" fmla="*/ 76 w 102"/>
                <a:gd name="T41" fmla="*/ 41 h 96"/>
                <a:gd name="T42" fmla="*/ 82 w 102"/>
                <a:gd name="T43" fmla="*/ 47 h 96"/>
                <a:gd name="T44" fmla="*/ 76 w 102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6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1"/>
                    <a:pt x="10" y="63"/>
                    <a:pt x="25" y="70"/>
                  </a:cubicBezTo>
                  <a:cubicBezTo>
                    <a:pt x="25" y="76"/>
                    <a:pt x="26" y="90"/>
                    <a:pt x="45" y="96"/>
                  </a:cubicBezTo>
                  <a:cubicBezTo>
                    <a:pt x="45" y="96"/>
                    <a:pt x="38" y="84"/>
                    <a:pt x="42" y="75"/>
                  </a:cubicBezTo>
                  <a:cubicBezTo>
                    <a:pt x="45" y="75"/>
                    <a:pt x="48" y="75"/>
                    <a:pt x="51" y="75"/>
                  </a:cubicBezTo>
                  <a:cubicBezTo>
                    <a:pt x="79" y="75"/>
                    <a:pt x="102" y="58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0"/>
                    <a:pt x="20" y="47"/>
                  </a:cubicBezTo>
                  <a:cubicBezTo>
                    <a:pt x="20" y="44"/>
                    <a:pt x="23" y="41"/>
                    <a:pt x="26" y="41"/>
                  </a:cubicBezTo>
                  <a:cubicBezTo>
                    <a:pt x="29" y="41"/>
                    <a:pt x="32" y="44"/>
                    <a:pt x="32" y="47"/>
                  </a:cubicBezTo>
                  <a:cubicBezTo>
                    <a:pt x="32" y="50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0"/>
                    <a:pt x="45" y="47"/>
                  </a:cubicBezTo>
                  <a:cubicBezTo>
                    <a:pt x="45" y="44"/>
                    <a:pt x="48" y="41"/>
                    <a:pt x="51" y="41"/>
                  </a:cubicBezTo>
                  <a:cubicBezTo>
                    <a:pt x="54" y="41"/>
                    <a:pt x="57" y="44"/>
                    <a:pt x="57" y="47"/>
                  </a:cubicBezTo>
                  <a:cubicBezTo>
                    <a:pt x="57" y="50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0"/>
                    <a:pt x="70" y="47"/>
                  </a:cubicBezTo>
                  <a:cubicBezTo>
                    <a:pt x="70" y="44"/>
                    <a:pt x="73" y="41"/>
                    <a:pt x="76" y="41"/>
                  </a:cubicBezTo>
                  <a:cubicBezTo>
                    <a:pt x="79" y="41"/>
                    <a:pt x="82" y="44"/>
                    <a:pt x="82" y="47"/>
                  </a:cubicBezTo>
                  <a:cubicBezTo>
                    <a:pt x="82" y="50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171"/>
            <p:cNvSpPr>
              <a:spLocks noEditPoints="1"/>
            </p:cNvSpPr>
            <p:nvPr/>
          </p:nvSpPr>
          <p:spPr bwMode="auto">
            <a:xfrm>
              <a:off x="7164103" y="2429828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5 h 110"/>
                <a:gd name="T16" fmla="*/ 67 w 116"/>
                <a:gd name="T17" fmla="*/ 76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8 w 116"/>
                <a:gd name="T31" fmla="*/ 85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4"/>
                    <a:pt x="98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7" y="83"/>
                    <a:pt x="77" y="82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1" y="86"/>
                    <a:pt x="65" y="86"/>
                    <a:pt x="68" y="85"/>
                  </a:cubicBezTo>
                  <a:cubicBezTo>
                    <a:pt x="73" y="96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Oval 172"/>
            <p:cNvSpPr>
              <a:spLocks noChangeArrowheads="1"/>
            </p:cNvSpPr>
            <p:nvPr/>
          </p:nvSpPr>
          <p:spPr bwMode="auto">
            <a:xfrm>
              <a:off x="7211500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Oval 173"/>
            <p:cNvSpPr>
              <a:spLocks noChangeArrowheads="1"/>
            </p:cNvSpPr>
            <p:nvPr/>
          </p:nvSpPr>
          <p:spPr bwMode="auto">
            <a:xfrm>
              <a:off x="7255194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Oval 174"/>
            <p:cNvSpPr>
              <a:spLocks noChangeArrowheads="1"/>
            </p:cNvSpPr>
            <p:nvPr/>
          </p:nvSpPr>
          <p:spPr bwMode="auto">
            <a:xfrm>
              <a:off x="7299629" y="2501664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175"/>
            <p:cNvSpPr>
              <a:spLocks noEditPoints="1"/>
            </p:cNvSpPr>
            <p:nvPr/>
          </p:nvSpPr>
          <p:spPr bwMode="auto">
            <a:xfrm>
              <a:off x="7071530" y="2501664"/>
              <a:ext cx="176999" cy="169593"/>
            </a:xfrm>
            <a:custGeom>
              <a:avLst/>
              <a:gdLst>
                <a:gd name="T0" fmla="*/ 51 w 101"/>
                <a:gd name="T1" fmla="*/ 0 h 97"/>
                <a:gd name="T2" fmla="*/ 0 w 101"/>
                <a:gd name="T3" fmla="*/ 38 h 97"/>
                <a:gd name="T4" fmla="*/ 25 w 101"/>
                <a:gd name="T5" fmla="*/ 70 h 97"/>
                <a:gd name="T6" fmla="*/ 45 w 101"/>
                <a:gd name="T7" fmla="*/ 97 h 97"/>
                <a:gd name="T8" fmla="*/ 42 w 101"/>
                <a:gd name="T9" fmla="*/ 75 h 97"/>
                <a:gd name="T10" fmla="*/ 51 w 101"/>
                <a:gd name="T11" fmla="*/ 76 h 97"/>
                <a:gd name="T12" fmla="*/ 101 w 101"/>
                <a:gd name="T13" fmla="*/ 38 h 97"/>
                <a:gd name="T14" fmla="*/ 51 w 101"/>
                <a:gd name="T15" fmla="*/ 0 h 97"/>
                <a:gd name="T16" fmla="*/ 26 w 101"/>
                <a:gd name="T17" fmla="*/ 53 h 97"/>
                <a:gd name="T18" fmla="*/ 20 w 101"/>
                <a:gd name="T19" fmla="*/ 48 h 97"/>
                <a:gd name="T20" fmla="*/ 26 w 101"/>
                <a:gd name="T21" fmla="*/ 42 h 97"/>
                <a:gd name="T22" fmla="*/ 32 w 101"/>
                <a:gd name="T23" fmla="*/ 48 h 97"/>
                <a:gd name="T24" fmla="*/ 26 w 101"/>
                <a:gd name="T25" fmla="*/ 53 h 97"/>
                <a:gd name="T26" fmla="*/ 51 w 101"/>
                <a:gd name="T27" fmla="*/ 53 h 97"/>
                <a:gd name="T28" fmla="*/ 45 w 101"/>
                <a:gd name="T29" fmla="*/ 48 h 97"/>
                <a:gd name="T30" fmla="*/ 51 w 101"/>
                <a:gd name="T31" fmla="*/ 42 h 97"/>
                <a:gd name="T32" fmla="*/ 57 w 101"/>
                <a:gd name="T33" fmla="*/ 48 h 97"/>
                <a:gd name="T34" fmla="*/ 51 w 101"/>
                <a:gd name="T35" fmla="*/ 53 h 97"/>
                <a:gd name="T36" fmla="*/ 76 w 101"/>
                <a:gd name="T37" fmla="*/ 53 h 97"/>
                <a:gd name="T38" fmla="*/ 70 w 101"/>
                <a:gd name="T39" fmla="*/ 48 h 97"/>
                <a:gd name="T40" fmla="*/ 76 w 101"/>
                <a:gd name="T41" fmla="*/ 42 h 97"/>
                <a:gd name="T42" fmla="*/ 82 w 101"/>
                <a:gd name="T43" fmla="*/ 48 h 97"/>
                <a:gd name="T44" fmla="*/ 76 w 101"/>
                <a:gd name="T45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6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5"/>
                    <a:pt x="48" y="76"/>
                    <a:pt x="51" y="76"/>
                  </a:cubicBezTo>
                  <a:cubicBezTo>
                    <a:pt x="79" y="76"/>
                    <a:pt x="101" y="59"/>
                    <a:pt x="101" y="38"/>
                  </a:cubicBezTo>
                  <a:cubicBezTo>
                    <a:pt x="101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7360357" y="3839152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6 h 110"/>
                <a:gd name="T16" fmla="*/ 67 w 116"/>
                <a:gd name="T17" fmla="*/ 77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9 w 116"/>
                <a:gd name="T31" fmla="*/ 86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8" y="83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2" y="86"/>
                    <a:pt x="65" y="86"/>
                    <a:pt x="69" y="86"/>
                  </a:cubicBezTo>
                  <a:cubicBezTo>
                    <a:pt x="73" y="97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Oval 177"/>
            <p:cNvSpPr>
              <a:spLocks noChangeArrowheads="1"/>
            </p:cNvSpPr>
            <p:nvPr/>
          </p:nvSpPr>
          <p:spPr bwMode="auto">
            <a:xfrm>
              <a:off x="7407754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Oval 178"/>
            <p:cNvSpPr>
              <a:spLocks noChangeArrowheads="1"/>
            </p:cNvSpPr>
            <p:nvPr/>
          </p:nvSpPr>
          <p:spPr bwMode="auto">
            <a:xfrm>
              <a:off x="7451448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Oval 179"/>
            <p:cNvSpPr>
              <a:spLocks noChangeArrowheads="1"/>
            </p:cNvSpPr>
            <p:nvPr/>
          </p:nvSpPr>
          <p:spPr bwMode="auto">
            <a:xfrm>
              <a:off x="7495142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180"/>
            <p:cNvSpPr>
              <a:spLocks noEditPoints="1"/>
            </p:cNvSpPr>
            <p:nvPr/>
          </p:nvSpPr>
          <p:spPr bwMode="auto">
            <a:xfrm>
              <a:off x="7267784" y="3910989"/>
              <a:ext cx="178480" cy="170333"/>
            </a:xfrm>
            <a:custGeom>
              <a:avLst/>
              <a:gdLst>
                <a:gd name="T0" fmla="*/ 51 w 102"/>
                <a:gd name="T1" fmla="*/ 0 h 97"/>
                <a:gd name="T2" fmla="*/ 0 w 102"/>
                <a:gd name="T3" fmla="*/ 38 h 97"/>
                <a:gd name="T4" fmla="*/ 25 w 102"/>
                <a:gd name="T5" fmla="*/ 70 h 97"/>
                <a:gd name="T6" fmla="*/ 45 w 102"/>
                <a:gd name="T7" fmla="*/ 97 h 97"/>
                <a:gd name="T8" fmla="*/ 42 w 102"/>
                <a:gd name="T9" fmla="*/ 75 h 97"/>
                <a:gd name="T10" fmla="*/ 51 w 102"/>
                <a:gd name="T11" fmla="*/ 76 h 97"/>
                <a:gd name="T12" fmla="*/ 102 w 102"/>
                <a:gd name="T13" fmla="*/ 38 h 97"/>
                <a:gd name="T14" fmla="*/ 51 w 102"/>
                <a:gd name="T15" fmla="*/ 0 h 97"/>
                <a:gd name="T16" fmla="*/ 26 w 102"/>
                <a:gd name="T17" fmla="*/ 54 h 97"/>
                <a:gd name="T18" fmla="*/ 20 w 102"/>
                <a:gd name="T19" fmla="*/ 48 h 97"/>
                <a:gd name="T20" fmla="*/ 26 w 102"/>
                <a:gd name="T21" fmla="*/ 42 h 97"/>
                <a:gd name="T22" fmla="*/ 32 w 102"/>
                <a:gd name="T23" fmla="*/ 48 h 97"/>
                <a:gd name="T24" fmla="*/ 26 w 102"/>
                <a:gd name="T25" fmla="*/ 54 h 97"/>
                <a:gd name="T26" fmla="*/ 51 w 102"/>
                <a:gd name="T27" fmla="*/ 54 h 97"/>
                <a:gd name="T28" fmla="*/ 45 w 102"/>
                <a:gd name="T29" fmla="*/ 48 h 97"/>
                <a:gd name="T30" fmla="*/ 51 w 102"/>
                <a:gd name="T31" fmla="*/ 42 h 97"/>
                <a:gd name="T32" fmla="*/ 57 w 102"/>
                <a:gd name="T33" fmla="*/ 48 h 97"/>
                <a:gd name="T34" fmla="*/ 51 w 102"/>
                <a:gd name="T35" fmla="*/ 54 h 97"/>
                <a:gd name="T36" fmla="*/ 76 w 102"/>
                <a:gd name="T37" fmla="*/ 54 h 97"/>
                <a:gd name="T38" fmla="*/ 70 w 102"/>
                <a:gd name="T39" fmla="*/ 48 h 97"/>
                <a:gd name="T40" fmla="*/ 76 w 102"/>
                <a:gd name="T41" fmla="*/ 42 h 97"/>
                <a:gd name="T42" fmla="*/ 82 w 102"/>
                <a:gd name="T43" fmla="*/ 48 h 97"/>
                <a:gd name="T44" fmla="*/ 76 w 102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7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6"/>
                    <a:pt x="48" y="76"/>
                    <a:pt x="51" y="76"/>
                  </a:cubicBezTo>
                  <a:cubicBezTo>
                    <a:pt x="79" y="76"/>
                    <a:pt x="102" y="59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4"/>
                  </a:moveTo>
                  <a:cubicBezTo>
                    <a:pt x="23" y="54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4"/>
                    <a:pt x="26" y="54"/>
                  </a:cubicBezTo>
                  <a:close/>
                  <a:moveTo>
                    <a:pt x="51" y="54"/>
                  </a:moveTo>
                  <a:cubicBezTo>
                    <a:pt x="48" y="54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4"/>
                    <a:pt x="51" y="54"/>
                  </a:cubicBezTo>
                  <a:close/>
                  <a:moveTo>
                    <a:pt x="76" y="54"/>
                  </a:moveTo>
                  <a:cubicBezTo>
                    <a:pt x="73" y="54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181"/>
            <p:cNvSpPr>
              <a:spLocks noEditPoints="1"/>
            </p:cNvSpPr>
            <p:nvPr/>
          </p:nvSpPr>
          <p:spPr bwMode="auto">
            <a:xfrm>
              <a:off x="9172557" y="2920092"/>
              <a:ext cx="275496" cy="308081"/>
            </a:xfrm>
            <a:custGeom>
              <a:avLst/>
              <a:gdLst>
                <a:gd name="T0" fmla="*/ 4 w 157"/>
                <a:gd name="T1" fmla="*/ 140 h 176"/>
                <a:gd name="T2" fmla="*/ 12 w 157"/>
                <a:gd name="T3" fmla="*/ 140 h 176"/>
                <a:gd name="T4" fmla="*/ 63 w 157"/>
                <a:gd name="T5" fmla="*/ 173 h 176"/>
                <a:gd name="T6" fmla="*/ 67 w 157"/>
                <a:gd name="T7" fmla="*/ 176 h 176"/>
                <a:gd name="T8" fmla="*/ 91 w 157"/>
                <a:gd name="T9" fmla="*/ 176 h 176"/>
                <a:gd name="T10" fmla="*/ 96 w 157"/>
                <a:gd name="T11" fmla="*/ 171 h 176"/>
                <a:gd name="T12" fmla="*/ 96 w 157"/>
                <a:gd name="T13" fmla="*/ 166 h 176"/>
                <a:gd name="T14" fmla="*/ 91 w 157"/>
                <a:gd name="T15" fmla="*/ 160 h 176"/>
                <a:gd name="T16" fmla="*/ 67 w 157"/>
                <a:gd name="T17" fmla="*/ 160 h 176"/>
                <a:gd name="T18" fmla="*/ 62 w 157"/>
                <a:gd name="T19" fmla="*/ 165 h 176"/>
                <a:gd name="T20" fmla="*/ 20 w 157"/>
                <a:gd name="T21" fmla="*/ 140 h 176"/>
                <a:gd name="T22" fmla="*/ 31 w 157"/>
                <a:gd name="T23" fmla="*/ 140 h 176"/>
                <a:gd name="T24" fmla="*/ 35 w 157"/>
                <a:gd name="T25" fmla="*/ 136 h 176"/>
                <a:gd name="T26" fmla="*/ 35 w 157"/>
                <a:gd name="T27" fmla="*/ 81 h 176"/>
                <a:gd name="T28" fmla="*/ 31 w 157"/>
                <a:gd name="T29" fmla="*/ 77 h 176"/>
                <a:gd name="T30" fmla="*/ 16 w 157"/>
                <a:gd name="T31" fmla="*/ 77 h 176"/>
                <a:gd name="T32" fmla="*/ 79 w 157"/>
                <a:gd name="T33" fmla="*/ 15 h 176"/>
                <a:gd name="T34" fmla="*/ 141 w 157"/>
                <a:gd name="T35" fmla="*/ 77 h 176"/>
                <a:gd name="T36" fmla="*/ 126 w 157"/>
                <a:gd name="T37" fmla="*/ 77 h 176"/>
                <a:gd name="T38" fmla="*/ 122 w 157"/>
                <a:gd name="T39" fmla="*/ 81 h 176"/>
                <a:gd name="T40" fmla="*/ 122 w 157"/>
                <a:gd name="T41" fmla="*/ 136 h 176"/>
                <a:gd name="T42" fmla="*/ 126 w 157"/>
                <a:gd name="T43" fmla="*/ 140 h 176"/>
                <a:gd name="T44" fmla="*/ 153 w 157"/>
                <a:gd name="T45" fmla="*/ 140 h 176"/>
                <a:gd name="T46" fmla="*/ 157 w 157"/>
                <a:gd name="T47" fmla="*/ 136 h 176"/>
                <a:gd name="T48" fmla="*/ 157 w 157"/>
                <a:gd name="T49" fmla="*/ 81 h 176"/>
                <a:gd name="T50" fmla="*/ 156 w 157"/>
                <a:gd name="T51" fmla="*/ 78 h 176"/>
                <a:gd name="T52" fmla="*/ 79 w 157"/>
                <a:gd name="T53" fmla="*/ 0 h 176"/>
                <a:gd name="T54" fmla="*/ 1 w 157"/>
                <a:gd name="T55" fmla="*/ 78 h 176"/>
                <a:gd name="T56" fmla="*/ 0 w 157"/>
                <a:gd name="T57" fmla="*/ 81 h 176"/>
                <a:gd name="T58" fmla="*/ 0 w 157"/>
                <a:gd name="T59" fmla="*/ 136 h 176"/>
                <a:gd name="T60" fmla="*/ 4 w 157"/>
                <a:gd name="T61" fmla="*/ 140 h 176"/>
                <a:gd name="T62" fmla="*/ 4 w 157"/>
                <a:gd name="T63" fmla="*/ 140 h 176"/>
                <a:gd name="T64" fmla="*/ 4 w 157"/>
                <a:gd name="T65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76">
                  <a:moveTo>
                    <a:pt x="4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0" y="169"/>
                    <a:pt x="40" y="174"/>
                    <a:pt x="63" y="173"/>
                  </a:cubicBezTo>
                  <a:cubicBezTo>
                    <a:pt x="64" y="175"/>
                    <a:pt x="65" y="176"/>
                    <a:pt x="67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94" y="176"/>
                    <a:pt x="96" y="174"/>
                    <a:pt x="96" y="171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3"/>
                    <a:pt x="94" y="160"/>
                    <a:pt x="91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65" y="160"/>
                    <a:pt x="63" y="162"/>
                    <a:pt x="62" y="165"/>
                  </a:cubicBezTo>
                  <a:cubicBezTo>
                    <a:pt x="44" y="166"/>
                    <a:pt x="20" y="163"/>
                    <a:pt x="20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3" y="140"/>
                    <a:pt x="35" y="138"/>
                    <a:pt x="35" y="13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79"/>
                    <a:pt x="33" y="77"/>
                    <a:pt x="31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8" y="43"/>
                    <a:pt x="46" y="15"/>
                    <a:pt x="79" y="15"/>
                  </a:cubicBezTo>
                  <a:cubicBezTo>
                    <a:pt x="111" y="15"/>
                    <a:pt x="139" y="43"/>
                    <a:pt x="141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4" y="77"/>
                    <a:pt x="122" y="79"/>
                    <a:pt x="122" y="81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8"/>
                    <a:pt x="124" y="140"/>
                    <a:pt x="126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5" y="140"/>
                    <a:pt x="157" y="138"/>
                    <a:pt x="157" y="136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0"/>
                    <a:pt x="157" y="79"/>
                    <a:pt x="156" y="78"/>
                  </a:cubicBezTo>
                  <a:cubicBezTo>
                    <a:pt x="155" y="36"/>
                    <a:pt x="120" y="0"/>
                    <a:pt x="79" y="0"/>
                  </a:cubicBezTo>
                  <a:cubicBezTo>
                    <a:pt x="38" y="0"/>
                    <a:pt x="3" y="36"/>
                    <a:pt x="1" y="78"/>
                  </a:cubicBezTo>
                  <a:cubicBezTo>
                    <a:pt x="0" y="78"/>
                    <a:pt x="0" y="80"/>
                    <a:pt x="0" y="8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2" y="140"/>
                    <a:pt x="4" y="140"/>
                  </a:cubicBezTo>
                  <a:close/>
                  <a:moveTo>
                    <a:pt x="4" y="140"/>
                  </a:moveTo>
                  <a:cubicBezTo>
                    <a:pt x="4" y="140"/>
                    <a:pt x="4" y="140"/>
                    <a:pt x="4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182"/>
            <p:cNvSpPr>
              <a:spLocks noEditPoints="1"/>
            </p:cNvSpPr>
            <p:nvPr/>
          </p:nvSpPr>
          <p:spPr bwMode="auto">
            <a:xfrm>
              <a:off x="6278369" y="3306675"/>
              <a:ext cx="276977" cy="306600"/>
            </a:xfrm>
            <a:custGeom>
              <a:avLst/>
              <a:gdLst>
                <a:gd name="T0" fmla="*/ 5 w 158"/>
                <a:gd name="T1" fmla="*/ 140 h 175"/>
                <a:gd name="T2" fmla="*/ 12 w 158"/>
                <a:gd name="T3" fmla="*/ 140 h 175"/>
                <a:gd name="T4" fmla="*/ 63 w 158"/>
                <a:gd name="T5" fmla="*/ 173 h 175"/>
                <a:gd name="T6" fmla="*/ 68 w 158"/>
                <a:gd name="T7" fmla="*/ 175 h 175"/>
                <a:gd name="T8" fmla="*/ 91 w 158"/>
                <a:gd name="T9" fmla="*/ 175 h 175"/>
                <a:gd name="T10" fmla="*/ 97 w 158"/>
                <a:gd name="T11" fmla="*/ 170 h 175"/>
                <a:gd name="T12" fmla="*/ 97 w 158"/>
                <a:gd name="T13" fmla="*/ 165 h 175"/>
                <a:gd name="T14" fmla="*/ 91 w 158"/>
                <a:gd name="T15" fmla="*/ 160 h 175"/>
                <a:gd name="T16" fmla="*/ 68 w 158"/>
                <a:gd name="T17" fmla="*/ 160 h 175"/>
                <a:gd name="T18" fmla="*/ 63 w 158"/>
                <a:gd name="T19" fmla="*/ 164 h 175"/>
                <a:gd name="T20" fmla="*/ 21 w 158"/>
                <a:gd name="T21" fmla="*/ 140 h 175"/>
                <a:gd name="T22" fmla="*/ 31 w 158"/>
                <a:gd name="T23" fmla="*/ 140 h 175"/>
                <a:gd name="T24" fmla="*/ 36 w 158"/>
                <a:gd name="T25" fmla="*/ 135 h 175"/>
                <a:gd name="T26" fmla="*/ 36 w 158"/>
                <a:gd name="T27" fmla="*/ 81 h 175"/>
                <a:gd name="T28" fmla="*/ 31 w 158"/>
                <a:gd name="T29" fmla="*/ 76 h 175"/>
                <a:gd name="T30" fmla="*/ 17 w 158"/>
                <a:gd name="T31" fmla="*/ 76 h 175"/>
                <a:gd name="T32" fmla="*/ 79 w 158"/>
                <a:gd name="T33" fmla="*/ 15 h 175"/>
                <a:gd name="T34" fmla="*/ 142 w 158"/>
                <a:gd name="T35" fmla="*/ 76 h 175"/>
                <a:gd name="T36" fmla="*/ 127 w 158"/>
                <a:gd name="T37" fmla="*/ 76 h 175"/>
                <a:gd name="T38" fmla="*/ 122 w 158"/>
                <a:gd name="T39" fmla="*/ 81 h 175"/>
                <a:gd name="T40" fmla="*/ 122 w 158"/>
                <a:gd name="T41" fmla="*/ 135 h 175"/>
                <a:gd name="T42" fmla="*/ 127 w 158"/>
                <a:gd name="T43" fmla="*/ 140 h 175"/>
                <a:gd name="T44" fmla="*/ 153 w 158"/>
                <a:gd name="T45" fmla="*/ 140 h 175"/>
                <a:gd name="T46" fmla="*/ 158 w 158"/>
                <a:gd name="T47" fmla="*/ 135 h 175"/>
                <a:gd name="T48" fmla="*/ 158 w 158"/>
                <a:gd name="T49" fmla="*/ 81 h 175"/>
                <a:gd name="T50" fmla="*/ 157 w 158"/>
                <a:gd name="T51" fmla="*/ 78 h 175"/>
                <a:gd name="T52" fmla="*/ 79 w 158"/>
                <a:gd name="T53" fmla="*/ 0 h 175"/>
                <a:gd name="T54" fmla="*/ 2 w 158"/>
                <a:gd name="T55" fmla="*/ 77 h 175"/>
                <a:gd name="T56" fmla="*/ 0 w 158"/>
                <a:gd name="T57" fmla="*/ 81 h 175"/>
                <a:gd name="T58" fmla="*/ 0 w 158"/>
                <a:gd name="T59" fmla="*/ 135 h 175"/>
                <a:gd name="T60" fmla="*/ 5 w 158"/>
                <a:gd name="T61" fmla="*/ 140 h 175"/>
                <a:gd name="T62" fmla="*/ 5 w 158"/>
                <a:gd name="T63" fmla="*/ 140 h 175"/>
                <a:gd name="T64" fmla="*/ 5 w 158"/>
                <a:gd name="T65" fmla="*/ 14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75">
                  <a:moveTo>
                    <a:pt x="5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1" y="168"/>
                    <a:pt x="40" y="174"/>
                    <a:pt x="63" y="173"/>
                  </a:cubicBezTo>
                  <a:cubicBezTo>
                    <a:pt x="64" y="174"/>
                    <a:pt x="66" y="175"/>
                    <a:pt x="68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4" y="175"/>
                    <a:pt x="97" y="173"/>
                    <a:pt x="97" y="170"/>
                  </a:cubicBezTo>
                  <a:cubicBezTo>
                    <a:pt x="97" y="165"/>
                    <a:pt x="97" y="165"/>
                    <a:pt x="97" y="165"/>
                  </a:cubicBezTo>
                  <a:cubicBezTo>
                    <a:pt x="97" y="162"/>
                    <a:pt x="94" y="160"/>
                    <a:pt x="91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5" y="160"/>
                    <a:pt x="63" y="162"/>
                    <a:pt x="63" y="164"/>
                  </a:cubicBezTo>
                  <a:cubicBezTo>
                    <a:pt x="44" y="165"/>
                    <a:pt x="20" y="162"/>
                    <a:pt x="2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4" y="140"/>
                    <a:pt x="36" y="138"/>
                    <a:pt x="36" y="135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78"/>
                    <a:pt x="34" y="76"/>
                    <a:pt x="31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43"/>
                    <a:pt x="47" y="15"/>
                    <a:pt x="79" y="15"/>
                  </a:cubicBezTo>
                  <a:cubicBezTo>
                    <a:pt x="112" y="15"/>
                    <a:pt x="140" y="43"/>
                    <a:pt x="14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4" y="76"/>
                    <a:pt x="122" y="78"/>
                    <a:pt x="122" y="81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38"/>
                    <a:pt x="124" y="140"/>
                    <a:pt x="127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6" y="140"/>
                    <a:pt x="158" y="138"/>
                    <a:pt x="158" y="135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0"/>
                    <a:pt x="157" y="79"/>
                    <a:pt x="157" y="78"/>
                  </a:cubicBezTo>
                  <a:cubicBezTo>
                    <a:pt x="156" y="35"/>
                    <a:pt x="121" y="0"/>
                    <a:pt x="79" y="0"/>
                  </a:cubicBezTo>
                  <a:cubicBezTo>
                    <a:pt x="38" y="0"/>
                    <a:pt x="3" y="35"/>
                    <a:pt x="2" y="77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8"/>
                    <a:pt x="2" y="140"/>
                    <a:pt x="5" y="140"/>
                  </a:cubicBezTo>
                  <a:close/>
                  <a:moveTo>
                    <a:pt x="5" y="140"/>
                  </a:moveTo>
                  <a:cubicBezTo>
                    <a:pt x="5" y="140"/>
                    <a:pt x="5" y="140"/>
                    <a:pt x="5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183"/>
            <p:cNvSpPr>
              <a:spLocks noEditPoints="1"/>
            </p:cNvSpPr>
            <p:nvPr/>
          </p:nvSpPr>
          <p:spPr bwMode="auto">
            <a:xfrm>
              <a:off x="9125900" y="2583869"/>
              <a:ext cx="262165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6 w 150"/>
                <a:gd name="T23" fmla="*/ 68 h 126"/>
                <a:gd name="T24" fmla="*/ 67 w 150"/>
                <a:gd name="T25" fmla="*/ 68 h 126"/>
                <a:gd name="T26" fmla="*/ 39 w 150"/>
                <a:gd name="T27" fmla="*/ 96 h 126"/>
                <a:gd name="T28" fmla="*/ 39 w 150"/>
                <a:gd name="T29" fmla="*/ 119 h 126"/>
                <a:gd name="T30" fmla="*/ 39 w 150"/>
                <a:gd name="T31" fmla="*/ 119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4 w 150"/>
                <a:gd name="T39" fmla="*/ 119 h 126"/>
                <a:gd name="T40" fmla="*/ 114 w 150"/>
                <a:gd name="T41" fmla="*/ 119 h 126"/>
                <a:gd name="T42" fmla="*/ 114 w 150"/>
                <a:gd name="T43" fmla="*/ 96 h 126"/>
                <a:gd name="T44" fmla="*/ 86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4 h 126"/>
                <a:gd name="T52" fmla="*/ 119 w 150"/>
                <a:gd name="T53" fmla="*/ 96 h 126"/>
                <a:gd name="T54" fmla="*/ 119 w 150"/>
                <a:gd name="T55" fmla="*/ 103 h 126"/>
                <a:gd name="T56" fmla="*/ 148 w 150"/>
                <a:gd name="T57" fmla="*/ 97 h 126"/>
                <a:gd name="T58" fmla="*/ 150 w 150"/>
                <a:gd name="T59" fmla="*/ 96 h 126"/>
                <a:gd name="T60" fmla="*/ 150 w 150"/>
                <a:gd name="T61" fmla="*/ 96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3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4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6 h 126"/>
                <a:gd name="T92" fmla="*/ 0 w 150"/>
                <a:gd name="T93" fmla="*/ 97 h 126"/>
                <a:gd name="T94" fmla="*/ 2 w 150"/>
                <a:gd name="T95" fmla="*/ 97 h 126"/>
                <a:gd name="T96" fmla="*/ 34 w 150"/>
                <a:gd name="T97" fmla="*/ 103 h 126"/>
                <a:gd name="T98" fmla="*/ 34 w 150"/>
                <a:gd name="T99" fmla="*/ 96 h 126"/>
                <a:gd name="T100" fmla="*/ 57 w 150"/>
                <a:gd name="T101" fmla="*/ 64 h 126"/>
                <a:gd name="T102" fmla="*/ 57 w 150"/>
                <a:gd name="T103" fmla="*/ 64 h 126"/>
                <a:gd name="T104" fmla="*/ 57 w 150"/>
                <a:gd name="T10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8" y="26"/>
                    <a:pt x="102" y="33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6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6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81"/>
                    <a:pt x="101" y="68"/>
                    <a:pt x="86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4"/>
                  </a:cubicBezTo>
                  <a:cubicBezTo>
                    <a:pt x="109" y="68"/>
                    <a:pt x="119" y="81"/>
                    <a:pt x="119" y="96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7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6" y="0"/>
                    <a:pt x="16" y="10"/>
                    <a:pt x="16" y="22"/>
                  </a:cubicBezTo>
                  <a:cubicBezTo>
                    <a:pt x="16" y="34"/>
                    <a:pt x="26" y="44"/>
                    <a:pt x="38" y="44"/>
                  </a:cubicBezTo>
                  <a:close/>
                  <a:moveTo>
                    <a:pt x="57" y="64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4" y="101"/>
                    <a:pt x="24" y="103"/>
                    <a:pt x="34" y="10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81"/>
                    <a:pt x="44" y="68"/>
                    <a:pt x="5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7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Freeform 184"/>
            <p:cNvSpPr>
              <a:spLocks noEditPoints="1"/>
            </p:cNvSpPr>
            <p:nvPr/>
          </p:nvSpPr>
          <p:spPr bwMode="auto">
            <a:xfrm>
              <a:off x="7955783" y="2746796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2" y="44"/>
                  </a:cubicBezTo>
                  <a:cubicBezTo>
                    <a:pt x="125" y="44"/>
                    <a:pt x="134" y="34"/>
                    <a:pt x="134" y="22"/>
                  </a:cubicBezTo>
                  <a:cubicBezTo>
                    <a:pt x="134" y="10"/>
                    <a:pt x="125" y="0"/>
                    <a:pt x="112" y="0"/>
                  </a:cubicBezTo>
                  <a:cubicBezTo>
                    <a:pt x="100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185"/>
            <p:cNvSpPr>
              <a:spLocks noEditPoints="1"/>
            </p:cNvSpPr>
            <p:nvPr/>
          </p:nvSpPr>
          <p:spPr bwMode="auto">
            <a:xfrm>
              <a:off x="7892834" y="1860322"/>
              <a:ext cx="262906" cy="220693"/>
            </a:xfrm>
            <a:custGeom>
              <a:avLst/>
              <a:gdLst>
                <a:gd name="T0" fmla="*/ 90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0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6 w 150"/>
                <a:gd name="T25" fmla="*/ 68 h 126"/>
                <a:gd name="T26" fmla="*/ 38 w 150"/>
                <a:gd name="T27" fmla="*/ 97 h 126"/>
                <a:gd name="T28" fmla="*/ 38 w 150"/>
                <a:gd name="T29" fmla="*/ 119 h 126"/>
                <a:gd name="T30" fmla="*/ 38 w 150"/>
                <a:gd name="T31" fmla="*/ 120 h 126"/>
                <a:gd name="T32" fmla="*/ 40 w 150"/>
                <a:gd name="T33" fmla="*/ 120 h 126"/>
                <a:gd name="T34" fmla="*/ 78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3 w 150"/>
                <a:gd name="T41" fmla="*/ 119 h 126"/>
                <a:gd name="T42" fmla="*/ 113 w 150"/>
                <a:gd name="T43" fmla="*/ 97 h 126"/>
                <a:gd name="T44" fmla="*/ 85 w 150"/>
                <a:gd name="T45" fmla="*/ 68 h 126"/>
                <a:gd name="T46" fmla="*/ 121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8 w 150"/>
                <a:gd name="T53" fmla="*/ 97 h 126"/>
                <a:gd name="T54" fmla="*/ 118 w 150"/>
                <a:gd name="T55" fmla="*/ 104 h 126"/>
                <a:gd name="T56" fmla="*/ 148 w 150"/>
                <a:gd name="T57" fmla="*/ 97 h 126"/>
                <a:gd name="T58" fmla="*/ 149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1 w 150"/>
                <a:gd name="T65" fmla="*/ 46 h 126"/>
                <a:gd name="T66" fmla="*/ 37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59 w 150"/>
                <a:gd name="T73" fmla="*/ 22 h 126"/>
                <a:gd name="T74" fmla="*/ 37 w 150"/>
                <a:gd name="T75" fmla="*/ 0 h 126"/>
                <a:gd name="T76" fmla="*/ 15 w 150"/>
                <a:gd name="T77" fmla="*/ 22 h 126"/>
                <a:gd name="T78" fmla="*/ 37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6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1 w 150"/>
                <a:gd name="T95" fmla="*/ 98 h 126"/>
                <a:gd name="T96" fmla="*/ 33 w 150"/>
                <a:gd name="T97" fmla="*/ 104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0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4"/>
                    <a:pt x="109" y="44"/>
                    <a:pt x="112" y="44"/>
                  </a:cubicBezTo>
                  <a:cubicBezTo>
                    <a:pt x="124" y="44"/>
                    <a:pt x="134" y="34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ubicBezTo>
                    <a:pt x="100" y="0"/>
                    <a:pt x="90" y="10"/>
                    <a:pt x="90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51" y="68"/>
                    <a:pt x="38" y="81"/>
                    <a:pt x="38" y="97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8" y="126"/>
                  </a:cubicBezTo>
                  <a:cubicBezTo>
                    <a:pt x="99" y="126"/>
                    <a:pt x="111" y="121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81"/>
                    <a:pt x="101" y="68"/>
                    <a:pt x="85" y="68"/>
                  </a:cubicBezTo>
                  <a:close/>
                  <a:moveTo>
                    <a:pt x="121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8" y="69"/>
                    <a:pt x="118" y="82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37" y="103"/>
                    <a:pt x="147" y="98"/>
                    <a:pt x="148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1" y="46"/>
                  </a:cubicBezTo>
                  <a:close/>
                  <a:moveTo>
                    <a:pt x="37" y="44"/>
                  </a:moveTo>
                  <a:cubicBezTo>
                    <a:pt x="41" y="44"/>
                    <a:pt x="45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10"/>
                    <a:pt x="49" y="0"/>
                    <a:pt x="37" y="0"/>
                  </a:cubicBezTo>
                  <a:cubicBezTo>
                    <a:pt x="25" y="0"/>
                    <a:pt x="15" y="10"/>
                    <a:pt x="15" y="22"/>
                  </a:cubicBezTo>
                  <a:cubicBezTo>
                    <a:pt x="15" y="34"/>
                    <a:pt x="25" y="44"/>
                    <a:pt x="37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7" y="46"/>
                    <a:pt x="46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2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3" y="101"/>
                    <a:pt x="24" y="103"/>
                    <a:pt x="33" y="104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2"/>
                    <a:pt x="43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186"/>
            <p:cNvSpPr>
              <a:spLocks noEditPoints="1"/>
            </p:cNvSpPr>
            <p:nvPr/>
          </p:nvSpPr>
          <p:spPr bwMode="auto">
            <a:xfrm>
              <a:off x="6596818" y="3054878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60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8623046" y="1809962"/>
              <a:ext cx="197735" cy="11182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1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6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2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5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5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8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1" y="17"/>
                  </a:cubicBezTo>
                  <a:cubicBezTo>
                    <a:pt x="78" y="6"/>
                    <a:pt x="62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6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5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5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8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188"/>
            <p:cNvSpPr>
              <a:spLocks noEditPoints="1"/>
            </p:cNvSpPr>
            <p:nvPr/>
          </p:nvSpPr>
          <p:spPr bwMode="auto">
            <a:xfrm>
              <a:off x="8580833" y="1853656"/>
              <a:ext cx="108865" cy="173296"/>
            </a:xfrm>
            <a:custGeom>
              <a:avLst/>
              <a:gdLst>
                <a:gd name="T0" fmla="*/ 61 w 62"/>
                <a:gd name="T1" fmla="*/ 43 h 99"/>
                <a:gd name="T2" fmla="*/ 18 w 62"/>
                <a:gd name="T3" fmla="*/ 0 h 99"/>
                <a:gd name="T4" fmla="*/ 16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8 h 99"/>
                <a:gd name="T12" fmla="*/ 28 w 62"/>
                <a:gd name="T13" fmla="*/ 99 h 99"/>
                <a:gd name="T14" fmla="*/ 28 w 62"/>
                <a:gd name="T15" fmla="*/ 99 h 99"/>
                <a:gd name="T16" fmla="*/ 29 w 62"/>
                <a:gd name="T17" fmla="*/ 98 h 99"/>
                <a:gd name="T18" fmla="*/ 61 w 62"/>
                <a:gd name="T19" fmla="*/ 46 h 99"/>
                <a:gd name="T20" fmla="*/ 61 w 62"/>
                <a:gd name="T21" fmla="*/ 43 h 99"/>
                <a:gd name="T22" fmla="*/ 48 w 62"/>
                <a:gd name="T23" fmla="*/ 46 h 99"/>
                <a:gd name="T24" fmla="*/ 26 w 62"/>
                <a:gd name="T25" fmla="*/ 83 h 99"/>
                <a:gd name="T26" fmla="*/ 17 w 62"/>
                <a:gd name="T27" fmla="*/ 70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6 h 99"/>
                <a:gd name="T36" fmla="*/ 48 w 62"/>
                <a:gd name="T37" fmla="*/ 46 h 99"/>
                <a:gd name="T38" fmla="*/ 48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5" y="13"/>
                    <a:pt x="0" y="28"/>
                    <a:pt x="0" y="44"/>
                  </a:cubicBezTo>
                  <a:cubicBezTo>
                    <a:pt x="0" y="65"/>
                    <a:pt x="9" y="85"/>
                    <a:pt x="26" y="98"/>
                  </a:cubicBezTo>
                  <a:cubicBezTo>
                    <a:pt x="27" y="98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8"/>
                    <a:pt x="29" y="98"/>
                    <a:pt x="29" y="98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5"/>
                    <a:pt x="61" y="44"/>
                    <a:pt x="61" y="43"/>
                  </a:cubicBezTo>
                  <a:close/>
                  <a:moveTo>
                    <a:pt x="48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79"/>
                    <a:pt x="19" y="75"/>
                    <a:pt x="17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2" y="30"/>
                    <a:pt x="14" y="24"/>
                  </a:cubicBezTo>
                  <a:cubicBezTo>
                    <a:pt x="15" y="21"/>
                    <a:pt x="16" y="18"/>
                    <a:pt x="18" y="16"/>
                  </a:cubicBezTo>
                  <a:lnTo>
                    <a:pt x="48" y="46"/>
                  </a:lnTo>
                  <a:close/>
                  <a:moveTo>
                    <a:pt x="48" y="46"/>
                  </a:moveTo>
                  <a:cubicBezTo>
                    <a:pt x="48" y="46"/>
                    <a:pt x="48" y="46"/>
                    <a:pt x="4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189"/>
            <p:cNvSpPr>
              <a:spLocks noEditPoints="1"/>
            </p:cNvSpPr>
            <p:nvPr/>
          </p:nvSpPr>
          <p:spPr bwMode="auto">
            <a:xfrm>
              <a:off x="8647486" y="1939564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4 w 99"/>
                <a:gd name="T3" fmla="*/ 0 h 64"/>
                <a:gd name="T4" fmla="*/ 33 w 99"/>
                <a:gd name="T5" fmla="*/ 1 h 64"/>
                <a:gd name="T6" fmla="*/ 0 w 99"/>
                <a:gd name="T7" fmla="*/ 54 h 64"/>
                <a:gd name="T8" fmla="*/ 0 w 99"/>
                <a:gd name="T9" fmla="*/ 56 h 64"/>
                <a:gd name="T10" fmla="*/ 1 w 99"/>
                <a:gd name="T11" fmla="*/ 57 h 64"/>
                <a:gd name="T12" fmla="*/ 30 w 99"/>
                <a:gd name="T13" fmla="*/ 64 h 64"/>
                <a:gd name="T14" fmla="*/ 77 w 99"/>
                <a:gd name="T15" fmla="*/ 46 h 64"/>
                <a:gd name="T16" fmla="*/ 99 w 99"/>
                <a:gd name="T17" fmla="*/ 2 h 64"/>
                <a:gd name="T18" fmla="*/ 98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10" y="61"/>
                    <a:pt x="20" y="64"/>
                    <a:pt x="30" y="64"/>
                  </a:cubicBezTo>
                  <a:cubicBezTo>
                    <a:pt x="48" y="64"/>
                    <a:pt x="64" y="57"/>
                    <a:pt x="77" y="46"/>
                  </a:cubicBezTo>
                  <a:cubicBezTo>
                    <a:pt x="89" y="35"/>
                    <a:pt x="97" y="19"/>
                    <a:pt x="99" y="2"/>
                  </a:cubicBezTo>
                  <a:cubicBezTo>
                    <a:pt x="99" y="2"/>
                    <a:pt x="99" y="1"/>
                    <a:pt x="98" y="1"/>
                  </a:cubicBezTo>
                  <a:cubicBezTo>
                    <a:pt x="98" y="0"/>
                    <a:pt x="97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190"/>
            <p:cNvSpPr>
              <a:spLocks noEditPoints="1"/>
            </p:cNvSpPr>
            <p:nvPr/>
          </p:nvSpPr>
          <p:spPr bwMode="auto">
            <a:xfrm>
              <a:off x="9505818" y="3959867"/>
              <a:ext cx="197735" cy="11256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0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5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1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4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4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9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0" y="17"/>
                  </a:cubicBezTo>
                  <a:cubicBezTo>
                    <a:pt x="78" y="6"/>
                    <a:pt x="61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5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4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4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9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191"/>
            <p:cNvSpPr>
              <a:spLocks noEditPoints="1"/>
            </p:cNvSpPr>
            <p:nvPr/>
          </p:nvSpPr>
          <p:spPr bwMode="auto">
            <a:xfrm>
              <a:off x="9462124" y="4003561"/>
              <a:ext cx="108125" cy="174036"/>
            </a:xfrm>
            <a:custGeom>
              <a:avLst/>
              <a:gdLst>
                <a:gd name="T0" fmla="*/ 62 w 62"/>
                <a:gd name="T1" fmla="*/ 43 h 99"/>
                <a:gd name="T2" fmla="*/ 19 w 62"/>
                <a:gd name="T3" fmla="*/ 0 h 99"/>
                <a:gd name="T4" fmla="*/ 17 w 62"/>
                <a:gd name="T5" fmla="*/ 0 h 99"/>
                <a:gd name="T6" fmla="*/ 16 w 62"/>
                <a:gd name="T7" fmla="*/ 1 h 99"/>
                <a:gd name="T8" fmla="*/ 0 w 62"/>
                <a:gd name="T9" fmla="*/ 44 h 99"/>
                <a:gd name="T10" fmla="*/ 27 w 62"/>
                <a:gd name="T11" fmla="*/ 98 h 99"/>
                <a:gd name="T12" fmla="*/ 28 w 62"/>
                <a:gd name="T13" fmla="*/ 99 h 99"/>
                <a:gd name="T14" fmla="*/ 29 w 62"/>
                <a:gd name="T15" fmla="*/ 99 h 99"/>
                <a:gd name="T16" fmla="*/ 30 w 62"/>
                <a:gd name="T17" fmla="*/ 98 h 99"/>
                <a:gd name="T18" fmla="*/ 62 w 62"/>
                <a:gd name="T19" fmla="*/ 46 h 99"/>
                <a:gd name="T20" fmla="*/ 62 w 62"/>
                <a:gd name="T21" fmla="*/ 43 h 99"/>
                <a:gd name="T22" fmla="*/ 49 w 62"/>
                <a:gd name="T23" fmla="*/ 46 h 99"/>
                <a:gd name="T24" fmla="*/ 26 w 62"/>
                <a:gd name="T25" fmla="*/ 83 h 99"/>
                <a:gd name="T26" fmla="*/ 18 w 62"/>
                <a:gd name="T27" fmla="*/ 70 h 99"/>
                <a:gd name="T28" fmla="*/ 11 w 62"/>
                <a:gd name="T29" fmla="*/ 44 h 99"/>
                <a:gd name="T30" fmla="*/ 15 w 62"/>
                <a:gd name="T31" fmla="*/ 24 h 99"/>
                <a:gd name="T32" fmla="*/ 19 w 62"/>
                <a:gd name="T33" fmla="*/ 16 h 99"/>
                <a:gd name="T34" fmla="*/ 49 w 62"/>
                <a:gd name="T35" fmla="*/ 46 h 99"/>
                <a:gd name="T36" fmla="*/ 49 w 62"/>
                <a:gd name="T37" fmla="*/ 46 h 99"/>
                <a:gd name="T38" fmla="*/ 49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2" y="4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6" y="13"/>
                    <a:pt x="0" y="28"/>
                    <a:pt x="0" y="44"/>
                  </a:cubicBezTo>
                  <a:cubicBezTo>
                    <a:pt x="0" y="65"/>
                    <a:pt x="10" y="85"/>
                    <a:pt x="27" y="98"/>
                  </a:cubicBezTo>
                  <a:cubicBezTo>
                    <a:pt x="27" y="99"/>
                    <a:pt x="28" y="99"/>
                    <a:pt x="28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30" y="98"/>
                    <a:pt x="30" y="9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2" y="44"/>
                    <a:pt x="62" y="43"/>
                  </a:cubicBezTo>
                  <a:close/>
                  <a:moveTo>
                    <a:pt x="49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3" y="79"/>
                    <a:pt x="20" y="75"/>
                    <a:pt x="18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3" y="30"/>
                    <a:pt x="15" y="24"/>
                  </a:cubicBezTo>
                  <a:cubicBezTo>
                    <a:pt x="16" y="21"/>
                    <a:pt x="17" y="18"/>
                    <a:pt x="19" y="16"/>
                  </a:cubicBezTo>
                  <a:lnTo>
                    <a:pt x="49" y="46"/>
                  </a:lnTo>
                  <a:close/>
                  <a:moveTo>
                    <a:pt x="49" y="46"/>
                  </a:move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192"/>
            <p:cNvSpPr>
              <a:spLocks noEditPoints="1"/>
            </p:cNvSpPr>
            <p:nvPr/>
          </p:nvSpPr>
          <p:spPr bwMode="auto">
            <a:xfrm>
              <a:off x="9528036" y="4089469"/>
              <a:ext cx="175518" cy="112568"/>
            </a:xfrm>
            <a:custGeom>
              <a:avLst/>
              <a:gdLst>
                <a:gd name="T0" fmla="*/ 98 w 100"/>
                <a:gd name="T1" fmla="*/ 0 h 64"/>
                <a:gd name="T2" fmla="*/ 35 w 100"/>
                <a:gd name="T3" fmla="*/ 0 h 64"/>
                <a:gd name="T4" fmla="*/ 33 w 100"/>
                <a:gd name="T5" fmla="*/ 1 h 64"/>
                <a:gd name="T6" fmla="*/ 1 w 100"/>
                <a:gd name="T7" fmla="*/ 54 h 64"/>
                <a:gd name="T8" fmla="*/ 1 w 100"/>
                <a:gd name="T9" fmla="*/ 56 h 64"/>
                <a:gd name="T10" fmla="*/ 2 w 100"/>
                <a:gd name="T11" fmla="*/ 57 h 64"/>
                <a:gd name="T12" fmla="*/ 31 w 100"/>
                <a:gd name="T13" fmla="*/ 64 h 64"/>
                <a:gd name="T14" fmla="*/ 77 w 100"/>
                <a:gd name="T15" fmla="*/ 46 h 64"/>
                <a:gd name="T16" fmla="*/ 100 w 100"/>
                <a:gd name="T17" fmla="*/ 2 h 64"/>
                <a:gd name="T18" fmla="*/ 99 w 100"/>
                <a:gd name="T19" fmla="*/ 1 h 64"/>
                <a:gd name="T20" fmla="*/ 98 w 100"/>
                <a:gd name="T21" fmla="*/ 0 h 64"/>
                <a:gd name="T22" fmla="*/ 98 w 100"/>
                <a:gd name="T23" fmla="*/ 0 h 64"/>
                <a:gd name="T24" fmla="*/ 98 w 100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64">
                  <a:moveTo>
                    <a:pt x="9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11" y="61"/>
                    <a:pt x="21" y="64"/>
                    <a:pt x="31" y="64"/>
                  </a:cubicBezTo>
                  <a:cubicBezTo>
                    <a:pt x="48" y="64"/>
                    <a:pt x="65" y="57"/>
                    <a:pt x="77" y="46"/>
                  </a:cubicBezTo>
                  <a:cubicBezTo>
                    <a:pt x="90" y="35"/>
                    <a:pt x="98" y="19"/>
                    <a:pt x="100" y="2"/>
                  </a:cubicBezTo>
                  <a:cubicBezTo>
                    <a:pt x="100" y="2"/>
                    <a:pt x="100" y="1"/>
                    <a:pt x="99" y="1"/>
                  </a:cubicBezTo>
                  <a:cubicBezTo>
                    <a:pt x="99" y="0"/>
                    <a:pt x="98" y="0"/>
                    <a:pt x="98" y="0"/>
                  </a:cubicBezTo>
                  <a:close/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193"/>
            <p:cNvSpPr>
              <a:spLocks noEditPoints="1"/>
            </p:cNvSpPr>
            <p:nvPr/>
          </p:nvSpPr>
          <p:spPr bwMode="auto">
            <a:xfrm>
              <a:off x="7812111" y="3454051"/>
              <a:ext cx="196254" cy="110346"/>
            </a:xfrm>
            <a:custGeom>
              <a:avLst/>
              <a:gdLst>
                <a:gd name="T0" fmla="*/ 45 w 112"/>
                <a:gd name="T1" fmla="*/ 63 h 63"/>
                <a:gd name="T2" fmla="*/ 47 w 112"/>
                <a:gd name="T3" fmla="*/ 63 h 63"/>
                <a:gd name="T4" fmla="*/ 110 w 112"/>
                <a:gd name="T5" fmla="*/ 63 h 63"/>
                <a:gd name="T6" fmla="*/ 112 w 112"/>
                <a:gd name="T7" fmla="*/ 63 h 63"/>
                <a:gd name="T8" fmla="*/ 112 w 112"/>
                <a:gd name="T9" fmla="*/ 61 h 63"/>
                <a:gd name="T10" fmla="*/ 90 w 112"/>
                <a:gd name="T11" fmla="*/ 17 h 63"/>
                <a:gd name="T12" fmla="*/ 44 w 112"/>
                <a:gd name="T13" fmla="*/ 0 h 63"/>
                <a:gd name="T14" fmla="*/ 0 w 112"/>
                <a:gd name="T15" fmla="*/ 15 h 63"/>
                <a:gd name="T16" fmla="*/ 0 w 112"/>
                <a:gd name="T17" fmla="*/ 16 h 63"/>
                <a:gd name="T18" fmla="*/ 0 w 112"/>
                <a:gd name="T19" fmla="*/ 18 h 63"/>
                <a:gd name="T20" fmla="*/ 45 w 112"/>
                <a:gd name="T21" fmla="*/ 63 h 63"/>
                <a:gd name="T22" fmla="*/ 37 w 112"/>
                <a:gd name="T23" fmla="*/ 39 h 63"/>
                <a:gd name="T24" fmla="*/ 55 w 112"/>
                <a:gd name="T25" fmla="*/ 12 h 63"/>
                <a:gd name="T26" fmla="*/ 61 w 112"/>
                <a:gd name="T27" fmla="*/ 13 h 63"/>
                <a:gd name="T28" fmla="*/ 41 w 112"/>
                <a:gd name="T29" fmla="*/ 43 h 63"/>
                <a:gd name="T30" fmla="*/ 37 w 112"/>
                <a:gd name="T31" fmla="*/ 39 h 63"/>
                <a:gd name="T32" fmla="*/ 44 w 112"/>
                <a:gd name="T33" fmla="*/ 11 h 63"/>
                <a:gd name="T34" fmla="*/ 45 w 112"/>
                <a:gd name="T35" fmla="*/ 11 h 63"/>
                <a:gd name="T36" fmla="*/ 30 w 112"/>
                <a:gd name="T37" fmla="*/ 33 h 63"/>
                <a:gd name="T38" fmla="*/ 26 w 112"/>
                <a:gd name="T39" fmla="*/ 28 h 63"/>
                <a:gd name="T40" fmla="*/ 38 w 112"/>
                <a:gd name="T41" fmla="*/ 11 h 63"/>
                <a:gd name="T42" fmla="*/ 44 w 112"/>
                <a:gd name="T43" fmla="*/ 11 h 63"/>
                <a:gd name="T44" fmla="*/ 25 w 112"/>
                <a:gd name="T45" fmla="*/ 13 h 63"/>
                <a:gd name="T46" fmla="*/ 20 w 112"/>
                <a:gd name="T47" fmla="*/ 22 h 63"/>
                <a:gd name="T48" fmla="*/ 16 w 112"/>
                <a:gd name="T49" fmla="*/ 18 h 63"/>
                <a:gd name="T50" fmla="*/ 24 w 112"/>
                <a:gd name="T51" fmla="*/ 14 h 63"/>
                <a:gd name="T52" fmla="*/ 25 w 112"/>
                <a:gd name="T53" fmla="*/ 13 h 63"/>
                <a:gd name="T54" fmla="*/ 79 w 112"/>
                <a:gd name="T55" fmla="*/ 52 h 63"/>
                <a:gd name="T56" fmla="*/ 91 w 112"/>
                <a:gd name="T57" fmla="*/ 35 h 63"/>
                <a:gd name="T58" fmla="*/ 93 w 112"/>
                <a:gd name="T59" fmla="*/ 38 h 63"/>
                <a:gd name="T60" fmla="*/ 84 w 112"/>
                <a:gd name="T61" fmla="*/ 52 h 63"/>
                <a:gd name="T62" fmla="*/ 79 w 112"/>
                <a:gd name="T63" fmla="*/ 52 h 63"/>
                <a:gd name="T64" fmla="*/ 94 w 112"/>
                <a:gd name="T65" fmla="*/ 52 h 63"/>
                <a:gd name="T66" fmla="*/ 97 w 112"/>
                <a:gd name="T67" fmla="*/ 47 h 63"/>
                <a:gd name="T68" fmla="*/ 99 w 112"/>
                <a:gd name="T69" fmla="*/ 52 h 63"/>
                <a:gd name="T70" fmla="*/ 94 w 112"/>
                <a:gd name="T71" fmla="*/ 52 h 63"/>
                <a:gd name="T72" fmla="*/ 62 w 112"/>
                <a:gd name="T73" fmla="*/ 52 h 63"/>
                <a:gd name="T74" fmla="*/ 81 w 112"/>
                <a:gd name="T75" fmla="*/ 24 h 63"/>
                <a:gd name="T76" fmla="*/ 83 w 112"/>
                <a:gd name="T77" fmla="*/ 26 h 63"/>
                <a:gd name="T78" fmla="*/ 85 w 112"/>
                <a:gd name="T79" fmla="*/ 28 h 63"/>
                <a:gd name="T80" fmla="*/ 69 w 112"/>
                <a:gd name="T81" fmla="*/ 52 h 63"/>
                <a:gd name="T82" fmla="*/ 62 w 112"/>
                <a:gd name="T83" fmla="*/ 52 h 63"/>
                <a:gd name="T84" fmla="*/ 52 w 112"/>
                <a:gd name="T85" fmla="*/ 52 h 63"/>
                <a:gd name="T86" fmla="*/ 50 w 112"/>
                <a:gd name="T87" fmla="*/ 52 h 63"/>
                <a:gd name="T88" fmla="*/ 47 w 112"/>
                <a:gd name="T89" fmla="*/ 49 h 63"/>
                <a:gd name="T90" fmla="*/ 69 w 112"/>
                <a:gd name="T91" fmla="*/ 16 h 63"/>
                <a:gd name="T92" fmla="*/ 74 w 112"/>
                <a:gd name="T93" fmla="*/ 19 h 63"/>
                <a:gd name="T94" fmla="*/ 52 w 112"/>
                <a:gd name="T95" fmla="*/ 52 h 63"/>
                <a:gd name="T96" fmla="*/ 52 w 112"/>
                <a:gd name="T97" fmla="*/ 52 h 63"/>
                <a:gd name="T98" fmla="*/ 52 w 112"/>
                <a:gd name="T9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63">
                  <a:moveTo>
                    <a:pt x="45" y="63"/>
                  </a:moveTo>
                  <a:cubicBezTo>
                    <a:pt x="46" y="63"/>
                    <a:pt x="46" y="63"/>
                    <a:pt x="47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1" y="63"/>
                    <a:pt x="111" y="63"/>
                    <a:pt x="112" y="63"/>
                  </a:cubicBezTo>
                  <a:cubicBezTo>
                    <a:pt x="112" y="62"/>
                    <a:pt x="112" y="62"/>
                    <a:pt x="112" y="61"/>
                  </a:cubicBezTo>
                  <a:cubicBezTo>
                    <a:pt x="110" y="44"/>
                    <a:pt x="102" y="28"/>
                    <a:pt x="90" y="17"/>
                  </a:cubicBezTo>
                  <a:cubicBezTo>
                    <a:pt x="77" y="6"/>
                    <a:pt x="61" y="0"/>
                    <a:pt x="44" y="0"/>
                  </a:cubicBezTo>
                  <a:cubicBezTo>
                    <a:pt x="28" y="0"/>
                    <a:pt x="13" y="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lnTo>
                    <a:pt x="45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59" y="13"/>
                    <a:pt x="61" y="1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4" y="11"/>
                    <a:pt x="45" y="11"/>
                    <a:pt x="45" y="1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5" y="1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4" y="14"/>
                    <a:pt x="25" y="14"/>
                    <a:pt x="25" y="13"/>
                  </a:cubicBezTo>
                  <a:close/>
                  <a:moveTo>
                    <a:pt x="79" y="52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2" y="37"/>
                    <a:pt x="93" y="38"/>
                  </a:cubicBezTo>
                  <a:cubicBezTo>
                    <a:pt x="84" y="52"/>
                    <a:pt x="84" y="52"/>
                    <a:pt x="84" y="52"/>
                  </a:cubicBezTo>
                  <a:lnTo>
                    <a:pt x="79" y="52"/>
                  </a:lnTo>
                  <a:close/>
                  <a:moveTo>
                    <a:pt x="94" y="52"/>
                  </a:moveTo>
                  <a:cubicBezTo>
                    <a:pt x="97" y="47"/>
                    <a:pt x="97" y="47"/>
                    <a:pt x="97" y="47"/>
                  </a:cubicBezTo>
                  <a:cubicBezTo>
                    <a:pt x="98" y="49"/>
                    <a:pt x="99" y="51"/>
                    <a:pt x="99" y="52"/>
                  </a:cubicBezTo>
                  <a:lnTo>
                    <a:pt x="94" y="52"/>
                  </a:lnTo>
                  <a:close/>
                  <a:moveTo>
                    <a:pt x="62" y="52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2" y="25"/>
                    <a:pt x="82" y="25"/>
                    <a:pt x="83" y="26"/>
                  </a:cubicBezTo>
                  <a:cubicBezTo>
                    <a:pt x="84" y="27"/>
                    <a:pt x="84" y="27"/>
                    <a:pt x="85" y="28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62" y="52"/>
                  </a:lnTo>
                  <a:close/>
                  <a:moveTo>
                    <a:pt x="52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7"/>
                    <a:pt x="72" y="18"/>
                    <a:pt x="74" y="19"/>
                  </a:cubicBezTo>
                  <a:lnTo>
                    <a:pt x="52" y="52"/>
                  </a:lnTo>
                  <a:close/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Freeform 194"/>
            <p:cNvSpPr>
              <a:spLocks noEditPoints="1"/>
            </p:cNvSpPr>
            <p:nvPr/>
          </p:nvSpPr>
          <p:spPr bwMode="auto">
            <a:xfrm>
              <a:off x="7768417" y="3496264"/>
              <a:ext cx="108865" cy="173296"/>
            </a:xfrm>
            <a:custGeom>
              <a:avLst/>
              <a:gdLst>
                <a:gd name="T0" fmla="*/ 61 w 62"/>
                <a:gd name="T1" fmla="*/ 44 h 99"/>
                <a:gd name="T2" fmla="*/ 18 w 62"/>
                <a:gd name="T3" fmla="*/ 1 h 99"/>
                <a:gd name="T4" fmla="*/ 17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9 h 99"/>
                <a:gd name="T12" fmla="*/ 28 w 62"/>
                <a:gd name="T13" fmla="*/ 99 h 99"/>
                <a:gd name="T14" fmla="*/ 28 w 62"/>
                <a:gd name="T15" fmla="*/ 99 h 99"/>
                <a:gd name="T16" fmla="*/ 30 w 62"/>
                <a:gd name="T17" fmla="*/ 98 h 99"/>
                <a:gd name="T18" fmla="*/ 61 w 62"/>
                <a:gd name="T19" fmla="*/ 47 h 99"/>
                <a:gd name="T20" fmla="*/ 61 w 62"/>
                <a:gd name="T21" fmla="*/ 44 h 99"/>
                <a:gd name="T22" fmla="*/ 48 w 62"/>
                <a:gd name="T23" fmla="*/ 47 h 99"/>
                <a:gd name="T24" fmla="*/ 26 w 62"/>
                <a:gd name="T25" fmla="*/ 83 h 99"/>
                <a:gd name="T26" fmla="*/ 17 w 62"/>
                <a:gd name="T27" fmla="*/ 71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7 h 99"/>
                <a:gd name="T36" fmla="*/ 48 w 62"/>
                <a:gd name="T37" fmla="*/ 47 h 99"/>
                <a:gd name="T38" fmla="*/ 48 w 62"/>
                <a:gd name="T39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4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5" y="13"/>
                    <a:pt x="0" y="29"/>
                    <a:pt x="0" y="44"/>
                  </a:cubicBezTo>
                  <a:cubicBezTo>
                    <a:pt x="0" y="66"/>
                    <a:pt x="9" y="86"/>
                    <a:pt x="26" y="99"/>
                  </a:cubicBezTo>
                  <a:cubicBezTo>
                    <a:pt x="27" y="99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9" y="99"/>
                    <a:pt x="29" y="99"/>
                    <a:pt x="30" y="9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6"/>
                    <a:pt x="62" y="45"/>
                    <a:pt x="61" y="44"/>
                  </a:cubicBezTo>
                  <a:close/>
                  <a:moveTo>
                    <a:pt x="48" y="4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80"/>
                    <a:pt x="19" y="75"/>
                    <a:pt x="17" y="71"/>
                  </a:cubicBezTo>
                  <a:cubicBezTo>
                    <a:pt x="13" y="63"/>
                    <a:pt x="11" y="54"/>
                    <a:pt x="11" y="44"/>
                  </a:cubicBezTo>
                  <a:cubicBezTo>
                    <a:pt x="11" y="38"/>
                    <a:pt x="12" y="31"/>
                    <a:pt x="14" y="24"/>
                  </a:cubicBezTo>
                  <a:cubicBezTo>
                    <a:pt x="15" y="22"/>
                    <a:pt x="17" y="19"/>
                    <a:pt x="18" y="16"/>
                  </a:cubicBezTo>
                  <a:lnTo>
                    <a:pt x="48" y="47"/>
                  </a:lnTo>
                  <a:close/>
                  <a:moveTo>
                    <a:pt x="48" y="47"/>
                  </a:moveTo>
                  <a:cubicBezTo>
                    <a:pt x="48" y="47"/>
                    <a:pt x="48" y="47"/>
                    <a:pt x="48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195"/>
            <p:cNvSpPr>
              <a:spLocks noEditPoints="1"/>
            </p:cNvSpPr>
            <p:nvPr/>
          </p:nvSpPr>
          <p:spPr bwMode="auto">
            <a:xfrm>
              <a:off x="7835069" y="3582171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5 w 99"/>
                <a:gd name="T3" fmla="*/ 0 h 64"/>
                <a:gd name="T4" fmla="*/ 33 w 99"/>
                <a:gd name="T5" fmla="*/ 2 h 64"/>
                <a:gd name="T6" fmla="*/ 0 w 99"/>
                <a:gd name="T7" fmla="*/ 55 h 64"/>
                <a:gd name="T8" fmla="*/ 0 w 99"/>
                <a:gd name="T9" fmla="*/ 56 h 64"/>
                <a:gd name="T10" fmla="*/ 1 w 99"/>
                <a:gd name="T11" fmla="*/ 58 h 64"/>
                <a:gd name="T12" fmla="*/ 31 w 99"/>
                <a:gd name="T13" fmla="*/ 64 h 64"/>
                <a:gd name="T14" fmla="*/ 77 w 99"/>
                <a:gd name="T15" fmla="*/ 47 h 64"/>
                <a:gd name="T16" fmla="*/ 99 w 99"/>
                <a:gd name="T17" fmla="*/ 3 h 64"/>
                <a:gd name="T18" fmla="*/ 99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7"/>
                    <a:pt x="1" y="57"/>
                    <a:pt x="1" y="58"/>
                  </a:cubicBezTo>
                  <a:cubicBezTo>
                    <a:pt x="10" y="62"/>
                    <a:pt x="20" y="64"/>
                    <a:pt x="31" y="64"/>
                  </a:cubicBezTo>
                  <a:cubicBezTo>
                    <a:pt x="48" y="64"/>
                    <a:pt x="64" y="58"/>
                    <a:pt x="77" y="47"/>
                  </a:cubicBezTo>
                  <a:cubicBezTo>
                    <a:pt x="89" y="35"/>
                    <a:pt x="97" y="20"/>
                    <a:pt x="99" y="3"/>
                  </a:cubicBezTo>
                  <a:cubicBezTo>
                    <a:pt x="99" y="2"/>
                    <a:pt x="99" y="2"/>
                    <a:pt x="99" y="1"/>
                  </a:cubicBezTo>
                  <a:cubicBezTo>
                    <a:pt x="98" y="1"/>
                    <a:pt x="98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196"/>
            <p:cNvSpPr>
              <a:spLocks noEditPoints="1"/>
            </p:cNvSpPr>
            <p:nvPr/>
          </p:nvSpPr>
          <p:spPr bwMode="auto">
            <a:xfrm>
              <a:off x="8906689" y="2426125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9 h 46"/>
                <a:gd name="T24" fmla="*/ 95 w 102"/>
                <a:gd name="T25" fmla="*/ 10 h 46"/>
                <a:gd name="T26" fmla="*/ 91 w 102"/>
                <a:gd name="T27" fmla="*/ 16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4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7" y="29"/>
                  </a:cubicBezTo>
                  <a:cubicBezTo>
                    <a:pt x="67" y="31"/>
                    <a:pt x="68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5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9"/>
                  </a:cubicBezTo>
                  <a:cubicBezTo>
                    <a:pt x="97" y="8"/>
                    <a:pt x="96" y="9"/>
                    <a:pt x="95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4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197"/>
            <p:cNvSpPr>
              <a:spLocks noEditPoints="1"/>
            </p:cNvSpPr>
            <p:nvPr/>
          </p:nvSpPr>
          <p:spPr bwMode="auto">
            <a:xfrm>
              <a:off x="8911873" y="2537953"/>
              <a:ext cx="176999" cy="80723"/>
            </a:xfrm>
            <a:custGeom>
              <a:avLst/>
              <a:gdLst>
                <a:gd name="T0" fmla="*/ 99 w 101"/>
                <a:gd name="T1" fmla="*/ 4 h 46"/>
                <a:gd name="T2" fmla="*/ 92 w 101"/>
                <a:gd name="T3" fmla="*/ 0 h 46"/>
                <a:gd name="T4" fmla="*/ 84 w 101"/>
                <a:gd name="T5" fmla="*/ 5 h 46"/>
                <a:gd name="T6" fmla="*/ 49 w 101"/>
                <a:gd name="T7" fmla="*/ 28 h 46"/>
                <a:gd name="T8" fmla="*/ 27 w 101"/>
                <a:gd name="T9" fmla="*/ 20 h 46"/>
                <a:gd name="T10" fmla="*/ 32 w 101"/>
                <a:gd name="T11" fmla="*/ 20 h 46"/>
                <a:gd name="T12" fmla="*/ 35 w 101"/>
                <a:gd name="T13" fmla="*/ 16 h 46"/>
                <a:gd name="T14" fmla="*/ 33 w 101"/>
                <a:gd name="T15" fmla="*/ 12 h 46"/>
                <a:gd name="T16" fmla="*/ 6 w 101"/>
                <a:gd name="T17" fmla="*/ 0 h 46"/>
                <a:gd name="T18" fmla="*/ 2 w 101"/>
                <a:gd name="T19" fmla="*/ 1 h 46"/>
                <a:gd name="T20" fmla="*/ 0 w 101"/>
                <a:gd name="T21" fmla="*/ 4 h 46"/>
                <a:gd name="T22" fmla="*/ 0 w 101"/>
                <a:gd name="T23" fmla="*/ 34 h 46"/>
                <a:gd name="T24" fmla="*/ 3 w 101"/>
                <a:gd name="T25" fmla="*/ 37 h 46"/>
                <a:gd name="T26" fmla="*/ 7 w 101"/>
                <a:gd name="T27" fmla="*/ 36 h 46"/>
                <a:gd name="T28" fmla="*/ 11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8" y="1"/>
                    <a:pt x="95" y="0"/>
                    <a:pt x="92" y="0"/>
                  </a:cubicBezTo>
                  <a:cubicBezTo>
                    <a:pt x="88" y="0"/>
                    <a:pt x="85" y="2"/>
                    <a:pt x="84" y="5"/>
                  </a:cubicBezTo>
                  <a:cubicBezTo>
                    <a:pt x="78" y="19"/>
                    <a:pt x="65" y="28"/>
                    <a:pt x="49" y="28"/>
                  </a:cubicBezTo>
                  <a:cubicBezTo>
                    <a:pt x="41" y="28"/>
                    <a:pt x="33" y="25"/>
                    <a:pt x="27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5" y="18"/>
                    <a:pt x="35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7"/>
                    <a:pt x="3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21" y="40"/>
                    <a:pt x="34" y="46"/>
                    <a:pt x="49" y="46"/>
                  </a:cubicBezTo>
                  <a:cubicBezTo>
                    <a:pt x="72" y="46"/>
                    <a:pt x="92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198"/>
            <p:cNvSpPr>
              <a:spLocks noEditPoints="1"/>
            </p:cNvSpPr>
            <p:nvPr/>
          </p:nvSpPr>
          <p:spPr bwMode="auto">
            <a:xfrm>
              <a:off x="7556611" y="3248910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8 h 46"/>
                <a:gd name="T24" fmla="*/ 95 w 102"/>
                <a:gd name="T25" fmla="*/ 10 h 46"/>
                <a:gd name="T26" fmla="*/ 91 w 102"/>
                <a:gd name="T27" fmla="*/ 15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3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7"/>
                    <a:pt x="67" y="29"/>
                  </a:cubicBezTo>
                  <a:cubicBezTo>
                    <a:pt x="67" y="31"/>
                    <a:pt x="68" y="32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4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8"/>
                  </a:cubicBezTo>
                  <a:cubicBezTo>
                    <a:pt x="97" y="8"/>
                    <a:pt x="96" y="8"/>
                    <a:pt x="95" y="10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3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199"/>
            <p:cNvSpPr>
              <a:spLocks noEditPoints="1"/>
            </p:cNvSpPr>
            <p:nvPr/>
          </p:nvSpPr>
          <p:spPr bwMode="auto">
            <a:xfrm>
              <a:off x="7561795" y="3359256"/>
              <a:ext cx="176999" cy="82204"/>
            </a:xfrm>
            <a:custGeom>
              <a:avLst/>
              <a:gdLst>
                <a:gd name="T0" fmla="*/ 99 w 101"/>
                <a:gd name="T1" fmla="*/ 5 h 47"/>
                <a:gd name="T2" fmla="*/ 92 w 101"/>
                <a:gd name="T3" fmla="*/ 1 h 47"/>
                <a:gd name="T4" fmla="*/ 84 w 101"/>
                <a:gd name="T5" fmla="*/ 6 h 47"/>
                <a:gd name="T6" fmla="*/ 49 w 101"/>
                <a:gd name="T7" fmla="*/ 29 h 47"/>
                <a:gd name="T8" fmla="*/ 27 w 101"/>
                <a:gd name="T9" fmla="*/ 21 h 47"/>
                <a:gd name="T10" fmla="*/ 32 w 101"/>
                <a:gd name="T11" fmla="*/ 20 h 47"/>
                <a:gd name="T12" fmla="*/ 35 w 101"/>
                <a:gd name="T13" fmla="*/ 17 h 47"/>
                <a:gd name="T14" fmla="*/ 33 w 101"/>
                <a:gd name="T15" fmla="*/ 13 h 47"/>
                <a:gd name="T16" fmla="*/ 6 w 101"/>
                <a:gd name="T17" fmla="*/ 1 h 47"/>
                <a:gd name="T18" fmla="*/ 2 w 101"/>
                <a:gd name="T19" fmla="*/ 1 h 47"/>
                <a:gd name="T20" fmla="*/ 0 w 101"/>
                <a:gd name="T21" fmla="*/ 4 h 47"/>
                <a:gd name="T22" fmla="*/ 0 w 101"/>
                <a:gd name="T23" fmla="*/ 34 h 47"/>
                <a:gd name="T24" fmla="*/ 3 w 101"/>
                <a:gd name="T25" fmla="*/ 38 h 47"/>
                <a:gd name="T26" fmla="*/ 7 w 101"/>
                <a:gd name="T27" fmla="*/ 36 h 47"/>
                <a:gd name="T28" fmla="*/ 11 w 101"/>
                <a:gd name="T29" fmla="*/ 31 h 47"/>
                <a:gd name="T30" fmla="*/ 49 w 101"/>
                <a:gd name="T31" fmla="*/ 47 h 47"/>
                <a:gd name="T32" fmla="*/ 100 w 101"/>
                <a:gd name="T33" fmla="*/ 13 h 47"/>
                <a:gd name="T34" fmla="*/ 99 w 101"/>
                <a:gd name="T35" fmla="*/ 5 h 47"/>
                <a:gd name="T36" fmla="*/ 99 w 101"/>
                <a:gd name="T37" fmla="*/ 5 h 47"/>
                <a:gd name="T38" fmla="*/ 99 w 101"/>
                <a:gd name="T39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7">
                  <a:moveTo>
                    <a:pt x="99" y="5"/>
                  </a:moveTo>
                  <a:cubicBezTo>
                    <a:pt x="98" y="2"/>
                    <a:pt x="95" y="1"/>
                    <a:pt x="92" y="1"/>
                  </a:cubicBezTo>
                  <a:cubicBezTo>
                    <a:pt x="88" y="1"/>
                    <a:pt x="85" y="3"/>
                    <a:pt x="84" y="6"/>
                  </a:cubicBezTo>
                  <a:cubicBezTo>
                    <a:pt x="78" y="20"/>
                    <a:pt x="65" y="29"/>
                    <a:pt x="49" y="29"/>
                  </a:cubicBezTo>
                  <a:cubicBezTo>
                    <a:pt x="41" y="29"/>
                    <a:pt x="33" y="26"/>
                    <a:pt x="27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5" y="19"/>
                    <a:pt x="35" y="17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7"/>
                    <a:pt x="3" y="38"/>
                  </a:cubicBezTo>
                  <a:cubicBezTo>
                    <a:pt x="4" y="38"/>
                    <a:pt x="6" y="38"/>
                    <a:pt x="7" y="3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1" y="41"/>
                    <a:pt x="34" y="47"/>
                    <a:pt x="49" y="47"/>
                  </a:cubicBezTo>
                  <a:cubicBezTo>
                    <a:pt x="72" y="47"/>
                    <a:pt x="92" y="33"/>
                    <a:pt x="100" y="13"/>
                  </a:cubicBezTo>
                  <a:cubicBezTo>
                    <a:pt x="101" y="10"/>
                    <a:pt x="101" y="7"/>
                    <a:pt x="99" y="5"/>
                  </a:cubicBezTo>
                  <a:close/>
                  <a:moveTo>
                    <a:pt x="99" y="5"/>
                  </a:moveTo>
                  <a:cubicBezTo>
                    <a:pt x="99" y="5"/>
                    <a:pt x="99" y="5"/>
                    <a:pt x="9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200"/>
            <p:cNvSpPr>
              <a:spLocks noEditPoints="1"/>
            </p:cNvSpPr>
            <p:nvPr/>
          </p:nvSpPr>
          <p:spPr bwMode="auto">
            <a:xfrm>
              <a:off x="8281639" y="2005475"/>
              <a:ext cx="176999" cy="80723"/>
            </a:xfrm>
            <a:custGeom>
              <a:avLst/>
              <a:gdLst>
                <a:gd name="T0" fmla="*/ 9 w 101"/>
                <a:gd name="T1" fmla="*/ 46 h 46"/>
                <a:gd name="T2" fmla="*/ 18 w 101"/>
                <a:gd name="T3" fmla="*/ 40 h 46"/>
                <a:gd name="T4" fmla="*/ 52 w 101"/>
                <a:gd name="T5" fmla="*/ 17 h 46"/>
                <a:gd name="T6" fmla="*/ 75 w 101"/>
                <a:gd name="T7" fmla="*/ 25 h 46"/>
                <a:gd name="T8" fmla="*/ 70 w 101"/>
                <a:gd name="T9" fmla="*/ 26 h 46"/>
                <a:gd name="T10" fmla="*/ 66 w 101"/>
                <a:gd name="T11" fmla="*/ 29 h 46"/>
                <a:gd name="T12" fmla="*/ 69 w 101"/>
                <a:gd name="T13" fmla="*/ 33 h 46"/>
                <a:gd name="T14" fmla="*/ 96 w 101"/>
                <a:gd name="T15" fmla="*/ 45 h 46"/>
                <a:gd name="T16" fmla="*/ 99 w 101"/>
                <a:gd name="T17" fmla="*/ 45 h 46"/>
                <a:gd name="T18" fmla="*/ 101 w 101"/>
                <a:gd name="T19" fmla="*/ 42 h 46"/>
                <a:gd name="T20" fmla="*/ 101 w 101"/>
                <a:gd name="T21" fmla="*/ 12 h 46"/>
                <a:gd name="T22" fmla="*/ 99 w 101"/>
                <a:gd name="T23" fmla="*/ 8 h 46"/>
                <a:gd name="T24" fmla="*/ 94 w 101"/>
                <a:gd name="T25" fmla="*/ 10 h 46"/>
                <a:gd name="T26" fmla="*/ 91 w 101"/>
                <a:gd name="T27" fmla="*/ 16 h 46"/>
                <a:gd name="T28" fmla="*/ 52 w 101"/>
                <a:gd name="T29" fmla="*/ 0 h 46"/>
                <a:gd name="T30" fmla="*/ 1 w 101"/>
                <a:gd name="T31" fmla="*/ 33 h 46"/>
                <a:gd name="T32" fmla="*/ 2 w 101"/>
                <a:gd name="T33" fmla="*/ 42 h 46"/>
                <a:gd name="T34" fmla="*/ 9 w 101"/>
                <a:gd name="T35" fmla="*/ 46 h 46"/>
                <a:gd name="T36" fmla="*/ 9 w 101"/>
                <a:gd name="T37" fmla="*/ 46 h 46"/>
                <a:gd name="T38" fmla="*/ 9 w 101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" y="46"/>
                  </a:moveTo>
                  <a:cubicBezTo>
                    <a:pt x="13" y="46"/>
                    <a:pt x="16" y="44"/>
                    <a:pt x="18" y="40"/>
                  </a:cubicBezTo>
                  <a:cubicBezTo>
                    <a:pt x="23" y="27"/>
                    <a:pt x="36" y="17"/>
                    <a:pt x="52" y="17"/>
                  </a:cubicBezTo>
                  <a:cubicBezTo>
                    <a:pt x="60" y="17"/>
                    <a:pt x="68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6" y="29"/>
                  </a:cubicBezTo>
                  <a:cubicBezTo>
                    <a:pt x="66" y="31"/>
                    <a:pt x="67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8" y="46"/>
                    <a:pt x="99" y="45"/>
                  </a:cubicBezTo>
                  <a:cubicBezTo>
                    <a:pt x="100" y="44"/>
                    <a:pt x="101" y="43"/>
                    <a:pt x="101" y="4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0"/>
                    <a:pt x="100" y="9"/>
                    <a:pt x="99" y="8"/>
                  </a:cubicBezTo>
                  <a:cubicBezTo>
                    <a:pt x="97" y="8"/>
                    <a:pt x="95" y="9"/>
                    <a:pt x="94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29" y="0"/>
                    <a:pt x="10" y="14"/>
                    <a:pt x="1" y="33"/>
                  </a:cubicBezTo>
                  <a:cubicBezTo>
                    <a:pt x="0" y="36"/>
                    <a:pt x="0" y="39"/>
                    <a:pt x="2" y="42"/>
                  </a:cubicBezTo>
                  <a:cubicBezTo>
                    <a:pt x="4" y="44"/>
                    <a:pt x="6" y="46"/>
                    <a:pt x="9" y="46"/>
                  </a:cubicBezTo>
                  <a:close/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8286823" y="2118044"/>
              <a:ext cx="176999" cy="79983"/>
            </a:xfrm>
            <a:custGeom>
              <a:avLst/>
              <a:gdLst>
                <a:gd name="T0" fmla="*/ 99 w 101"/>
                <a:gd name="T1" fmla="*/ 4 h 46"/>
                <a:gd name="T2" fmla="*/ 91 w 101"/>
                <a:gd name="T3" fmla="*/ 0 h 46"/>
                <a:gd name="T4" fmla="*/ 83 w 101"/>
                <a:gd name="T5" fmla="*/ 5 h 46"/>
                <a:gd name="T6" fmla="*/ 49 w 101"/>
                <a:gd name="T7" fmla="*/ 28 h 46"/>
                <a:gd name="T8" fmla="*/ 26 w 101"/>
                <a:gd name="T9" fmla="*/ 20 h 46"/>
                <a:gd name="T10" fmla="*/ 31 w 101"/>
                <a:gd name="T11" fmla="*/ 20 h 46"/>
                <a:gd name="T12" fmla="*/ 34 w 101"/>
                <a:gd name="T13" fmla="*/ 16 h 46"/>
                <a:gd name="T14" fmla="*/ 32 w 101"/>
                <a:gd name="T15" fmla="*/ 12 h 46"/>
                <a:gd name="T16" fmla="*/ 5 w 101"/>
                <a:gd name="T17" fmla="*/ 0 h 46"/>
                <a:gd name="T18" fmla="*/ 1 w 101"/>
                <a:gd name="T19" fmla="*/ 0 h 46"/>
                <a:gd name="T20" fmla="*/ 0 w 101"/>
                <a:gd name="T21" fmla="*/ 4 h 46"/>
                <a:gd name="T22" fmla="*/ 0 w 101"/>
                <a:gd name="T23" fmla="*/ 33 h 46"/>
                <a:gd name="T24" fmla="*/ 2 w 101"/>
                <a:gd name="T25" fmla="*/ 37 h 46"/>
                <a:gd name="T26" fmla="*/ 7 w 101"/>
                <a:gd name="T27" fmla="*/ 36 h 46"/>
                <a:gd name="T28" fmla="*/ 10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7" y="1"/>
                    <a:pt x="94" y="0"/>
                    <a:pt x="91" y="0"/>
                  </a:cubicBezTo>
                  <a:cubicBezTo>
                    <a:pt x="88" y="0"/>
                    <a:pt x="85" y="2"/>
                    <a:pt x="83" y="5"/>
                  </a:cubicBezTo>
                  <a:cubicBezTo>
                    <a:pt x="78" y="19"/>
                    <a:pt x="64" y="28"/>
                    <a:pt x="49" y="28"/>
                  </a:cubicBezTo>
                  <a:cubicBezTo>
                    <a:pt x="40" y="28"/>
                    <a:pt x="33" y="25"/>
                    <a:pt x="26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5" y="15"/>
                    <a:pt x="34" y="13"/>
                    <a:pt x="32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7"/>
                    <a:pt x="2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0" y="40"/>
                    <a:pt x="34" y="46"/>
                    <a:pt x="49" y="46"/>
                  </a:cubicBezTo>
                  <a:cubicBezTo>
                    <a:pt x="72" y="46"/>
                    <a:pt x="91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202"/>
            <p:cNvSpPr>
              <a:spLocks noEditPoints="1"/>
            </p:cNvSpPr>
            <p:nvPr/>
          </p:nvSpPr>
          <p:spPr bwMode="auto">
            <a:xfrm>
              <a:off x="8931128" y="3548845"/>
              <a:ext cx="205141" cy="204400"/>
            </a:xfrm>
            <a:custGeom>
              <a:avLst/>
              <a:gdLst>
                <a:gd name="T0" fmla="*/ 13 w 117"/>
                <a:gd name="T1" fmla="*/ 71 h 117"/>
                <a:gd name="T2" fmla="*/ 17 w 117"/>
                <a:gd name="T3" fmla="*/ 81 h 117"/>
                <a:gd name="T4" fmla="*/ 12 w 117"/>
                <a:gd name="T5" fmla="*/ 88 h 117"/>
                <a:gd name="T6" fmla="*/ 12 w 117"/>
                <a:gd name="T7" fmla="*/ 95 h 117"/>
                <a:gd name="T8" fmla="*/ 21 w 117"/>
                <a:gd name="T9" fmla="*/ 104 h 117"/>
                <a:gd name="T10" fmla="*/ 28 w 117"/>
                <a:gd name="T11" fmla="*/ 104 h 117"/>
                <a:gd name="T12" fmla="*/ 35 w 117"/>
                <a:gd name="T13" fmla="*/ 99 h 117"/>
                <a:gd name="T14" fmla="*/ 45 w 117"/>
                <a:gd name="T15" fmla="*/ 103 h 117"/>
                <a:gd name="T16" fmla="*/ 46 w 117"/>
                <a:gd name="T17" fmla="*/ 112 h 117"/>
                <a:gd name="T18" fmla="*/ 52 w 117"/>
                <a:gd name="T19" fmla="*/ 117 h 117"/>
                <a:gd name="T20" fmla="*/ 64 w 117"/>
                <a:gd name="T21" fmla="*/ 117 h 117"/>
                <a:gd name="T22" fmla="*/ 70 w 117"/>
                <a:gd name="T23" fmla="*/ 112 h 117"/>
                <a:gd name="T24" fmla="*/ 71 w 117"/>
                <a:gd name="T25" fmla="*/ 104 h 117"/>
                <a:gd name="T26" fmla="*/ 82 w 117"/>
                <a:gd name="T27" fmla="*/ 99 h 117"/>
                <a:gd name="T28" fmla="*/ 88 w 117"/>
                <a:gd name="T29" fmla="*/ 104 h 117"/>
                <a:gd name="T30" fmla="*/ 95 w 117"/>
                <a:gd name="T31" fmla="*/ 104 h 117"/>
                <a:gd name="T32" fmla="*/ 104 w 117"/>
                <a:gd name="T33" fmla="*/ 95 h 117"/>
                <a:gd name="T34" fmla="*/ 105 w 117"/>
                <a:gd name="T35" fmla="*/ 88 h 117"/>
                <a:gd name="T36" fmla="*/ 100 w 117"/>
                <a:gd name="T37" fmla="*/ 81 h 117"/>
                <a:gd name="T38" fmla="*/ 104 w 117"/>
                <a:gd name="T39" fmla="*/ 70 h 117"/>
                <a:gd name="T40" fmla="*/ 112 w 117"/>
                <a:gd name="T41" fmla="*/ 69 h 117"/>
                <a:gd name="T42" fmla="*/ 117 w 117"/>
                <a:gd name="T43" fmla="*/ 64 h 117"/>
                <a:gd name="T44" fmla="*/ 117 w 117"/>
                <a:gd name="T45" fmla="*/ 51 h 117"/>
                <a:gd name="T46" fmla="*/ 112 w 117"/>
                <a:gd name="T47" fmla="*/ 46 h 117"/>
                <a:gd name="T48" fmla="*/ 104 w 117"/>
                <a:gd name="T49" fmla="*/ 45 h 117"/>
                <a:gd name="T50" fmla="*/ 100 w 117"/>
                <a:gd name="T51" fmla="*/ 34 h 117"/>
                <a:gd name="T52" fmla="*/ 105 w 117"/>
                <a:gd name="T53" fmla="*/ 29 h 117"/>
                <a:gd name="T54" fmla="*/ 104 w 117"/>
                <a:gd name="T55" fmla="*/ 21 h 117"/>
                <a:gd name="T56" fmla="*/ 95 w 117"/>
                <a:gd name="T57" fmla="*/ 12 h 117"/>
                <a:gd name="T58" fmla="*/ 88 w 117"/>
                <a:gd name="T59" fmla="*/ 12 h 117"/>
                <a:gd name="T60" fmla="*/ 83 w 117"/>
                <a:gd name="T61" fmla="*/ 17 h 117"/>
                <a:gd name="T62" fmla="*/ 71 w 117"/>
                <a:gd name="T63" fmla="*/ 12 h 117"/>
                <a:gd name="T64" fmla="*/ 70 w 117"/>
                <a:gd name="T65" fmla="*/ 4 h 117"/>
                <a:gd name="T66" fmla="*/ 65 w 117"/>
                <a:gd name="T67" fmla="*/ 0 h 117"/>
                <a:gd name="T68" fmla="*/ 52 w 117"/>
                <a:gd name="T69" fmla="*/ 0 h 117"/>
                <a:gd name="T70" fmla="*/ 47 w 117"/>
                <a:gd name="T71" fmla="*/ 4 h 117"/>
                <a:gd name="T72" fmla="*/ 46 w 117"/>
                <a:gd name="T73" fmla="*/ 12 h 117"/>
                <a:gd name="T74" fmla="*/ 34 w 117"/>
                <a:gd name="T75" fmla="*/ 17 h 117"/>
                <a:gd name="T76" fmla="*/ 28 w 117"/>
                <a:gd name="T77" fmla="*/ 12 h 117"/>
                <a:gd name="T78" fmla="*/ 21 w 117"/>
                <a:gd name="T79" fmla="*/ 12 h 117"/>
                <a:gd name="T80" fmla="*/ 12 w 117"/>
                <a:gd name="T81" fmla="*/ 21 h 117"/>
                <a:gd name="T82" fmla="*/ 12 w 117"/>
                <a:gd name="T83" fmla="*/ 29 h 117"/>
                <a:gd name="T84" fmla="*/ 17 w 117"/>
                <a:gd name="T85" fmla="*/ 35 h 117"/>
                <a:gd name="T86" fmla="*/ 12 w 117"/>
                <a:gd name="T87" fmla="*/ 46 h 117"/>
                <a:gd name="T88" fmla="*/ 5 w 117"/>
                <a:gd name="T89" fmla="*/ 47 h 117"/>
                <a:gd name="T90" fmla="*/ 0 w 117"/>
                <a:gd name="T91" fmla="*/ 52 h 117"/>
                <a:gd name="T92" fmla="*/ 0 w 117"/>
                <a:gd name="T93" fmla="*/ 65 h 117"/>
                <a:gd name="T94" fmla="*/ 5 w 117"/>
                <a:gd name="T95" fmla="*/ 70 h 117"/>
                <a:gd name="T96" fmla="*/ 13 w 117"/>
                <a:gd name="T97" fmla="*/ 71 h 117"/>
                <a:gd name="T98" fmla="*/ 58 w 117"/>
                <a:gd name="T99" fmla="*/ 37 h 117"/>
                <a:gd name="T100" fmla="*/ 79 w 117"/>
                <a:gd name="T101" fmla="*/ 58 h 117"/>
                <a:gd name="T102" fmla="*/ 58 w 117"/>
                <a:gd name="T103" fmla="*/ 79 h 117"/>
                <a:gd name="T104" fmla="*/ 38 w 117"/>
                <a:gd name="T105" fmla="*/ 58 h 117"/>
                <a:gd name="T106" fmla="*/ 58 w 117"/>
                <a:gd name="T107" fmla="*/ 37 h 117"/>
                <a:gd name="T108" fmla="*/ 58 w 117"/>
                <a:gd name="T109" fmla="*/ 37 h 117"/>
                <a:gd name="T110" fmla="*/ 58 w 117"/>
                <a:gd name="T111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17">
                  <a:moveTo>
                    <a:pt x="13" y="71"/>
                  </a:moveTo>
                  <a:cubicBezTo>
                    <a:pt x="14" y="74"/>
                    <a:pt x="15" y="78"/>
                    <a:pt x="17" y="81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0" y="90"/>
                    <a:pt x="10" y="93"/>
                    <a:pt x="12" y="95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3" y="106"/>
                    <a:pt x="26" y="106"/>
                    <a:pt x="28" y="104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8" y="101"/>
                    <a:pt x="42" y="102"/>
                    <a:pt x="45" y="10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4"/>
                    <a:pt x="49" y="117"/>
                    <a:pt x="52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7" y="117"/>
                    <a:pt x="69" y="114"/>
                    <a:pt x="70" y="112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4" y="103"/>
                    <a:pt x="78" y="101"/>
                    <a:pt x="82" y="99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90" y="106"/>
                    <a:pt x="93" y="106"/>
                    <a:pt x="95" y="10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6" y="93"/>
                    <a:pt x="106" y="90"/>
                    <a:pt x="105" y="8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78"/>
                    <a:pt x="103" y="74"/>
                    <a:pt x="104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5" y="69"/>
                    <a:pt x="117" y="67"/>
                    <a:pt x="117" y="64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49"/>
                    <a:pt x="115" y="47"/>
                    <a:pt x="112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1"/>
                    <a:pt x="102" y="38"/>
                    <a:pt x="100" y="3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6"/>
                    <a:pt x="106" y="23"/>
                    <a:pt x="104" y="21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3" y="11"/>
                    <a:pt x="90" y="10"/>
                    <a:pt x="88" y="1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67" y="0"/>
                    <a:pt x="6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7" y="2"/>
                    <a:pt x="47" y="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2" y="13"/>
                    <a:pt x="38" y="14"/>
                    <a:pt x="34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10" y="26"/>
                    <a:pt x="12" y="2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8"/>
                    <a:pt x="13" y="42"/>
                    <a:pt x="12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70"/>
                    <a:pt x="5" y="70"/>
                  </a:cubicBezTo>
                  <a:lnTo>
                    <a:pt x="13" y="71"/>
                  </a:lnTo>
                  <a:close/>
                  <a:moveTo>
                    <a:pt x="58" y="37"/>
                  </a:moveTo>
                  <a:cubicBezTo>
                    <a:pt x="70" y="37"/>
                    <a:pt x="79" y="46"/>
                    <a:pt x="79" y="58"/>
                  </a:cubicBezTo>
                  <a:cubicBezTo>
                    <a:pt x="79" y="69"/>
                    <a:pt x="70" y="79"/>
                    <a:pt x="58" y="79"/>
                  </a:cubicBezTo>
                  <a:cubicBezTo>
                    <a:pt x="47" y="79"/>
                    <a:pt x="38" y="69"/>
                    <a:pt x="38" y="58"/>
                  </a:cubicBezTo>
                  <a:cubicBezTo>
                    <a:pt x="38" y="46"/>
                    <a:pt x="47" y="37"/>
                    <a:pt x="58" y="37"/>
                  </a:cubicBezTo>
                  <a:close/>
                  <a:moveTo>
                    <a:pt x="58" y="37"/>
                  </a:moveTo>
                  <a:cubicBezTo>
                    <a:pt x="58" y="37"/>
                    <a:pt x="58" y="37"/>
                    <a:pt x="5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9108127" y="3651786"/>
              <a:ext cx="168112" cy="170333"/>
            </a:xfrm>
            <a:custGeom>
              <a:avLst/>
              <a:gdLst>
                <a:gd name="T0" fmla="*/ 82 w 96"/>
                <a:gd name="T1" fmla="*/ 15 h 97"/>
                <a:gd name="T2" fmla="*/ 76 w 96"/>
                <a:gd name="T3" fmla="*/ 9 h 97"/>
                <a:gd name="T4" fmla="*/ 69 w 96"/>
                <a:gd name="T5" fmla="*/ 10 h 97"/>
                <a:gd name="T6" fmla="*/ 65 w 96"/>
                <a:gd name="T7" fmla="*/ 13 h 97"/>
                <a:gd name="T8" fmla="*/ 55 w 96"/>
                <a:gd name="T9" fmla="*/ 10 h 97"/>
                <a:gd name="T10" fmla="*/ 54 w 96"/>
                <a:gd name="T11" fmla="*/ 5 h 97"/>
                <a:gd name="T12" fmla="*/ 48 w 96"/>
                <a:gd name="T13" fmla="*/ 1 h 97"/>
                <a:gd name="T14" fmla="*/ 40 w 96"/>
                <a:gd name="T15" fmla="*/ 1 h 97"/>
                <a:gd name="T16" fmla="*/ 35 w 96"/>
                <a:gd name="T17" fmla="*/ 6 h 97"/>
                <a:gd name="T18" fmla="*/ 35 w 96"/>
                <a:gd name="T19" fmla="*/ 12 h 97"/>
                <a:gd name="T20" fmla="*/ 25 w 96"/>
                <a:gd name="T21" fmla="*/ 16 h 97"/>
                <a:gd name="T22" fmla="*/ 21 w 96"/>
                <a:gd name="T23" fmla="*/ 14 h 97"/>
                <a:gd name="T24" fmla="*/ 14 w 96"/>
                <a:gd name="T25" fmla="*/ 15 h 97"/>
                <a:gd name="T26" fmla="*/ 8 w 96"/>
                <a:gd name="T27" fmla="*/ 21 h 97"/>
                <a:gd name="T28" fmla="*/ 9 w 96"/>
                <a:gd name="T29" fmla="*/ 28 h 97"/>
                <a:gd name="T30" fmla="*/ 12 w 96"/>
                <a:gd name="T31" fmla="*/ 32 h 97"/>
                <a:gd name="T32" fmla="*/ 10 w 96"/>
                <a:gd name="T33" fmla="*/ 42 h 97"/>
                <a:gd name="T34" fmla="*/ 4 w 96"/>
                <a:gd name="T35" fmla="*/ 43 h 97"/>
                <a:gd name="T36" fmla="*/ 0 w 96"/>
                <a:gd name="T37" fmla="*/ 49 h 97"/>
                <a:gd name="T38" fmla="*/ 1 w 96"/>
                <a:gd name="T39" fmla="*/ 57 h 97"/>
                <a:gd name="T40" fmla="*/ 6 w 96"/>
                <a:gd name="T41" fmla="*/ 62 h 97"/>
                <a:gd name="T42" fmla="*/ 12 w 96"/>
                <a:gd name="T43" fmla="*/ 62 h 97"/>
                <a:gd name="T44" fmla="*/ 16 w 96"/>
                <a:gd name="T45" fmla="*/ 70 h 97"/>
                <a:gd name="T46" fmla="*/ 13 w 96"/>
                <a:gd name="T47" fmla="*/ 75 h 97"/>
                <a:gd name="T48" fmla="*/ 14 w 96"/>
                <a:gd name="T49" fmla="*/ 82 h 97"/>
                <a:gd name="T50" fmla="*/ 20 w 96"/>
                <a:gd name="T51" fmla="*/ 88 h 97"/>
                <a:gd name="T52" fmla="*/ 27 w 96"/>
                <a:gd name="T53" fmla="*/ 88 h 97"/>
                <a:gd name="T54" fmla="*/ 32 w 96"/>
                <a:gd name="T55" fmla="*/ 84 h 97"/>
                <a:gd name="T56" fmla="*/ 41 w 96"/>
                <a:gd name="T57" fmla="*/ 87 h 97"/>
                <a:gd name="T58" fmla="*/ 42 w 96"/>
                <a:gd name="T59" fmla="*/ 93 h 97"/>
                <a:gd name="T60" fmla="*/ 47 w 96"/>
                <a:gd name="T61" fmla="*/ 97 h 97"/>
                <a:gd name="T62" fmla="*/ 56 w 96"/>
                <a:gd name="T63" fmla="*/ 96 h 97"/>
                <a:gd name="T64" fmla="*/ 61 w 96"/>
                <a:gd name="T65" fmla="*/ 91 h 97"/>
                <a:gd name="T66" fmla="*/ 61 w 96"/>
                <a:gd name="T67" fmla="*/ 85 h 97"/>
                <a:gd name="T68" fmla="*/ 70 w 96"/>
                <a:gd name="T69" fmla="*/ 81 h 97"/>
                <a:gd name="T70" fmla="*/ 75 w 96"/>
                <a:gd name="T71" fmla="*/ 84 h 97"/>
                <a:gd name="T72" fmla="*/ 82 w 96"/>
                <a:gd name="T73" fmla="*/ 83 h 97"/>
                <a:gd name="T74" fmla="*/ 87 w 96"/>
                <a:gd name="T75" fmla="*/ 76 h 97"/>
                <a:gd name="T76" fmla="*/ 87 w 96"/>
                <a:gd name="T77" fmla="*/ 69 h 97"/>
                <a:gd name="T78" fmla="*/ 83 w 96"/>
                <a:gd name="T79" fmla="*/ 65 h 97"/>
                <a:gd name="T80" fmla="*/ 86 w 96"/>
                <a:gd name="T81" fmla="*/ 55 h 97"/>
                <a:gd name="T82" fmla="*/ 92 w 96"/>
                <a:gd name="T83" fmla="*/ 54 h 97"/>
                <a:gd name="T84" fmla="*/ 96 w 96"/>
                <a:gd name="T85" fmla="*/ 49 h 97"/>
                <a:gd name="T86" fmla="*/ 95 w 96"/>
                <a:gd name="T87" fmla="*/ 40 h 97"/>
                <a:gd name="T88" fmla="*/ 90 w 96"/>
                <a:gd name="T89" fmla="*/ 35 h 97"/>
                <a:gd name="T90" fmla="*/ 85 w 96"/>
                <a:gd name="T91" fmla="*/ 35 h 97"/>
                <a:gd name="T92" fmla="*/ 80 w 96"/>
                <a:gd name="T93" fmla="*/ 26 h 97"/>
                <a:gd name="T94" fmla="*/ 83 w 96"/>
                <a:gd name="T95" fmla="*/ 22 h 97"/>
                <a:gd name="T96" fmla="*/ 82 w 96"/>
                <a:gd name="T97" fmla="*/ 15 h 97"/>
                <a:gd name="T98" fmla="*/ 50 w 96"/>
                <a:gd name="T99" fmla="*/ 65 h 97"/>
                <a:gd name="T100" fmla="*/ 31 w 96"/>
                <a:gd name="T101" fmla="*/ 50 h 97"/>
                <a:gd name="T102" fmla="*/ 47 w 96"/>
                <a:gd name="T103" fmla="*/ 31 h 97"/>
                <a:gd name="T104" fmla="*/ 65 w 96"/>
                <a:gd name="T105" fmla="*/ 47 h 97"/>
                <a:gd name="T106" fmla="*/ 50 w 96"/>
                <a:gd name="T107" fmla="*/ 65 h 97"/>
                <a:gd name="T108" fmla="*/ 50 w 96"/>
                <a:gd name="T109" fmla="*/ 65 h 97"/>
                <a:gd name="T110" fmla="*/ 50 w 96"/>
                <a:gd name="T11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7">
                  <a:moveTo>
                    <a:pt x="82" y="15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4" y="8"/>
                    <a:pt x="71" y="8"/>
                    <a:pt x="69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2" y="12"/>
                    <a:pt x="59" y="10"/>
                    <a:pt x="55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1" y="0"/>
                    <a:pt x="4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2"/>
                    <a:pt x="35" y="4"/>
                    <a:pt x="35" y="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1" y="13"/>
                    <a:pt x="28" y="14"/>
                    <a:pt x="25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3"/>
                    <a:pt x="7" y="26"/>
                    <a:pt x="9" y="2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5"/>
                    <a:pt x="10" y="39"/>
                    <a:pt x="10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60"/>
                    <a:pt x="3" y="62"/>
                    <a:pt x="6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4" y="68"/>
                    <a:pt x="16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1" y="78"/>
                    <a:pt x="11" y="81"/>
                    <a:pt x="14" y="82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2" y="90"/>
                    <a:pt x="25" y="90"/>
                    <a:pt x="27" y="88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5"/>
                    <a:pt x="37" y="86"/>
                    <a:pt x="41" y="87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5"/>
                    <a:pt x="45" y="97"/>
                    <a:pt x="47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9" y="96"/>
                    <a:pt x="61" y="94"/>
                    <a:pt x="61" y="9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4"/>
                    <a:pt x="67" y="82"/>
                    <a:pt x="70" y="8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7" y="85"/>
                    <a:pt x="80" y="85"/>
                    <a:pt x="82" y="8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9" y="74"/>
                    <a:pt x="89" y="71"/>
                    <a:pt x="87" y="69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5" y="62"/>
                    <a:pt x="86" y="59"/>
                    <a:pt x="86" y="55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4" y="54"/>
                    <a:pt x="96" y="51"/>
                    <a:pt x="96" y="4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37"/>
                    <a:pt x="93" y="35"/>
                    <a:pt x="9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2"/>
                    <a:pt x="82" y="29"/>
                    <a:pt x="80" y="26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0"/>
                    <a:pt x="84" y="17"/>
                    <a:pt x="82" y="15"/>
                  </a:cubicBezTo>
                  <a:close/>
                  <a:moveTo>
                    <a:pt x="50" y="65"/>
                  </a:moveTo>
                  <a:cubicBezTo>
                    <a:pt x="40" y="66"/>
                    <a:pt x="32" y="59"/>
                    <a:pt x="31" y="50"/>
                  </a:cubicBezTo>
                  <a:cubicBezTo>
                    <a:pt x="30" y="40"/>
                    <a:pt x="37" y="32"/>
                    <a:pt x="47" y="31"/>
                  </a:cubicBezTo>
                  <a:cubicBezTo>
                    <a:pt x="56" y="30"/>
                    <a:pt x="64" y="37"/>
                    <a:pt x="65" y="47"/>
                  </a:cubicBezTo>
                  <a:cubicBezTo>
                    <a:pt x="66" y="56"/>
                    <a:pt x="59" y="64"/>
                    <a:pt x="50" y="65"/>
                  </a:cubicBezTo>
                  <a:close/>
                  <a:moveTo>
                    <a:pt x="50" y="65"/>
                  </a:moveTo>
                  <a:cubicBezTo>
                    <a:pt x="50" y="65"/>
                    <a:pt x="50" y="65"/>
                    <a:pt x="50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204"/>
            <p:cNvSpPr>
              <a:spLocks noEditPoints="1"/>
            </p:cNvSpPr>
            <p:nvPr/>
          </p:nvSpPr>
          <p:spPr bwMode="auto">
            <a:xfrm>
              <a:off x="8997780" y="3753245"/>
              <a:ext cx="136267" cy="137007"/>
            </a:xfrm>
            <a:custGeom>
              <a:avLst/>
              <a:gdLst>
                <a:gd name="T0" fmla="*/ 5 w 78"/>
                <a:gd name="T1" fmla="*/ 31 h 78"/>
                <a:gd name="T2" fmla="*/ 0 w 78"/>
                <a:gd name="T3" fmla="*/ 36 h 78"/>
                <a:gd name="T4" fmla="*/ 0 w 78"/>
                <a:gd name="T5" fmla="*/ 41 h 78"/>
                <a:gd name="T6" fmla="*/ 5 w 78"/>
                <a:gd name="T7" fmla="*/ 47 h 78"/>
                <a:gd name="T8" fmla="*/ 9 w 78"/>
                <a:gd name="T9" fmla="*/ 47 h 78"/>
                <a:gd name="T10" fmla="*/ 12 w 78"/>
                <a:gd name="T11" fmla="*/ 54 h 78"/>
                <a:gd name="T12" fmla="*/ 9 w 78"/>
                <a:gd name="T13" fmla="*/ 57 h 78"/>
                <a:gd name="T14" fmla="*/ 9 w 78"/>
                <a:gd name="T15" fmla="*/ 64 h 78"/>
                <a:gd name="T16" fmla="*/ 13 w 78"/>
                <a:gd name="T17" fmla="*/ 68 h 78"/>
                <a:gd name="T18" fmla="*/ 20 w 78"/>
                <a:gd name="T19" fmla="*/ 68 h 78"/>
                <a:gd name="T20" fmla="*/ 23 w 78"/>
                <a:gd name="T21" fmla="*/ 66 h 78"/>
                <a:gd name="T22" fmla="*/ 30 w 78"/>
                <a:gd name="T23" fmla="*/ 69 h 78"/>
                <a:gd name="T24" fmla="*/ 31 w 78"/>
                <a:gd name="T25" fmla="*/ 73 h 78"/>
                <a:gd name="T26" fmla="*/ 36 w 78"/>
                <a:gd name="T27" fmla="*/ 78 h 78"/>
                <a:gd name="T28" fmla="*/ 41 w 78"/>
                <a:gd name="T29" fmla="*/ 78 h 78"/>
                <a:gd name="T30" fmla="*/ 47 w 78"/>
                <a:gd name="T31" fmla="*/ 73 h 78"/>
                <a:gd name="T32" fmla="*/ 47 w 78"/>
                <a:gd name="T33" fmla="*/ 69 h 78"/>
                <a:gd name="T34" fmla="*/ 55 w 78"/>
                <a:gd name="T35" fmla="*/ 66 h 78"/>
                <a:gd name="T36" fmla="*/ 58 w 78"/>
                <a:gd name="T37" fmla="*/ 69 h 78"/>
                <a:gd name="T38" fmla="*/ 65 w 78"/>
                <a:gd name="T39" fmla="*/ 68 h 78"/>
                <a:gd name="T40" fmla="*/ 69 w 78"/>
                <a:gd name="T41" fmla="*/ 65 h 78"/>
                <a:gd name="T42" fmla="*/ 69 w 78"/>
                <a:gd name="T43" fmla="*/ 58 h 78"/>
                <a:gd name="T44" fmla="*/ 67 w 78"/>
                <a:gd name="T45" fmla="*/ 55 h 78"/>
                <a:gd name="T46" fmla="*/ 70 w 78"/>
                <a:gd name="T47" fmla="*/ 47 h 78"/>
                <a:gd name="T48" fmla="*/ 74 w 78"/>
                <a:gd name="T49" fmla="*/ 47 h 78"/>
                <a:gd name="T50" fmla="*/ 78 w 78"/>
                <a:gd name="T51" fmla="*/ 42 h 78"/>
                <a:gd name="T52" fmla="*/ 78 w 78"/>
                <a:gd name="T53" fmla="*/ 36 h 78"/>
                <a:gd name="T54" fmla="*/ 74 w 78"/>
                <a:gd name="T55" fmla="*/ 31 h 78"/>
                <a:gd name="T56" fmla="*/ 70 w 78"/>
                <a:gd name="T57" fmla="*/ 31 h 78"/>
                <a:gd name="T58" fmla="*/ 67 w 78"/>
                <a:gd name="T59" fmla="*/ 23 h 78"/>
                <a:gd name="T60" fmla="*/ 70 w 78"/>
                <a:gd name="T61" fmla="*/ 21 h 78"/>
                <a:gd name="T62" fmla="*/ 69 w 78"/>
                <a:gd name="T63" fmla="*/ 14 h 78"/>
                <a:gd name="T64" fmla="*/ 65 w 78"/>
                <a:gd name="T65" fmla="*/ 10 h 78"/>
                <a:gd name="T66" fmla="*/ 58 w 78"/>
                <a:gd name="T67" fmla="*/ 9 h 78"/>
                <a:gd name="T68" fmla="*/ 56 w 78"/>
                <a:gd name="T69" fmla="*/ 11 h 78"/>
                <a:gd name="T70" fmla="*/ 48 w 78"/>
                <a:gd name="T71" fmla="*/ 8 h 78"/>
                <a:gd name="T72" fmla="*/ 48 w 78"/>
                <a:gd name="T73" fmla="*/ 5 h 78"/>
                <a:gd name="T74" fmla="*/ 43 w 78"/>
                <a:gd name="T75" fmla="*/ 0 h 78"/>
                <a:gd name="T76" fmla="*/ 37 w 78"/>
                <a:gd name="T77" fmla="*/ 0 h 78"/>
                <a:gd name="T78" fmla="*/ 32 w 78"/>
                <a:gd name="T79" fmla="*/ 4 h 78"/>
                <a:gd name="T80" fmla="*/ 32 w 78"/>
                <a:gd name="T81" fmla="*/ 8 h 78"/>
                <a:gd name="T82" fmla="*/ 24 w 78"/>
                <a:gd name="T83" fmla="*/ 11 h 78"/>
                <a:gd name="T84" fmla="*/ 21 w 78"/>
                <a:gd name="T85" fmla="*/ 9 h 78"/>
                <a:gd name="T86" fmla="*/ 14 w 78"/>
                <a:gd name="T87" fmla="*/ 9 h 78"/>
                <a:gd name="T88" fmla="*/ 10 w 78"/>
                <a:gd name="T89" fmla="*/ 13 h 78"/>
                <a:gd name="T90" fmla="*/ 10 w 78"/>
                <a:gd name="T91" fmla="*/ 20 h 78"/>
                <a:gd name="T92" fmla="*/ 12 w 78"/>
                <a:gd name="T93" fmla="*/ 23 h 78"/>
                <a:gd name="T94" fmla="*/ 9 w 78"/>
                <a:gd name="T95" fmla="*/ 30 h 78"/>
                <a:gd name="T96" fmla="*/ 5 w 78"/>
                <a:gd name="T97" fmla="*/ 31 h 78"/>
                <a:gd name="T98" fmla="*/ 40 w 78"/>
                <a:gd name="T99" fmla="*/ 25 h 78"/>
                <a:gd name="T100" fmla="*/ 53 w 78"/>
                <a:gd name="T101" fmla="*/ 39 h 78"/>
                <a:gd name="T102" fmla="*/ 39 w 78"/>
                <a:gd name="T103" fmla="*/ 52 h 78"/>
                <a:gd name="T104" fmla="*/ 26 w 78"/>
                <a:gd name="T105" fmla="*/ 38 h 78"/>
                <a:gd name="T106" fmla="*/ 40 w 78"/>
                <a:gd name="T107" fmla="*/ 25 h 78"/>
                <a:gd name="T108" fmla="*/ 40 w 78"/>
                <a:gd name="T109" fmla="*/ 25 h 78"/>
                <a:gd name="T110" fmla="*/ 40 w 78"/>
                <a:gd name="T1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78">
                  <a:moveTo>
                    <a:pt x="5" y="31"/>
                  </a:moveTo>
                  <a:cubicBezTo>
                    <a:pt x="2" y="31"/>
                    <a:pt x="0" y="33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9"/>
                    <a:pt x="10" y="52"/>
                    <a:pt x="12" y="5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9"/>
                    <a:pt x="8" y="62"/>
                    <a:pt x="9" y="6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70"/>
                    <a:pt x="18" y="70"/>
                    <a:pt x="20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6" y="67"/>
                    <a:pt x="28" y="68"/>
                    <a:pt x="30" y="69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6"/>
                    <a:pt x="33" y="78"/>
                    <a:pt x="36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6"/>
                    <a:pt x="47" y="7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50" y="69"/>
                    <a:pt x="52" y="68"/>
                    <a:pt x="55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3" y="70"/>
                    <a:pt x="65" y="68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1" y="63"/>
                    <a:pt x="71" y="60"/>
                    <a:pt x="69" y="5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8" y="52"/>
                    <a:pt x="69" y="50"/>
                    <a:pt x="70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7"/>
                    <a:pt x="78" y="45"/>
                    <a:pt x="78" y="42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4"/>
                    <a:pt x="76" y="31"/>
                    <a:pt x="74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8"/>
                    <a:pt x="69" y="26"/>
                    <a:pt x="67" y="2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19"/>
                    <a:pt x="71" y="16"/>
                    <a:pt x="69" y="14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8"/>
                    <a:pt x="61" y="8"/>
                    <a:pt x="58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10"/>
                    <a:pt x="51" y="9"/>
                    <a:pt x="48" y="8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5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8"/>
                    <a:pt x="26" y="10"/>
                    <a:pt x="24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7"/>
                    <a:pt x="16" y="7"/>
                    <a:pt x="14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8" y="18"/>
                    <a:pt x="10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5"/>
                    <a:pt x="10" y="28"/>
                    <a:pt x="9" y="30"/>
                  </a:cubicBezTo>
                  <a:lnTo>
                    <a:pt x="5" y="31"/>
                  </a:lnTo>
                  <a:close/>
                  <a:moveTo>
                    <a:pt x="40" y="25"/>
                  </a:moveTo>
                  <a:cubicBezTo>
                    <a:pt x="47" y="25"/>
                    <a:pt x="54" y="31"/>
                    <a:pt x="53" y="39"/>
                  </a:cubicBezTo>
                  <a:cubicBezTo>
                    <a:pt x="53" y="46"/>
                    <a:pt x="47" y="53"/>
                    <a:pt x="39" y="52"/>
                  </a:cubicBezTo>
                  <a:cubicBezTo>
                    <a:pt x="32" y="52"/>
                    <a:pt x="26" y="46"/>
                    <a:pt x="26" y="38"/>
                  </a:cubicBezTo>
                  <a:cubicBezTo>
                    <a:pt x="26" y="31"/>
                    <a:pt x="32" y="25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206"/>
            <p:cNvSpPr>
              <a:spLocks noEditPoints="1"/>
            </p:cNvSpPr>
            <p:nvPr/>
          </p:nvSpPr>
          <p:spPr bwMode="auto">
            <a:xfrm>
              <a:off x="9742063" y="3791755"/>
              <a:ext cx="246613" cy="211806"/>
            </a:xfrm>
            <a:custGeom>
              <a:avLst/>
              <a:gdLst>
                <a:gd name="T0" fmla="*/ 71 w 141"/>
                <a:gd name="T1" fmla="*/ 0 h 121"/>
                <a:gd name="T2" fmla="*/ 0 w 141"/>
                <a:gd name="T3" fmla="*/ 55 h 121"/>
                <a:gd name="T4" fmla="*/ 19 w 141"/>
                <a:gd name="T5" fmla="*/ 92 h 121"/>
                <a:gd name="T6" fmla="*/ 10 w 141"/>
                <a:gd name="T7" fmla="*/ 121 h 121"/>
                <a:gd name="T8" fmla="*/ 45 w 141"/>
                <a:gd name="T9" fmla="*/ 106 h 121"/>
                <a:gd name="T10" fmla="*/ 71 w 141"/>
                <a:gd name="T11" fmla="*/ 110 h 121"/>
                <a:gd name="T12" fmla="*/ 141 w 141"/>
                <a:gd name="T13" fmla="*/ 55 h 121"/>
                <a:gd name="T14" fmla="*/ 71 w 141"/>
                <a:gd name="T15" fmla="*/ 0 h 121"/>
                <a:gd name="T16" fmla="*/ 71 w 141"/>
                <a:gd name="T17" fmla="*/ 0 h 121"/>
                <a:gd name="T18" fmla="*/ 71 w 14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21">
                  <a:moveTo>
                    <a:pt x="71" y="0"/>
                  </a:moveTo>
                  <a:cubicBezTo>
                    <a:pt x="32" y="0"/>
                    <a:pt x="0" y="25"/>
                    <a:pt x="0" y="55"/>
                  </a:cubicBezTo>
                  <a:cubicBezTo>
                    <a:pt x="0" y="70"/>
                    <a:pt x="7" y="83"/>
                    <a:pt x="19" y="92"/>
                  </a:cubicBezTo>
                  <a:cubicBezTo>
                    <a:pt x="19" y="102"/>
                    <a:pt x="17" y="115"/>
                    <a:pt x="10" y="121"/>
                  </a:cubicBezTo>
                  <a:cubicBezTo>
                    <a:pt x="23" y="121"/>
                    <a:pt x="37" y="113"/>
                    <a:pt x="45" y="106"/>
                  </a:cubicBezTo>
                  <a:cubicBezTo>
                    <a:pt x="53" y="109"/>
                    <a:pt x="61" y="110"/>
                    <a:pt x="71" y="110"/>
                  </a:cubicBezTo>
                  <a:cubicBezTo>
                    <a:pt x="109" y="110"/>
                    <a:pt x="141" y="85"/>
                    <a:pt x="141" y="55"/>
                  </a:cubicBezTo>
                  <a:cubicBezTo>
                    <a:pt x="141" y="25"/>
                    <a:pt x="109" y="0"/>
                    <a:pt x="71" y="0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207"/>
            <p:cNvSpPr>
              <a:spLocks noEditPoints="1"/>
            </p:cNvSpPr>
            <p:nvPr/>
          </p:nvSpPr>
          <p:spPr bwMode="auto">
            <a:xfrm>
              <a:off x="8454935" y="3154856"/>
              <a:ext cx="245132" cy="213287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9 w 140"/>
                <a:gd name="T5" fmla="*/ 93 h 122"/>
                <a:gd name="T6" fmla="*/ 9 w 140"/>
                <a:gd name="T7" fmla="*/ 122 h 122"/>
                <a:gd name="T8" fmla="*/ 44 w 140"/>
                <a:gd name="T9" fmla="*/ 106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9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3" y="122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9" y="110"/>
                    <a:pt x="140" y="86"/>
                    <a:pt x="140" y="55"/>
                  </a:cubicBezTo>
                  <a:cubicBezTo>
                    <a:pt x="140" y="25"/>
                    <a:pt x="109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6519798" y="3625865"/>
              <a:ext cx="245132" cy="211806"/>
            </a:xfrm>
            <a:custGeom>
              <a:avLst/>
              <a:gdLst>
                <a:gd name="T0" fmla="*/ 70 w 140"/>
                <a:gd name="T1" fmla="*/ 0 h 121"/>
                <a:gd name="T2" fmla="*/ 0 w 140"/>
                <a:gd name="T3" fmla="*/ 55 h 121"/>
                <a:gd name="T4" fmla="*/ 18 w 140"/>
                <a:gd name="T5" fmla="*/ 92 h 121"/>
                <a:gd name="T6" fmla="*/ 9 w 140"/>
                <a:gd name="T7" fmla="*/ 121 h 121"/>
                <a:gd name="T8" fmla="*/ 44 w 140"/>
                <a:gd name="T9" fmla="*/ 106 h 121"/>
                <a:gd name="T10" fmla="*/ 70 w 140"/>
                <a:gd name="T11" fmla="*/ 110 h 121"/>
                <a:gd name="T12" fmla="*/ 140 w 140"/>
                <a:gd name="T13" fmla="*/ 55 h 121"/>
                <a:gd name="T14" fmla="*/ 70 w 140"/>
                <a:gd name="T15" fmla="*/ 0 h 121"/>
                <a:gd name="T16" fmla="*/ 70 w 140"/>
                <a:gd name="T17" fmla="*/ 0 h 121"/>
                <a:gd name="T18" fmla="*/ 70 w 14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1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69"/>
                    <a:pt x="7" y="83"/>
                    <a:pt x="18" y="92"/>
                  </a:cubicBezTo>
                  <a:cubicBezTo>
                    <a:pt x="18" y="102"/>
                    <a:pt x="16" y="115"/>
                    <a:pt x="9" y="121"/>
                  </a:cubicBezTo>
                  <a:cubicBezTo>
                    <a:pt x="22" y="121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5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09"/>
            <p:cNvSpPr>
              <a:spLocks noEditPoints="1"/>
            </p:cNvSpPr>
            <p:nvPr/>
          </p:nvSpPr>
          <p:spPr bwMode="auto">
            <a:xfrm>
              <a:off x="7577347" y="2548321"/>
              <a:ext cx="245132" cy="214028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8 w 140"/>
                <a:gd name="T5" fmla="*/ 93 h 122"/>
                <a:gd name="T6" fmla="*/ 9 w 140"/>
                <a:gd name="T7" fmla="*/ 122 h 122"/>
                <a:gd name="T8" fmla="*/ 44 w 140"/>
                <a:gd name="T9" fmla="*/ 107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8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2" y="122"/>
                    <a:pt x="36" y="113"/>
                    <a:pt x="44" y="107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6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8619343" y="2658667"/>
              <a:ext cx="65171" cy="65171"/>
            </a:xfrm>
            <a:custGeom>
              <a:avLst/>
              <a:gdLst>
                <a:gd name="T0" fmla="*/ 1 w 37"/>
                <a:gd name="T1" fmla="*/ 30 h 37"/>
                <a:gd name="T2" fmla="*/ 7 w 37"/>
                <a:gd name="T3" fmla="*/ 36 h 37"/>
                <a:gd name="T4" fmla="*/ 10 w 37"/>
                <a:gd name="T5" fmla="*/ 36 h 37"/>
                <a:gd name="T6" fmla="*/ 18 w 37"/>
                <a:gd name="T7" fmla="*/ 28 h 37"/>
                <a:gd name="T8" fmla="*/ 27 w 37"/>
                <a:gd name="T9" fmla="*/ 36 h 37"/>
                <a:gd name="T10" fmla="*/ 30 w 37"/>
                <a:gd name="T11" fmla="*/ 36 h 37"/>
                <a:gd name="T12" fmla="*/ 36 w 37"/>
                <a:gd name="T13" fmla="*/ 30 h 37"/>
                <a:gd name="T14" fmla="*/ 36 w 37"/>
                <a:gd name="T15" fmla="*/ 27 h 37"/>
                <a:gd name="T16" fmla="*/ 28 w 37"/>
                <a:gd name="T17" fmla="*/ 19 h 37"/>
                <a:gd name="T18" fmla="*/ 36 w 37"/>
                <a:gd name="T19" fmla="*/ 10 h 37"/>
                <a:gd name="T20" fmla="*/ 36 w 37"/>
                <a:gd name="T21" fmla="*/ 7 h 37"/>
                <a:gd name="T22" fmla="*/ 30 w 37"/>
                <a:gd name="T23" fmla="*/ 1 h 37"/>
                <a:gd name="T24" fmla="*/ 27 w 37"/>
                <a:gd name="T25" fmla="*/ 1 h 37"/>
                <a:gd name="T26" fmla="*/ 18 w 37"/>
                <a:gd name="T27" fmla="*/ 10 h 37"/>
                <a:gd name="T28" fmla="*/ 10 w 37"/>
                <a:gd name="T29" fmla="*/ 1 h 37"/>
                <a:gd name="T30" fmla="*/ 7 w 37"/>
                <a:gd name="T31" fmla="*/ 1 h 37"/>
                <a:gd name="T32" fmla="*/ 1 w 37"/>
                <a:gd name="T33" fmla="*/ 7 h 37"/>
                <a:gd name="T34" fmla="*/ 1 w 37"/>
                <a:gd name="T35" fmla="*/ 10 h 37"/>
                <a:gd name="T36" fmla="*/ 9 w 37"/>
                <a:gd name="T37" fmla="*/ 19 h 37"/>
                <a:gd name="T38" fmla="*/ 1 w 37"/>
                <a:gd name="T39" fmla="*/ 27 h 37"/>
                <a:gd name="T40" fmla="*/ 1 w 37"/>
                <a:gd name="T41" fmla="*/ 30 h 37"/>
                <a:gd name="T42" fmla="*/ 1 w 37"/>
                <a:gd name="T43" fmla="*/ 30 h 37"/>
                <a:gd name="T44" fmla="*/ 1 w 37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1" y="3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9" y="37"/>
                    <a:pt x="10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9" y="37"/>
                    <a:pt x="30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9"/>
                    <a:pt x="37" y="8"/>
                    <a:pt x="36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11"/>
            <p:cNvSpPr>
              <a:spLocks noEditPoints="1"/>
            </p:cNvSpPr>
            <p:nvPr/>
          </p:nvSpPr>
          <p:spPr bwMode="auto">
            <a:xfrm>
              <a:off x="8756351" y="2749759"/>
              <a:ext cx="64430" cy="65171"/>
            </a:xfrm>
            <a:custGeom>
              <a:avLst/>
              <a:gdLst>
                <a:gd name="T0" fmla="*/ 8 w 37"/>
                <a:gd name="T1" fmla="*/ 1 h 37"/>
                <a:gd name="T2" fmla="*/ 1 w 37"/>
                <a:gd name="T3" fmla="*/ 7 h 37"/>
                <a:gd name="T4" fmla="*/ 1 w 37"/>
                <a:gd name="T5" fmla="*/ 10 h 37"/>
                <a:gd name="T6" fmla="*/ 10 w 37"/>
                <a:gd name="T7" fmla="*/ 18 h 37"/>
                <a:gd name="T8" fmla="*/ 1 w 37"/>
                <a:gd name="T9" fmla="*/ 27 h 37"/>
                <a:gd name="T10" fmla="*/ 1 w 37"/>
                <a:gd name="T11" fmla="*/ 30 h 37"/>
                <a:gd name="T12" fmla="*/ 8 w 37"/>
                <a:gd name="T13" fmla="*/ 36 h 37"/>
                <a:gd name="T14" fmla="*/ 10 w 37"/>
                <a:gd name="T15" fmla="*/ 36 h 37"/>
                <a:gd name="T16" fmla="*/ 19 w 37"/>
                <a:gd name="T17" fmla="*/ 28 h 37"/>
                <a:gd name="T18" fmla="*/ 27 w 37"/>
                <a:gd name="T19" fmla="*/ 36 h 37"/>
                <a:gd name="T20" fmla="*/ 30 w 37"/>
                <a:gd name="T21" fmla="*/ 36 h 37"/>
                <a:gd name="T22" fmla="*/ 37 w 37"/>
                <a:gd name="T23" fmla="*/ 30 h 37"/>
                <a:gd name="T24" fmla="*/ 37 w 37"/>
                <a:gd name="T25" fmla="*/ 27 h 37"/>
                <a:gd name="T26" fmla="*/ 28 w 37"/>
                <a:gd name="T27" fmla="*/ 18 h 37"/>
                <a:gd name="T28" fmla="*/ 37 w 37"/>
                <a:gd name="T29" fmla="*/ 10 h 37"/>
                <a:gd name="T30" fmla="*/ 37 w 37"/>
                <a:gd name="T31" fmla="*/ 7 h 37"/>
                <a:gd name="T32" fmla="*/ 30 w 37"/>
                <a:gd name="T33" fmla="*/ 1 h 37"/>
                <a:gd name="T34" fmla="*/ 28 w 37"/>
                <a:gd name="T35" fmla="*/ 1 h 37"/>
                <a:gd name="T36" fmla="*/ 19 w 37"/>
                <a:gd name="T37" fmla="*/ 9 h 37"/>
                <a:gd name="T38" fmla="*/ 10 w 37"/>
                <a:gd name="T39" fmla="*/ 1 h 37"/>
                <a:gd name="T40" fmla="*/ 8 w 37"/>
                <a:gd name="T41" fmla="*/ 1 h 37"/>
                <a:gd name="T42" fmla="*/ 8 w 37"/>
                <a:gd name="T43" fmla="*/ 1 h 37"/>
                <a:gd name="T44" fmla="*/ 8 w 37"/>
                <a:gd name="T4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8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10" y="37"/>
                    <a:pt x="10" y="3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30" y="37"/>
                    <a:pt x="30" y="36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8"/>
                    <a:pt x="37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8" y="0"/>
                    <a:pt x="28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12"/>
            <p:cNvSpPr>
              <a:spLocks noEditPoints="1"/>
            </p:cNvSpPr>
            <p:nvPr/>
          </p:nvSpPr>
          <p:spPr bwMode="auto">
            <a:xfrm>
              <a:off x="8651188" y="2820114"/>
              <a:ext cx="73317" cy="73317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13"/>
            <p:cNvSpPr>
              <a:spLocks noEditPoints="1"/>
            </p:cNvSpPr>
            <p:nvPr/>
          </p:nvSpPr>
          <p:spPr bwMode="auto">
            <a:xfrm>
              <a:off x="8782271" y="2614973"/>
              <a:ext cx="73317" cy="74058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4"/>
            <p:cNvSpPr>
              <a:spLocks noEditPoints="1"/>
            </p:cNvSpPr>
            <p:nvPr/>
          </p:nvSpPr>
          <p:spPr bwMode="auto">
            <a:xfrm>
              <a:off x="8689699" y="2676441"/>
              <a:ext cx="87388" cy="133304"/>
            </a:xfrm>
            <a:custGeom>
              <a:avLst/>
              <a:gdLst>
                <a:gd name="T0" fmla="*/ 18 w 50"/>
                <a:gd name="T1" fmla="*/ 29 h 76"/>
                <a:gd name="T2" fmla="*/ 6 w 50"/>
                <a:gd name="T3" fmla="*/ 51 h 76"/>
                <a:gd name="T4" fmla="*/ 0 w 50"/>
                <a:gd name="T5" fmla="*/ 73 h 76"/>
                <a:gd name="T6" fmla="*/ 2 w 50"/>
                <a:gd name="T7" fmla="*/ 76 h 76"/>
                <a:gd name="T8" fmla="*/ 2 w 50"/>
                <a:gd name="T9" fmla="*/ 76 h 76"/>
                <a:gd name="T10" fmla="*/ 5 w 50"/>
                <a:gd name="T11" fmla="*/ 73 h 76"/>
                <a:gd name="T12" fmla="*/ 11 w 50"/>
                <a:gd name="T13" fmla="*/ 53 h 76"/>
                <a:gd name="T14" fmla="*/ 22 w 50"/>
                <a:gd name="T15" fmla="*/ 32 h 76"/>
                <a:gd name="T16" fmla="*/ 41 w 50"/>
                <a:gd name="T17" fmla="*/ 11 h 76"/>
                <a:gd name="T18" fmla="*/ 44 w 50"/>
                <a:gd name="T19" fmla="*/ 15 h 76"/>
                <a:gd name="T20" fmla="*/ 49 w 50"/>
                <a:gd name="T21" fmla="*/ 2 h 76"/>
                <a:gd name="T22" fmla="*/ 48 w 50"/>
                <a:gd name="T23" fmla="*/ 0 h 76"/>
                <a:gd name="T24" fmla="*/ 34 w 50"/>
                <a:gd name="T25" fmla="*/ 2 h 76"/>
                <a:gd name="T26" fmla="*/ 38 w 50"/>
                <a:gd name="T27" fmla="*/ 6 h 76"/>
                <a:gd name="T28" fmla="*/ 18 w 50"/>
                <a:gd name="T29" fmla="*/ 29 h 76"/>
                <a:gd name="T30" fmla="*/ 18 w 50"/>
                <a:gd name="T31" fmla="*/ 29 h 76"/>
                <a:gd name="T32" fmla="*/ 18 w 50"/>
                <a:gd name="T3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6">
                  <a:moveTo>
                    <a:pt x="18" y="29"/>
                  </a:moveTo>
                  <a:cubicBezTo>
                    <a:pt x="13" y="36"/>
                    <a:pt x="9" y="43"/>
                    <a:pt x="6" y="51"/>
                  </a:cubicBezTo>
                  <a:cubicBezTo>
                    <a:pt x="0" y="63"/>
                    <a:pt x="0" y="72"/>
                    <a:pt x="0" y="73"/>
                  </a:cubicBezTo>
                  <a:cubicBezTo>
                    <a:pt x="0" y="74"/>
                    <a:pt x="1" y="75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76"/>
                    <a:pt x="5" y="74"/>
                    <a:pt x="5" y="73"/>
                  </a:cubicBezTo>
                  <a:cubicBezTo>
                    <a:pt x="5" y="73"/>
                    <a:pt x="6" y="65"/>
                    <a:pt x="11" y="53"/>
                  </a:cubicBezTo>
                  <a:cubicBezTo>
                    <a:pt x="13" y="45"/>
                    <a:pt x="17" y="38"/>
                    <a:pt x="22" y="32"/>
                  </a:cubicBezTo>
                  <a:cubicBezTo>
                    <a:pt x="27" y="24"/>
                    <a:pt x="34" y="17"/>
                    <a:pt x="41" y="11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13"/>
                    <a:pt x="23" y="21"/>
                    <a:pt x="18" y="29"/>
                  </a:cubicBezTo>
                  <a:close/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15"/>
            <p:cNvSpPr>
              <a:spLocks noEditPoints="1"/>
            </p:cNvSpPr>
            <p:nvPr/>
          </p:nvSpPr>
          <p:spPr bwMode="auto">
            <a:xfrm>
              <a:off x="8575649" y="2600902"/>
              <a:ext cx="75539" cy="225877"/>
            </a:xfrm>
            <a:custGeom>
              <a:avLst/>
              <a:gdLst>
                <a:gd name="T0" fmla="*/ 1 w 43"/>
                <a:gd name="T1" fmla="*/ 59 h 129"/>
                <a:gd name="T2" fmla="*/ 12 w 43"/>
                <a:gd name="T3" fmla="*/ 96 h 129"/>
                <a:gd name="T4" fmla="*/ 38 w 43"/>
                <a:gd name="T5" fmla="*/ 128 h 129"/>
                <a:gd name="T6" fmla="*/ 40 w 43"/>
                <a:gd name="T7" fmla="*/ 129 h 129"/>
                <a:gd name="T8" fmla="*/ 42 w 43"/>
                <a:gd name="T9" fmla="*/ 128 h 129"/>
                <a:gd name="T10" fmla="*/ 42 w 43"/>
                <a:gd name="T11" fmla="*/ 124 h 129"/>
                <a:gd name="T12" fmla="*/ 17 w 43"/>
                <a:gd name="T13" fmla="*/ 94 h 129"/>
                <a:gd name="T14" fmla="*/ 7 w 43"/>
                <a:gd name="T15" fmla="*/ 58 h 129"/>
                <a:gd name="T16" fmla="*/ 15 w 43"/>
                <a:gd name="T17" fmla="*/ 13 h 129"/>
                <a:gd name="T18" fmla="*/ 20 w 43"/>
                <a:gd name="T19" fmla="*/ 15 h 129"/>
                <a:gd name="T20" fmla="*/ 19 w 43"/>
                <a:gd name="T21" fmla="*/ 1 h 129"/>
                <a:gd name="T22" fmla="*/ 17 w 43"/>
                <a:gd name="T23" fmla="*/ 1 h 129"/>
                <a:gd name="T24" fmla="*/ 6 w 43"/>
                <a:gd name="T25" fmla="*/ 8 h 129"/>
                <a:gd name="T26" fmla="*/ 10 w 43"/>
                <a:gd name="T27" fmla="*/ 11 h 129"/>
                <a:gd name="T28" fmla="*/ 1 w 43"/>
                <a:gd name="T29" fmla="*/ 59 h 129"/>
                <a:gd name="T30" fmla="*/ 1 w 43"/>
                <a:gd name="T31" fmla="*/ 59 h 129"/>
                <a:gd name="T32" fmla="*/ 1 w 43"/>
                <a:gd name="T33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29">
                  <a:moveTo>
                    <a:pt x="1" y="59"/>
                  </a:moveTo>
                  <a:cubicBezTo>
                    <a:pt x="2" y="72"/>
                    <a:pt x="6" y="84"/>
                    <a:pt x="12" y="96"/>
                  </a:cubicBezTo>
                  <a:cubicBezTo>
                    <a:pt x="23" y="117"/>
                    <a:pt x="38" y="128"/>
                    <a:pt x="38" y="128"/>
                  </a:cubicBezTo>
                  <a:cubicBezTo>
                    <a:pt x="39" y="129"/>
                    <a:pt x="39" y="129"/>
                    <a:pt x="40" y="129"/>
                  </a:cubicBezTo>
                  <a:cubicBezTo>
                    <a:pt x="41" y="129"/>
                    <a:pt x="42" y="129"/>
                    <a:pt x="42" y="128"/>
                  </a:cubicBezTo>
                  <a:cubicBezTo>
                    <a:pt x="43" y="127"/>
                    <a:pt x="43" y="125"/>
                    <a:pt x="42" y="124"/>
                  </a:cubicBezTo>
                  <a:cubicBezTo>
                    <a:pt x="42" y="124"/>
                    <a:pt x="27" y="113"/>
                    <a:pt x="17" y="94"/>
                  </a:cubicBezTo>
                  <a:cubicBezTo>
                    <a:pt x="11" y="82"/>
                    <a:pt x="7" y="70"/>
                    <a:pt x="7" y="58"/>
                  </a:cubicBezTo>
                  <a:cubicBezTo>
                    <a:pt x="6" y="43"/>
                    <a:pt x="9" y="28"/>
                    <a:pt x="15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27"/>
                    <a:pt x="0" y="43"/>
                    <a:pt x="1" y="59"/>
                  </a:cubicBezTo>
                  <a:close/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6"/>
            <p:cNvSpPr>
              <a:spLocks noEditPoints="1"/>
            </p:cNvSpPr>
            <p:nvPr/>
          </p:nvSpPr>
          <p:spPr bwMode="auto">
            <a:xfrm>
              <a:off x="10043480" y="5366229"/>
              <a:ext cx="372512" cy="373253"/>
            </a:xfrm>
            <a:custGeom>
              <a:avLst/>
              <a:gdLst>
                <a:gd name="T0" fmla="*/ 0 w 213"/>
                <a:gd name="T1" fmla="*/ 207 h 213"/>
                <a:gd name="T2" fmla="*/ 7 w 213"/>
                <a:gd name="T3" fmla="*/ 213 h 213"/>
                <a:gd name="T4" fmla="*/ 81 w 213"/>
                <a:gd name="T5" fmla="*/ 213 h 213"/>
                <a:gd name="T6" fmla="*/ 81 w 213"/>
                <a:gd name="T7" fmla="*/ 152 h 213"/>
                <a:gd name="T8" fmla="*/ 90 w 213"/>
                <a:gd name="T9" fmla="*/ 142 h 213"/>
                <a:gd name="T10" fmla="*/ 121 w 213"/>
                <a:gd name="T11" fmla="*/ 142 h 213"/>
                <a:gd name="T12" fmla="*/ 132 w 213"/>
                <a:gd name="T13" fmla="*/ 152 h 213"/>
                <a:gd name="T14" fmla="*/ 132 w 213"/>
                <a:gd name="T15" fmla="*/ 213 h 213"/>
                <a:gd name="T16" fmla="*/ 205 w 213"/>
                <a:gd name="T17" fmla="*/ 213 h 213"/>
                <a:gd name="T18" fmla="*/ 213 w 213"/>
                <a:gd name="T19" fmla="*/ 205 h 213"/>
                <a:gd name="T20" fmla="*/ 213 w 213"/>
                <a:gd name="T21" fmla="*/ 92 h 213"/>
                <a:gd name="T22" fmla="*/ 110 w 213"/>
                <a:gd name="T23" fmla="*/ 0 h 213"/>
                <a:gd name="T24" fmla="*/ 0 w 213"/>
                <a:gd name="T25" fmla="*/ 92 h 213"/>
                <a:gd name="T26" fmla="*/ 0 w 213"/>
                <a:gd name="T27" fmla="*/ 207 h 213"/>
                <a:gd name="T28" fmla="*/ 0 w 213"/>
                <a:gd name="T29" fmla="*/ 207 h 213"/>
                <a:gd name="T30" fmla="*/ 0 w 213"/>
                <a:gd name="T31" fmla="*/ 2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213">
                  <a:moveTo>
                    <a:pt x="0" y="207"/>
                  </a:moveTo>
                  <a:cubicBezTo>
                    <a:pt x="0" y="207"/>
                    <a:pt x="0" y="213"/>
                    <a:pt x="7" y="213"/>
                  </a:cubicBezTo>
                  <a:cubicBezTo>
                    <a:pt x="15" y="213"/>
                    <a:pt x="81" y="213"/>
                    <a:pt x="81" y="213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0" y="142"/>
                    <a:pt x="90" y="142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33" y="142"/>
                    <a:pt x="132" y="152"/>
                    <a:pt x="132" y="152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205" y="213"/>
                    <a:pt x="205" y="213"/>
                    <a:pt x="205" y="213"/>
                  </a:cubicBezTo>
                  <a:cubicBezTo>
                    <a:pt x="213" y="213"/>
                    <a:pt x="213" y="205"/>
                    <a:pt x="213" y="205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207"/>
                  </a:lnTo>
                  <a:close/>
                  <a:moveTo>
                    <a:pt x="0" y="207"/>
                  </a:move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9973124" y="5278841"/>
              <a:ext cx="519887" cy="262906"/>
            </a:xfrm>
            <a:custGeom>
              <a:avLst/>
              <a:gdLst>
                <a:gd name="T0" fmla="*/ 0 w 297"/>
                <a:gd name="T1" fmla="*/ 133 h 150"/>
                <a:gd name="T2" fmla="*/ 30 w 297"/>
                <a:gd name="T3" fmla="*/ 133 h 150"/>
                <a:gd name="T4" fmla="*/ 151 w 297"/>
                <a:gd name="T5" fmla="*/ 31 h 150"/>
                <a:gd name="T6" fmla="*/ 264 w 297"/>
                <a:gd name="T7" fmla="*/ 133 h 150"/>
                <a:gd name="T8" fmla="*/ 297 w 297"/>
                <a:gd name="T9" fmla="*/ 133 h 150"/>
                <a:gd name="T10" fmla="*/ 151 w 297"/>
                <a:gd name="T11" fmla="*/ 0 h 150"/>
                <a:gd name="T12" fmla="*/ 0 w 297"/>
                <a:gd name="T13" fmla="*/ 133 h 150"/>
                <a:gd name="T14" fmla="*/ 0 w 297"/>
                <a:gd name="T15" fmla="*/ 133 h 150"/>
                <a:gd name="T16" fmla="*/ 0 w 297"/>
                <a:gd name="T1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150">
                  <a:moveTo>
                    <a:pt x="0" y="133"/>
                  </a:moveTo>
                  <a:cubicBezTo>
                    <a:pt x="0" y="133"/>
                    <a:pt x="9" y="150"/>
                    <a:pt x="30" y="133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264" y="133"/>
                    <a:pt x="264" y="133"/>
                    <a:pt x="264" y="133"/>
                  </a:cubicBezTo>
                  <a:cubicBezTo>
                    <a:pt x="288" y="149"/>
                    <a:pt x="297" y="133"/>
                    <a:pt x="297" y="13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0" y="133"/>
                  </a:lnTo>
                  <a:close/>
                  <a:moveTo>
                    <a:pt x="0" y="133"/>
                  </a:moveTo>
                  <a:cubicBezTo>
                    <a:pt x="0" y="133"/>
                    <a:pt x="0" y="133"/>
                    <a:pt x="0" y="1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8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close/>
                  <a:moveTo>
                    <a:pt x="71" y="0"/>
                  </a:move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9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moveTo>
                    <a:pt x="71" y="0"/>
                  </a:moveTo>
                  <a:lnTo>
                    <a:pt x="7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20"/>
            <p:cNvSpPr>
              <a:spLocks noEditPoints="1"/>
            </p:cNvSpPr>
            <p:nvPr/>
          </p:nvSpPr>
          <p:spPr bwMode="auto">
            <a:xfrm>
              <a:off x="7164103" y="3597723"/>
              <a:ext cx="135526" cy="134786"/>
            </a:xfrm>
            <a:custGeom>
              <a:avLst/>
              <a:gdLst>
                <a:gd name="T0" fmla="*/ 77 w 77"/>
                <a:gd name="T1" fmla="*/ 38 h 77"/>
                <a:gd name="T2" fmla="*/ 39 w 77"/>
                <a:gd name="T3" fmla="*/ 77 h 77"/>
                <a:gd name="T4" fmla="*/ 0 w 77"/>
                <a:gd name="T5" fmla="*/ 38 h 77"/>
                <a:gd name="T6" fmla="*/ 39 w 77"/>
                <a:gd name="T7" fmla="*/ 0 h 77"/>
                <a:gd name="T8" fmla="*/ 77 w 77"/>
                <a:gd name="T9" fmla="*/ 38 h 77"/>
                <a:gd name="T10" fmla="*/ 77 w 77"/>
                <a:gd name="T11" fmla="*/ 38 h 77"/>
                <a:gd name="T12" fmla="*/ 77 w 77"/>
                <a:gd name="T1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60"/>
                    <a:pt x="60" y="77"/>
                    <a:pt x="39" y="77"/>
                  </a:cubicBez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7" y="17"/>
                    <a:pt x="77" y="38"/>
                  </a:cubicBezTo>
                  <a:close/>
                  <a:moveTo>
                    <a:pt x="77" y="38"/>
                  </a:moveTo>
                  <a:cubicBezTo>
                    <a:pt x="77" y="38"/>
                    <a:pt x="77" y="38"/>
                    <a:pt x="77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7164103" y="3439980"/>
              <a:ext cx="292529" cy="292529"/>
            </a:xfrm>
            <a:custGeom>
              <a:avLst/>
              <a:gdLst>
                <a:gd name="T0" fmla="*/ 128 w 167"/>
                <a:gd name="T1" fmla="*/ 148 h 167"/>
                <a:gd name="T2" fmla="*/ 148 w 167"/>
                <a:gd name="T3" fmla="*/ 167 h 167"/>
                <a:gd name="T4" fmla="*/ 167 w 167"/>
                <a:gd name="T5" fmla="*/ 148 h 167"/>
                <a:gd name="T6" fmla="*/ 19 w 167"/>
                <a:gd name="T7" fmla="*/ 0 h 167"/>
                <a:gd name="T8" fmla="*/ 0 w 167"/>
                <a:gd name="T9" fmla="*/ 19 h 167"/>
                <a:gd name="T10" fmla="*/ 19 w 167"/>
                <a:gd name="T11" fmla="*/ 38 h 167"/>
                <a:gd name="T12" fmla="*/ 128 w 167"/>
                <a:gd name="T13" fmla="*/ 148 h 167"/>
                <a:gd name="T14" fmla="*/ 128 w 167"/>
                <a:gd name="T15" fmla="*/ 148 h 167"/>
                <a:gd name="T16" fmla="*/ 128 w 167"/>
                <a:gd name="T17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28" y="148"/>
                  </a:moveTo>
                  <a:cubicBezTo>
                    <a:pt x="128" y="158"/>
                    <a:pt x="137" y="167"/>
                    <a:pt x="148" y="167"/>
                  </a:cubicBezTo>
                  <a:cubicBezTo>
                    <a:pt x="158" y="167"/>
                    <a:pt x="167" y="158"/>
                    <a:pt x="167" y="148"/>
                  </a:cubicBezTo>
                  <a:cubicBezTo>
                    <a:pt x="167" y="66"/>
                    <a:pt x="10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79" y="38"/>
                    <a:pt x="128" y="88"/>
                    <a:pt x="128" y="148"/>
                  </a:cubicBezTo>
                  <a:close/>
                  <a:moveTo>
                    <a:pt x="128" y="148"/>
                  </a:moveTo>
                  <a:cubicBezTo>
                    <a:pt x="128" y="148"/>
                    <a:pt x="128" y="148"/>
                    <a:pt x="12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2"/>
            <p:cNvSpPr>
              <a:spLocks noEditPoints="1"/>
            </p:cNvSpPr>
            <p:nvPr/>
          </p:nvSpPr>
          <p:spPr bwMode="auto">
            <a:xfrm>
              <a:off x="7164103" y="3315562"/>
              <a:ext cx="416947" cy="416947"/>
            </a:xfrm>
            <a:custGeom>
              <a:avLst/>
              <a:gdLst>
                <a:gd name="T0" fmla="*/ 219 w 238"/>
                <a:gd name="T1" fmla="*/ 238 h 238"/>
                <a:gd name="T2" fmla="*/ 238 w 238"/>
                <a:gd name="T3" fmla="*/ 219 h 238"/>
                <a:gd name="T4" fmla="*/ 19 w 238"/>
                <a:gd name="T5" fmla="*/ 0 h 238"/>
                <a:gd name="T6" fmla="*/ 0 w 238"/>
                <a:gd name="T7" fmla="*/ 19 h 238"/>
                <a:gd name="T8" fmla="*/ 19 w 238"/>
                <a:gd name="T9" fmla="*/ 38 h 238"/>
                <a:gd name="T10" fmla="*/ 199 w 238"/>
                <a:gd name="T11" fmla="*/ 219 h 238"/>
                <a:gd name="T12" fmla="*/ 219 w 238"/>
                <a:gd name="T13" fmla="*/ 238 h 238"/>
                <a:gd name="T14" fmla="*/ 219 w 238"/>
                <a:gd name="T15" fmla="*/ 238 h 238"/>
                <a:gd name="T16" fmla="*/ 219 w 238"/>
                <a:gd name="T1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38">
                  <a:moveTo>
                    <a:pt x="219" y="238"/>
                  </a:moveTo>
                  <a:cubicBezTo>
                    <a:pt x="229" y="238"/>
                    <a:pt x="238" y="229"/>
                    <a:pt x="238" y="219"/>
                  </a:cubicBezTo>
                  <a:cubicBezTo>
                    <a:pt x="238" y="98"/>
                    <a:pt x="14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119" y="38"/>
                    <a:pt x="199" y="119"/>
                    <a:pt x="199" y="219"/>
                  </a:cubicBezTo>
                  <a:cubicBezTo>
                    <a:pt x="199" y="229"/>
                    <a:pt x="208" y="238"/>
                    <a:pt x="219" y="238"/>
                  </a:cubicBezTo>
                  <a:close/>
                  <a:moveTo>
                    <a:pt x="219" y="238"/>
                  </a:moveTo>
                  <a:cubicBezTo>
                    <a:pt x="219" y="238"/>
                    <a:pt x="219" y="238"/>
                    <a:pt x="219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23"/>
            <p:cNvSpPr>
              <a:spLocks noEditPoints="1"/>
            </p:cNvSpPr>
            <p:nvPr/>
          </p:nvSpPr>
          <p:spPr bwMode="auto">
            <a:xfrm>
              <a:off x="6492396" y="5147758"/>
              <a:ext cx="385102" cy="385102"/>
            </a:xfrm>
            <a:custGeom>
              <a:avLst/>
              <a:gdLst>
                <a:gd name="T0" fmla="*/ 21 w 220"/>
                <a:gd name="T1" fmla="*/ 116 h 220"/>
                <a:gd name="T2" fmla="*/ 7 w 220"/>
                <a:gd name="T3" fmla="*/ 206 h 220"/>
                <a:gd name="T4" fmla="*/ 7 w 220"/>
                <a:gd name="T5" fmla="*/ 220 h 220"/>
                <a:gd name="T6" fmla="*/ 220 w 220"/>
                <a:gd name="T7" fmla="*/ 213 h 220"/>
                <a:gd name="T8" fmla="*/ 200 w 220"/>
                <a:gd name="T9" fmla="*/ 206 h 220"/>
                <a:gd name="T10" fmla="*/ 220 w 220"/>
                <a:gd name="T11" fmla="*/ 89 h 220"/>
                <a:gd name="T12" fmla="*/ 0 w 220"/>
                <a:gd name="T13" fmla="*/ 83 h 220"/>
                <a:gd name="T14" fmla="*/ 138 w 220"/>
                <a:gd name="T15" fmla="*/ 117 h 220"/>
                <a:gd name="T16" fmla="*/ 186 w 220"/>
                <a:gd name="T17" fmla="*/ 116 h 220"/>
                <a:gd name="T18" fmla="*/ 83 w 220"/>
                <a:gd name="T19" fmla="*/ 206 h 220"/>
                <a:gd name="T20" fmla="*/ 110 w 220"/>
                <a:gd name="T21" fmla="*/ 89 h 220"/>
                <a:gd name="T22" fmla="*/ 76 w 220"/>
                <a:gd name="T23" fmla="*/ 116 h 220"/>
                <a:gd name="T24" fmla="*/ 35 w 220"/>
                <a:gd name="T25" fmla="*/ 206 h 220"/>
                <a:gd name="T26" fmla="*/ 55 w 220"/>
                <a:gd name="T27" fmla="*/ 89 h 220"/>
                <a:gd name="T28" fmla="*/ 193 w 220"/>
                <a:gd name="T29" fmla="*/ 21 h 220"/>
                <a:gd name="T30" fmla="*/ 0 w 220"/>
                <a:gd name="T31" fmla="*/ 76 h 220"/>
                <a:gd name="T32" fmla="*/ 193 w 220"/>
                <a:gd name="T33" fmla="*/ 21 h 220"/>
                <a:gd name="T34" fmla="*/ 45 w 220"/>
                <a:gd name="T35" fmla="*/ 63 h 220"/>
                <a:gd name="T36" fmla="*/ 40 w 220"/>
                <a:gd name="T37" fmla="*/ 65 h 220"/>
                <a:gd name="T38" fmla="*/ 52 w 220"/>
                <a:gd name="T39" fmla="*/ 33 h 220"/>
                <a:gd name="T40" fmla="*/ 58 w 220"/>
                <a:gd name="T41" fmla="*/ 36 h 220"/>
                <a:gd name="T42" fmla="*/ 72 w 220"/>
                <a:gd name="T43" fmla="*/ 63 h 220"/>
                <a:gd name="T44" fmla="*/ 68 w 220"/>
                <a:gd name="T45" fmla="*/ 65 h 220"/>
                <a:gd name="T46" fmla="*/ 80 w 220"/>
                <a:gd name="T47" fmla="*/ 33 h 220"/>
                <a:gd name="T48" fmla="*/ 86 w 220"/>
                <a:gd name="T49" fmla="*/ 36 h 220"/>
                <a:gd name="T50" fmla="*/ 110 w 220"/>
                <a:gd name="T51" fmla="*/ 65 h 220"/>
                <a:gd name="T52" fmla="*/ 107 w 220"/>
                <a:gd name="T53" fmla="*/ 34 h 220"/>
                <a:gd name="T54" fmla="*/ 114 w 220"/>
                <a:gd name="T55" fmla="*/ 34 h 220"/>
                <a:gd name="T56" fmla="*/ 153 w 220"/>
                <a:gd name="T57" fmla="*/ 65 h 220"/>
                <a:gd name="T58" fmla="*/ 149 w 220"/>
                <a:gd name="T59" fmla="*/ 64 h 220"/>
                <a:gd name="T60" fmla="*/ 135 w 220"/>
                <a:gd name="T61" fmla="*/ 31 h 220"/>
                <a:gd name="T62" fmla="*/ 155 w 220"/>
                <a:gd name="T63" fmla="*/ 60 h 220"/>
                <a:gd name="T64" fmla="*/ 181 w 220"/>
                <a:gd name="T65" fmla="*/ 65 h 220"/>
                <a:gd name="T66" fmla="*/ 176 w 220"/>
                <a:gd name="T67" fmla="*/ 63 h 220"/>
                <a:gd name="T68" fmla="*/ 164 w 220"/>
                <a:gd name="T69" fmla="*/ 31 h 220"/>
                <a:gd name="T70" fmla="*/ 182 w 220"/>
                <a:gd name="T71" fmla="*/ 60 h 220"/>
                <a:gd name="T72" fmla="*/ 59 w 220"/>
                <a:gd name="T73" fmla="*/ 166 h 220"/>
                <a:gd name="T74" fmla="*/ 55 w 220"/>
                <a:gd name="T75" fmla="*/ 144 h 220"/>
                <a:gd name="T76" fmla="*/ 69 w 220"/>
                <a:gd name="T77" fmla="*/ 144 h 220"/>
                <a:gd name="T78" fmla="*/ 66 w 220"/>
                <a:gd name="T79" fmla="*/ 166 h 220"/>
                <a:gd name="T80" fmla="*/ 62 w 220"/>
                <a:gd name="T81" fmla="*/ 179 h 220"/>
                <a:gd name="T82" fmla="*/ 59 w 220"/>
                <a:gd name="T83" fmla="*/ 166 h 220"/>
                <a:gd name="T84" fmla="*/ 35 w 220"/>
                <a:gd name="T85" fmla="*/ 0 h 220"/>
                <a:gd name="T86" fmla="*/ 193 w 220"/>
                <a:gd name="T87" fmla="*/ 7 h 220"/>
                <a:gd name="T88" fmla="*/ 35 w 220"/>
                <a:gd name="T89" fmla="*/ 14 h 220"/>
                <a:gd name="T90" fmla="*/ 121 w 220"/>
                <a:gd name="T91" fmla="*/ 154 h 220"/>
                <a:gd name="T92" fmla="*/ 135 w 220"/>
                <a:gd name="T93" fmla="*/ 129 h 220"/>
                <a:gd name="T94" fmla="*/ 121 w 220"/>
                <a:gd name="T95" fmla="*/ 154 h 220"/>
                <a:gd name="T96" fmla="*/ 116 w 220"/>
                <a:gd name="T97" fmla="*/ 168 h 220"/>
                <a:gd name="T98" fmla="*/ 160 w 220"/>
                <a:gd name="T99" fmla="*/ 134 h 220"/>
                <a:gd name="T100" fmla="*/ 155 w 220"/>
                <a:gd name="T101" fmla="*/ 149 h 220"/>
                <a:gd name="T102" fmla="*/ 140 w 220"/>
                <a:gd name="T103" fmla="*/ 173 h 220"/>
                <a:gd name="T104" fmla="*/ 155 w 220"/>
                <a:gd name="T105" fmla="*/ 149 h 220"/>
                <a:gd name="T106" fmla="*/ 155 w 220"/>
                <a:gd name="T107" fmla="*/ 1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" h="220">
                  <a:moveTo>
                    <a:pt x="0" y="89"/>
                  </a:moveTo>
                  <a:cubicBezTo>
                    <a:pt x="0" y="102"/>
                    <a:pt x="9" y="113"/>
                    <a:pt x="21" y="11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3" y="206"/>
                    <a:pt x="0" y="209"/>
                    <a:pt x="0" y="213"/>
                  </a:cubicBezTo>
                  <a:cubicBezTo>
                    <a:pt x="0" y="217"/>
                    <a:pt x="3" y="220"/>
                    <a:pt x="7" y="220"/>
                  </a:cubicBezTo>
                  <a:cubicBezTo>
                    <a:pt x="214" y="220"/>
                    <a:pt x="214" y="220"/>
                    <a:pt x="214" y="220"/>
                  </a:cubicBezTo>
                  <a:cubicBezTo>
                    <a:pt x="217" y="220"/>
                    <a:pt x="220" y="217"/>
                    <a:pt x="220" y="213"/>
                  </a:cubicBezTo>
                  <a:cubicBezTo>
                    <a:pt x="220" y="209"/>
                    <a:pt x="217" y="206"/>
                    <a:pt x="21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12" y="113"/>
                    <a:pt x="220" y="102"/>
                    <a:pt x="220" y="89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89"/>
                  </a:lnTo>
                  <a:close/>
                  <a:moveTo>
                    <a:pt x="138" y="117"/>
                  </a:moveTo>
                  <a:cubicBezTo>
                    <a:pt x="153" y="117"/>
                    <a:pt x="165" y="105"/>
                    <a:pt x="165" y="89"/>
                  </a:cubicBezTo>
                  <a:cubicBezTo>
                    <a:pt x="165" y="102"/>
                    <a:pt x="174" y="113"/>
                    <a:pt x="186" y="116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8" y="117"/>
                    <a:pt x="110" y="105"/>
                    <a:pt x="110" y="89"/>
                  </a:cubicBezTo>
                  <a:cubicBezTo>
                    <a:pt x="110" y="105"/>
                    <a:pt x="123" y="117"/>
                    <a:pt x="138" y="117"/>
                  </a:cubicBezTo>
                  <a:close/>
                  <a:moveTo>
                    <a:pt x="76" y="116"/>
                  </a:moveTo>
                  <a:cubicBezTo>
                    <a:pt x="76" y="206"/>
                    <a:pt x="76" y="206"/>
                    <a:pt x="76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47" y="113"/>
                    <a:pt x="55" y="102"/>
                    <a:pt x="55" y="89"/>
                  </a:cubicBezTo>
                  <a:cubicBezTo>
                    <a:pt x="55" y="102"/>
                    <a:pt x="64" y="113"/>
                    <a:pt x="76" y="116"/>
                  </a:cubicBezTo>
                  <a:close/>
                  <a:moveTo>
                    <a:pt x="193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20" y="76"/>
                    <a:pt x="220" y="76"/>
                    <a:pt x="220" y="76"/>
                  </a:cubicBezTo>
                  <a:lnTo>
                    <a:pt x="193" y="21"/>
                  </a:lnTo>
                  <a:close/>
                  <a:moveTo>
                    <a:pt x="58" y="36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4" y="65"/>
                    <a:pt x="43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38" y="64"/>
                    <a:pt x="38" y="62"/>
                    <a:pt x="38" y="6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1"/>
                    <a:pt x="55" y="30"/>
                    <a:pt x="57" y="31"/>
                  </a:cubicBezTo>
                  <a:cubicBezTo>
                    <a:pt x="59" y="32"/>
                    <a:pt x="59" y="34"/>
                    <a:pt x="58" y="36"/>
                  </a:cubicBezTo>
                  <a:close/>
                  <a:moveTo>
                    <a:pt x="86" y="36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72" y="65"/>
                    <a:pt x="70" y="65"/>
                    <a:pt x="69" y="65"/>
                  </a:cubicBezTo>
                  <a:cubicBezTo>
                    <a:pt x="69" y="65"/>
                    <a:pt x="68" y="65"/>
                    <a:pt x="68" y="65"/>
                  </a:cubicBezTo>
                  <a:cubicBezTo>
                    <a:pt x="66" y="64"/>
                    <a:pt x="65" y="62"/>
                    <a:pt x="66" y="6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1"/>
                    <a:pt x="83" y="30"/>
                    <a:pt x="84" y="31"/>
                  </a:cubicBezTo>
                  <a:cubicBezTo>
                    <a:pt x="86" y="32"/>
                    <a:pt x="87" y="34"/>
                    <a:pt x="86" y="36"/>
                  </a:cubicBezTo>
                  <a:close/>
                  <a:moveTo>
                    <a:pt x="114" y="62"/>
                  </a:moveTo>
                  <a:cubicBezTo>
                    <a:pt x="114" y="64"/>
                    <a:pt x="112" y="65"/>
                    <a:pt x="110" y="65"/>
                  </a:cubicBezTo>
                  <a:cubicBezTo>
                    <a:pt x="108" y="65"/>
                    <a:pt x="107" y="64"/>
                    <a:pt x="107" y="6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2"/>
                    <a:pt x="108" y="31"/>
                    <a:pt x="110" y="31"/>
                  </a:cubicBezTo>
                  <a:cubicBezTo>
                    <a:pt x="112" y="31"/>
                    <a:pt x="114" y="32"/>
                    <a:pt x="114" y="34"/>
                  </a:cubicBezTo>
                  <a:lnTo>
                    <a:pt x="114" y="62"/>
                  </a:lnTo>
                  <a:close/>
                  <a:moveTo>
                    <a:pt x="153" y="65"/>
                  </a:moveTo>
                  <a:cubicBezTo>
                    <a:pt x="153" y="65"/>
                    <a:pt x="152" y="65"/>
                    <a:pt x="152" y="65"/>
                  </a:cubicBezTo>
                  <a:cubicBezTo>
                    <a:pt x="150" y="65"/>
                    <a:pt x="149" y="65"/>
                    <a:pt x="149" y="64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4"/>
                    <a:pt x="133" y="32"/>
                    <a:pt x="135" y="31"/>
                  </a:cubicBezTo>
                  <a:cubicBezTo>
                    <a:pt x="137" y="30"/>
                    <a:pt x="139" y="31"/>
                    <a:pt x="140" y="33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6" y="62"/>
                    <a:pt x="155" y="64"/>
                    <a:pt x="153" y="65"/>
                  </a:cubicBezTo>
                  <a:close/>
                  <a:moveTo>
                    <a:pt x="181" y="65"/>
                  </a:moveTo>
                  <a:cubicBezTo>
                    <a:pt x="180" y="65"/>
                    <a:pt x="180" y="65"/>
                    <a:pt x="179" y="65"/>
                  </a:cubicBezTo>
                  <a:cubicBezTo>
                    <a:pt x="178" y="65"/>
                    <a:pt x="177" y="65"/>
                    <a:pt x="176" y="6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4"/>
                    <a:pt x="162" y="32"/>
                    <a:pt x="164" y="31"/>
                  </a:cubicBezTo>
                  <a:cubicBezTo>
                    <a:pt x="166" y="30"/>
                    <a:pt x="168" y="31"/>
                    <a:pt x="168" y="33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3" y="62"/>
                    <a:pt x="182" y="64"/>
                    <a:pt x="181" y="65"/>
                  </a:cubicBezTo>
                  <a:close/>
                  <a:moveTo>
                    <a:pt x="59" y="166"/>
                  </a:moveTo>
                  <a:cubicBezTo>
                    <a:pt x="59" y="150"/>
                    <a:pt x="59" y="150"/>
                    <a:pt x="59" y="150"/>
                  </a:cubicBezTo>
                  <a:cubicBezTo>
                    <a:pt x="57" y="149"/>
                    <a:pt x="55" y="147"/>
                    <a:pt x="55" y="144"/>
                  </a:cubicBezTo>
                  <a:cubicBezTo>
                    <a:pt x="55" y="141"/>
                    <a:pt x="58" y="138"/>
                    <a:pt x="62" y="138"/>
                  </a:cubicBezTo>
                  <a:cubicBezTo>
                    <a:pt x="66" y="138"/>
                    <a:pt x="69" y="141"/>
                    <a:pt x="69" y="144"/>
                  </a:cubicBezTo>
                  <a:cubicBezTo>
                    <a:pt x="69" y="147"/>
                    <a:pt x="68" y="149"/>
                    <a:pt x="66" y="150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8" y="167"/>
                    <a:pt x="69" y="169"/>
                    <a:pt x="69" y="172"/>
                  </a:cubicBezTo>
                  <a:cubicBezTo>
                    <a:pt x="69" y="176"/>
                    <a:pt x="66" y="179"/>
                    <a:pt x="62" y="179"/>
                  </a:cubicBezTo>
                  <a:cubicBezTo>
                    <a:pt x="58" y="179"/>
                    <a:pt x="55" y="176"/>
                    <a:pt x="55" y="172"/>
                  </a:cubicBezTo>
                  <a:cubicBezTo>
                    <a:pt x="55" y="169"/>
                    <a:pt x="57" y="167"/>
                    <a:pt x="59" y="166"/>
                  </a:cubicBezTo>
                  <a:close/>
                  <a:moveTo>
                    <a:pt x="28" y="7"/>
                  </a:moveTo>
                  <a:cubicBezTo>
                    <a:pt x="28" y="3"/>
                    <a:pt x="31" y="0"/>
                    <a:pt x="3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0" y="0"/>
                    <a:pt x="193" y="3"/>
                    <a:pt x="193" y="7"/>
                  </a:cubicBezTo>
                  <a:cubicBezTo>
                    <a:pt x="193" y="11"/>
                    <a:pt x="190" y="14"/>
                    <a:pt x="18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4"/>
                    <a:pt x="28" y="11"/>
                    <a:pt x="28" y="7"/>
                  </a:cubicBezTo>
                  <a:close/>
                  <a:moveTo>
                    <a:pt x="121" y="154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0" y="134"/>
                    <a:pt x="140" y="134"/>
                    <a:pt x="140" y="134"/>
                  </a:cubicBezTo>
                  <a:lnTo>
                    <a:pt x="121" y="154"/>
                  </a:lnTo>
                  <a:close/>
                  <a:moveTo>
                    <a:pt x="121" y="173"/>
                  </a:moveTo>
                  <a:cubicBezTo>
                    <a:pt x="116" y="168"/>
                    <a:pt x="116" y="168"/>
                    <a:pt x="116" y="168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34"/>
                    <a:pt x="160" y="134"/>
                    <a:pt x="160" y="134"/>
                  </a:cubicBezTo>
                  <a:lnTo>
                    <a:pt x="121" y="173"/>
                  </a:lnTo>
                  <a:close/>
                  <a:moveTo>
                    <a:pt x="155" y="149"/>
                  </a:moveTo>
                  <a:cubicBezTo>
                    <a:pt x="160" y="154"/>
                    <a:pt x="160" y="154"/>
                    <a:pt x="160" y="154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35" y="168"/>
                    <a:pt x="135" y="168"/>
                    <a:pt x="135" y="168"/>
                  </a:cubicBezTo>
                  <a:lnTo>
                    <a:pt x="155" y="149"/>
                  </a:ln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3053303" y="4117772"/>
            <a:ext cx="2586280" cy="182016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227" name="Parallelogram 226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Parallelogram 227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Parallelogram 228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Parallelogram 230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053303" y="4513813"/>
            <a:ext cx="2586280" cy="182016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233" name="Parallelogram 23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Parallelogram 23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Parallelogram 23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Parallelogram 23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053303" y="4933335"/>
            <a:ext cx="2586280" cy="182016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239" name="Parallelogram 238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Parallelogram 240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Parallelogram 241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Parallelogram 242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053303" y="5338898"/>
            <a:ext cx="2586280" cy="182016"/>
            <a:chOff x="5279680" y="4727406"/>
            <a:chExt cx="2352034" cy="150443"/>
          </a:xfrm>
          <a:solidFill>
            <a:schemeClr val="accent4"/>
          </a:solidFill>
        </p:grpSpPr>
        <p:sp>
          <p:nvSpPr>
            <p:cNvPr id="245" name="Parallelogram 244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Parallelogram 245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3053303" y="5758415"/>
            <a:ext cx="2586280" cy="182016"/>
            <a:chOff x="5279680" y="5146968"/>
            <a:chExt cx="2352034" cy="150443"/>
          </a:xfrm>
          <a:solidFill>
            <a:schemeClr val="accent2"/>
          </a:solidFill>
        </p:grpSpPr>
        <p:sp>
          <p:nvSpPr>
            <p:cNvPr id="251" name="Parallelogram 250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Parallelogram 251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Parallelogram 252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Parallelogram 254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822173" y="4100117"/>
            <a:ext cx="1231130" cy="302425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14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822173" y="4478346"/>
            <a:ext cx="1231130" cy="302425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14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822173" y="4919659"/>
            <a:ext cx="1231130" cy="302425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14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833313" y="5320556"/>
            <a:ext cx="1231130" cy="302425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14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822173" y="5756028"/>
            <a:ext cx="1231130" cy="302425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14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65" name="Group 3"/>
          <p:cNvGrpSpPr/>
          <p:nvPr/>
        </p:nvGrpSpPr>
        <p:grpSpPr>
          <a:xfrm>
            <a:off x="1931271" y="2541435"/>
            <a:ext cx="3481987" cy="1278435"/>
            <a:chOff x="-31080" y="4439263"/>
            <a:chExt cx="8106705" cy="1434412"/>
          </a:xfrm>
        </p:grpSpPr>
        <p:sp>
          <p:nvSpPr>
            <p:cNvPr id="266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7" name="TextBox 20"/>
            <p:cNvSpPr txBox="1"/>
            <p:nvPr/>
          </p:nvSpPr>
          <p:spPr>
            <a:xfrm>
              <a:off x="-31080" y="4892009"/>
              <a:ext cx="8106705" cy="981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</a:t>
              </a:r>
              <a:r>
                <a:rPr lang="zh-CN" altLang="en-US" sz="76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此。请替换文字内容，修改文字内容，也可以直接复制你的内容到此。请替换文字内容，修改文字内容，也可以直接复制你的内容到此。</a:t>
              </a:r>
              <a:endParaRPr lang="en-GB" altLang="zh-CN" sz="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262" name="矩形 261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63" name="组合 262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268" name="矩形 267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9" name="椭圆 268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4" name="文本框 263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7" grpId="0"/>
      <p:bldP spid="258" grpId="0"/>
      <p:bldP spid="259" grpId="0"/>
      <p:bldP spid="2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0514" y="1873251"/>
            <a:ext cx="5073324" cy="4005942"/>
            <a:chOff x="3570514" y="1873251"/>
            <a:chExt cx="5073324" cy="4005942"/>
          </a:xfrm>
        </p:grpSpPr>
        <p:sp>
          <p:nvSpPr>
            <p:cNvPr id="8" name="弧形 7"/>
            <p:cNvSpPr/>
            <p:nvPr/>
          </p:nvSpPr>
          <p:spPr>
            <a:xfrm flipH="1">
              <a:off x="4760686" y="2540907"/>
              <a:ext cx="2670628" cy="2670628"/>
            </a:xfrm>
            <a:prstGeom prst="arc">
              <a:avLst>
                <a:gd name="adj1" fmla="val 16200000"/>
                <a:gd name="adj2" fmla="val 9095983"/>
              </a:avLst>
            </a:prstGeom>
            <a:ln w="152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rot="16200000" flipH="1">
              <a:off x="4538134" y="2318354"/>
              <a:ext cx="3115733" cy="3115733"/>
            </a:xfrm>
            <a:prstGeom prst="arc">
              <a:avLst>
                <a:gd name="adj1" fmla="val 16200000"/>
                <a:gd name="adj2" fmla="val 5334423"/>
              </a:avLst>
            </a:prstGeom>
            <a:ln w="152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0800000" flipH="1">
              <a:off x="4315581" y="2095801"/>
              <a:ext cx="3560837" cy="3560837"/>
            </a:xfrm>
            <a:prstGeom prst="arc">
              <a:avLst>
                <a:gd name="adj1" fmla="val 16200000"/>
                <a:gd name="adj2" fmla="val 5370435"/>
              </a:avLst>
            </a:prstGeom>
            <a:ln w="1524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/>
          </p:nvSpPr>
          <p:spPr>
            <a:xfrm rot="5400000" flipH="1">
              <a:off x="4093029" y="1873251"/>
              <a:ext cx="4005942" cy="4005942"/>
            </a:xfrm>
            <a:prstGeom prst="arc">
              <a:avLst>
                <a:gd name="adj1" fmla="val 16200000"/>
                <a:gd name="adj2" fmla="val 3815071"/>
              </a:avLst>
            </a:prstGeom>
            <a:ln w="1524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570514" y="2415111"/>
              <a:ext cx="1450817" cy="620480"/>
              <a:chOff x="3570514" y="2229151"/>
              <a:chExt cx="1450817" cy="620480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 flipV="1">
                <a:off x="4400852" y="2229152"/>
                <a:ext cx="620479" cy="62047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3570514" y="2229151"/>
                <a:ext cx="830337" cy="0"/>
              </a:xfrm>
              <a:prstGeom prst="line">
                <a:avLst/>
              </a:prstGeom>
              <a:ln w="1270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 flipV="1">
              <a:off x="3570514" y="4790624"/>
              <a:ext cx="1189669" cy="359332"/>
              <a:chOff x="3570514" y="2229151"/>
              <a:chExt cx="1189669" cy="359332"/>
            </a:xfrm>
          </p:grpSpPr>
          <p:cxnSp>
            <p:nvCxnSpPr>
              <p:cNvPr id="19" name="直接连接符 18"/>
              <p:cNvCxnSpPr/>
              <p:nvPr/>
            </p:nvCxnSpPr>
            <p:spPr>
              <a:xfrm flipH="1" flipV="1">
                <a:off x="4400852" y="2229151"/>
                <a:ext cx="359331" cy="3593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3570514" y="2229151"/>
                <a:ext cx="830337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直接连接符 23"/>
            <p:cNvCxnSpPr/>
            <p:nvPr/>
          </p:nvCxnSpPr>
          <p:spPr>
            <a:xfrm flipV="1">
              <a:off x="7645995" y="2415113"/>
              <a:ext cx="167505" cy="16750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813501" y="2415111"/>
              <a:ext cx="830337" cy="0"/>
            </a:xfrm>
            <a:prstGeom prst="line">
              <a:avLst/>
            </a:prstGeom>
            <a:ln w="1270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568920" y="4905375"/>
              <a:ext cx="244580" cy="24458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7813501" y="5149956"/>
              <a:ext cx="830337" cy="0"/>
            </a:xfrm>
            <a:prstGeom prst="line">
              <a:avLst/>
            </a:prstGeom>
            <a:ln w="127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40" name="矩形 39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43" name="矩形 42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Group 3"/>
          <p:cNvGrpSpPr/>
          <p:nvPr/>
        </p:nvGrpSpPr>
        <p:grpSpPr>
          <a:xfrm>
            <a:off x="985993" y="2094391"/>
            <a:ext cx="2116502" cy="928466"/>
            <a:chOff x="-507945" y="4439264"/>
            <a:chExt cx="4927605" cy="1041745"/>
          </a:xfrm>
        </p:grpSpPr>
        <p:sp>
          <p:nvSpPr>
            <p:cNvPr id="61" name="TextBox 16"/>
            <p:cNvSpPr txBox="1"/>
            <p:nvPr/>
          </p:nvSpPr>
          <p:spPr>
            <a:xfrm>
              <a:off x="-17730" y="4439264"/>
              <a:ext cx="3579070" cy="2947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3"/>
          <p:cNvGrpSpPr/>
          <p:nvPr/>
        </p:nvGrpSpPr>
        <p:grpSpPr>
          <a:xfrm>
            <a:off x="985993" y="4580014"/>
            <a:ext cx="2116502" cy="928466"/>
            <a:chOff x="-507945" y="4439264"/>
            <a:chExt cx="4927605" cy="1041745"/>
          </a:xfrm>
        </p:grpSpPr>
        <p:sp>
          <p:nvSpPr>
            <p:cNvPr id="64" name="TextBox 16"/>
            <p:cNvSpPr txBox="1"/>
            <p:nvPr/>
          </p:nvSpPr>
          <p:spPr>
            <a:xfrm>
              <a:off x="-17730" y="4439264"/>
              <a:ext cx="3579070" cy="2947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3"/>
          <p:cNvGrpSpPr/>
          <p:nvPr/>
        </p:nvGrpSpPr>
        <p:grpSpPr>
          <a:xfrm>
            <a:off x="9395898" y="2094391"/>
            <a:ext cx="2116502" cy="928466"/>
            <a:chOff x="-507945" y="4439264"/>
            <a:chExt cx="4927605" cy="1041745"/>
          </a:xfrm>
        </p:grpSpPr>
        <p:sp>
          <p:nvSpPr>
            <p:cNvPr id="67" name="TextBox 16"/>
            <p:cNvSpPr txBox="1"/>
            <p:nvPr/>
          </p:nvSpPr>
          <p:spPr>
            <a:xfrm>
              <a:off x="-17730" y="4439264"/>
              <a:ext cx="3579070" cy="2947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3"/>
          <p:cNvGrpSpPr/>
          <p:nvPr/>
        </p:nvGrpSpPr>
        <p:grpSpPr>
          <a:xfrm>
            <a:off x="9395898" y="4580014"/>
            <a:ext cx="2116502" cy="928466"/>
            <a:chOff x="-507945" y="4439264"/>
            <a:chExt cx="4927605" cy="1041745"/>
          </a:xfrm>
        </p:grpSpPr>
        <p:sp>
          <p:nvSpPr>
            <p:cNvPr id="70" name="TextBox 16"/>
            <p:cNvSpPr txBox="1"/>
            <p:nvPr/>
          </p:nvSpPr>
          <p:spPr>
            <a:xfrm>
              <a:off x="-17730" y="4439264"/>
              <a:ext cx="3579070" cy="2947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7"/>
          <p:cNvSpPr>
            <a:spLocks noChangeArrowheads="1"/>
          </p:cNvSpPr>
          <p:nvPr/>
        </p:nvSpPr>
        <p:spPr bwMode="auto">
          <a:xfrm>
            <a:off x="0" y="895350"/>
            <a:ext cx="12192000" cy="5962650"/>
          </a:xfrm>
          <a:prstGeom prst="rect">
            <a:avLst/>
          </a:prstGeom>
          <a:solidFill>
            <a:srgbClr val="FFFFFF">
              <a:alpha val="705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298" name="Group 10"/>
          <p:cNvGrpSpPr/>
          <p:nvPr/>
        </p:nvGrpSpPr>
        <p:grpSpPr bwMode="auto">
          <a:xfrm>
            <a:off x="5780088" y="6584950"/>
            <a:ext cx="638175" cy="254000"/>
            <a:chOff x="0" y="0"/>
            <a:chExt cx="637959" cy="253916"/>
          </a:xfrm>
        </p:grpSpPr>
        <p:sp>
          <p:nvSpPr>
            <p:cNvPr id="10269" name="直接连接符 130"/>
            <p:cNvSpPr>
              <a:spLocks noChangeShapeType="1"/>
            </p:cNvSpPr>
            <p:nvPr/>
          </p:nvSpPr>
          <p:spPr bwMode="auto">
            <a:xfrm>
              <a:off x="0" y="130805"/>
              <a:ext cx="180000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  <a:head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0" name="直接连接符 131"/>
            <p:cNvSpPr>
              <a:spLocks noChangeShapeType="1"/>
            </p:cNvSpPr>
            <p:nvPr/>
          </p:nvSpPr>
          <p:spPr bwMode="auto">
            <a:xfrm>
              <a:off x="457959" y="130805"/>
              <a:ext cx="180000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1" name="文本框 132"/>
            <p:cNvSpPr>
              <a:spLocks noChangeArrowheads="1"/>
            </p:cNvSpPr>
            <p:nvPr/>
          </p:nvSpPr>
          <p:spPr bwMode="auto">
            <a:xfrm>
              <a:off x="167607" y="0"/>
              <a:ext cx="32252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05</a:t>
              </a:r>
              <a:endParaRPr lang="zh-CN" altLang="en-US" sz="1000"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02" name="Group 14"/>
          <p:cNvGrpSpPr/>
          <p:nvPr/>
        </p:nvGrpSpPr>
        <p:grpSpPr bwMode="auto">
          <a:xfrm>
            <a:off x="744538" y="1489075"/>
            <a:ext cx="1439862" cy="1439863"/>
            <a:chOff x="0" y="0"/>
            <a:chExt cx="1440000" cy="1440000"/>
          </a:xfrm>
        </p:grpSpPr>
        <p:sp>
          <p:nvSpPr>
            <p:cNvPr id="10267" name="矩形 20"/>
            <p:cNvSpPr>
              <a:spLocks noChangeArrowheads="1"/>
            </p:cNvSpPr>
            <p:nvPr/>
          </p:nvSpPr>
          <p:spPr bwMode="auto">
            <a:xfrm>
              <a:off x="0" y="0"/>
              <a:ext cx="1440000" cy="144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68" name="Freeform 6"/>
            <p:cNvSpPr>
              <a:spLocks noEditPoints="1" noChangeArrowheads="1"/>
            </p:cNvSpPr>
            <p:nvPr/>
          </p:nvSpPr>
          <p:spPr bwMode="auto">
            <a:xfrm>
              <a:off x="433456" y="431075"/>
              <a:ext cx="573088" cy="577850"/>
            </a:xfrm>
            <a:custGeom>
              <a:avLst/>
              <a:gdLst>
                <a:gd name="T0" fmla="*/ 1999771473 w 150"/>
                <a:gd name="T1" fmla="*/ 673650642 h 151"/>
                <a:gd name="T2" fmla="*/ 1897593703 w 150"/>
                <a:gd name="T3" fmla="*/ 673650642 h 151"/>
                <a:gd name="T4" fmla="*/ 1766222831 w 150"/>
                <a:gd name="T5" fmla="*/ 820095435 h 151"/>
                <a:gd name="T6" fmla="*/ 1707836625 w 150"/>
                <a:gd name="T7" fmla="*/ 907963076 h 151"/>
                <a:gd name="T8" fmla="*/ 1605658855 w 150"/>
                <a:gd name="T9" fmla="*/ 893317832 h 151"/>
                <a:gd name="T10" fmla="*/ 1182349315 w 150"/>
                <a:gd name="T11" fmla="*/ 673650642 h 151"/>
                <a:gd name="T12" fmla="*/ 1386704854 w 150"/>
                <a:gd name="T13" fmla="*/ 351470566 h 151"/>
                <a:gd name="T14" fmla="*/ 700649748 w 150"/>
                <a:gd name="T15" fmla="*/ 351470566 h 151"/>
                <a:gd name="T16" fmla="*/ 905005287 w 150"/>
                <a:gd name="T17" fmla="*/ 673650642 h 151"/>
                <a:gd name="T18" fmla="*/ 525487311 w 150"/>
                <a:gd name="T19" fmla="*/ 820095435 h 151"/>
                <a:gd name="T20" fmla="*/ 262745566 w 150"/>
                <a:gd name="T21" fmla="*/ 1596258963 h 151"/>
                <a:gd name="T22" fmla="*/ 29193103 w 150"/>
                <a:gd name="T23" fmla="*/ 2079529077 h 151"/>
                <a:gd name="T24" fmla="*/ 14598462 w 150"/>
                <a:gd name="T25" fmla="*/ 2147483647 h 151"/>
                <a:gd name="T26" fmla="*/ 2014369935 w 150"/>
                <a:gd name="T27" fmla="*/ 2147483647 h 151"/>
                <a:gd name="T28" fmla="*/ 2072756140 w 150"/>
                <a:gd name="T29" fmla="*/ 2064883832 h 151"/>
                <a:gd name="T30" fmla="*/ 1737029728 w 150"/>
                <a:gd name="T31" fmla="*/ 1640190870 h 151"/>
                <a:gd name="T32" fmla="*/ 1503477265 w 150"/>
                <a:gd name="T33" fmla="*/ 1552323229 h 151"/>
                <a:gd name="T34" fmla="*/ 1547268829 w 150"/>
                <a:gd name="T35" fmla="*/ 1435165098 h 151"/>
                <a:gd name="T36" fmla="*/ 1649446599 w 150"/>
                <a:gd name="T37" fmla="*/ 1508391322 h 151"/>
                <a:gd name="T38" fmla="*/ 2028968396 w 150"/>
                <a:gd name="T39" fmla="*/ 1171566001 h 151"/>
                <a:gd name="T40" fmla="*/ 2116547705 w 150"/>
                <a:gd name="T41" fmla="*/ 995830718 h 151"/>
                <a:gd name="T42" fmla="*/ 1985176832 w 150"/>
                <a:gd name="T43" fmla="*/ 673650642 h 151"/>
                <a:gd name="T44" fmla="*/ 1036379980 w 150"/>
                <a:gd name="T45" fmla="*/ 117158131 h 151"/>
                <a:gd name="T46" fmla="*/ 1153152391 w 150"/>
                <a:gd name="T47" fmla="*/ 556492511 h 151"/>
                <a:gd name="T48" fmla="*/ 1036379980 w 150"/>
                <a:gd name="T49" fmla="*/ 585783000 h 151"/>
                <a:gd name="T50" fmla="*/ 948796852 w 150"/>
                <a:gd name="T51" fmla="*/ 571137756 h 151"/>
                <a:gd name="T52" fmla="*/ 1591060394 w 150"/>
                <a:gd name="T53" fmla="*/ 1640190870 h 151"/>
                <a:gd name="T54" fmla="*/ 2014369935 w 150"/>
                <a:gd name="T55" fmla="*/ 2123460984 h 151"/>
                <a:gd name="T56" fmla="*/ 2014369935 w 150"/>
                <a:gd name="T57" fmla="*/ 2123460984 h 151"/>
                <a:gd name="T58" fmla="*/ 87583129 w 150"/>
                <a:gd name="T59" fmla="*/ 2123460984 h 151"/>
                <a:gd name="T60" fmla="*/ 87583129 w 150"/>
                <a:gd name="T61" fmla="*/ 2123460984 h 151"/>
                <a:gd name="T62" fmla="*/ 87583129 w 150"/>
                <a:gd name="T63" fmla="*/ 2123460984 h 151"/>
                <a:gd name="T64" fmla="*/ 569278875 w 150"/>
                <a:gd name="T65" fmla="*/ 1947725702 h 151"/>
                <a:gd name="T66" fmla="*/ 788232876 w 150"/>
                <a:gd name="T67" fmla="*/ 1991661436 h 151"/>
                <a:gd name="T68" fmla="*/ 875812185 w 150"/>
                <a:gd name="T69" fmla="*/ 1684122777 h 151"/>
                <a:gd name="T70" fmla="*/ 1591060394 w 150"/>
                <a:gd name="T71" fmla="*/ 1640190870 h 151"/>
                <a:gd name="T72" fmla="*/ 1985176832 w 150"/>
                <a:gd name="T73" fmla="*/ 1010475963 h 151"/>
                <a:gd name="T74" fmla="*/ 1780821292 w 150"/>
                <a:gd name="T75" fmla="*/ 1405878435 h 151"/>
                <a:gd name="T76" fmla="*/ 1634851958 w 150"/>
                <a:gd name="T77" fmla="*/ 1361942701 h 151"/>
                <a:gd name="T78" fmla="*/ 1459689521 w 150"/>
                <a:gd name="T79" fmla="*/ 1186211245 h 151"/>
                <a:gd name="T80" fmla="*/ 1372106393 w 150"/>
                <a:gd name="T81" fmla="*/ 1230143153 h 151"/>
                <a:gd name="T82" fmla="*/ 1036379980 w 150"/>
                <a:gd name="T83" fmla="*/ 1552323229 h 151"/>
                <a:gd name="T84" fmla="*/ 729842850 w 150"/>
                <a:gd name="T85" fmla="*/ 1523032739 h 151"/>
                <a:gd name="T86" fmla="*/ 700649748 w 150"/>
                <a:gd name="T87" fmla="*/ 1156920756 h 151"/>
                <a:gd name="T88" fmla="*/ 554680413 w 150"/>
                <a:gd name="T89" fmla="*/ 1479100832 h 151"/>
                <a:gd name="T90" fmla="*/ 802827517 w 150"/>
                <a:gd name="T91" fmla="*/ 1845212816 h 151"/>
                <a:gd name="T92" fmla="*/ 686055107 w 150"/>
                <a:gd name="T93" fmla="*/ 1889148550 h 151"/>
                <a:gd name="T94" fmla="*/ 335726412 w 150"/>
                <a:gd name="T95" fmla="*/ 1523032739 h 151"/>
                <a:gd name="T96" fmla="*/ 613070439 w 150"/>
                <a:gd name="T97" fmla="*/ 893317832 h 151"/>
                <a:gd name="T98" fmla="*/ 977989954 w 150"/>
                <a:gd name="T99" fmla="*/ 776163528 h 151"/>
                <a:gd name="T100" fmla="*/ 934202211 w 150"/>
                <a:gd name="T101" fmla="*/ 1391233191 h 151"/>
                <a:gd name="T102" fmla="*/ 1153152391 w 150"/>
                <a:gd name="T103" fmla="*/ 1376587946 h 151"/>
                <a:gd name="T104" fmla="*/ 1109364647 w 150"/>
                <a:gd name="T105" fmla="*/ 776163528 h 151"/>
                <a:gd name="T106" fmla="*/ 1518075727 w 150"/>
                <a:gd name="T107" fmla="*/ 951894984 h 151"/>
                <a:gd name="T108" fmla="*/ 1649446599 w 150"/>
                <a:gd name="T109" fmla="*/ 1127630267 h 151"/>
                <a:gd name="T110" fmla="*/ 1737029728 w 150"/>
                <a:gd name="T111" fmla="*/ 1112985022 h 151"/>
                <a:gd name="T112" fmla="*/ 1810014395 w 150"/>
                <a:gd name="T113" fmla="*/ 966540228 h 151"/>
                <a:gd name="T114" fmla="*/ 1853805959 w 150"/>
                <a:gd name="T115" fmla="*/ 864027342 h 151"/>
                <a:gd name="T116" fmla="*/ 1926786806 w 150"/>
                <a:gd name="T117" fmla="*/ 776163528 h 151"/>
                <a:gd name="T118" fmla="*/ 1970578370 w 150"/>
                <a:gd name="T119" fmla="*/ 776163528 h 151"/>
                <a:gd name="T120" fmla="*/ 2014369935 w 150"/>
                <a:gd name="T121" fmla="*/ 951894984 h 1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0"/>
                <a:gd name="T184" fmla="*/ 0 h 151"/>
                <a:gd name="T185" fmla="*/ 150 w 150"/>
                <a:gd name="T186" fmla="*/ 151 h 1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0" h="151">
                  <a:moveTo>
                    <a:pt x="136" y="46"/>
                  </a:move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4" y="45"/>
                    <a:pt x="132" y="46"/>
                    <a:pt x="130" y="46"/>
                  </a:cubicBezTo>
                  <a:cubicBezTo>
                    <a:pt x="125" y="47"/>
                    <a:pt x="123" y="52"/>
                    <a:pt x="121" y="55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6"/>
                    <a:pt x="119" y="60"/>
                    <a:pt x="119" y="60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4"/>
                    <a:pt x="116" y="65"/>
                    <a:pt x="115" y="67"/>
                  </a:cubicBezTo>
                  <a:cubicBezTo>
                    <a:pt x="114" y="65"/>
                    <a:pt x="112" y="63"/>
                    <a:pt x="110" y="61"/>
                  </a:cubicBezTo>
                  <a:cubicBezTo>
                    <a:pt x="104" y="52"/>
                    <a:pt x="99" y="47"/>
                    <a:pt x="87" y="46"/>
                  </a:cubicBezTo>
                  <a:cubicBezTo>
                    <a:pt x="85" y="46"/>
                    <a:pt x="83" y="46"/>
                    <a:pt x="81" y="46"/>
                  </a:cubicBezTo>
                  <a:cubicBezTo>
                    <a:pt x="82" y="45"/>
                    <a:pt x="82" y="45"/>
                    <a:pt x="83" y="45"/>
                  </a:cubicBezTo>
                  <a:cubicBezTo>
                    <a:pt x="91" y="40"/>
                    <a:pt x="95" y="32"/>
                    <a:pt x="95" y="24"/>
                  </a:cubicBezTo>
                  <a:cubicBezTo>
                    <a:pt x="95" y="11"/>
                    <a:pt x="85" y="0"/>
                    <a:pt x="71" y="0"/>
                  </a:cubicBezTo>
                  <a:cubicBezTo>
                    <a:pt x="58" y="0"/>
                    <a:pt x="48" y="11"/>
                    <a:pt x="48" y="24"/>
                  </a:cubicBezTo>
                  <a:cubicBezTo>
                    <a:pt x="48" y="33"/>
                    <a:pt x="53" y="42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0" y="46"/>
                    <a:pt x="58" y="46"/>
                    <a:pt x="55" y="47"/>
                  </a:cubicBezTo>
                  <a:cubicBezTo>
                    <a:pt x="48" y="47"/>
                    <a:pt x="41" y="49"/>
                    <a:pt x="36" y="56"/>
                  </a:cubicBezTo>
                  <a:cubicBezTo>
                    <a:pt x="29" y="68"/>
                    <a:pt x="20" y="84"/>
                    <a:pt x="16" y="93"/>
                  </a:cubicBezTo>
                  <a:cubicBezTo>
                    <a:pt x="12" y="99"/>
                    <a:pt x="13" y="103"/>
                    <a:pt x="18" y="109"/>
                  </a:cubicBezTo>
                  <a:cubicBezTo>
                    <a:pt x="18" y="109"/>
                    <a:pt x="20" y="111"/>
                    <a:pt x="23" y="115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43"/>
                    <a:pt x="0" y="145"/>
                    <a:pt x="1" y="148"/>
                  </a:cubicBezTo>
                  <a:cubicBezTo>
                    <a:pt x="2" y="150"/>
                    <a:pt x="4" y="151"/>
                    <a:pt x="6" y="151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41" y="151"/>
                    <a:pt x="143" y="150"/>
                    <a:pt x="144" y="148"/>
                  </a:cubicBezTo>
                  <a:cubicBezTo>
                    <a:pt x="144" y="145"/>
                    <a:pt x="144" y="143"/>
                    <a:pt x="142" y="141"/>
                  </a:cubicBezTo>
                  <a:cubicBezTo>
                    <a:pt x="143" y="142"/>
                    <a:pt x="143" y="142"/>
                    <a:pt x="143" y="142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6" y="108"/>
                    <a:pt x="115" y="106"/>
                    <a:pt x="109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2" y="102"/>
                    <a:pt x="102" y="98"/>
                    <a:pt x="102" y="93"/>
                  </a:cubicBezTo>
                  <a:cubicBezTo>
                    <a:pt x="104" y="95"/>
                    <a:pt x="105" y="97"/>
                    <a:pt x="106" y="98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9" y="100"/>
                    <a:pt x="110" y="102"/>
                    <a:pt x="113" y="103"/>
                  </a:cubicBezTo>
                  <a:cubicBezTo>
                    <a:pt x="117" y="105"/>
                    <a:pt x="122" y="104"/>
                    <a:pt x="126" y="102"/>
                  </a:cubicBezTo>
                  <a:cubicBezTo>
                    <a:pt x="129" y="99"/>
                    <a:pt x="131" y="97"/>
                    <a:pt x="139" y="80"/>
                  </a:cubicBezTo>
                  <a:cubicBezTo>
                    <a:pt x="139" y="80"/>
                    <a:pt x="143" y="72"/>
                    <a:pt x="143" y="72"/>
                  </a:cubicBezTo>
                  <a:cubicBezTo>
                    <a:pt x="143" y="71"/>
                    <a:pt x="144" y="69"/>
                    <a:pt x="145" y="68"/>
                  </a:cubicBezTo>
                  <a:cubicBezTo>
                    <a:pt x="146" y="64"/>
                    <a:pt x="150" y="57"/>
                    <a:pt x="145" y="51"/>
                  </a:cubicBezTo>
                  <a:cubicBezTo>
                    <a:pt x="143" y="48"/>
                    <a:pt x="140" y="46"/>
                    <a:pt x="136" y="46"/>
                  </a:cubicBezTo>
                  <a:close/>
                  <a:moveTo>
                    <a:pt x="55" y="24"/>
                  </a:moveTo>
                  <a:cubicBezTo>
                    <a:pt x="55" y="15"/>
                    <a:pt x="62" y="8"/>
                    <a:pt x="71" y="8"/>
                  </a:cubicBezTo>
                  <a:cubicBezTo>
                    <a:pt x="80" y="8"/>
                    <a:pt x="88" y="15"/>
                    <a:pt x="88" y="24"/>
                  </a:cubicBezTo>
                  <a:cubicBezTo>
                    <a:pt x="88" y="30"/>
                    <a:pt x="85" y="35"/>
                    <a:pt x="79" y="38"/>
                  </a:cubicBezTo>
                  <a:cubicBezTo>
                    <a:pt x="79" y="39"/>
                    <a:pt x="78" y="39"/>
                    <a:pt x="77" y="39"/>
                  </a:cubicBezTo>
                  <a:cubicBezTo>
                    <a:pt x="75" y="40"/>
                    <a:pt x="73" y="40"/>
                    <a:pt x="71" y="40"/>
                  </a:cubicBezTo>
                  <a:cubicBezTo>
                    <a:pt x="70" y="40"/>
                    <a:pt x="69" y="40"/>
                    <a:pt x="68" y="40"/>
                  </a:cubicBezTo>
                  <a:cubicBezTo>
                    <a:pt x="67" y="40"/>
                    <a:pt x="66" y="39"/>
                    <a:pt x="65" y="39"/>
                  </a:cubicBezTo>
                  <a:cubicBezTo>
                    <a:pt x="59" y="36"/>
                    <a:pt x="55" y="30"/>
                    <a:pt x="55" y="24"/>
                  </a:cubicBezTo>
                  <a:close/>
                  <a:moveTo>
                    <a:pt x="109" y="112"/>
                  </a:moveTo>
                  <a:cubicBezTo>
                    <a:pt x="112" y="112"/>
                    <a:pt x="112" y="112"/>
                    <a:pt x="115" y="11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33" y="126"/>
                    <a:pt x="39" y="133"/>
                    <a:pt x="39" y="133"/>
                  </a:cubicBezTo>
                  <a:cubicBezTo>
                    <a:pt x="41" y="134"/>
                    <a:pt x="42" y="136"/>
                    <a:pt x="44" y="136"/>
                  </a:cubicBezTo>
                  <a:cubicBezTo>
                    <a:pt x="47" y="138"/>
                    <a:pt x="51" y="138"/>
                    <a:pt x="54" y="136"/>
                  </a:cubicBezTo>
                  <a:cubicBezTo>
                    <a:pt x="58" y="135"/>
                    <a:pt x="60" y="132"/>
                    <a:pt x="62" y="129"/>
                  </a:cubicBezTo>
                  <a:cubicBezTo>
                    <a:pt x="63" y="124"/>
                    <a:pt x="63" y="119"/>
                    <a:pt x="60" y="115"/>
                  </a:cubicBezTo>
                  <a:cubicBezTo>
                    <a:pt x="59" y="114"/>
                    <a:pt x="58" y="113"/>
                    <a:pt x="57" y="112"/>
                  </a:cubicBezTo>
                  <a:lnTo>
                    <a:pt x="109" y="112"/>
                  </a:lnTo>
                  <a:close/>
                  <a:moveTo>
                    <a:pt x="138" y="65"/>
                  </a:moveTo>
                  <a:cubicBezTo>
                    <a:pt x="137" y="66"/>
                    <a:pt x="137" y="68"/>
                    <a:pt x="136" y="69"/>
                  </a:cubicBezTo>
                  <a:cubicBezTo>
                    <a:pt x="136" y="69"/>
                    <a:pt x="132" y="77"/>
                    <a:pt x="132" y="77"/>
                  </a:cubicBezTo>
                  <a:cubicBezTo>
                    <a:pt x="125" y="93"/>
                    <a:pt x="123" y="94"/>
                    <a:pt x="122" y="96"/>
                  </a:cubicBezTo>
                  <a:cubicBezTo>
                    <a:pt x="120" y="97"/>
                    <a:pt x="118" y="97"/>
                    <a:pt x="116" y="96"/>
                  </a:cubicBezTo>
                  <a:cubicBezTo>
                    <a:pt x="115" y="96"/>
                    <a:pt x="113" y="95"/>
                    <a:pt x="112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09" y="90"/>
                    <a:pt x="105" y="86"/>
                    <a:pt x="100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91"/>
                    <a:pt x="95" y="99"/>
                    <a:pt x="95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1" y="106"/>
                    <a:pt x="51" y="105"/>
                    <a:pt x="50" y="104"/>
                  </a:cubicBezTo>
                  <a:cubicBezTo>
                    <a:pt x="50" y="104"/>
                    <a:pt x="49" y="103"/>
                    <a:pt x="49" y="102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48" y="113"/>
                    <a:pt x="54" y="120"/>
                  </a:cubicBezTo>
                  <a:cubicBezTo>
                    <a:pt x="55" y="122"/>
                    <a:pt x="56" y="124"/>
                    <a:pt x="55" y="126"/>
                  </a:cubicBezTo>
                  <a:cubicBezTo>
                    <a:pt x="54" y="127"/>
                    <a:pt x="53" y="129"/>
                    <a:pt x="52" y="129"/>
                  </a:cubicBezTo>
                  <a:cubicBezTo>
                    <a:pt x="50" y="130"/>
                    <a:pt x="48" y="130"/>
                    <a:pt x="47" y="129"/>
                  </a:cubicBezTo>
                  <a:cubicBezTo>
                    <a:pt x="46" y="129"/>
                    <a:pt x="45" y="129"/>
                    <a:pt x="45" y="128"/>
                  </a:cubicBezTo>
                  <a:cubicBezTo>
                    <a:pt x="45" y="128"/>
                    <a:pt x="23" y="104"/>
                    <a:pt x="23" y="104"/>
                  </a:cubicBezTo>
                  <a:cubicBezTo>
                    <a:pt x="20" y="101"/>
                    <a:pt x="20" y="100"/>
                    <a:pt x="22" y="96"/>
                  </a:cubicBezTo>
                  <a:cubicBezTo>
                    <a:pt x="27" y="87"/>
                    <a:pt x="35" y="71"/>
                    <a:pt x="42" y="61"/>
                  </a:cubicBezTo>
                  <a:cubicBezTo>
                    <a:pt x="45" y="56"/>
                    <a:pt x="49" y="55"/>
                    <a:pt x="56" y="54"/>
                  </a:cubicBezTo>
                  <a:cubicBezTo>
                    <a:pt x="60" y="53"/>
                    <a:pt x="63" y="53"/>
                    <a:pt x="67" y="5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80" y="53"/>
                    <a:pt x="83" y="53"/>
                    <a:pt x="86" y="53"/>
                  </a:cubicBezTo>
                  <a:cubicBezTo>
                    <a:pt x="95" y="54"/>
                    <a:pt x="98" y="58"/>
                    <a:pt x="104" y="65"/>
                  </a:cubicBezTo>
                  <a:cubicBezTo>
                    <a:pt x="106" y="68"/>
                    <a:pt x="108" y="70"/>
                    <a:pt x="110" y="72"/>
                  </a:cubicBezTo>
                  <a:cubicBezTo>
                    <a:pt x="111" y="74"/>
                    <a:pt x="112" y="76"/>
                    <a:pt x="113" y="77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9" y="76"/>
                    <a:pt x="119" y="76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2" y="69"/>
                    <a:pt x="123" y="68"/>
                    <a:pt x="124" y="66"/>
                  </a:cubicBezTo>
                  <a:cubicBezTo>
                    <a:pt x="124" y="66"/>
                    <a:pt x="125" y="63"/>
                    <a:pt x="125" y="63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5"/>
                    <a:pt x="130" y="54"/>
                    <a:pt x="132" y="53"/>
                  </a:cubicBezTo>
                  <a:cubicBezTo>
                    <a:pt x="133" y="53"/>
                    <a:pt x="134" y="53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7" y="53"/>
                    <a:pt x="138" y="54"/>
                    <a:pt x="139" y="55"/>
                  </a:cubicBezTo>
                  <a:cubicBezTo>
                    <a:pt x="141" y="58"/>
                    <a:pt x="140" y="60"/>
                    <a:pt x="138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2305" name="图片 22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000375"/>
            <a:ext cx="2678112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12306" name="Group 18"/>
          <p:cNvGrpSpPr/>
          <p:nvPr/>
        </p:nvGrpSpPr>
        <p:grpSpPr bwMode="auto">
          <a:xfrm>
            <a:off x="4718050" y="1489075"/>
            <a:ext cx="1439863" cy="1439863"/>
            <a:chOff x="0" y="0"/>
            <a:chExt cx="1440000" cy="1440000"/>
          </a:xfrm>
        </p:grpSpPr>
        <p:sp>
          <p:nvSpPr>
            <p:cNvPr id="10256" name="矩形 24"/>
            <p:cNvSpPr>
              <a:spLocks noChangeArrowheads="1"/>
            </p:cNvSpPr>
            <p:nvPr/>
          </p:nvSpPr>
          <p:spPr bwMode="auto">
            <a:xfrm>
              <a:off x="0" y="0"/>
              <a:ext cx="1440000" cy="14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0257" name="Group 20"/>
            <p:cNvGrpSpPr/>
            <p:nvPr/>
          </p:nvGrpSpPr>
          <p:grpSpPr bwMode="auto">
            <a:xfrm>
              <a:off x="384443" y="438833"/>
              <a:ext cx="671114" cy="562335"/>
              <a:chOff x="0" y="0"/>
              <a:chExt cx="577850" cy="484188"/>
            </a:xfrm>
          </p:grpSpPr>
          <p:sp>
            <p:nvSpPr>
              <p:cNvPr id="10258" name="Freeform 2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77850" cy="484188"/>
              </a:xfrm>
              <a:custGeom>
                <a:avLst/>
                <a:gdLst>
                  <a:gd name="T0" fmla="*/ 1027807536 w 154"/>
                  <a:gd name="T1" fmla="*/ 1803262494 h 129"/>
                  <a:gd name="T2" fmla="*/ 1140443259 w 154"/>
                  <a:gd name="T3" fmla="*/ 1803262494 h 129"/>
                  <a:gd name="T4" fmla="*/ 2055615073 w 154"/>
                  <a:gd name="T5" fmla="*/ 1690555539 h 129"/>
                  <a:gd name="T6" fmla="*/ 2140089989 w 154"/>
                  <a:gd name="T7" fmla="*/ 1676469046 h 129"/>
                  <a:gd name="T8" fmla="*/ 2147483647 w 154"/>
                  <a:gd name="T9" fmla="*/ 1606029076 h 129"/>
                  <a:gd name="T10" fmla="*/ 2147483647 w 154"/>
                  <a:gd name="T11" fmla="*/ 239496650 h 129"/>
                  <a:gd name="T12" fmla="*/ 2097854407 w 154"/>
                  <a:gd name="T13" fmla="*/ 140879941 h 129"/>
                  <a:gd name="T14" fmla="*/ 1084125398 w 154"/>
                  <a:gd name="T15" fmla="*/ 253583143 h 129"/>
                  <a:gd name="T16" fmla="*/ 70396389 w 154"/>
                  <a:gd name="T17" fmla="*/ 140879941 h 129"/>
                  <a:gd name="T18" fmla="*/ 0 w 154"/>
                  <a:gd name="T19" fmla="*/ 239496650 h 129"/>
                  <a:gd name="T20" fmla="*/ 0 w 154"/>
                  <a:gd name="T21" fmla="*/ 1606029076 h 129"/>
                  <a:gd name="T22" fmla="*/ 42239334 w 154"/>
                  <a:gd name="T23" fmla="*/ 1676469046 h 129"/>
                  <a:gd name="T24" fmla="*/ 112635723 w 154"/>
                  <a:gd name="T25" fmla="*/ 1690555539 h 129"/>
                  <a:gd name="T26" fmla="*/ 1027807536 w 154"/>
                  <a:gd name="T27" fmla="*/ 1803262494 h 129"/>
                  <a:gd name="T28" fmla="*/ 1126364732 w 154"/>
                  <a:gd name="T29" fmla="*/ 366286345 h 129"/>
                  <a:gd name="T30" fmla="*/ 2055615073 w 154"/>
                  <a:gd name="T31" fmla="*/ 253583143 h 129"/>
                  <a:gd name="T32" fmla="*/ 2055615073 w 154"/>
                  <a:gd name="T33" fmla="*/ 1577852337 h 129"/>
                  <a:gd name="T34" fmla="*/ 1126364732 w 154"/>
                  <a:gd name="T35" fmla="*/ 1676469046 h 129"/>
                  <a:gd name="T36" fmla="*/ 1126364732 w 154"/>
                  <a:gd name="T37" fmla="*/ 366286345 h 129"/>
                  <a:gd name="T38" fmla="*/ 112635723 w 154"/>
                  <a:gd name="T39" fmla="*/ 1577852337 h 129"/>
                  <a:gd name="T40" fmla="*/ 112635723 w 154"/>
                  <a:gd name="T41" fmla="*/ 253583143 h 129"/>
                  <a:gd name="T42" fmla="*/ 1041886064 w 154"/>
                  <a:gd name="T43" fmla="*/ 366286345 h 129"/>
                  <a:gd name="T44" fmla="*/ 1041886064 w 154"/>
                  <a:gd name="T45" fmla="*/ 1676469046 h 129"/>
                  <a:gd name="T46" fmla="*/ 112635723 w 154"/>
                  <a:gd name="T47" fmla="*/ 1577852337 h 1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4"/>
                  <a:gd name="T73" fmla="*/ 0 h 129"/>
                  <a:gd name="T74" fmla="*/ 154 w 154"/>
                  <a:gd name="T75" fmla="*/ 129 h 1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4" h="129">
                    <a:moveTo>
                      <a:pt x="73" y="128"/>
                    </a:moveTo>
                    <a:cubicBezTo>
                      <a:pt x="75" y="129"/>
                      <a:pt x="79" y="129"/>
                      <a:pt x="81" y="128"/>
                    </a:cubicBezTo>
                    <a:cubicBezTo>
                      <a:pt x="88" y="122"/>
                      <a:pt x="109" y="111"/>
                      <a:pt x="146" y="120"/>
                    </a:cubicBezTo>
                    <a:cubicBezTo>
                      <a:pt x="148" y="121"/>
                      <a:pt x="150" y="120"/>
                      <a:pt x="152" y="119"/>
                    </a:cubicBezTo>
                    <a:cubicBezTo>
                      <a:pt x="153" y="118"/>
                      <a:pt x="154" y="116"/>
                      <a:pt x="154" y="114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54" y="14"/>
                      <a:pt x="152" y="11"/>
                      <a:pt x="149" y="10"/>
                    </a:cubicBezTo>
                    <a:cubicBezTo>
                      <a:pt x="110" y="0"/>
                      <a:pt x="86" y="12"/>
                      <a:pt x="77" y="18"/>
                    </a:cubicBezTo>
                    <a:cubicBezTo>
                      <a:pt x="68" y="12"/>
                      <a:pt x="45" y="0"/>
                      <a:pt x="5" y="10"/>
                    </a:cubicBezTo>
                    <a:cubicBezTo>
                      <a:pt x="2" y="11"/>
                      <a:pt x="0" y="14"/>
                      <a:pt x="0" y="17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6"/>
                      <a:pt x="1" y="118"/>
                      <a:pt x="3" y="119"/>
                    </a:cubicBezTo>
                    <a:cubicBezTo>
                      <a:pt x="4" y="121"/>
                      <a:pt x="6" y="121"/>
                      <a:pt x="8" y="120"/>
                    </a:cubicBezTo>
                    <a:cubicBezTo>
                      <a:pt x="45" y="111"/>
                      <a:pt x="66" y="122"/>
                      <a:pt x="73" y="128"/>
                    </a:cubicBezTo>
                    <a:close/>
                    <a:moveTo>
                      <a:pt x="80" y="26"/>
                    </a:moveTo>
                    <a:cubicBezTo>
                      <a:pt x="86" y="21"/>
                      <a:pt x="107" y="8"/>
                      <a:pt x="146" y="18"/>
                    </a:cubicBezTo>
                    <a:cubicBezTo>
                      <a:pt x="146" y="112"/>
                      <a:pt x="146" y="112"/>
                      <a:pt x="146" y="112"/>
                    </a:cubicBezTo>
                    <a:cubicBezTo>
                      <a:pt x="112" y="104"/>
                      <a:pt x="90" y="113"/>
                      <a:pt x="80" y="119"/>
                    </a:cubicBezTo>
                    <a:lnTo>
                      <a:pt x="80" y="26"/>
                    </a:lnTo>
                    <a:close/>
                    <a:moveTo>
                      <a:pt x="8" y="112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47" y="8"/>
                      <a:pt x="68" y="21"/>
                      <a:pt x="74" y="26"/>
                    </a:cubicBezTo>
                    <a:cubicBezTo>
                      <a:pt x="74" y="119"/>
                      <a:pt x="74" y="119"/>
                      <a:pt x="74" y="119"/>
                    </a:cubicBezTo>
                    <a:cubicBezTo>
                      <a:pt x="64" y="113"/>
                      <a:pt x="42" y="104"/>
                      <a:pt x="8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9" name="Freeform 26"/>
              <p:cNvSpPr>
                <a:spLocks noChangeArrowheads="1"/>
              </p:cNvSpPr>
              <p:nvPr/>
            </p:nvSpPr>
            <p:spPr bwMode="auto">
              <a:xfrm>
                <a:off x="87312" y="123825"/>
                <a:ext cx="138113" cy="33338"/>
              </a:xfrm>
              <a:custGeom>
                <a:avLst/>
                <a:gdLst>
                  <a:gd name="T0" fmla="*/ 27868964 w 37"/>
                  <a:gd name="T1" fmla="*/ 27440878 h 9"/>
                  <a:gd name="T2" fmla="*/ 0 w 37"/>
                  <a:gd name="T3" fmla="*/ 41165022 h 9"/>
                  <a:gd name="T4" fmla="*/ 0 w 37"/>
                  <a:gd name="T5" fmla="*/ 82326339 h 9"/>
                  <a:gd name="T6" fmla="*/ 13934482 w 37"/>
                  <a:gd name="T7" fmla="*/ 96050482 h 9"/>
                  <a:gd name="T8" fmla="*/ 27868964 w 37"/>
                  <a:gd name="T9" fmla="*/ 109770921 h 9"/>
                  <a:gd name="T10" fmla="*/ 487677003 w 37"/>
                  <a:gd name="T11" fmla="*/ 123491360 h 9"/>
                  <a:gd name="T12" fmla="*/ 501611485 w 37"/>
                  <a:gd name="T13" fmla="*/ 123491360 h 9"/>
                  <a:gd name="T14" fmla="*/ 515545967 w 37"/>
                  <a:gd name="T15" fmla="*/ 109770921 h 9"/>
                  <a:gd name="T16" fmla="*/ 515545967 w 37"/>
                  <a:gd name="T17" fmla="*/ 68605900 h 9"/>
                  <a:gd name="T18" fmla="*/ 487677003 w 37"/>
                  <a:gd name="T19" fmla="*/ 41165022 h 9"/>
                  <a:gd name="T20" fmla="*/ 27868964 w 37"/>
                  <a:gd name="T21" fmla="*/ 27440878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9"/>
                  <a:gd name="T35" fmla="*/ 37 w 37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9">
                    <a:moveTo>
                      <a:pt x="2" y="2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14" y="6"/>
                      <a:pt x="25" y="7"/>
                      <a:pt x="35" y="9"/>
                    </a:cubicBezTo>
                    <a:cubicBezTo>
                      <a:pt x="35" y="9"/>
                      <a:pt x="36" y="9"/>
                      <a:pt x="36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6" y="4"/>
                      <a:pt x="35" y="3"/>
                    </a:cubicBezTo>
                    <a:cubicBezTo>
                      <a:pt x="25" y="1"/>
                      <a:pt x="14" y="0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0" name="Freeform 27"/>
              <p:cNvSpPr>
                <a:spLocks noChangeArrowheads="1"/>
              </p:cNvSpPr>
              <p:nvPr/>
            </p:nvSpPr>
            <p:spPr bwMode="auto">
              <a:xfrm>
                <a:off x="87312" y="187325"/>
                <a:ext cx="138113" cy="33338"/>
              </a:xfrm>
              <a:custGeom>
                <a:avLst/>
                <a:gdLst>
                  <a:gd name="T0" fmla="*/ 27868964 w 37"/>
                  <a:gd name="T1" fmla="*/ 13720439 h 9"/>
                  <a:gd name="T2" fmla="*/ 0 w 37"/>
                  <a:gd name="T3" fmla="*/ 41165022 h 9"/>
                  <a:gd name="T4" fmla="*/ 0 w 37"/>
                  <a:gd name="T5" fmla="*/ 68605900 h 9"/>
                  <a:gd name="T6" fmla="*/ 13934482 w 37"/>
                  <a:gd name="T7" fmla="*/ 96050482 h 9"/>
                  <a:gd name="T8" fmla="*/ 27868964 w 37"/>
                  <a:gd name="T9" fmla="*/ 96050482 h 9"/>
                  <a:gd name="T10" fmla="*/ 487677003 w 37"/>
                  <a:gd name="T11" fmla="*/ 123491360 h 9"/>
                  <a:gd name="T12" fmla="*/ 501611485 w 37"/>
                  <a:gd name="T13" fmla="*/ 109770921 h 9"/>
                  <a:gd name="T14" fmla="*/ 515545967 w 37"/>
                  <a:gd name="T15" fmla="*/ 96050482 h 9"/>
                  <a:gd name="T16" fmla="*/ 515545967 w 37"/>
                  <a:gd name="T17" fmla="*/ 68605900 h 9"/>
                  <a:gd name="T18" fmla="*/ 487677003 w 37"/>
                  <a:gd name="T19" fmla="*/ 41165022 h 9"/>
                  <a:gd name="T20" fmla="*/ 27868964 w 37"/>
                  <a:gd name="T21" fmla="*/ 13720439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9"/>
                  <a:gd name="T35" fmla="*/ 37 w 37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9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4" y="6"/>
                      <a:pt x="25" y="6"/>
                      <a:pt x="35" y="9"/>
                    </a:cubicBezTo>
                    <a:cubicBezTo>
                      <a:pt x="35" y="9"/>
                      <a:pt x="36" y="9"/>
                      <a:pt x="36" y="8"/>
                    </a:cubicBezTo>
                    <a:cubicBezTo>
                      <a:pt x="37" y="8"/>
                      <a:pt x="37" y="8"/>
                      <a:pt x="37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6" y="3"/>
                      <a:pt x="35" y="3"/>
                    </a:cubicBezTo>
                    <a:cubicBezTo>
                      <a:pt x="25" y="0"/>
                      <a:pt x="14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1" name="Freeform 28"/>
              <p:cNvSpPr>
                <a:spLocks noChangeArrowheads="1"/>
              </p:cNvSpPr>
              <p:nvPr/>
            </p:nvSpPr>
            <p:spPr bwMode="auto">
              <a:xfrm>
                <a:off x="87312" y="247650"/>
                <a:ext cx="138113" cy="33338"/>
              </a:xfrm>
              <a:custGeom>
                <a:avLst/>
                <a:gdLst>
                  <a:gd name="T0" fmla="*/ 27868964 w 37"/>
                  <a:gd name="T1" fmla="*/ 27440878 h 9"/>
                  <a:gd name="T2" fmla="*/ 0 w 37"/>
                  <a:gd name="T3" fmla="*/ 54885461 h 9"/>
                  <a:gd name="T4" fmla="*/ 0 w 37"/>
                  <a:gd name="T5" fmla="*/ 82326339 h 9"/>
                  <a:gd name="T6" fmla="*/ 13934482 w 37"/>
                  <a:gd name="T7" fmla="*/ 96050482 h 9"/>
                  <a:gd name="T8" fmla="*/ 27868964 w 37"/>
                  <a:gd name="T9" fmla="*/ 109770921 h 9"/>
                  <a:gd name="T10" fmla="*/ 487677003 w 37"/>
                  <a:gd name="T11" fmla="*/ 123491360 h 9"/>
                  <a:gd name="T12" fmla="*/ 501611485 w 37"/>
                  <a:gd name="T13" fmla="*/ 123491360 h 9"/>
                  <a:gd name="T14" fmla="*/ 515545967 w 37"/>
                  <a:gd name="T15" fmla="*/ 109770921 h 9"/>
                  <a:gd name="T16" fmla="*/ 515545967 w 37"/>
                  <a:gd name="T17" fmla="*/ 68605900 h 9"/>
                  <a:gd name="T18" fmla="*/ 487677003 w 37"/>
                  <a:gd name="T19" fmla="*/ 41165022 h 9"/>
                  <a:gd name="T20" fmla="*/ 27868964 w 37"/>
                  <a:gd name="T21" fmla="*/ 27440878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9"/>
                  <a:gd name="T35" fmla="*/ 37 w 37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9">
                    <a:moveTo>
                      <a:pt x="2" y="2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14" y="6"/>
                      <a:pt x="25" y="7"/>
                      <a:pt x="35" y="9"/>
                    </a:cubicBezTo>
                    <a:cubicBezTo>
                      <a:pt x="35" y="9"/>
                      <a:pt x="36" y="9"/>
                      <a:pt x="36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6" y="4"/>
                      <a:pt x="35" y="3"/>
                    </a:cubicBezTo>
                    <a:cubicBezTo>
                      <a:pt x="25" y="1"/>
                      <a:pt x="14" y="0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2" name="Freeform 29"/>
              <p:cNvSpPr>
                <a:spLocks noChangeArrowheads="1"/>
              </p:cNvSpPr>
              <p:nvPr/>
            </p:nvSpPr>
            <p:spPr bwMode="auto">
              <a:xfrm>
                <a:off x="87312" y="311150"/>
                <a:ext cx="138113" cy="33338"/>
              </a:xfrm>
              <a:custGeom>
                <a:avLst/>
                <a:gdLst>
                  <a:gd name="T0" fmla="*/ 27868964 w 37"/>
                  <a:gd name="T1" fmla="*/ 13720439 h 9"/>
                  <a:gd name="T2" fmla="*/ 0 w 37"/>
                  <a:gd name="T3" fmla="*/ 41165022 h 9"/>
                  <a:gd name="T4" fmla="*/ 0 w 37"/>
                  <a:gd name="T5" fmla="*/ 68605900 h 9"/>
                  <a:gd name="T6" fmla="*/ 13934482 w 37"/>
                  <a:gd name="T7" fmla="*/ 96050482 h 9"/>
                  <a:gd name="T8" fmla="*/ 27868964 w 37"/>
                  <a:gd name="T9" fmla="*/ 96050482 h 9"/>
                  <a:gd name="T10" fmla="*/ 487677003 w 37"/>
                  <a:gd name="T11" fmla="*/ 123491360 h 9"/>
                  <a:gd name="T12" fmla="*/ 501611485 w 37"/>
                  <a:gd name="T13" fmla="*/ 109770921 h 9"/>
                  <a:gd name="T14" fmla="*/ 515545967 w 37"/>
                  <a:gd name="T15" fmla="*/ 96050482 h 9"/>
                  <a:gd name="T16" fmla="*/ 515545967 w 37"/>
                  <a:gd name="T17" fmla="*/ 68605900 h 9"/>
                  <a:gd name="T18" fmla="*/ 487677003 w 37"/>
                  <a:gd name="T19" fmla="*/ 41165022 h 9"/>
                  <a:gd name="T20" fmla="*/ 27868964 w 37"/>
                  <a:gd name="T21" fmla="*/ 13720439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9"/>
                  <a:gd name="T35" fmla="*/ 37 w 37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9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4" y="6"/>
                      <a:pt x="25" y="6"/>
                      <a:pt x="35" y="9"/>
                    </a:cubicBezTo>
                    <a:cubicBezTo>
                      <a:pt x="35" y="9"/>
                      <a:pt x="36" y="9"/>
                      <a:pt x="36" y="8"/>
                    </a:cubicBezTo>
                    <a:cubicBezTo>
                      <a:pt x="37" y="8"/>
                      <a:pt x="37" y="8"/>
                      <a:pt x="37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6" y="3"/>
                      <a:pt x="35" y="3"/>
                    </a:cubicBezTo>
                    <a:cubicBezTo>
                      <a:pt x="25" y="0"/>
                      <a:pt x="14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3" name="Freeform 30"/>
              <p:cNvSpPr>
                <a:spLocks noChangeArrowheads="1"/>
              </p:cNvSpPr>
              <p:nvPr/>
            </p:nvSpPr>
            <p:spPr bwMode="auto">
              <a:xfrm>
                <a:off x="354012" y="123825"/>
                <a:ext cx="138113" cy="33338"/>
              </a:xfrm>
              <a:custGeom>
                <a:avLst/>
                <a:gdLst>
                  <a:gd name="T0" fmla="*/ 27868964 w 37"/>
                  <a:gd name="T1" fmla="*/ 41165022 h 9"/>
                  <a:gd name="T2" fmla="*/ 0 w 37"/>
                  <a:gd name="T3" fmla="*/ 68605900 h 9"/>
                  <a:gd name="T4" fmla="*/ 0 w 37"/>
                  <a:gd name="T5" fmla="*/ 109770921 h 9"/>
                  <a:gd name="T6" fmla="*/ 13934482 w 37"/>
                  <a:gd name="T7" fmla="*/ 123491360 h 9"/>
                  <a:gd name="T8" fmla="*/ 41799713 w 37"/>
                  <a:gd name="T9" fmla="*/ 123491360 h 9"/>
                  <a:gd name="T10" fmla="*/ 487677003 w 37"/>
                  <a:gd name="T11" fmla="*/ 109770921 h 9"/>
                  <a:gd name="T12" fmla="*/ 501611485 w 37"/>
                  <a:gd name="T13" fmla="*/ 96050482 h 9"/>
                  <a:gd name="T14" fmla="*/ 515545967 w 37"/>
                  <a:gd name="T15" fmla="*/ 82326339 h 9"/>
                  <a:gd name="T16" fmla="*/ 515545967 w 37"/>
                  <a:gd name="T17" fmla="*/ 41165022 h 9"/>
                  <a:gd name="T18" fmla="*/ 501611485 w 37"/>
                  <a:gd name="T19" fmla="*/ 27440878 h 9"/>
                  <a:gd name="T20" fmla="*/ 27868964 w 37"/>
                  <a:gd name="T21" fmla="*/ 41165022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9"/>
                  <a:gd name="T35" fmla="*/ 37 w 37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9">
                    <a:moveTo>
                      <a:pt x="2" y="3"/>
                    </a:moveTo>
                    <a:cubicBezTo>
                      <a:pt x="1" y="4"/>
                      <a:pt x="0" y="4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12" y="7"/>
                      <a:pt x="23" y="6"/>
                      <a:pt x="35" y="8"/>
                    </a:cubicBezTo>
                    <a:cubicBezTo>
                      <a:pt x="36" y="8"/>
                      <a:pt x="36" y="8"/>
                      <a:pt x="36" y="7"/>
                    </a:cubicBezTo>
                    <a:cubicBezTo>
                      <a:pt x="37" y="7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6" y="2"/>
                      <a:pt x="36" y="2"/>
                    </a:cubicBezTo>
                    <a:cubicBezTo>
                      <a:pt x="23" y="0"/>
                      <a:pt x="12" y="1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4" name="Freeform 31"/>
              <p:cNvSpPr>
                <a:spLocks noChangeArrowheads="1"/>
              </p:cNvSpPr>
              <p:nvPr/>
            </p:nvSpPr>
            <p:spPr bwMode="auto">
              <a:xfrm>
                <a:off x="354012" y="187325"/>
                <a:ext cx="138113" cy="33338"/>
              </a:xfrm>
              <a:custGeom>
                <a:avLst/>
                <a:gdLst>
                  <a:gd name="T0" fmla="*/ 27868964 w 37"/>
                  <a:gd name="T1" fmla="*/ 41165022 h 9"/>
                  <a:gd name="T2" fmla="*/ 0 w 37"/>
                  <a:gd name="T3" fmla="*/ 68605900 h 9"/>
                  <a:gd name="T4" fmla="*/ 0 w 37"/>
                  <a:gd name="T5" fmla="*/ 96050482 h 9"/>
                  <a:gd name="T6" fmla="*/ 13934482 w 37"/>
                  <a:gd name="T7" fmla="*/ 109770921 h 9"/>
                  <a:gd name="T8" fmla="*/ 41799713 w 37"/>
                  <a:gd name="T9" fmla="*/ 123491360 h 9"/>
                  <a:gd name="T10" fmla="*/ 487677003 w 37"/>
                  <a:gd name="T11" fmla="*/ 96050482 h 9"/>
                  <a:gd name="T12" fmla="*/ 501611485 w 37"/>
                  <a:gd name="T13" fmla="*/ 96050482 h 9"/>
                  <a:gd name="T14" fmla="*/ 515545967 w 37"/>
                  <a:gd name="T15" fmla="*/ 68605900 h 9"/>
                  <a:gd name="T16" fmla="*/ 515545967 w 37"/>
                  <a:gd name="T17" fmla="*/ 41165022 h 9"/>
                  <a:gd name="T18" fmla="*/ 501611485 w 37"/>
                  <a:gd name="T19" fmla="*/ 13720439 h 9"/>
                  <a:gd name="T20" fmla="*/ 27868964 w 37"/>
                  <a:gd name="T21" fmla="*/ 41165022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9"/>
                  <a:gd name="T35" fmla="*/ 37 w 37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9">
                    <a:moveTo>
                      <a:pt x="2" y="3"/>
                    </a:move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12" y="6"/>
                      <a:pt x="23" y="6"/>
                      <a:pt x="35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6"/>
                      <a:pt x="37" y="6"/>
                      <a:pt x="37" y="5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6" y="1"/>
                      <a:pt x="36" y="1"/>
                    </a:cubicBezTo>
                    <a:cubicBezTo>
                      <a:pt x="23" y="0"/>
                      <a:pt x="12" y="0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5" name="Freeform 32"/>
              <p:cNvSpPr>
                <a:spLocks noChangeArrowheads="1"/>
              </p:cNvSpPr>
              <p:nvPr/>
            </p:nvSpPr>
            <p:spPr bwMode="auto">
              <a:xfrm>
                <a:off x="354012" y="247650"/>
                <a:ext cx="138113" cy="33338"/>
              </a:xfrm>
              <a:custGeom>
                <a:avLst/>
                <a:gdLst>
                  <a:gd name="T0" fmla="*/ 27868964 w 37"/>
                  <a:gd name="T1" fmla="*/ 41165022 h 9"/>
                  <a:gd name="T2" fmla="*/ 0 w 37"/>
                  <a:gd name="T3" fmla="*/ 68605900 h 9"/>
                  <a:gd name="T4" fmla="*/ 0 w 37"/>
                  <a:gd name="T5" fmla="*/ 109770921 h 9"/>
                  <a:gd name="T6" fmla="*/ 13934482 w 37"/>
                  <a:gd name="T7" fmla="*/ 123491360 h 9"/>
                  <a:gd name="T8" fmla="*/ 41799713 w 37"/>
                  <a:gd name="T9" fmla="*/ 123491360 h 9"/>
                  <a:gd name="T10" fmla="*/ 487677003 w 37"/>
                  <a:gd name="T11" fmla="*/ 109770921 h 9"/>
                  <a:gd name="T12" fmla="*/ 501611485 w 37"/>
                  <a:gd name="T13" fmla="*/ 96050482 h 9"/>
                  <a:gd name="T14" fmla="*/ 515545967 w 37"/>
                  <a:gd name="T15" fmla="*/ 82326339 h 9"/>
                  <a:gd name="T16" fmla="*/ 515545967 w 37"/>
                  <a:gd name="T17" fmla="*/ 54885461 h 9"/>
                  <a:gd name="T18" fmla="*/ 501611485 w 37"/>
                  <a:gd name="T19" fmla="*/ 27440878 h 9"/>
                  <a:gd name="T20" fmla="*/ 27868964 w 37"/>
                  <a:gd name="T21" fmla="*/ 41165022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9"/>
                  <a:gd name="T35" fmla="*/ 37 w 37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9">
                    <a:moveTo>
                      <a:pt x="2" y="3"/>
                    </a:moveTo>
                    <a:cubicBezTo>
                      <a:pt x="1" y="4"/>
                      <a:pt x="0" y="4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12" y="7"/>
                      <a:pt x="23" y="6"/>
                      <a:pt x="35" y="8"/>
                    </a:cubicBezTo>
                    <a:cubicBezTo>
                      <a:pt x="36" y="8"/>
                      <a:pt x="36" y="8"/>
                      <a:pt x="36" y="7"/>
                    </a:cubicBezTo>
                    <a:cubicBezTo>
                      <a:pt x="37" y="7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6" y="2"/>
                      <a:pt x="36" y="2"/>
                    </a:cubicBezTo>
                    <a:cubicBezTo>
                      <a:pt x="23" y="0"/>
                      <a:pt x="12" y="1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6" name="Freeform 33"/>
              <p:cNvSpPr>
                <a:spLocks noChangeArrowheads="1"/>
              </p:cNvSpPr>
              <p:nvPr/>
            </p:nvSpPr>
            <p:spPr bwMode="auto">
              <a:xfrm>
                <a:off x="354012" y="311150"/>
                <a:ext cx="138113" cy="33338"/>
              </a:xfrm>
              <a:custGeom>
                <a:avLst/>
                <a:gdLst>
                  <a:gd name="T0" fmla="*/ 27868964 w 37"/>
                  <a:gd name="T1" fmla="*/ 41165022 h 9"/>
                  <a:gd name="T2" fmla="*/ 0 w 37"/>
                  <a:gd name="T3" fmla="*/ 68605900 h 9"/>
                  <a:gd name="T4" fmla="*/ 0 w 37"/>
                  <a:gd name="T5" fmla="*/ 96050482 h 9"/>
                  <a:gd name="T6" fmla="*/ 13934482 w 37"/>
                  <a:gd name="T7" fmla="*/ 109770921 h 9"/>
                  <a:gd name="T8" fmla="*/ 41799713 w 37"/>
                  <a:gd name="T9" fmla="*/ 123491360 h 9"/>
                  <a:gd name="T10" fmla="*/ 487677003 w 37"/>
                  <a:gd name="T11" fmla="*/ 96050482 h 9"/>
                  <a:gd name="T12" fmla="*/ 501611485 w 37"/>
                  <a:gd name="T13" fmla="*/ 96050482 h 9"/>
                  <a:gd name="T14" fmla="*/ 515545967 w 37"/>
                  <a:gd name="T15" fmla="*/ 68605900 h 9"/>
                  <a:gd name="T16" fmla="*/ 515545967 w 37"/>
                  <a:gd name="T17" fmla="*/ 41165022 h 9"/>
                  <a:gd name="T18" fmla="*/ 501611485 w 37"/>
                  <a:gd name="T19" fmla="*/ 13720439 h 9"/>
                  <a:gd name="T20" fmla="*/ 27868964 w 37"/>
                  <a:gd name="T21" fmla="*/ 41165022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9"/>
                  <a:gd name="T35" fmla="*/ 37 w 37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9">
                    <a:moveTo>
                      <a:pt x="2" y="3"/>
                    </a:move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12" y="6"/>
                      <a:pt x="23" y="6"/>
                      <a:pt x="35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6"/>
                      <a:pt x="37" y="6"/>
                      <a:pt x="37" y="5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6" y="1"/>
                      <a:pt x="36" y="1"/>
                    </a:cubicBezTo>
                    <a:cubicBezTo>
                      <a:pt x="23" y="0"/>
                      <a:pt x="12" y="0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12318" name="图片 40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000375"/>
            <a:ext cx="26765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2319" name="图片 4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12511" r="18739" b="39650"/>
          <a:stretch>
            <a:fillRect/>
          </a:stretch>
        </p:blipFill>
        <p:spPr bwMode="auto">
          <a:xfrm>
            <a:off x="2247900" y="1489075"/>
            <a:ext cx="24082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34" name="组合 33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35" name="矩形 34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文本框 42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47" name="矩形 46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50" name="矩形 49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文本框 48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3"/>
          <p:cNvGrpSpPr/>
          <p:nvPr/>
        </p:nvGrpSpPr>
        <p:grpSpPr>
          <a:xfrm>
            <a:off x="7201857" y="1669706"/>
            <a:ext cx="3552001" cy="1453420"/>
            <a:chOff x="-31080" y="4439263"/>
            <a:chExt cx="8269711" cy="1630748"/>
          </a:xfrm>
        </p:grpSpPr>
        <p:sp>
          <p:nvSpPr>
            <p:cNvPr id="53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20"/>
            <p:cNvSpPr txBox="1"/>
            <p:nvPr/>
          </p:nvSpPr>
          <p:spPr>
            <a:xfrm>
              <a:off x="-31080" y="4892012"/>
              <a:ext cx="8269711" cy="1177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</a:t>
              </a:r>
              <a:r>
                <a:rPr lang="zh-CN" altLang="en-US" sz="76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此。请替换文字内容，修改文字内容，也可以直接复制你的内容到此。请替换文字内容，修改文字内容，也可以直接复制你的内容到此。</a:t>
              </a:r>
              <a:endParaRPr lang="en-GB" altLang="zh-CN" sz="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76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3"/>
          <p:cNvGrpSpPr/>
          <p:nvPr/>
        </p:nvGrpSpPr>
        <p:grpSpPr>
          <a:xfrm>
            <a:off x="7201857" y="4206844"/>
            <a:ext cx="3552001" cy="1453420"/>
            <a:chOff x="-31080" y="4439263"/>
            <a:chExt cx="8269711" cy="1630748"/>
          </a:xfrm>
        </p:grpSpPr>
        <p:sp>
          <p:nvSpPr>
            <p:cNvPr id="56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20"/>
            <p:cNvSpPr txBox="1"/>
            <p:nvPr/>
          </p:nvSpPr>
          <p:spPr>
            <a:xfrm>
              <a:off x="-31080" y="4892012"/>
              <a:ext cx="8269711" cy="1177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</a:t>
              </a:r>
              <a:r>
                <a:rPr lang="zh-CN" altLang="en-US" sz="76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此。请替换文字内容，修改文字内容，也可以直接复制你的内容到此。请替换文字内容，修改文字内容，也可以直接复制你的内容到此。</a:t>
              </a:r>
              <a:endParaRPr lang="en-GB" altLang="zh-CN" sz="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76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873860" y="1312498"/>
            <a:ext cx="1959229" cy="1959227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59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993615" y="1312498"/>
            <a:ext cx="1959229" cy="195922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59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13371" y="1312498"/>
            <a:ext cx="1959229" cy="195922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233127" y="1312498"/>
            <a:ext cx="1959229" cy="195922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352884" y="1312498"/>
            <a:ext cx="1959229" cy="195922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243941" y="3439713"/>
            <a:ext cx="1219069" cy="2917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895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1895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55539" y="3860019"/>
            <a:ext cx="1595873" cy="509321"/>
            <a:chOff x="1092200" y="4140022"/>
            <a:chExt cx="1790700" cy="571500"/>
          </a:xfrm>
        </p:grpSpPr>
        <p:sp>
          <p:nvSpPr>
            <p:cNvPr id="25" name="圆角矩形 24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2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2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43"/>
            <p:cNvSpPr txBox="1"/>
            <p:nvPr/>
          </p:nvSpPr>
          <p:spPr>
            <a:xfrm>
              <a:off x="1668661" y="4274965"/>
              <a:ext cx="1050451" cy="287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6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  <a:endParaRPr lang="zh-CN" altLang="en-US" sz="1665" b="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363696" y="3439713"/>
            <a:ext cx="1219069" cy="2917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895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1895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175294" y="3860019"/>
            <a:ext cx="1595873" cy="509321"/>
            <a:chOff x="1092200" y="4140022"/>
            <a:chExt cx="1790700" cy="571500"/>
          </a:xfrm>
        </p:grpSpPr>
        <p:sp>
          <p:nvSpPr>
            <p:cNvPr id="43" name="圆角矩形 42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2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2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3"/>
            <p:cNvSpPr txBox="1"/>
            <p:nvPr/>
          </p:nvSpPr>
          <p:spPr>
            <a:xfrm>
              <a:off x="1668661" y="4274965"/>
              <a:ext cx="1050451" cy="287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6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  <a:endParaRPr lang="zh-CN" altLang="en-US" sz="1665" b="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5483452" y="3439713"/>
            <a:ext cx="1219069" cy="2917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895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1895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295050" y="3860019"/>
            <a:ext cx="1595873" cy="509321"/>
            <a:chOff x="1092200" y="4140022"/>
            <a:chExt cx="1790700" cy="571500"/>
          </a:xfrm>
        </p:grpSpPr>
        <p:sp>
          <p:nvSpPr>
            <p:cNvPr id="49" name="圆角矩形 48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2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2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43"/>
            <p:cNvSpPr txBox="1"/>
            <p:nvPr/>
          </p:nvSpPr>
          <p:spPr>
            <a:xfrm>
              <a:off x="1668661" y="4274965"/>
              <a:ext cx="1050451" cy="287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6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  <a:endParaRPr lang="zh-CN" altLang="en-US" sz="1665" b="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7603208" y="3439713"/>
            <a:ext cx="1219069" cy="2917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895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1895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414806" y="3860019"/>
            <a:ext cx="1595873" cy="509321"/>
            <a:chOff x="1092200" y="4140022"/>
            <a:chExt cx="1790700" cy="571500"/>
          </a:xfrm>
        </p:grpSpPr>
        <p:sp>
          <p:nvSpPr>
            <p:cNvPr id="55" name="圆角矩形 54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2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2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43"/>
            <p:cNvSpPr txBox="1"/>
            <p:nvPr/>
          </p:nvSpPr>
          <p:spPr>
            <a:xfrm>
              <a:off x="1668661" y="4274965"/>
              <a:ext cx="1050451" cy="287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6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  <a:endParaRPr lang="zh-CN" altLang="en-US" sz="1665" b="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9722965" y="3439713"/>
            <a:ext cx="1219069" cy="2917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895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1895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9534563" y="3860019"/>
            <a:ext cx="1595873" cy="509321"/>
            <a:chOff x="1092200" y="4140022"/>
            <a:chExt cx="1790700" cy="571500"/>
          </a:xfrm>
        </p:grpSpPr>
        <p:sp>
          <p:nvSpPr>
            <p:cNvPr id="61" name="圆角矩形 60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2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2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43"/>
            <p:cNvSpPr txBox="1"/>
            <p:nvPr/>
          </p:nvSpPr>
          <p:spPr>
            <a:xfrm>
              <a:off x="1668661" y="4274965"/>
              <a:ext cx="1050451" cy="287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6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  <a:endParaRPr lang="zh-CN" altLang="en-US" sz="1665" b="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3"/>
          <p:cNvGrpSpPr/>
          <p:nvPr/>
        </p:nvGrpSpPr>
        <p:grpSpPr>
          <a:xfrm>
            <a:off x="975431" y="4794485"/>
            <a:ext cx="1548751" cy="1103450"/>
            <a:chOff x="-31080" y="4439263"/>
            <a:chExt cx="3605776" cy="1238078"/>
          </a:xfrm>
        </p:grpSpPr>
        <p:sp>
          <p:nvSpPr>
            <p:cNvPr id="65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3"/>
          <p:cNvGrpSpPr/>
          <p:nvPr/>
        </p:nvGrpSpPr>
        <p:grpSpPr>
          <a:xfrm>
            <a:off x="3160207" y="4794485"/>
            <a:ext cx="1548751" cy="1103450"/>
            <a:chOff x="-31080" y="4439263"/>
            <a:chExt cx="3605776" cy="1238078"/>
          </a:xfrm>
        </p:grpSpPr>
        <p:sp>
          <p:nvSpPr>
            <p:cNvPr id="68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3"/>
          <p:cNvGrpSpPr/>
          <p:nvPr/>
        </p:nvGrpSpPr>
        <p:grpSpPr>
          <a:xfrm>
            <a:off x="5344983" y="4794485"/>
            <a:ext cx="1548751" cy="1103450"/>
            <a:chOff x="-31080" y="4439263"/>
            <a:chExt cx="3605776" cy="1238078"/>
          </a:xfrm>
        </p:grpSpPr>
        <p:sp>
          <p:nvSpPr>
            <p:cNvPr id="71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Group 3"/>
          <p:cNvGrpSpPr/>
          <p:nvPr/>
        </p:nvGrpSpPr>
        <p:grpSpPr>
          <a:xfrm>
            <a:off x="7529759" y="4794485"/>
            <a:ext cx="1548751" cy="1103450"/>
            <a:chOff x="-31080" y="4439263"/>
            <a:chExt cx="3605776" cy="1238078"/>
          </a:xfrm>
        </p:grpSpPr>
        <p:sp>
          <p:nvSpPr>
            <p:cNvPr id="74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3"/>
          <p:cNvGrpSpPr/>
          <p:nvPr/>
        </p:nvGrpSpPr>
        <p:grpSpPr>
          <a:xfrm>
            <a:off x="9714535" y="4794485"/>
            <a:ext cx="1548751" cy="1103450"/>
            <a:chOff x="-31080" y="4439263"/>
            <a:chExt cx="3605776" cy="1238078"/>
          </a:xfrm>
        </p:grpSpPr>
        <p:sp>
          <p:nvSpPr>
            <p:cNvPr id="77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58" name="矩形 57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81" name="矩形 80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文本框 79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41" grpId="0"/>
      <p:bldP spid="47" grpId="0"/>
      <p:bldP spid="53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346623" y="1453381"/>
            <a:ext cx="3498754" cy="3527782"/>
            <a:chOff x="7975600" y="2583691"/>
            <a:chExt cx="2387600" cy="2407408"/>
          </a:xfrm>
        </p:grpSpPr>
        <p:sp>
          <p:nvSpPr>
            <p:cNvPr id="7" name="弧形 6"/>
            <p:cNvSpPr/>
            <p:nvPr/>
          </p:nvSpPr>
          <p:spPr>
            <a:xfrm rot="10800000">
              <a:off x="7975600" y="2603501"/>
              <a:ext cx="2387600" cy="2387598"/>
            </a:xfrm>
            <a:prstGeom prst="arc">
              <a:avLst>
                <a:gd name="adj1" fmla="val 10767673"/>
                <a:gd name="adj2" fmla="val 4358"/>
              </a:avLst>
            </a:prstGeom>
            <a:noFill/>
            <a:ln w="889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>
              <a:off x="7975600" y="2583691"/>
              <a:ext cx="2387600" cy="2387598"/>
            </a:xfrm>
            <a:prstGeom prst="arc">
              <a:avLst>
                <a:gd name="adj1" fmla="val 10819855"/>
                <a:gd name="adj2" fmla="val 12523412"/>
              </a:avLst>
            </a:prstGeom>
            <a:noFill/>
            <a:ln w="889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rot="10800000">
              <a:off x="8518525" y="3146426"/>
              <a:ext cx="1301750" cy="1301748"/>
            </a:xfrm>
            <a:prstGeom prst="arc">
              <a:avLst>
                <a:gd name="adj1" fmla="val 10767673"/>
                <a:gd name="adj2" fmla="val 16257358"/>
              </a:avLst>
            </a:prstGeom>
            <a:noFill/>
            <a:ln w="508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6200000">
              <a:off x="8518525" y="3146426"/>
              <a:ext cx="1301750" cy="1301748"/>
            </a:xfrm>
            <a:prstGeom prst="arc">
              <a:avLst>
                <a:gd name="adj1" fmla="val 11013905"/>
                <a:gd name="adj2" fmla="val 13927615"/>
              </a:avLst>
            </a:prstGeom>
            <a:noFill/>
            <a:ln w="508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cxnSp>
        <p:nvCxnSpPr>
          <p:cNvPr id="12" name="肘形连接符 11"/>
          <p:cNvCxnSpPr/>
          <p:nvPr/>
        </p:nvCxnSpPr>
        <p:spPr>
          <a:xfrm rot="5400000" flipH="1" flipV="1">
            <a:off x="7374180" y="2629405"/>
            <a:ext cx="1815235" cy="129709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>
            <a:off x="6799033" y="3886758"/>
            <a:ext cx="2122113" cy="1094403"/>
          </a:xfrm>
          <a:prstGeom prst="bentConnector3">
            <a:avLst>
              <a:gd name="adj1" fmla="val -56"/>
            </a:avLst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 rot="10800000">
            <a:off x="2693332" y="1845365"/>
            <a:ext cx="942114" cy="926877"/>
          </a:xfrm>
          <a:prstGeom prst="bentConnector3">
            <a:avLst>
              <a:gd name="adj1" fmla="val -840"/>
            </a:avLst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 rot="10800000" flipV="1">
            <a:off x="3404534" y="4134775"/>
            <a:ext cx="2158067" cy="846386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"/>
          <p:cNvGrpSpPr/>
          <p:nvPr/>
        </p:nvGrpSpPr>
        <p:grpSpPr>
          <a:xfrm>
            <a:off x="9344382" y="1939845"/>
            <a:ext cx="2116502" cy="928466"/>
            <a:chOff x="-507945" y="4439264"/>
            <a:chExt cx="4927605" cy="1041745"/>
          </a:xfrm>
        </p:grpSpPr>
        <p:sp>
          <p:nvSpPr>
            <p:cNvPr id="35" name="TextBox 16"/>
            <p:cNvSpPr txBox="1"/>
            <p:nvPr/>
          </p:nvSpPr>
          <p:spPr>
            <a:xfrm>
              <a:off x="-17730" y="4439264"/>
              <a:ext cx="3579070" cy="2947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48" name="矩形 47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51" name="矩形 50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文本框 49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3"/>
          <p:cNvGrpSpPr/>
          <p:nvPr/>
        </p:nvGrpSpPr>
        <p:grpSpPr>
          <a:xfrm>
            <a:off x="9344382" y="4373952"/>
            <a:ext cx="2116502" cy="928466"/>
            <a:chOff x="-507945" y="4439264"/>
            <a:chExt cx="4927605" cy="1041745"/>
          </a:xfrm>
        </p:grpSpPr>
        <p:sp>
          <p:nvSpPr>
            <p:cNvPr id="54" name="TextBox 16"/>
            <p:cNvSpPr txBox="1"/>
            <p:nvPr/>
          </p:nvSpPr>
          <p:spPr>
            <a:xfrm>
              <a:off x="-17730" y="4439264"/>
              <a:ext cx="3579070" cy="2947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"/>
          <p:cNvGrpSpPr/>
          <p:nvPr/>
        </p:nvGrpSpPr>
        <p:grpSpPr>
          <a:xfrm>
            <a:off x="509475" y="1939845"/>
            <a:ext cx="2116502" cy="928466"/>
            <a:chOff x="-507945" y="4439264"/>
            <a:chExt cx="4927605" cy="1041745"/>
          </a:xfrm>
        </p:grpSpPr>
        <p:sp>
          <p:nvSpPr>
            <p:cNvPr id="57" name="TextBox 16"/>
            <p:cNvSpPr txBox="1"/>
            <p:nvPr/>
          </p:nvSpPr>
          <p:spPr>
            <a:xfrm>
              <a:off x="-17730" y="4439264"/>
              <a:ext cx="3579070" cy="2947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3"/>
          <p:cNvGrpSpPr/>
          <p:nvPr/>
        </p:nvGrpSpPr>
        <p:grpSpPr>
          <a:xfrm>
            <a:off x="509475" y="4373952"/>
            <a:ext cx="2116502" cy="928466"/>
            <a:chOff x="-507945" y="4439264"/>
            <a:chExt cx="4927605" cy="1041745"/>
          </a:xfrm>
        </p:grpSpPr>
        <p:sp>
          <p:nvSpPr>
            <p:cNvPr id="60" name="TextBox 16"/>
            <p:cNvSpPr txBox="1"/>
            <p:nvPr/>
          </p:nvSpPr>
          <p:spPr>
            <a:xfrm>
              <a:off x="-17730" y="4439264"/>
              <a:ext cx="3579070" cy="2947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1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56"/>
          <a:stretch>
            <a:fillRect/>
          </a:stretch>
        </p:blipFill>
        <p:spPr>
          <a:xfrm>
            <a:off x="-1" y="3962400"/>
            <a:ext cx="12192001" cy="28956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712032" y="1858311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9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05932" y="1656191"/>
            <a:ext cx="3205889" cy="119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51899" y="2887580"/>
            <a:ext cx="3651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保留文本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1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56"/>
          <a:stretch>
            <a:fillRect/>
          </a:stretch>
        </p:blipFill>
        <p:spPr>
          <a:xfrm>
            <a:off x="-1" y="3962400"/>
            <a:ext cx="12192001" cy="28956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10171" y="0"/>
            <a:ext cx="20058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816516" y="1623230"/>
            <a:ext cx="7116774" cy="2132361"/>
            <a:chOff x="2761321" y="2964268"/>
            <a:chExt cx="7116774" cy="2132361"/>
          </a:xfrm>
        </p:grpSpPr>
        <p:sp>
          <p:nvSpPr>
            <p:cNvPr id="13" name="文本框 12"/>
            <p:cNvSpPr txBox="1"/>
            <p:nvPr/>
          </p:nvSpPr>
          <p:spPr>
            <a:xfrm>
              <a:off x="3653430" y="2964268"/>
              <a:ext cx="2515550" cy="988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61321" y="2987820"/>
              <a:ext cx="13048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362545" y="2964268"/>
              <a:ext cx="2515550" cy="988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470436" y="2987820"/>
              <a:ext cx="1304877" cy="988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53430" y="4084730"/>
              <a:ext cx="2515550" cy="988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61321" y="4108282"/>
              <a:ext cx="1304877" cy="988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362545" y="4084730"/>
              <a:ext cx="2515550" cy="988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70436" y="4108282"/>
              <a:ext cx="1304877" cy="988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1472" y="1261361"/>
            <a:ext cx="11109665" cy="3060984"/>
            <a:chOff x="531472" y="1261361"/>
            <a:chExt cx="11109665" cy="3060984"/>
          </a:xfrm>
        </p:grpSpPr>
        <p:sp>
          <p:nvSpPr>
            <p:cNvPr id="6" name="Freeform 7"/>
            <p:cNvSpPr/>
            <p:nvPr/>
          </p:nvSpPr>
          <p:spPr bwMode="auto">
            <a:xfrm>
              <a:off x="531472" y="2953217"/>
              <a:ext cx="2340426" cy="103874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285320" y="2169175"/>
              <a:ext cx="2340426" cy="1822790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39168" y="1622765"/>
              <a:ext cx="2340426" cy="2369200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793016" y="2305776"/>
              <a:ext cx="2340426" cy="168618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546864" y="1261361"/>
              <a:ext cx="2340426" cy="2730603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9300711" y="1759368"/>
              <a:ext cx="2340426" cy="2232597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164075" y="4029957"/>
              <a:ext cx="1075220" cy="292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JAN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294554" y="3339037"/>
              <a:ext cx="824336" cy="415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20%</a:t>
              </a:r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047394" y="3339037"/>
              <a:ext cx="824336" cy="415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>
              <a:defPPr>
                <a:defRPr lang="zh-CN"/>
              </a:defPPr>
              <a:lvl1pPr algn="ctr" defTabSz="1087755">
                <a:defRPr sz="1600" b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Open Sans" pitchFamily="34" charset="0"/>
                </a:defRPr>
              </a:lvl1pPr>
            </a:lstStyle>
            <a:p>
              <a:r>
                <a: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4800234" y="3339037"/>
              <a:ext cx="824336" cy="415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>
              <a:defPPr>
                <a:defRPr lang="zh-CN"/>
              </a:defPPr>
              <a:lvl1pPr algn="ctr" defTabSz="1087755">
                <a:defRPr sz="1600" b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Open Sans" pitchFamily="34" charset="0"/>
                </a:defRPr>
              </a:lvl1pPr>
            </a:lstStyle>
            <a:p>
              <a:r>
                <a: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68%</a:t>
              </a: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553074" y="3339037"/>
              <a:ext cx="824336" cy="415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>
              <a:defPPr>
                <a:defRPr lang="zh-CN"/>
              </a:defPPr>
              <a:lvl1pPr algn="ctr" defTabSz="1087755">
                <a:defRPr sz="1600" b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Open Sans" pitchFamily="34" charset="0"/>
                </a:defRPr>
              </a:lvl1pPr>
            </a:lstStyle>
            <a:p>
              <a:r>
                <a: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38%</a:t>
              </a: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8305914" y="3339037"/>
              <a:ext cx="824336" cy="415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>
              <a:defPPr>
                <a:defRPr lang="zh-CN"/>
              </a:defPPr>
              <a:lvl1pPr algn="ctr" defTabSz="1087755">
                <a:defRPr sz="1600" b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Open Sans" pitchFamily="34" charset="0"/>
                </a:defRPr>
              </a:lvl1pPr>
            </a:lstStyle>
            <a:p>
              <a:r>
                <a: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0058756" y="3339037"/>
              <a:ext cx="824336" cy="415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>
              <a:defPPr>
                <a:defRPr lang="zh-CN"/>
              </a:defPPr>
              <a:lvl1pPr algn="ctr" defTabSz="1087755">
                <a:defRPr sz="1600" b="1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Open Sans" pitchFamily="34" charset="0"/>
                </a:defRPr>
              </a:lvl1pPr>
            </a:lstStyle>
            <a:p>
              <a:r>
                <a: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917923" y="4029957"/>
              <a:ext cx="1075220" cy="292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FEB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671771" y="4029957"/>
              <a:ext cx="1075220" cy="292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MAR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6425619" y="4029957"/>
              <a:ext cx="1075220" cy="292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APR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8179467" y="4029957"/>
              <a:ext cx="1075220" cy="292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MAY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9933314" y="4029957"/>
              <a:ext cx="1075220" cy="292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JUN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100416" y="5143501"/>
            <a:ext cx="103239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Group 3"/>
          <p:cNvGrpSpPr/>
          <p:nvPr/>
        </p:nvGrpSpPr>
        <p:grpSpPr>
          <a:xfrm>
            <a:off x="2784403" y="4985191"/>
            <a:ext cx="6745963" cy="1103449"/>
            <a:chOff x="-31080" y="4439263"/>
            <a:chExt cx="15705841" cy="1238077"/>
          </a:xfrm>
        </p:grpSpPr>
        <p:sp>
          <p:nvSpPr>
            <p:cNvPr id="27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20"/>
            <p:cNvSpPr txBox="1"/>
            <p:nvPr/>
          </p:nvSpPr>
          <p:spPr>
            <a:xfrm>
              <a:off x="-31080" y="4892009"/>
              <a:ext cx="15705841" cy="78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</a:t>
              </a:r>
              <a:r>
                <a:rPr lang="zh-CN" altLang="en-US" sz="76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此。请替换文字内容，修改文字内容，也可以直接复制你的内容到此。请替换文字内容，修改文字内容，也可以直接复制你的内容到此。</a:t>
              </a:r>
              <a:endParaRPr lang="en-GB" altLang="zh-CN" sz="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76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30" name="矩形 29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37" name="矩形 36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文本框 34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1334" y="1551942"/>
            <a:ext cx="10051537" cy="4398861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294416" y="3751372"/>
            <a:ext cx="0" cy="96085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67719" y="3751372"/>
            <a:ext cx="0" cy="96085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951238" y="2791053"/>
            <a:ext cx="0" cy="96085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192600" y="2791053"/>
            <a:ext cx="0" cy="96085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"/>
          <p:cNvGrpSpPr/>
          <p:nvPr/>
        </p:nvGrpSpPr>
        <p:grpSpPr>
          <a:xfrm>
            <a:off x="2204368" y="5135856"/>
            <a:ext cx="2116502" cy="928467"/>
            <a:chOff x="-666900" y="4439263"/>
            <a:chExt cx="4927605" cy="1041746"/>
          </a:xfrm>
        </p:grpSpPr>
        <p:sp>
          <p:nvSpPr>
            <p:cNvPr id="32" name="TextBox 16"/>
            <p:cNvSpPr txBox="1"/>
            <p:nvPr/>
          </p:nvSpPr>
          <p:spPr>
            <a:xfrm>
              <a:off x="-17728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-666900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"/>
          <p:cNvGrpSpPr/>
          <p:nvPr/>
        </p:nvGrpSpPr>
        <p:grpSpPr>
          <a:xfrm>
            <a:off x="4015982" y="1447928"/>
            <a:ext cx="2116502" cy="928467"/>
            <a:chOff x="-666900" y="4439263"/>
            <a:chExt cx="4927605" cy="1041746"/>
          </a:xfrm>
        </p:grpSpPr>
        <p:sp>
          <p:nvSpPr>
            <p:cNvPr id="35" name="TextBox 16"/>
            <p:cNvSpPr txBox="1"/>
            <p:nvPr/>
          </p:nvSpPr>
          <p:spPr>
            <a:xfrm>
              <a:off x="-17728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20"/>
            <p:cNvSpPr txBox="1"/>
            <p:nvPr/>
          </p:nvSpPr>
          <p:spPr>
            <a:xfrm>
              <a:off x="-666900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"/>
          <p:cNvGrpSpPr/>
          <p:nvPr/>
        </p:nvGrpSpPr>
        <p:grpSpPr>
          <a:xfrm>
            <a:off x="6027726" y="5067582"/>
            <a:ext cx="2116502" cy="928467"/>
            <a:chOff x="-666900" y="4439263"/>
            <a:chExt cx="4927605" cy="1041746"/>
          </a:xfrm>
        </p:grpSpPr>
        <p:sp>
          <p:nvSpPr>
            <p:cNvPr id="39" name="TextBox 16"/>
            <p:cNvSpPr txBox="1"/>
            <p:nvPr/>
          </p:nvSpPr>
          <p:spPr>
            <a:xfrm>
              <a:off x="-17728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20"/>
            <p:cNvSpPr txBox="1"/>
            <p:nvPr/>
          </p:nvSpPr>
          <p:spPr>
            <a:xfrm>
              <a:off x="-666900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3"/>
          <p:cNvGrpSpPr/>
          <p:nvPr/>
        </p:nvGrpSpPr>
        <p:grpSpPr>
          <a:xfrm>
            <a:off x="7871130" y="1380772"/>
            <a:ext cx="2116502" cy="928467"/>
            <a:chOff x="-666900" y="4439263"/>
            <a:chExt cx="4927605" cy="1041746"/>
          </a:xfrm>
        </p:grpSpPr>
        <p:sp>
          <p:nvSpPr>
            <p:cNvPr id="47" name="TextBox 16"/>
            <p:cNvSpPr txBox="1"/>
            <p:nvPr/>
          </p:nvSpPr>
          <p:spPr>
            <a:xfrm>
              <a:off x="-17728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20"/>
            <p:cNvSpPr txBox="1"/>
            <p:nvPr/>
          </p:nvSpPr>
          <p:spPr>
            <a:xfrm>
              <a:off x="-666900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44" name="矩形 43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49" name="矩形 48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0" name="Group 10"/>
          <p:cNvGrpSpPr/>
          <p:nvPr/>
        </p:nvGrpSpPr>
        <p:grpSpPr bwMode="auto">
          <a:xfrm>
            <a:off x="5780088" y="6584950"/>
            <a:ext cx="638175" cy="254000"/>
            <a:chOff x="0" y="0"/>
            <a:chExt cx="637959" cy="253916"/>
          </a:xfrm>
        </p:grpSpPr>
        <p:sp>
          <p:nvSpPr>
            <p:cNvPr id="13331" name="直接连接符 130"/>
            <p:cNvSpPr>
              <a:spLocks noChangeShapeType="1"/>
            </p:cNvSpPr>
            <p:nvPr/>
          </p:nvSpPr>
          <p:spPr bwMode="auto">
            <a:xfrm>
              <a:off x="0" y="130805"/>
              <a:ext cx="180000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  <a:head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2" name="直接连接符 131"/>
            <p:cNvSpPr>
              <a:spLocks noChangeShapeType="1"/>
            </p:cNvSpPr>
            <p:nvPr/>
          </p:nvSpPr>
          <p:spPr bwMode="auto">
            <a:xfrm>
              <a:off x="457959" y="130805"/>
              <a:ext cx="180000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3" name="文本框 132"/>
            <p:cNvSpPr>
              <a:spLocks noChangeArrowheads="1"/>
            </p:cNvSpPr>
            <p:nvPr/>
          </p:nvSpPr>
          <p:spPr bwMode="auto">
            <a:xfrm>
              <a:off x="167607" y="0"/>
              <a:ext cx="32252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07</a:t>
              </a:r>
              <a:endParaRPr lang="zh-CN" altLang="en-US" sz="1000"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1537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r="1517"/>
          <a:stretch>
            <a:fillRect/>
          </a:stretch>
        </p:blipFill>
        <p:spPr bwMode="auto">
          <a:xfrm>
            <a:off x="538163" y="1646238"/>
            <a:ext cx="27813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图片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7855"/>
          <a:stretch>
            <a:fillRect/>
          </a:stretch>
        </p:blipFill>
        <p:spPr bwMode="auto">
          <a:xfrm>
            <a:off x="3319463" y="1646238"/>
            <a:ext cx="27717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8"/>
          <a:stretch>
            <a:fillRect/>
          </a:stretch>
        </p:blipFill>
        <p:spPr bwMode="auto">
          <a:xfrm>
            <a:off x="3319463" y="3716338"/>
            <a:ext cx="27717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图片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r="1517"/>
          <a:stretch>
            <a:fillRect/>
          </a:stretch>
        </p:blipFill>
        <p:spPr bwMode="auto">
          <a:xfrm>
            <a:off x="6091238" y="3716338"/>
            <a:ext cx="27813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图片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8"/>
          <a:stretch>
            <a:fillRect/>
          </a:stretch>
        </p:blipFill>
        <p:spPr bwMode="auto">
          <a:xfrm>
            <a:off x="8872538" y="3760788"/>
            <a:ext cx="27717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图片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/>
          <a:stretch>
            <a:fillRect/>
          </a:stretch>
        </p:blipFill>
        <p:spPr bwMode="auto">
          <a:xfrm>
            <a:off x="8882063" y="1646238"/>
            <a:ext cx="276225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矩形 11"/>
          <p:cNvSpPr>
            <a:spLocks noChangeArrowheads="1"/>
          </p:cNvSpPr>
          <p:nvPr/>
        </p:nvSpPr>
        <p:spPr bwMode="auto">
          <a:xfrm>
            <a:off x="538163" y="3716338"/>
            <a:ext cx="2781212" cy="2106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7" name="矩形 22"/>
          <p:cNvSpPr>
            <a:spLocks noChangeArrowheads="1"/>
          </p:cNvSpPr>
          <p:nvPr/>
        </p:nvSpPr>
        <p:spPr bwMode="auto">
          <a:xfrm>
            <a:off x="6091238" y="1646238"/>
            <a:ext cx="2772504" cy="20621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0" name="Group 3"/>
          <p:cNvGrpSpPr/>
          <p:nvPr/>
        </p:nvGrpSpPr>
        <p:grpSpPr>
          <a:xfrm>
            <a:off x="857205" y="4322436"/>
            <a:ext cx="2116502" cy="907692"/>
            <a:chOff x="-507945" y="4439263"/>
            <a:chExt cx="4927605" cy="1018436"/>
          </a:xfrm>
        </p:grpSpPr>
        <p:sp>
          <p:nvSpPr>
            <p:cNvPr id="21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-507945" y="4892009"/>
              <a:ext cx="4927605" cy="565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24" name="矩形 23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33" name="矩形 32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文本框 31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3"/>
          <p:cNvGrpSpPr/>
          <p:nvPr/>
        </p:nvGrpSpPr>
        <p:grpSpPr>
          <a:xfrm>
            <a:off x="6369363" y="2197422"/>
            <a:ext cx="2116502" cy="907692"/>
            <a:chOff x="-507945" y="4439263"/>
            <a:chExt cx="4927605" cy="1018436"/>
          </a:xfrm>
        </p:grpSpPr>
        <p:sp>
          <p:nvSpPr>
            <p:cNvPr id="36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20"/>
            <p:cNvSpPr txBox="1"/>
            <p:nvPr/>
          </p:nvSpPr>
          <p:spPr>
            <a:xfrm>
              <a:off x="-507945" y="4892009"/>
              <a:ext cx="4927605" cy="565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094962" y="1678984"/>
            <a:ext cx="2294108" cy="2294108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5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64285" y="1678984"/>
            <a:ext cx="2294108" cy="229410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5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33608" y="1678984"/>
            <a:ext cx="2294108" cy="229410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5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02931" y="1678984"/>
            <a:ext cx="2294108" cy="229410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5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3351" y="4862760"/>
            <a:ext cx="1548751" cy="1103450"/>
            <a:chOff x="-31080" y="4439263"/>
            <a:chExt cx="3605776" cy="1238078"/>
          </a:xfrm>
        </p:grpSpPr>
        <p:sp>
          <p:nvSpPr>
            <p:cNvPr id="17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Freeform 16"/>
          <p:cNvSpPr/>
          <p:nvPr/>
        </p:nvSpPr>
        <p:spPr bwMode="auto">
          <a:xfrm>
            <a:off x="2055534" y="4283264"/>
            <a:ext cx="372960" cy="30307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1497" tIns="40749" rIns="81497" bIns="40749" numCol="1" anchor="t" anchorCtr="0" compatLnSpc="1"/>
          <a:lstStyle/>
          <a:p>
            <a:pPr>
              <a:lnSpc>
                <a:spcPct val="150000"/>
              </a:lnSpc>
            </a:pPr>
            <a:endParaRPr lang="en-US" sz="152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6"/>
          <p:cNvSpPr/>
          <p:nvPr/>
        </p:nvSpPr>
        <p:spPr bwMode="auto">
          <a:xfrm>
            <a:off x="4624858" y="4283263"/>
            <a:ext cx="372960" cy="30307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1497" tIns="40749" rIns="81497" bIns="40749" numCol="1" anchor="t" anchorCtr="0" compatLnSpc="1"/>
          <a:lstStyle/>
          <a:p>
            <a:pPr>
              <a:lnSpc>
                <a:spcPct val="150000"/>
              </a:lnSpc>
            </a:pPr>
            <a:endParaRPr lang="en-US" sz="152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6"/>
          <p:cNvSpPr/>
          <p:nvPr/>
        </p:nvSpPr>
        <p:spPr bwMode="auto">
          <a:xfrm>
            <a:off x="7194181" y="4283263"/>
            <a:ext cx="372960" cy="30307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1497" tIns="40749" rIns="81497" bIns="40749" numCol="1" anchor="t" anchorCtr="0" compatLnSpc="1"/>
          <a:lstStyle/>
          <a:p>
            <a:pPr>
              <a:lnSpc>
                <a:spcPct val="150000"/>
              </a:lnSpc>
            </a:pPr>
            <a:endParaRPr lang="en-US" sz="152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6"/>
          <p:cNvSpPr/>
          <p:nvPr/>
        </p:nvSpPr>
        <p:spPr bwMode="auto">
          <a:xfrm>
            <a:off x="9767741" y="4283262"/>
            <a:ext cx="372960" cy="30307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1497" tIns="40749" rIns="81497" bIns="40749" numCol="1" anchor="t" anchorCtr="0" compatLnSpc="1"/>
          <a:lstStyle/>
          <a:p>
            <a:pPr>
              <a:lnSpc>
                <a:spcPct val="150000"/>
              </a:lnSpc>
            </a:pPr>
            <a:endParaRPr lang="en-US" sz="152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Group 3"/>
          <p:cNvGrpSpPr/>
          <p:nvPr/>
        </p:nvGrpSpPr>
        <p:grpSpPr>
          <a:xfrm>
            <a:off x="4047772" y="4862760"/>
            <a:ext cx="1548751" cy="1103450"/>
            <a:chOff x="-31080" y="4439263"/>
            <a:chExt cx="3605776" cy="1238078"/>
          </a:xfrm>
        </p:grpSpPr>
        <p:sp>
          <p:nvSpPr>
            <p:cNvPr id="31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6642194" y="4862760"/>
            <a:ext cx="1548751" cy="1103450"/>
            <a:chOff x="-31080" y="4439263"/>
            <a:chExt cx="3605776" cy="1238078"/>
          </a:xfrm>
        </p:grpSpPr>
        <p:sp>
          <p:nvSpPr>
            <p:cNvPr id="34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"/>
          <p:cNvGrpSpPr/>
          <p:nvPr/>
        </p:nvGrpSpPr>
        <p:grpSpPr>
          <a:xfrm>
            <a:off x="9236615" y="4862760"/>
            <a:ext cx="1548751" cy="1103450"/>
            <a:chOff x="-31080" y="4439263"/>
            <a:chExt cx="3605776" cy="1238078"/>
          </a:xfrm>
        </p:grpSpPr>
        <p:sp>
          <p:nvSpPr>
            <p:cNvPr id="37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23" name="矩形 22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39" name="矩形 38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文本框 28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2543769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783228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022688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260821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498951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537014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776473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015933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254065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492196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530258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8769717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9009176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9247308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9485440" y="5731482"/>
            <a:ext cx="162791" cy="155257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1430" tIns="45716" rIns="91430" bIns="457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6" name="Group 3"/>
          <p:cNvGrpSpPr/>
          <p:nvPr/>
        </p:nvGrpSpPr>
        <p:grpSpPr>
          <a:xfrm>
            <a:off x="1999545" y="4384840"/>
            <a:ext cx="2116502" cy="928467"/>
            <a:chOff x="-507945" y="4439263"/>
            <a:chExt cx="4927605" cy="1041746"/>
          </a:xfrm>
        </p:grpSpPr>
        <p:sp>
          <p:nvSpPr>
            <p:cNvPr id="27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"/>
          <p:cNvGrpSpPr/>
          <p:nvPr/>
        </p:nvGrpSpPr>
        <p:grpSpPr>
          <a:xfrm>
            <a:off x="5003612" y="4384840"/>
            <a:ext cx="2116502" cy="928467"/>
            <a:chOff x="-507945" y="4439263"/>
            <a:chExt cx="4927605" cy="1041746"/>
          </a:xfrm>
        </p:grpSpPr>
        <p:sp>
          <p:nvSpPr>
            <p:cNvPr id="30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"/>
          <p:cNvGrpSpPr/>
          <p:nvPr/>
        </p:nvGrpSpPr>
        <p:grpSpPr>
          <a:xfrm>
            <a:off x="8007679" y="4384840"/>
            <a:ext cx="2116502" cy="928467"/>
            <a:chOff x="-507945" y="4439263"/>
            <a:chExt cx="4927605" cy="1041746"/>
          </a:xfrm>
        </p:grpSpPr>
        <p:sp>
          <p:nvSpPr>
            <p:cNvPr id="50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44" name="矩形 43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54" name="矩形 53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文本框 52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1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56"/>
          <a:stretch>
            <a:fillRect/>
          </a:stretch>
        </p:blipFill>
        <p:spPr>
          <a:xfrm>
            <a:off x="-1" y="3567448"/>
            <a:ext cx="12192001" cy="329055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370532" y="1735604"/>
            <a:ext cx="4900038" cy="1265935"/>
            <a:chOff x="3709158" y="3667436"/>
            <a:chExt cx="4900038" cy="1265935"/>
          </a:xfrm>
        </p:grpSpPr>
        <p:sp>
          <p:nvSpPr>
            <p:cNvPr id="7" name="文本框 6"/>
            <p:cNvSpPr txBox="1"/>
            <p:nvPr/>
          </p:nvSpPr>
          <p:spPr>
            <a:xfrm>
              <a:off x="3980459" y="3667436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谢谢您的观看</a:t>
              </a:r>
              <a:endPara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709158" y="4517873"/>
              <a:ext cx="490003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48302" y="1454212"/>
            <a:ext cx="382027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en-US" sz="1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42457" y="1790164"/>
            <a:ext cx="167425" cy="1107583"/>
          </a:xfrm>
          <a:prstGeom prst="rect">
            <a:avLst/>
          </a:prstGeom>
          <a:solidFill>
            <a:srgbClr val="BD8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1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56"/>
          <a:stretch>
            <a:fillRect/>
          </a:stretch>
        </p:blipFill>
        <p:spPr>
          <a:xfrm>
            <a:off x="-1" y="3962400"/>
            <a:ext cx="12192001" cy="28956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712032" y="1858311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9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05932" y="1656191"/>
            <a:ext cx="3205889" cy="119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51899" y="2887580"/>
            <a:ext cx="3651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保留文本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06492" y="2215167"/>
            <a:ext cx="4206899" cy="2610251"/>
            <a:chOff x="3117850" y="2314575"/>
            <a:chExt cx="5956300" cy="3695700"/>
          </a:xfrm>
        </p:grpSpPr>
        <p:sp>
          <p:nvSpPr>
            <p:cNvPr id="50182" name="椭圆 18"/>
            <p:cNvSpPr/>
            <p:nvPr/>
          </p:nvSpPr>
          <p:spPr bwMode="auto">
            <a:xfrm>
              <a:off x="3500438" y="3011488"/>
              <a:ext cx="5187950" cy="2998787"/>
            </a:xfrm>
            <a:custGeom>
              <a:avLst/>
              <a:gdLst>
                <a:gd name="T0" fmla="*/ 2053711 w 6552728"/>
                <a:gd name="T1" fmla="*/ 0 h 3789040"/>
                <a:gd name="T2" fmla="*/ 4107423 w 6552728"/>
                <a:gd name="T3" fmla="*/ 2052225 h 3789040"/>
                <a:gd name="T4" fmla="*/ 4082224 w 6552728"/>
                <a:gd name="T5" fmla="*/ 2373351 h 3789040"/>
                <a:gd name="T6" fmla="*/ 3469875 w 6552728"/>
                <a:gd name="T7" fmla="*/ 2373351 h 3789040"/>
                <a:gd name="T8" fmla="*/ 3486917 w 6552728"/>
                <a:gd name="T9" fmla="*/ 2153830 h 3789040"/>
                <a:gd name="T10" fmla="*/ 2053711 w 6552728"/>
                <a:gd name="T11" fmla="*/ 721662 h 3789040"/>
                <a:gd name="T12" fmla="*/ 620506 w 6552728"/>
                <a:gd name="T13" fmla="*/ 2153830 h 3789040"/>
                <a:gd name="T14" fmla="*/ 637548 w 6552728"/>
                <a:gd name="T15" fmla="*/ 2373351 h 3789040"/>
                <a:gd name="T16" fmla="*/ 25199 w 6552728"/>
                <a:gd name="T17" fmla="*/ 2373351 h 3789040"/>
                <a:gd name="T18" fmla="*/ 0 w 6552728"/>
                <a:gd name="T19" fmla="*/ 2052225 h 3789040"/>
                <a:gd name="T20" fmla="*/ 2053711 w 6552728"/>
                <a:gd name="T21" fmla="*/ 0 h 37890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52728" h="3789040">
                  <a:moveTo>
                    <a:pt x="3276364" y="0"/>
                  </a:moveTo>
                  <a:cubicBezTo>
                    <a:pt x="5085850" y="0"/>
                    <a:pt x="6552728" y="1466878"/>
                    <a:pt x="6552728" y="3276364"/>
                  </a:cubicBezTo>
                  <a:cubicBezTo>
                    <a:pt x="6552728" y="3450792"/>
                    <a:pt x="6539098" y="3622036"/>
                    <a:pt x="6512527" y="3789040"/>
                  </a:cubicBezTo>
                  <a:lnTo>
                    <a:pt x="5535623" y="3789040"/>
                  </a:lnTo>
                  <a:cubicBezTo>
                    <a:pt x="5553690" y="3674839"/>
                    <a:pt x="5562811" y="3557773"/>
                    <a:pt x="5562811" y="3438575"/>
                  </a:cubicBezTo>
                  <a:cubicBezTo>
                    <a:pt x="5562811" y="2175805"/>
                    <a:pt x="4539134" y="1152128"/>
                    <a:pt x="3276364" y="1152128"/>
                  </a:cubicBezTo>
                  <a:cubicBezTo>
                    <a:pt x="2013594" y="1152128"/>
                    <a:pt x="989917" y="2175805"/>
                    <a:pt x="989917" y="3438575"/>
                  </a:cubicBezTo>
                  <a:cubicBezTo>
                    <a:pt x="989917" y="3557773"/>
                    <a:pt x="999038" y="3674839"/>
                    <a:pt x="1017105" y="3789040"/>
                  </a:cubicBezTo>
                  <a:lnTo>
                    <a:pt x="40201" y="3789040"/>
                  </a:lnTo>
                  <a:cubicBezTo>
                    <a:pt x="13631" y="3622036"/>
                    <a:pt x="0" y="3450792"/>
                    <a:pt x="0" y="3276364"/>
                  </a:cubicBezTo>
                  <a:cubicBezTo>
                    <a:pt x="0" y="1466878"/>
                    <a:pt x="1466878" y="0"/>
                    <a:pt x="327636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83" name="椭圆 18"/>
            <p:cNvSpPr/>
            <p:nvPr/>
          </p:nvSpPr>
          <p:spPr bwMode="auto">
            <a:xfrm>
              <a:off x="3671888" y="3200400"/>
              <a:ext cx="4848225" cy="2800350"/>
            </a:xfrm>
            <a:custGeom>
              <a:avLst/>
              <a:gdLst>
                <a:gd name="T0" fmla="*/ 1920154 w 6120680"/>
                <a:gd name="T1" fmla="*/ 0 h 3539213"/>
                <a:gd name="T2" fmla="*/ 3840306 w 6120680"/>
                <a:gd name="T3" fmla="*/ 1915936 h 3539213"/>
                <a:gd name="T4" fmla="*/ 3816746 w 6120680"/>
                <a:gd name="T5" fmla="*/ 2215736 h 3539213"/>
                <a:gd name="T6" fmla="*/ 3427207 w 6120680"/>
                <a:gd name="T7" fmla="*/ 2215736 h 3539213"/>
                <a:gd name="T8" fmla="*/ 3444981 w 6120680"/>
                <a:gd name="T9" fmla="*/ 1985532 h 3539213"/>
                <a:gd name="T10" fmla="*/ 1920154 w 6120680"/>
                <a:gd name="T11" fmla="*/ 464054 h 3539213"/>
                <a:gd name="T12" fmla="*/ 395326 w 6120680"/>
                <a:gd name="T13" fmla="*/ 1985532 h 3539213"/>
                <a:gd name="T14" fmla="*/ 413100 w 6120680"/>
                <a:gd name="T15" fmla="*/ 2215736 h 3539213"/>
                <a:gd name="T16" fmla="*/ 23560 w 6120680"/>
                <a:gd name="T17" fmla="*/ 2215736 h 3539213"/>
                <a:gd name="T18" fmla="*/ 0 w 6120680"/>
                <a:gd name="T19" fmla="*/ 1915936 h 3539213"/>
                <a:gd name="T20" fmla="*/ 1920154 w 6120680"/>
                <a:gd name="T21" fmla="*/ 0 h 3539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20680" h="3539213">
                  <a:moveTo>
                    <a:pt x="3060340" y="0"/>
                  </a:moveTo>
                  <a:cubicBezTo>
                    <a:pt x="4750520" y="0"/>
                    <a:pt x="6120680" y="1370161"/>
                    <a:pt x="6120680" y="3060340"/>
                  </a:cubicBezTo>
                  <a:cubicBezTo>
                    <a:pt x="6120680" y="3223267"/>
                    <a:pt x="6107949" y="3383220"/>
                    <a:pt x="6083130" y="3539213"/>
                  </a:cubicBezTo>
                  <a:lnTo>
                    <a:pt x="5462282" y="3539213"/>
                  </a:lnTo>
                  <a:cubicBezTo>
                    <a:pt x="5481168" y="3419369"/>
                    <a:pt x="5490610" y="3296541"/>
                    <a:pt x="5490610" y="3171507"/>
                  </a:cubicBezTo>
                  <a:cubicBezTo>
                    <a:pt x="5490610" y="1829306"/>
                    <a:pt x="4402541" y="741237"/>
                    <a:pt x="3060340" y="741237"/>
                  </a:cubicBezTo>
                  <a:cubicBezTo>
                    <a:pt x="1718139" y="741237"/>
                    <a:pt x="630070" y="1829306"/>
                    <a:pt x="630070" y="3171507"/>
                  </a:cubicBezTo>
                  <a:cubicBezTo>
                    <a:pt x="630070" y="3296541"/>
                    <a:pt x="639513" y="3419369"/>
                    <a:pt x="658398" y="3539213"/>
                  </a:cubicBezTo>
                  <a:lnTo>
                    <a:pt x="37550" y="3539213"/>
                  </a:lnTo>
                  <a:cubicBezTo>
                    <a:pt x="12732" y="3383220"/>
                    <a:pt x="0" y="3223267"/>
                    <a:pt x="0" y="3060340"/>
                  </a:cubicBezTo>
                  <a:cubicBezTo>
                    <a:pt x="0" y="1370161"/>
                    <a:pt x="1370161" y="0"/>
                    <a:pt x="30603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84" name="TextBox 36"/>
            <p:cNvSpPr txBox="1">
              <a:spLocks noChangeArrowheads="1"/>
            </p:cNvSpPr>
            <p:nvPr/>
          </p:nvSpPr>
          <p:spPr bwMode="auto">
            <a:xfrm rot="3690000">
              <a:off x="7619206" y="4491832"/>
              <a:ext cx="839787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85" name="TextBox 37"/>
            <p:cNvSpPr txBox="1">
              <a:spLocks noChangeArrowheads="1"/>
            </p:cNvSpPr>
            <p:nvPr/>
          </p:nvSpPr>
          <p:spPr bwMode="auto">
            <a:xfrm rot="1845000">
              <a:off x="6808788" y="3651250"/>
              <a:ext cx="841375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86" name="TextBox 38"/>
            <p:cNvSpPr txBox="1">
              <a:spLocks noChangeArrowheads="1"/>
            </p:cNvSpPr>
            <p:nvPr/>
          </p:nvSpPr>
          <p:spPr bwMode="auto">
            <a:xfrm rot="-3690000">
              <a:off x="3749675" y="4492626"/>
              <a:ext cx="839787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87" name="TextBox 39"/>
            <p:cNvSpPr txBox="1">
              <a:spLocks noChangeArrowheads="1"/>
            </p:cNvSpPr>
            <p:nvPr/>
          </p:nvSpPr>
          <p:spPr bwMode="auto">
            <a:xfrm rot="-1845000">
              <a:off x="4559300" y="3651250"/>
              <a:ext cx="838200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88" name="TextBox 40"/>
            <p:cNvSpPr txBox="1">
              <a:spLocks noChangeArrowheads="1"/>
            </p:cNvSpPr>
            <p:nvPr/>
          </p:nvSpPr>
          <p:spPr bwMode="auto">
            <a:xfrm>
              <a:off x="5684838" y="3327400"/>
              <a:ext cx="838200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5" name="任意多边形 29"/>
            <p:cNvSpPr/>
            <p:nvPr/>
          </p:nvSpPr>
          <p:spPr bwMode="auto">
            <a:xfrm>
              <a:off x="5916613" y="2314575"/>
              <a:ext cx="358775" cy="850900"/>
            </a:xfrm>
            <a:custGeom>
              <a:avLst/>
              <a:gdLst>
                <a:gd name="T0" fmla="*/ 238363 w 270008"/>
                <a:gd name="T1" fmla="*/ 0 h 637236"/>
                <a:gd name="T2" fmla="*/ 476725 w 270008"/>
                <a:gd name="T3" fmla="*/ 240716 h 637236"/>
                <a:gd name="T4" fmla="*/ 406912 w 270008"/>
                <a:gd name="T5" fmla="*/ 410926 h 637236"/>
                <a:gd name="T6" fmla="*/ 346657 w 270008"/>
                <a:gd name="T7" fmla="*/ 451952 h 637236"/>
                <a:gd name="T8" fmla="*/ 346657 w 270008"/>
                <a:gd name="T9" fmla="*/ 1136205 h 637236"/>
                <a:gd name="T10" fmla="*/ 130069 w 270008"/>
                <a:gd name="T11" fmla="*/ 1136205 h 637236"/>
                <a:gd name="T12" fmla="*/ 130069 w 270008"/>
                <a:gd name="T13" fmla="*/ 451953 h 637236"/>
                <a:gd name="T14" fmla="*/ 69813 w 270008"/>
                <a:gd name="T15" fmla="*/ 410926 h 637236"/>
                <a:gd name="T16" fmla="*/ 0 w 270008"/>
                <a:gd name="T17" fmla="*/ 240716 h 637236"/>
                <a:gd name="T18" fmla="*/ 238363 w 270008"/>
                <a:gd name="T19" fmla="*/ 0 h 637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0008" h="637236">
                  <a:moveTo>
                    <a:pt x="135004" y="0"/>
                  </a:moveTo>
                  <a:cubicBezTo>
                    <a:pt x="209565" y="0"/>
                    <a:pt x="270008" y="60443"/>
                    <a:pt x="270008" y="135004"/>
                  </a:cubicBezTo>
                  <a:cubicBezTo>
                    <a:pt x="270008" y="172284"/>
                    <a:pt x="254898" y="206035"/>
                    <a:pt x="230467" y="230466"/>
                  </a:cubicBezTo>
                  <a:lnTo>
                    <a:pt x="196340" y="253475"/>
                  </a:lnTo>
                  <a:lnTo>
                    <a:pt x="196340" y="637236"/>
                  </a:lnTo>
                  <a:lnTo>
                    <a:pt x="73669" y="637236"/>
                  </a:lnTo>
                  <a:lnTo>
                    <a:pt x="73669" y="253476"/>
                  </a:lnTo>
                  <a:lnTo>
                    <a:pt x="39541" y="230466"/>
                  </a:lnTo>
                  <a:cubicBezTo>
                    <a:pt x="15111" y="206035"/>
                    <a:pt x="0" y="172284"/>
                    <a:pt x="0" y="135004"/>
                  </a:cubicBezTo>
                  <a:cubicBezTo>
                    <a:pt x="0" y="60443"/>
                    <a:pt x="60443" y="0"/>
                    <a:pt x="13500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6" name="任意多边形 30"/>
            <p:cNvSpPr/>
            <p:nvPr/>
          </p:nvSpPr>
          <p:spPr bwMode="auto">
            <a:xfrm rot="1935000">
              <a:off x="7424738" y="2751138"/>
              <a:ext cx="360362" cy="850900"/>
            </a:xfrm>
            <a:custGeom>
              <a:avLst/>
              <a:gdLst>
                <a:gd name="T0" fmla="*/ 240476 w 270008"/>
                <a:gd name="T1" fmla="*/ 0 h 637236"/>
                <a:gd name="T2" fmla="*/ 480952 w 270008"/>
                <a:gd name="T3" fmla="*/ 240716 h 637236"/>
                <a:gd name="T4" fmla="*/ 410519 w 270008"/>
                <a:gd name="T5" fmla="*/ 410926 h 637236"/>
                <a:gd name="T6" fmla="*/ 349730 w 270008"/>
                <a:gd name="T7" fmla="*/ 451952 h 637236"/>
                <a:gd name="T8" fmla="*/ 349730 w 270008"/>
                <a:gd name="T9" fmla="*/ 1136205 h 637236"/>
                <a:gd name="T10" fmla="*/ 131223 w 270008"/>
                <a:gd name="T11" fmla="*/ 1136205 h 637236"/>
                <a:gd name="T12" fmla="*/ 131223 w 270008"/>
                <a:gd name="T13" fmla="*/ 451953 h 637236"/>
                <a:gd name="T14" fmla="*/ 70433 w 270008"/>
                <a:gd name="T15" fmla="*/ 410926 h 637236"/>
                <a:gd name="T16" fmla="*/ 0 w 270008"/>
                <a:gd name="T17" fmla="*/ 240716 h 637236"/>
                <a:gd name="T18" fmla="*/ 240476 w 270008"/>
                <a:gd name="T19" fmla="*/ 0 h 637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0008" h="637236">
                  <a:moveTo>
                    <a:pt x="135004" y="0"/>
                  </a:moveTo>
                  <a:cubicBezTo>
                    <a:pt x="209565" y="0"/>
                    <a:pt x="270008" y="60443"/>
                    <a:pt x="270008" y="135004"/>
                  </a:cubicBezTo>
                  <a:cubicBezTo>
                    <a:pt x="270008" y="172284"/>
                    <a:pt x="254898" y="206035"/>
                    <a:pt x="230467" y="230466"/>
                  </a:cubicBezTo>
                  <a:lnTo>
                    <a:pt x="196340" y="253475"/>
                  </a:lnTo>
                  <a:lnTo>
                    <a:pt x="196340" y="637236"/>
                  </a:lnTo>
                  <a:lnTo>
                    <a:pt x="73669" y="637236"/>
                  </a:lnTo>
                  <a:lnTo>
                    <a:pt x="73669" y="253476"/>
                  </a:lnTo>
                  <a:lnTo>
                    <a:pt x="39541" y="230466"/>
                  </a:lnTo>
                  <a:cubicBezTo>
                    <a:pt x="15111" y="206035"/>
                    <a:pt x="0" y="172284"/>
                    <a:pt x="0" y="135004"/>
                  </a:cubicBezTo>
                  <a:cubicBezTo>
                    <a:pt x="0" y="60443"/>
                    <a:pt x="60443" y="0"/>
                    <a:pt x="13500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7" name="任意多边形 31"/>
            <p:cNvSpPr/>
            <p:nvPr/>
          </p:nvSpPr>
          <p:spPr bwMode="auto">
            <a:xfrm rot="3870000">
              <a:off x="8469312" y="3925888"/>
              <a:ext cx="358775" cy="850900"/>
            </a:xfrm>
            <a:custGeom>
              <a:avLst/>
              <a:gdLst>
                <a:gd name="T0" fmla="*/ 238363 w 270008"/>
                <a:gd name="T1" fmla="*/ 0 h 637236"/>
                <a:gd name="T2" fmla="*/ 476725 w 270008"/>
                <a:gd name="T3" fmla="*/ 240716 h 637236"/>
                <a:gd name="T4" fmla="*/ 406912 w 270008"/>
                <a:gd name="T5" fmla="*/ 410926 h 637236"/>
                <a:gd name="T6" fmla="*/ 346657 w 270008"/>
                <a:gd name="T7" fmla="*/ 451952 h 637236"/>
                <a:gd name="T8" fmla="*/ 346657 w 270008"/>
                <a:gd name="T9" fmla="*/ 1136205 h 637236"/>
                <a:gd name="T10" fmla="*/ 130069 w 270008"/>
                <a:gd name="T11" fmla="*/ 1136205 h 637236"/>
                <a:gd name="T12" fmla="*/ 130069 w 270008"/>
                <a:gd name="T13" fmla="*/ 451953 h 637236"/>
                <a:gd name="T14" fmla="*/ 69813 w 270008"/>
                <a:gd name="T15" fmla="*/ 410926 h 637236"/>
                <a:gd name="T16" fmla="*/ 0 w 270008"/>
                <a:gd name="T17" fmla="*/ 240716 h 637236"/>
                <a:gd name="T18" fmla="*/ 238363 w 270008"/>
                <a:gd name="T19" fmla="*/ 0 h 637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0008" h="637236">
                  <a:moveTo>
                    <a:pt x="135004" y="0"/>
                  </a:moveTo>
                  <a:cubicBezTo>
                    <a:pt x="209565" y="0"/>
                    <a:pt x="270008" y="60443"/>
                    <a:pt x="270008" y="135004"/>
                  </a:cubicBezTo>
                  <a:cubicBezTo>
                    <a:pt x="270008" y="172284"/>
                    <a:pt x="254898" y="206035"/>
                    <a:pt x="230467" y="230466"/>
                  </a:cubicBezTo>
                  <a:lnTo>
                    <a:pt x="196340" y="253475"/>
                  </a:lnTo>
                  <a:lnTo>
                    <a:pt x="196340" y="637236"/>
                  </a:lnTo>
                  <a:lnTo>
                    <a:pt x="73669" y="637236"/>
                  </a:lnTo>
                  <a:lnTo>
                    <a:pt x="73669" y="253476"/>
                  </a:lnTo>
                  <a:lnTo>
                    <a:pt x="39541" y="230466"/>
                  </a:lnTo>
                  <a:cubicBezTo>
                    <a:pt x="15111" y="206035"/>
                    <a:pt x="0" y="172284"/>
                    <a:pt x="0" y="135004"/>
                  </a:cubicBezTo>
                  <a:cubicBezTo>
                    <a:pt x="0" y="60443"/>
                    <a:pt x="60443" y="0"/>
                    <a:pt x="13500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8" name="任意多边形 32"/>
            <p:cNvSpPr/>
            <p:nvPr/>
          </p:nvSpPr>
          <p:spPr bwMode="auto">
            <a:xfrm rot="-1935000">
              <a:off x="4406900" y="2751138"/>
              <a:ext cx="360363" cy="850900"/>
            </a:xfrm>
            <a:custGeom>
              <a:avLst/>
              <a:gdLst>
                <a:gd name="T0" fmla="*/ 240478 w 270008"/>
                <a:gd name="T1" fmla="*/ 0 h 637236"/>
                <a:gd name="T2" fmla="*/ 480954 w 270008"/>
                <a:gd name="T3" fmla="*/ 240716 h 637236"/>
                <a:gd name="T4" fmla="*/ 410521 w 270008"/>
                <a:gd name="T5" fmla="*/ 410926 h 637236"/>
                <a:gd name="T6" fmla="*/ 349733 w 270008"/>
                <a:gd name="T7" fmla="*/ 451952 h 637236"/>
                <a:gd name="T8" fmla="*/ 349733 w 270008"/>
                <a:gd name="T9" fmla="*/ 1136205 h 637236"/>
                <a:gd name="T10" fmla="*/ 131223 w 270008"/>
                <a:gd name="T11" fmla="*/ 1136205 h 637236"/>
                <a:gd name="T12" fmla="*/ 131223 w 270008"/>
                <a:gd name="T13" fmla="*/ 451953 h 637236"/>
                <a:gd name="T14" fmla="*/ 70433 w 270008"/>
                <a:gd name="T15" fmla="*/ 410926 h 637236"/>
                <a:gd name="T16" fmla="*/ 0 w 270008"/>
                <a:gd name="T17" fmla="*/ 240716 h 637236"/>
                <a:gd name="T18" fmla="*/ 240478 w 270008"/>
                <a:gd name="T19" fmla="*/ 0 h 637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0008" h="637236">
                  <a:moveTo>
                    <a:pt x="135004" y="0"/>
                  </a:moveTo>
                  <a:cubicBezTo>
                    <a:pt x="209565" y="0"/>
                    <a:pt x="270008" y="60443"/>
                    <a:pt x="270008" y="135004"/>
                  </a:cubicBezTo>
                  <a:cubicBezTo>
                    <a:pt x="270008" y="172284"/>
                    <a:pt x="254898" y="206035"/>
                    <a:pt x="230467" y="230466"/>
                  </a:cubicBezTo>
                  <a:lnTo>
                    <a:pt x="196340" y="253475"/>
                  </a:lnTo>
                  <a:lnTo>
                    <a:pt x="196340" y="637236"/>
                  </a:lnTo>
                  <a:lnTo>
                    <a:pt x="73669" y="637236"/>
                  </a:lnTo>
                  <a:lnTo>
                    <a:pt x="73669" y="253476"/>
                  </a:lnTo>
                  <a:lnTo>
                    <a:pt x="39541" y="230466"/>
                  </a:lnTo>
                  <a:cubicBezTo>
                    <a:pt x="15111" y="206035"/>
                    <a:pt x="0" y="172284"/>
                    <a:pt x="0" y="135004"/>
                  </a:cubicBezTo>
                  <a:cubicBezTo>
                    <a:pt x="0" y="60443"/>
                    <a:pt x="60443" y="0"/>
                    <a:pt x="13500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9" name="任意多边形 33"/>
            <p:cNvSpPr/>
            <p:nvPr/>
          </p:nvSpPr>
          <p:spPr bwMode="auto">
            <a:xfrm rot="-3870000">
              <a:off x="3363912" y="3925888"/>
              <a:ext cx="358775" cy="850900"/>
            </a:xfrm>
            <a:custGeom>
              <a:avLst/>
              <a:gdLst>
                <a:gd name="T0" fmla="*/ 238363 w 270008"/>
                <a:gd name="T1" fmla="*/ 0 h 637236"/>
                <a:gd name="T2" fmla="*/ 476725 w 270008"/>
                <a:gd name="T3" fmla="*/ 240716 h 637236"/>
                <a:gd name="T4" fmla="*/ 406912 w 270008"/>
                <a:gd name="T5" fmla="*/ 410926 h 637236"/>
                <a:gd name="T6" fmla="*/ 346657 w 270008"/>
                <a:gd name="T7" fmla="*/ 451952 h 637236"/>
                <a:gd name="T8" fmla="*/ 346657 w 270008"/>
                <a:gd name="T9" fmla="*/ 1136205 h 637236"/>
                <a:gd name="T10" fmla="*/ 130069 w 270008"/>
                <a:gd name="T11" fmla="*/ 1136205 h 637236"/>
                <a:gd name="T12" fmla="*/ 130069 w 270008"/>
                <a:gd name="T13" fmla="*/ 451953 h 637236"/>
                <a:gd name="T14" fmla="*/ 69813 w 270008"/>
                <a:gd name="T15" fmla="*/ 410926 h 637236"/>
                <a:gd name="T16" fmla="*/ 0 w 270008"/>
                <a:gd name="T17" fmla="*/ 240716 h 637236"/>
                <a:gd name="T18" fmla="*/ 238363 w 270008"/>
                <a:gd name="T19" fmla="*/ 0 h 637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0008" h="637236">
                  <a:moveTo>
                    <a:pt x="135004" y="0"/>
                  </a:moveTo>
                  <a:cubicBezTo>
                    <a:pt x="209565" y="0"/>
                    <a:pt x="270008" y="60443"/>
                    <a:pt x="270008" y="135004"/>
                  </a:cubicBezTo>
                  <a:cubicBezTo>
                    <a:pt x="270008" y="172284"/>
                    <a:pt x="254898" y="206035"/>
                    <a:pt x="230467" y="230466"/>
                  </a:cubicBezTo>
                  <a:lnTo>
                    <a:pt x="196340" y="253475"/>
                  </a:lnTo>
                  <a:lnTo>
                    <a:pt x="196340" y="637236"/>
                  </a:lnTo>
                  <a:lnTo>
                    <a:pt x="73669" y="637236"/>
                  </a:lnTo>
                  <a:lnTo>
                    <a:pt x="73669" y="253476"/>
                  </a:lnTo>
                  <a:lnTo>
                    <a:pt x="39541" y="230466"/>
                  </a:lnTo>
                  <a:cubicBezTo>
                    <a:pt x="15111" y="206035"/>
                    <a:pt x="0" y="172284"/>
                    <a:pt x="0" y="135004"/>
                  </a:cubicBezTo>
                  <a:cubicBezTo>
                    <a:pt x="0" y="60443"/>
                    <a:pt x="60443" y="0"/>
                    <a:pt x="13500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"/>
          <p:cNvGrpSpPr/>
          <p:nvPr/>
        </p:nvGrpSpPr>
        <p:grpSpPr>
          <a:xfrm>
            <a:off x="1089024" y="2480757"/>
            <a:ext cx="2116502" cy="928467"/>
            <a:chOff x="-507945" y="4439263"/>
            <a:chExt cx="4927605" cy="1041746"/>
          </a:xfrm>
        </p:grpSpPr>
        <p:sp>
          <p:nvSpPr>
            <p:cNvPr id="38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41" name="矩形 40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文本框 42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3"/>
          <p:cNvGrpSpPr/>
          <p:nvPr/>
        </p:nvGrpSpPr>
        <p:grpSpPr>
          <a:xfrm>
            <a:off x="1089024" y="4592892"/>
            <a:ext cx="2116502" cy="928467"/>
            <a:chOff x="-507945" y="4439263"/>
            <a:chExt cx="4927605" cy="1041746"/>
          </a:xfrm>
        </p:grpSpPr>
        <p:sp>
          <p:nvSpPr>
            <p:cNvPr id="47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3"/>
          <p:cNvGrpSpPr/>
          <p:nvPr/>
        </p:nvGrpSpPr>
        <p:grpSpPr>
          <a:xfrm>
            <a:off x="8842106" y="2480757"/>
            <a:ext cx="2116502" cy="928467"/>
            <a:chOff x="-507945" y="4439263"/>
            <a:chExt cx="4927605" cy="1041746"/>
          </a:xfrm>
        </p:grpSpPr>
        <p:sp>
          <p:nvSpPr>
            <p:cNvPr id="50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3"/>
          <p:cNvGrpSpPr/>
          <p:nvPr/>
        </p:nvGrpSpPr>
        <p:grpSpPr>
          <a:xfrm>
            <a:off x="8842106" y="4592892"/>
            <a:ext cx="2116502" cy="928467"/>
            <a:chOff x="-507945" y="4439263"/>
            <a:chExt cx="4927605" cy="1041746"/>
          </a:xfrm>
        </p:grpSpPr>
        <p:sp>
          <p:nvSpPr>
            <p:cNvPr id="53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658813" y="1608138"/>
          <a:ext cx="10909300" cy="328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" name="矩形 15"/>
          <p:cNvSpPr/>
          <p:nvPr/>
        </p:nvSpPr>
        <p:spPr>
          <a:xfrm>
            <a:off x="2100416" y="5372101"/>
            <a:ext cx="103239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3"/>
          <p:cNvGrpSpPr/>
          <p:nvPr/>
        </p:nvGrpSpPr>
        <p:grpSpPr>
          <a:xfrm>
            <a:off x="2655615" y="5229890"/>
            <a:ext cx="7016419" cy="1103449"/>
            <a:chOff x="-31080" y="4439263"/>
            <a:chExt cx="16335512" cy="1238077"/>
          </a:xfrm>
        </p:grpSpPr>
        <p:sp>
          <p:nvSpPr>
            <p:cNvPr id="8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20"/>
            <p:cNvSpPr txBox="1"/>
            <p:nvPr/>
          </p:nvSpPr>
          <p:spPr>
            <a:xfrm>
              <a:off x="-31080" y="4892009"/>
              <a:ext cx="16335512" cy="78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</a:t>
              </a:r>
              <a:r>
                <a:rPr lang="zh-CN" altLang="en-US" sz="76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此。请替换文字内容，修改文字内容，也可以直接复制你的内容到此。请替换文字内容，修改文字内容，也可以直接复制你的内容到此。</a:t>
              </a:r>
              <a:endParaRPr lang="en-GB" altLang="zh-CN" sz="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76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76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11" name="矩形 10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754160"/>
            <a:ext cx="12192000" cy="246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65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79990" y="1979503"/>
            <a:ext cx="1146815" cy="2021629"/>
            <a:chOff x="647700" y="1123950"/>
            <a:chExt cx="990600" cy="1746250"/>
          </a:xfrm>
        </p:grpSpPr>
        <p:sp>
          <p:nvSpPr>
            <p:cNvPr id="25" name="Rectangle 24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144641" y="2155938"/>
            <a:ext cx="617515" cy="617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7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89"/>
          <p:cNvSpPr>
            <a:spLocks noEditPoints="1"/>
          </p:cNvSpPr>
          <p:nvPr/>
        </p:nvSpPr>
        <p:spPr bwMode="auto">
          <a:xfrm>
            <a:off x="2212642" y="3003184"/>
            <a:ext cx="481515" cy="48151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9" tIns="52929" rIns="105859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65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335561" y="3758535"/>
            <a:ext cx="1146815" cy="2021629"/>
            <a:chOff x="2165350" y="2786822"/>
            <a:chExt cx="990600" cy="1746250"/>
          </a:xfrm>
        </p:grpSpPr>
        <p:sp>
          <p:nvSpPr>
            <p:cNvPr id="34" name="Rectangle 33"/>
            <p:cNvSpPr/>
            <p:nvPr/>
          </p:nvSpPr>
          <p:spPr>
            <a:xfrm flipV="1">
              <a:off x="2165350" y="2786822"/>
              <a:ext cx="990600" cy="2095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flipV="1">
              <a:off x="2257425" y="2996372"/>
              <a:ext cx="806450" cy="1536700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3600212" y="5011014"/>
            <a:ext cx="617515" cy="617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7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791133" y="1979503"/>
            <a:ext cx="1146815" cy="2021629"/>
            <a:chOff x="647700" y="1123950"/>
            <a:chExt cx="990600" cy="1746250"/>
          </a:xfrm>
        </p:grpSpPr>
        <p:sp>
          <p:nvSpPr>
            <p:cNvPr id="40" name="Rectangle 39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5055785" y="2155938"/>
            <a:ext cx="617515" cy="617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70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246704" y="3758535"/>
            <a:ext cx="1146815" cy="2021629"/>
            <a:chOff x="4676775" y="2786822"/>
            <a:chExt cx="990600" cy="1746250"/>
          </a:xfrm>
        </p:grpSpPr>
        <p:sp>
          <p:nvSpPr>
            <p:cNvPr id="46" name="Rectangle 45"/>
            <p:cNvSpPr/>
            <p:nvPr/>
          </p:nvSpPr>
          <p:spPr>
            <a:xfrm flipV="1">
              <a:off x="4676775" y="2786822"/>
              <a:ext cx="990600" cy="2095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ound Same Side Corner Rectangle 46"/>
            <p:cNvSpPr/>
            <p:nvPr/>
          </p:nvSpPr>
          <p:spPr>
            <a:xfrm flipV="1">
              <a:off x="4768850" y="2996372"/>
              <a:ext cx="806450" cy="1536700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511357" y="5011014"/>
            <a:ext cx="617515" cy="617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70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702277" y="1979503"/>
            <a:ext cx="1146815" cy="2021629"/>
            <a:chOff x="647700" y="1123950"/>
            <a:chExt cx="990600" cy="1746250"/>
          </a:xfrm>
        </p:grpSpPr>
        <p:sp>
          <p:nvSpPr>
            <p:cNvPr id="51" name="Rectangle 50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ound Same Side Corner Rectangle 51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7966928" y="2155938"/>
            <a:ext cx="617515" cy="617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sz="1705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9157848" y="3758535"/>
            <a:ext cx="1146815" cy="2021629"/>
            <a:chOff x="7216775" y="2786822"/>
            <a:chExt cx="990600" cy="1746250"/>
          </a:xfrm>
        </p:grpSpPr>
        <p:sp>
          <p:nvSpPr>
            <p:cNvPr id="56" name="Rectangle 55"/>
            <p:cNvSpPr/>
            <p:nvPr/>
          </p:nvSpPr>
          <p:spPr>
            <a:xfrm flipV="1">
              <a:off x="7216775" y="2786822"/>
              <a:ext cx="990600" cy="2095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ound Same Side Corner Rectangle 56"/>
            <p:cNvSpPr/>
            <p:nvPr/>
          </p:nvSpPr>
          <p:spPr>
            <a:xfrm flipV="1">
              <a:off x="7308850" y="2996372"/>
              <a:ext cx="806450" cy="1536700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Oval 57"/>
          <p:cNvSpPr/>
          <p:nvPr/>
        </p:nvSpPr>
        <p:spPr>
          <a:xfrm>
            <a:off x="9422498" y="5011014"/>
            <a:ext cx="617515" cy="617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sz="1705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184"/>
          <p:cNvSpPr>
            <a:spLocks noEditPoints="1"/>
          </p:cNvSpPr>
          <p:nvPr/>
        </p:nvSpPr>
        <p:spPr bwMode="auto">
          <a:xfrm>
            <a:off x="3647199" y="4257892"/>
            <a:ext cx="510283" cy="406144"/>
          </a:xfrm>
          <a:custGeom>
            <a:avLst/>
            <a:gdLst/>
            <a:ahLst/>
            <a:cxnLst>
              <a:cxn ang="0">
                <a:pos x="68" y="48"/>
              </a:cxn>
              <a:cxn ang="0">
                <a:pos x="62" y="54"/>
              </a:cxn>
              <a:cxn ang="0">
                <a:pos x="7" y="54"/>
              </a:cxn>
              <a:cxn ang="0">
                <a:pos x="0" y="48"/>
              </a:cxn>
              <a:cxn ang="0">
                <a:pos x="0" y="6"/>
              </a:cxn>
              <a:cxn ang="0">
                <a:pos x="7" y="0"/>
              </a:cxn>
              <a:cxn ang="0">
                <a:pos x="62" y="0"/>
              </a:cxn>
              <a:cxn ang="0">
                <a:pos x="68" y="6"/>
              </a:cxn>
              <a:cxn ang="0">
                <a:pos x="68" y="48"/>
              </a:cxn>
              <a:cxn ang="0">
                <a:pos x="62" y="5"/>
              </a:cxn>
              <a:cxn ang="0">
                <a:pos x="7" y="5"/>
              </a:cxn>
              <a:cxn ang="0">
                <a:pos x="5" y="6"/>
              </a:cxn>
              <a:cxn ang="0">
                <a:pos x="11" y="17"/>
              </a:cxn>
              <a:cxn ang="0">
                <a:pos x="26" y="29"/>
              </a:cxn>
              <a:cxn ang="0">
                <a:pos x="34" y="34"/>
              </a:cxn>
              <a:cxn ang="0">
                <a:pos x="34" y="34"/>
              </a:cxn>
              <a:cxn ang="0">
                <a:pos x="34" y="34"/>
              </a:cxn>
              <a:cxn ang="0">
                <a:pos x="43" y="29"/>
              </a:cxn>
              <a:cxn ang="0">
                <a:pos x="58" y="17"/>
              </a:cxn>
              <a:cxn ang="0">
                <a:pos x="64" y="8"/>
              </a:cxn>
              <a:cxn ang="0">
                <a:pos x="62" y="5"/>
              </a:cxn>
              <a:cxn ang="0">
                <a:pos x="64" y="19"/>
              </a:cxn>
              <a:cxn ang="0">
                <a:pos x="61" y="21"/>
              </a:cxn>
              <a:cxn ang="0">
                <a:pos x="45" y="34"/>
              </a:cxn>
              <a:cxn ang="0">
                <a:pos x="34" y="39"/>
              </a:cxn>
              <a:cxn ang="0">
                <a:pos x="34" y="39"/>
              </a:cxn>
              <a:cxn ang="0">
                <a:pos x="34" y="39"/>
              </a:cxn>
              <a:cxn ang="0">
                <a:pos x="24" y="34"/>
              </a:cxn>
              <a:cxn ang="0">
                <a:pos x="8" y="21"/>
              </a:cxn>
              <a:cxn ang="0">
                <a:pos x="5" y="19"/>
              </a:cxn>
              <a:cxn ang="0">
                <a:pos x="5" y="48"/>
              </a:cxn>
              <a:cxn ang="0">
                <a:pos x="7" y="49"/>
              </a:cxn>
              <a:cxn ang="0">
                <a:pos x="62" y="49"/>
              </a:cxn>
              <a:cxn ang="0">
                <a:pos x="64" y="48"/>
              </a:cxn>
              <a:cxn ang="0">
                <a:pos x="64" y="19"/>
              </a:cxn>
            </a:cxnLst>
            <a:rect l="0" t="0" r="r" b="b"/>
            <a:pathLst>
              <a:path w="68" h="54">
                <a:moveTo>
                  <a:pt x="68" y="48"/>
                </a:moveTo>
                <a:cubicBezTo>
                  <a:pt x="68" y="51"/>
                  <a:pt x="66" y="54"/>
                  <a:pt x="62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3" y="54"/>
                  <a:pt x="0" y="51"/>
                  <a:pt x="0" y="4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8"/>
                </a:lnTo>
                <a:close/>
                <a:moveTo>
                  <a:pt x="62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5" y="11"/>
                  <a:pt x="7" y="15"/>
                  <a:pt x="11" y="17"/>
                </a:cubicBezTo>
                <a:cubicBezTo>
                  <a:pt x="16" y="21"/>
                  <a:pt x="21" y="25"/>
                  <a:pt x="26" y="29"/>
                </a:cubicBezTo>
                <a:cubicBezTo>
                  <a:pt x="28" y="31"/>
                  <a:pt x="32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4"/>
                  <a:pt x="41" y="31"/>
                  <a:pt x="43" y="29"/>
                </a:cubicBezTo>
                <a:cubicBezTo>
                  <a:pt x="48" y="25"/>
                  <a:pt x="53" y="21"/>
                  <a:pt x="58" y="17"/>
                </a:cubicBezTo>
                <a:cubicBezTo>
                  <a:pt x="60" y="15"/>
                  <a:pt x="64" y="11"/>
                  <a:pt x="64" y="8"/>
                </a:cubicBezTo>
                <a:cubicBezTo>
                  <a:pt x="64" y="7"/>
                  <a:pt x="64" y="5"/>
                  <a:pt x="62" y="5"/>
                </a:cubicBezTo>
                <a:close/>
                <a:moveTo>
                  <a:pt x="64" y="19"/>
                </a:moveTo>
                <a:cubicBezTo>
                  <a:pt x="63" y="20"/>
                  <a:pt x="62" y="20"/>
                  <a:pt x="61" y="21"/>
                </a:cubicBezTo>
                <a:cubicBezTo>
                  <a:pt x="56" y="25"/>
                  <a:pt x="50" y="30"/>
                  <a:pt x="45" y="34"/>
                </a:cubicBezTo>
                <a:cubicBezTo>
                  <a:pt x="42" y="36"/>
                  <a:pt x="38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0" y="39"/>
                  <a:pt x="27" y="36"/>
                  <a:pt x="24" y="34"/>
                </a:cubicBezTo>
                <a:cubicBezTo>
                  <a:pt x="19" y="30"/>
                  <a:pt x="13" y="25"/>
                  <a:pt x="8" y="21"/>
                </a:cubicBezTo>
                <a:cubicBezTo>
                  <a:pt x="7" y="20"/>
                  <a:pt x="6" y="20"/>
                  <a:pt x="5" y="1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6" y="49"/>
                  <a:pt x="7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49"/>
                  <a:pt x="64" y="48"/>
                  <a:pt x="64" y="48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9" tIns="52929" rIns="105859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65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226"/>
          <p:cNvSpPr>
            <a:spLocks noEditPoints="1"/>
          </p:cNvSpPr>
          <p:nvPr/>
        </p:nvSpPr>
        <p:spPr bwMode="auto">
          <a:xfrm>
            <a:off x="5088865" y="3182557"/>
            <a:ext cx="566057" cy="379380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9" tIns="52929" rIns="105859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65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229"/>
          <p:cNvSpPr>
            <a:spLocks noEditPoints="1"/>
          </p:cNvSpPr>
          <p:nvPr/>
        </p:nvSpPr>
        <p:spPr bwMode="auto">
          <a:xfrm>
            <a:off x="6597369" y="4270591"/>
            <a:ext cx="442552" cy="445562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9" tIns="52929" rIns="105859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65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217"/>
          <p:cNvSpPr>
            <a:spLocks noEditPoints="1"/>
          </p:cNvSpPr>
          <p:nvPr/>
        </p:nvSpPr>
        <p:spPr bwMode="auto">
          <a:xfrm>
            <a:off x="8043754" y="3182556"/>
            <a:ext cx="469384" cy="352038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9" tIns="52929" rIns="105859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65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Freeform 66"/>
          <p:cNvSpPr>
            <a:spLocks noEditPoints="1"/>
          </p:cNvSpPr>
          <p:nvPr/>
        </p:nvSpPr>
        <p:spPr bwMode="auto">
          <a:xfrm>
            <a:off x="9493076" y="4257892"/>
            <a:ext cx="478205" cy="370918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9" tIns="52929" rIns="105859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65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Group 3"/>
          <p:cNvGrpSpPr/>
          <p:nvPr/>
        </p:nvGrpSpPr>
        <p:grpSpPr>
          <a:xfrm>
            <a:off x="1385076" y="4521388"/>
            <a:ext cx="1548751" cy="1103450"/>
            <a:chOff x="-31080" y="4439263"/>
            <a:chExt cx="3605776" cy="1238078"/>
          </a:xfrm>
        </p:grpSpPr>
        <p:sp>
          <p:nvSpPr>
            <p:cNvPr id="54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3"/>
          <p:cNvGrpSpPr/>
          <p:nvPr/>
        </p:nvGrpSpPr>
        <p:grpSpPr>
          <a:xfrm>
            <a:off x="3091933" y="2200064"/>
            <a:ext cx="1548751" cy="1103450"/>
            <a:chOff x="-31080" y="4439263"/>
            <a:chExt cx="3605776" cy="1238078"/>
          </a:xfrm>
        </p:grpSpPr>
        <p:sp>
          <p:nvSpPr>
            <p:cNvPr id="66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3"/>
          <p:cNvGrpSpPr/>
          <p:nvPr/>
        </p:nvGrpSpPr>
        <p:grpSpPr>
          <a:xfrm>
            <a:off x="4593966" y="4521388"/>
            <a:ext cx="1548751" cy="1103450"/>
            <a:chOff x="-31080" y="4439263"/>
            <a:chExt cx="3605776" cy="1238078"/>
          </a:xfrm>
        </p:grpSpPr>
        <p:sp>
          <p:nvSpPr>
            <p:cNvPr id="69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3"/>
          <p:cNvGrpSpPr/>
          <p:nvPr/>
        </p:nvGrpSpPr>
        <p:grpSpPr>
          <a:xfrm>
            <a:off x="6027726" y="2200064"/>
            <a:ext cx="1548751" cy="1103450"/>
            <a:chOff x="-31080" y="4439263"/>
            <a:chExt cx="3605776" cy="1238078"/>
          </a:xfrm>
        </p:grpSpPr>
        <p:sp>
          <p:nvSpPr>
            <p:cNvPr id="72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3"/>
          <p:cNvGrpSpPr/>
          <p:nvPr/>
        </p:nvGrpSpPr>
        <p:grpSpPr>
          <a:xfrm>
            <a:off x="7598033" y="4521388"/>
            <a:ext cx="1548751" cy="1103450"/>
            <a:chOff x="-31080" y="4439263"/>
            <a:chExt cx="3605776" cy="1238078"/>
          </a:xfrm>
        </p:grpSpPr>
        <p:sp>
          <p:nvSpPr>
            <p:cNvPr id="76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3"/>
          <p:cNvGrpSpPr/>
          <p:nvPr/>
        </p:nvGrpSpPr>
        <p:grpSpPr>
          <a:xfrm>
            <a:off x="9031793" y="2200064"/>
            <a:ext cx="1548751" cy="1103450"/>
            <a:chOff x="-31080" y="4439263"/>
            <a:chExt cx="3605776" cy="1238078"/>
          </a:xfrm>
        </p:grpSpPr>
        <p:sp>
          <p:nvSpPr>
            <p:cNvPr id="80" name="TextBox 16"/>
            <p:cNvSpPr txBox="1"/>
            <p:nvPr/>
          </p:nvSpPr>
          <p:spPr>
            <a:xfrm>
              <a:off x="-17730" y="4439263"/>
              <a:ext cx="3579069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TextBox 20"/>
            <p:cNvSpPr txBox="1"/>
            <p:nvPr/>
          </p:nvSpPr>
          <p:spPr>
            <a:xfrm>
              <a:off x="-31080" y="4892009"/>
              <a:ext cx="3605776" cy="785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59" name="矩形 58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85" name="矩形 84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4" name="文本框 83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6" grpId="0" animBg="1"/>
      <p:bldP spid="42" grpId="0" animBg="1"/>
      <p:bldP spid="48" grpId="0" animBg="1"/>
      <p:bldP spid="53" grpId="0" animBg="1"/>
      <p:bldP spid="58" grpId="0" animBg="1"/>
      <p:bldP spid="63" grpId="0" animBg="1"/>
      <p:bldP spid="75" grpId="0" animBg="1"/>
      <p:bldP spid="79" grpId="0" animBg="1"/>
      <p:bldP spid="81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2" name="Group 10"/>
          <p:cNvGrpSpPr/>
          <p:nvPr/>
        </p:nvGrpSpPr>
        <p:grpSpPr bwMode="auto">
          <a:xfrm>
            <a:off x="1384300" y="1871663"/>
            <a:ext cx="2863850" cy="1439862"/>
            <a:chOff x="0" y="0"/>
            <a:chExt cx="2862769" cy="1440000"/>
          </a:xfrm>
        </p:grpSpPr>
        <p:pic>
          <p:nvPicPr>
            <p:cNvPr id="6183" name="图片 63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769" y="2412"/>
              <a:ext cx="1440000" cy="143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grpSp>
          <p:nvGrpSpPr>
            <p:cNvPr id="6184" name="Group 12"/>
            <p:cNvGrpSpPr/>
            <p:nvPr/>
          </p:nvGrpSpPr>
          <p:grpSpPr bwMode="auto">
            <a:xfrm>
              <a:off x="0" y="0"/>
              <a:ext cx="1440000" cy="1440000"/>
              <a:chOff x="0" y="0"/>
              <a:chExt cx="1440000" cy="1440000"/>
            </a:xfrm>
          </p:grpSpPr>
          <p:sp>
            <p:nvSpPr>
              <p:cNvPr id="6185" name="矩形 6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000" cy="144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6186" name="Group 14"/>
              <p:cNvGrpSpPr/>
              <p:nvPr/>
            </p:nvGrpSpPr>
            <p:grpSpPr bwMode="auto">
              <a:xfrm>
                <a:off x="554900" y="375513"/>
                <a:ext cx="330200" cy="688975"/>
                <a:chOff x="0" y="0"/>
                <a:chExt cx="330200" cy="688975"/>
              </a:xfrm>
            </p:grpSpPr>
            <p:sp>
              <p:nvSpPr>
                <p:cNvPr id="6187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330200" cy="688975"/>
                </a:xfrm>
                <a:custGeom>
                  <a:avLst/>
                  <a:gdLst>
                    <a:gd name="T0" fmla="*/ 1239000455 w 88"/>
                    <a:gd name="T1" fmla="*/ 2026938096 h 183"/>
                    <a:gd name="T2" fmla="*/ 1239000455 w 88"/>
                    <a:gd name="T3" fmla="*/ 1431614752 h 183"/>
                    <a:gd name="T4" fmla="*/ 872932480 w 88"/>
                    <a:gd name="T5" fmla="*/ 878812084 h 183"/>
                    <a:gd name="T6" fmla="*/ 675818089 w 88"/>
                    <a:gd name="T7" fmla="*/ 708721852 h 183"/>
                    <a:gd name="T8" fmla="*/ 661739561 w 88"/>
                    <a:gd name="T9" fmla="*/ 595323344 h 183"/>
                    <a:gd name="T10" fmla="*/ 492785977 w 88"/>
                    <a:gd name="T11" fmla="*/ 396883484 h 183"/>
                    <a:gd name="T12" fmla="*/ 408307309 w 88"/>
                    <a:gd name="T13" fmla="*/ 326009416 h 183"/>
                    <a:gd name="T14" fmla="*/ 337910920 w 88"/>
                    <a:gd name="T15" fmla="*/ 85045116 h 183"/>
                    <a:gd name="T16" fmla="*/ 337910920 w 88"/>
                    <a:gd name="T17" fmla="*/ 42524441 h 183"/>
                    <a:gd name="T18" fmla="*/ 309750114 w 88"/>
                    <a:gd name="T19" fmla="*/ 0 h 183"/>
                    <a:gd name="T20" fmla="*/ 267510780 w 88"/>
                    <a:gd name="T21" fmla="*/ 0 h 183"/>
                    <a:gd name="T22" fmla="*/ 239353725 w 88"/>
                    <a:gd name="T23" fmla="*/ 14174814 h 183"/>
                    <a:gd name="T24" fmla="*/ 225271445 w 88"/>
                    <a:gd name="T25" fmla="*/ 42524441 h 183"/>
                    <a:gd name="T26" fmla="*/ 225271445 w 88"/>
                    <a:gd name="T27" fmla="*/ 85045116 h 183"/>
                    <a:gd name="T28" fmla="*/ 323828641 w 88"/>
                    <a:gd name="T29" fmla="*/ 411058298 h 183"/>
                    <a:gd name="T30" fmla="*/ 436464364 w 88"/>
                    <a:gd name="T31" fmla="*/ 496103414 h 183"/>
                    <a:gd name="T32" fmla="*/ 549103839 w 88"/>
                    <a:gd name="T33" fmla="*/ 637847784 h 183"/>
                    <a:gd name="T34" fmla="*/ 563182366 w 88"/>
                    <a:gd name="T35" fmla="*/ 708721852 h 183"/>
                    <a:gd name="T36" fmla="*/ 366067975 w 88"/>
                    <a:gd name="T37" fmla="*/ 878812084 h 183"/>
                    <a:gd name="T38" fmla="*/ 0 w 88"/>
                    <a:gd name="T39" fmla="*/ 1431614752 h 183"/>
                    <a:gd name="T40" fmla="*/ 0 w 88"/>
                    <a:gd name="T41" fmla="*/ 2026938096 h 183"/>
                    <a:gd name="T42" fmla="*/ 619500227 w 88"/>
                    <a:gd name="T43" fmla="*/ 2147483647 h 183"/>
                    <a:gd name="T44" fmla="*/ 1239000455 w 88"/>
                    <a:gd name="T45" fmla="*/ 2026938096 h 183"/>
                    <a:gd name="T46" fmla="*/ 872932480 w 88"/>
                    <a:gd name="T47" fmla="*/ 1360744449 h 183"/>
                    <a:gd name="T48" fmla="*/ 872932480 w 88"/>
                    <a:gd name="T49" fmla="*/ 1006381641 h 183"/>
                    <a:gd name="T50" fmla="*/ 1112286205 w 88"/>
                    <a:gd name="T51" fmla="*/ 1431614752 h 183"/>
                    <a:gd name="T52" fmla="*/ 1112286205 w 88"/>
                    <a:gd name="T53" fmla="*/ 1686753866 h 183"/>
                    <a:gd name="T54" fmla="*/ 675818089 w 88"/>
                    <a:gd name="T55" fmla="*/ 1686753866 h 183"/>
                    <a:gd name="T56" fmla="*/ 675818089 w 88"/>
                    <a:gd name="T57" fmla="*/ 1573359123 h 183"/>
                    <a:gd name="T58" fmla="*/ 872932480 w 88"/>
                    <a:gd name="T59" fmla="*/ 1360744449 h 183"/>
                    <a:gd name="T60" fmla="*/ 478703698 w 88"/>
                    <a:gd name="T61" fmla="*/ 921336525 h 183"/>
                    <a:gd name="T62" fmla="*/ 619500227 w 88"/>
                    <a:gd name="T63" fmla="*/ 822116595 h 183"/>
                    <a:gd name="T64" fmla="*/ 760296757 w 88"/>
                    <a:gd name="T65" fmla="*/ 921336525 h 183"/>
                    <a:gd name="T66" fmla="*/ 760296757 w 88"/>
                    <a:gd name="T67" fmla="*/ 1360744449 h 183"/>
                    <a:gd name="T68" fmla="*/ 619500227 w 88"/>
                    <a:gd name="T69" fmla="*/ 1459964379 h 183"/>
                    <a:gd name="T70" fmla="*/ 478703698 w 88"/>
                    <a:gd name="T71" fmla="*/ 1360744449 h 183"/>
                    <a:gd name="T72" fmla="*/ 478703698 w 88"/>
                    <a:gd name="T73" fmla="*/ 921336525 h 183"/>
                    <a:gd name="T74" fmla="*/ 126714250 w 88"/>
                    <a:gd name="T75" fmla="*/ 1431614752 h 183"/>
                    <a:gd name="T76" fmla="*/ 366067975 w 88"/>
                    <a:gd name="T77" fmla="*/ 1006381641 h 183"/>
                    <a:gd name="T78" fmla="*/ 366067975 w 88"/>
                    <a:gd name="T79" fmla="*/ 1360744449 h 183"/>
                    <a:gd name="T80" fmla="*/ 563182366 w 88"/>
                    <a:gd name="T81" fmla="*/ 1573359123 h 183"/>
                    <a:gd name="T82" fmla="*/ 563182366 w 88"/>
                    <a:gd name="T83" fmla="*/ 1686753866 h 183"/>
                    <a:gd name="T84" fmla="*/ 126714250 w 88"/>
                    <a:gd name="T85" fmla="*/ 1686753866 h 183"/>
                    <a:gd name="T86" fmla="*/ 126714250 w 88"/>
                    <a:gd name="T87" fmla="*/ 1431614752 h 183"/>
                    <a:gd name="T88" fmla="*/ 126714250 w 88"/>
                    <a:gd name="T89" fmla="*/ 2026938096 h 183"/>
                    <a:gd name="T90" fmla="*/ 126714250 w 88"/>
                    <a:gd name="T91" fmla="*/ 1785973796 h 183"/>
                    <a:gd name="T92" fmla="*/ 1112286205 w 88"/>
                    <a:gd name="T93" fmla="*/ 1785973796 h 183"/>
                    <a:gd name="T94" fmla="*/ 1112286205 w 88"/>
                    <a:gd name="T95" fmla="*/ 2026938096 h 183"/>
                    <a:gd name="T96" fmla="*/ 619500227 w 88"/>
                    <a:gd name="T97" fmla="*/ 2147483647 h 183"/>
                    <a:gd name="T98" fmla="*/ 126714250 w 88"/>
                    <a:gd name="T99" fmla="*/ 2026938096 h 18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8"/>
                    <a:gd name="T151" fmla="*/ 0 h 183"/>
                    <a:gd name="T152" fmla="*/ 88 w 88"/>
                    <a:gd name="T153" fmla="*/ 183 h 18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8" h="183">
                      <a:moveTo>
                        <a:pt x="88" y="143"/>
                      </a:moveTo>
                      <a:cubicBezTo>
                        <a:pt x="88" y="101"/>
                        <a:pt x="88" y="101"/>
                        <a:pt x="88" y="101"/>
                      </a:cubicBezTo>
                      <a:cubicBezTo>
                        <a:pt x="88" y="84"/>
                        <a:pt x="78" y="69"/>
                        <a:pt x="62" y="62"/>
                      </a:cubicBezTo>
                      <a:cubicBezTo>
                        <a:pt x="61" y="55"/>
                        <a:pt x="56" y="51"/>
                        <a:pt x="48" y="50"/>
                      </a:cubicBezTo>
                      <a:cubicBezTo>
                        <a:pt x="48" y="47"/>
                        <a:pt x="48" y="45"/>
                        <a:pt x="47" y="42"/>
                      </a:cubicBezTo>
                      <a:cubicBezTo>
                        <a:pt x="45" y="35"/>
                        <a:pt x="40" y="31"/>
                        <a:pt x="35" y="28"/>
                      </a:cubicBezTo>
                      <a:cubicBezTo>
                        <a:pt x="33" y="27"/>
                        <a:pt x="31" y="25"/>
                        <a:pt x="29" y="23"/>
                      </a:cubicBezTo>
                      <a:cubicBezTo>
                        <a:pt x="25" y="19"/>
                        <a:pt x="25" y="13"/>
                        <a:pt x="24" y="6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1"/>
                        <a:pt x="24" y="0"/>
                        <a:pt x="22" y="0"/>
                      </a:cubicBezTo>
                      <a:cubicBezTo>
                        <a:pt x="22" y="0"/>
                        <a:pt x="19" y="0"/>
                        <a:pt x="19" y="0"/>
                      </a:cubicBezTo>
                      <a:cubicBezTo>
                        <a:pt x="18" y="0"/>
                        <a:pt x="17" y="0"/>
                        <a:pt x="17" y="1"/>
                      </a:cubicBezTo>
                      <a:cubicBezTo>
                        <a:pt x="16" y="1"/>
                        <a:pt x="16" y="2"/>
                        <a:pt x="16" y="3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14"/>
                        <a:pt x="17" y="22"/>
                        <a:pt x="23" y="29"/>
                      </a:cubicBezTo>
                      <a:cubicBezTo>
                        <a:pt x="26" y="32"/>
                        <a:pt x="28" y="33"/>
                        <a:pt x="31" y="35"/>
                      </a:cubicBezTo>
                      <a:cubicBezTo>
                        <a:pt x="35" y="38"/>
                        <a:pt x="38" y="40"/>
                        <a:pt x="39" y="45"/>
                      </a:cubicBezTo>
                      <a:cubicBezTo>
                        <a:pt x="40" y="46"/>
                        <a:pt x="40" y="48"/>
                        <a:pt x="40" y="50"/>
                      </a:cubicBezTo>
                      <a:cubicBezTo>
                        <a:pt x="32" y="51"/>
                        <a:pt x="27" y="55"/>
                        <a:pt x="26" y="62"/>
                      </a:cubicBezTo>
                      <a:cubicBezTo>
                        <a:pt x="11" y="69"/>
                        <a:pt x="0" y="84"/>
                        <a:pt x="0" y="101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0" y="166"/>
                        <a:pt x="19" y="183"/>
                        <a:pt x="44" y="183"/>
                      </a:cubicBezTo>
                      <a:cubicBezTo>
                        <a:pt x="69" y="183"/>
                        <a:pt x="88" y="166"/>
                        <a:pt x="88" y="143"/>
                      </a:cubicBezTo>
                      <a:close/>
                      <a:moveTo>
                        <a:pt x="62" y="96"/>
                      </a:moveTo>
                      <a:cubicBezTo>
                        <a:pt x="62" y="71"/>
                        <a:pt x="62" y="71"/>
                        <a:pt x="62" y="71"/>
                      </a:cubicBezTo>
                      <a:cubicBezTo>
                        <a:pt x="73" y="77"/>
                        <a:pt x="79" y="89"/>
                        <a:pt x="79" y="101"/>
                      </a:cubicBezTo>
                      <a:cubicBezTo>
                        <a:pt x="79" y="119"/>
                        <a:pt x="79" y="119"/>
                        <a:pt x="79" y="119"/>
                      </a:cubicBezTo>
                      <a:cubicBezTo>
                        <a:pt x="48" y="119"/>
                        <a:pt x="48" y="119"/>
                        <a:pt x="48" y="119"/>
                      </a:cubicBezTo>
                      <a:cubicBezTo>
                        <a:pt x="48" y="111"/>
                        <a:pt x="48" y="111"/>
                        <a:pt x="48" y="111"/>
                      </a:cubicBezTo>
                      <a:cubicBezTo>
                        <a:pt x="57" y="110"/>
                        <a:pt x="62" y="104"/>
                        <a:pt x="62" y="96"/>
                      </a:cubicBezTo>
                      <a:close/>
                      <a:moveTo>
                        <a:pt x="34" y="65"/>
                      </a:moveTo>
                      <a:cubicBezTo>
                        <a:pt x="34" y="63"/>
                        <a:pt x="34" y="58"/>
                        <a:pt x="44" y="58"/>
                      </a:cubicBezTo>
                      <a:cubicBezTo>
                        <a:pt x="54" y="58"/>
                        <a:pt x="54" y="63"/>
                        <a:pt x="54" y="65"/>
                      </a:cubicBezTo>
                      <a:cubicBezTo>
                        <a:pt x="54" y="96"/>
                        <a:pt x="54" y="96"/>
                        <a:pt x="54" y="96"/>
                      </a:cubicBezTo>
                      <a:cubicBezTo>
                        <a:pt x="54" y="102"/>
                        <a:pt x="48" y="103"/>
                        <a:pt x="44" y="103"/>
                      </a:cubicBezTo>
                      <a:cubicBezTo>
                        <a:pt x="40" y="103"/>
                        <a:pt x="34" y="102"/>
                        <a:pt x="34" y="96"/>
                      </a:cubicBezTo>
                      <a:lnTo>
                        <a:pt x="34" y="65"/>
                      </a:lnTo>
                      <a:close/>
                      <a:moveTo>
                        <a:pt x="9" y="101"/>
                      </a:moveTo>
                      <a:cubicBezTo>
                        <a:pt x="9" y="89"/>
                        <a:pt x="15" y="77"/>
                        <a:pt x="26" y="71"/>
                      </a:cubicBezTo>
                      <a:cubicBezTo>
                        <a:pt x="26" y="96"/>
                        <a:pt x="26" y="96"/>
                        <a:pt x="26" y="96"/>
                      </a:cubicBezTo>
                      <a:cubicBezTo>
                        <a:pt x="26" y="104"/>
                        <a:pt x="31" y="110"/>
                        <a:pt x="40" y="111"/>
                      </a:cubicBezTo>
                      <a:cubicBezTo>
                        <a:pt x="40" y="119"/>
                        <a:pt x="40" y="119"/>
                        <a:pt x="40" y="119"/>
                      </a:cubicBezTo>
                      <a:cubicBezTo>
                        <a:pt x="9" y="119"/>
                        <a:pt x="9" y="119"/>
                        <a:pt x="9" y="119"/>
                      </a:cubicBezTo>
                      <a:lnTo>
                        <a:pt x="9" y="101"/>
                      </a:lnTo>
                      <a:close/>
                      <a:moveTo>
                        <a:pt x="9" y="143"/>
                      </a:moveTo>
                      <a:cubicBezTo>
                        <a:pt x="9" y="126"/>
                        <a:pt x="9" y="126"/>
                        <a:pt x="9" y="126"/>
                      </a:cubicBezTo>
                      <a:cubicBezTo>
                        <a:pt x="79" y="126"/>
                        <a:pt x="79" y="126"/>
                        <a:pt x="79" y="126"/>
                      </a:cubicBezTo>
                      <a:cubicBezTo>
                        <a:pt x="79" y="143"/>
                        <a:pt x="79" y="143"/>
                        <a:pt x="79" y="143"/>
                      </a:cubicBezTo>
                      <a:cubicBezTo>
                        <a:pt x="79" y="162"/>
                        <a:pt x="65" y="175"/>
                        <a:pt x="44" y="175"/>
                      </a:cubicBezTo>
                      <a:cubicBezTo>
                        <a:pt x="23" y="175"/>
                        <a:pt x="9" y="162"/>
                        <a:pt x="9" y="1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8" name="Freeform 7"/>
                <p:cNvSpPr>
                  <a:spLocks noChangeArrowheads="1"/>
                </p:cNvSpPr>
                <p:nvPr/>
              </p:nvSpPr>
              <p:spPr bwMode="auto">
                <a:xfrm>
                  <a:off x="139700" y="244475"/>
                  <a:ext cx="52388" cy="26988"/>
                </a:xfrm>
                <a:custGeom>
                  <a:avLst/>
                  <a:gdLst>
                    <a:gd name="T0" fmla="*/ 42007692 w 14"/>
                    <a:gd name="T1" fmla="*/ 0 h 7"/>
                    <a:gd name="T2" fmla="*/ 0 w 14"/>
                    <a:gd name="T3" fmla="*/ 44591887 h 7"/>
                    <a:gd name="T4" fmla="*/ 0 w 14"/>
                    <a:gd name="T5" fmla="*/ 59458419 h 7"/>
                    <a:gd name="T6" fmla="*/ 42007692 w 14"/>
                    <a:gd name="T7" fmla="*/ 104050306 h 7"/>
                    <a:gd name="T8" fmla="*/ 154028204 w 14"/>
                    <a:gd name="T9" fmla="*/ 104050306 h 7"/>
                    <a:gd name="T10" fmla="*/ 196035896 w 14"/>
                    <a:gd name="T11" fmla="*/ 59458419 h 7"/>
                    <a:gd name="T12" fmla="*/ 196035896 w 14"/>
                    <a:gd name="T13" fmla="*/ 44591887 h 7"/>
                    <a:gd name="T14" fmla="*/ 154028204 w 14"/>
                    <a:gd name="T15" fmla="*/ 0 h 7"/>
                    <a:gd name="T16" fmla="*/ 42007692 w 14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3" y="0"/>
                      </a:move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" y="7"/>
                        <a:pt x="3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1"/>
                        <a:pt x="13" y="0"/>
                        <a:pt x="11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9" name="Freeform 8"/>
                <p:cNvSpPr>
                  <a:spLocks noChangeArrowheads="1"/>
                </p:cNvSpPr>
                <p:nvPr/>
              </p:nvSpPr>
              <p:spPr bwMode="auto">
                <a:xfrm>
                  <a:off x="139700" y="290513"/>
                  <a:ext cx="52388" cy="30163"/>
                </a:xfrm>
                <a:custGeom>
                  <a:avLst/>
                  <a:gdLst>
                    <a:gd name="T0" fmla="*/ 42007692 w 14"/>
                    <a:gd name="T1" fmla="*/ 0 h 8"/>
                    <a:gd name="T2" fmla="*/ 0 w 14"/>
                    <a:gd name="T3" fmla="*/ 42646712 h 8"/>
                    <a:gd name="T4" fmla="*/ 0 w 14"/>
                    <a:gd name="T5" fmla="*/ 71079110 h 8"/>
                    <a:gd name="T6" fmla="*/ 42007692 w 14"/>
                    <a:gd name="T7" fmla="*/ 113725821 h 8"/>
                    <a:gd name="T8" fmla="*/ 154028204 w 14"/>
                    <a:gd name="T9" fmla="*/ 113725821 h 8"/>
                    <a:gd name="T10" fmla="*/ 196035896 w 14"/>
                    <a:gd name="T11" fmla="*/ 71079110 h 8"/>
                    <a:gd name="T12" fmla="*/ 196035896 w 14"/>
                    <a:gd name="T13" fmla="*/ 42646712 h 8"/>
                    <a:gd name="T14" fmla="*/ 154028204 w 14"/>
                    <a:gd name="T15" fmla="*/ 0 h 8"/>
                    <a:gd name="T16" fmla="*/ 42007692 w 14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8"/>
                    <a:gd name="T29" fmla="*/ 14 w 14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8">
                      <a:moveTo>
                        <a:pt x="3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3" y="8"/>
                        <a:pt x="14" y="6"/>
                        <a:pt x="14" y="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2"/>
                        <a:pt x="13" y="0"/>
                        <a:pt x="11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90" name="Freeform 9"/>
                <p:cNvSpPr>
                  <a:spLocks noChangeArrowheads="1"/>
                </p:cNvSpPr>
                <p:nvPr/>
              </p:nvSpPr>
              <p:spPr bwMode="auto">
                <a:xfrm>
                  <a:off x="139700" y="339725"/>
                  <a:ext cx="52388" cy="25400"/>
                </a:xfrm>
                <a:custGeom>
                  <a:avLst/>
                  <a:gdLst>
                    <a:gd name="T0" fmla="*/ 42007692 w 14"/>
                    <a:gd name="T1" fmla="*/ 0 h 7"/>
                    <a:gd name="T2" fmla="*/ 0 w 14"/>
                    <a:gd name="T3" fmla="*/ 39500629 h 7"/>
                    <a:gd name="T4" fmla="*/ 0 w 14"/>
                    <a:gd name="T5" fmla="*/ 65833171 h 7"/>
                    <a:gd name="T6" fmla="*/ 42007692 w 14"/>
                    <a:gd name="T7" fmla="*/ 92165714 h 7"/>
                    <a:gd name="T8" fmla="*/ 154028204 w 14"/>
                    <a:gd name="T9" fmla="*/ 92165714 h 7"/>
                    <a:gd name="T10" fmla="*/ 196035896 w 14"/>
                    <a:gd name="T11" fmla="*/ 65833171 h 7"/>
                    <a:gd name="T12" fmla="*/ 196035896 w 14"/>
                    <a:gd name="T13" fmla="*/ 39500629 h 7"/>
                    <a:gd name="T14" fmla="*/ 154028204 w 14"/>
                    <a:gd name="T15" fmla="*/ 0 h 7"/>
                    <a:gd name="T16" fmla="*/ 42007692 w 14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3" y="0"/>
                      </a:move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1" y="7"/>
                        <a:pt x="3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1"/>
                        <a:pt x="13" y="0"/>
                        <a:pt x="11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211" name="Group 19"/>
          <p:cNvGrpSpPr/>
          <p:nvPr/>
        </p:nvGrpSpPr>
        <p:grpSpPr bwMode="auto">
          <a:xfrm>
            <a:off x="4662488" y="1871663"/>
            <a:ext cx="2857500" cy="1439862"/>
            <a:chOff x="0" y="0"/>
            <a:chExt cx="2857809" cy="1440000"/>
          </a:xfrm>
        </p:grpSpPr>
        <p:pic>
          <p:nvPicPr>
            <p:cNvPr id="6177" name="图片 79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809" y="0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grpSp>
          <p:nvGrpSpPr>
            <p:cNvPr id="6178" name="Group 21"/>
            <p:cNvGrpSpPr/>
            <p:nvPr/>
          </p:nvGrpSpPr>
          <p:grpSpPr bwMode="auto">
            <a:xfrm>
              <a:off x="0" y="0"/>
              <a:ext cx="1440000" cy="1440000"/>
              <a:chOff x="0" y="0"/>
              <a:chExt cx="1440000" cy="1440000"/>
            </a:xfrm>
          </p:grpSpPr>
          <p:sp>
            <p:nvSpPr>
              <p:cNvPr id="6179" name="矩形 9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000" cy="144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6180" name="Group 23"/>
              <p:cNvGrpSpPr/>
              <p:nvPr/>
            </p:nvGrpSpPr>
            <p:grpSpPr bwMode="auto">
              <a:xfrm>
                <a:off x="465206" y="571569"/>
                <a:ext cx="509588" cy="296863"/>
                <a:chOff x="0" y="0"/>
                <a:chExt cx="509588" cy="296863"/>
              </a:xfrm>
            </p:grpSpPr>
            <p:sp>
              <p:nvSpPr>
                <p:cNvPr id="6181" name="Freeform 10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509588" cy="296863"/>
                </a:xfrm>
                <a:custGeom>
                  <a:avLst/>
                  <a:gdLst>
                    <a:gd name="T0" fmla="*/ 98279292 w 136"/>
                    <a:gd name="T1" fmla="*/ 917847787 h 79"/>
                    <a:gd name="T2" fmla="*/ 140398988 w 136"/>
                    <a:gd name="T3" fmla="*/ 917847787 h 79"/>
                    <a:gd name="T4" fmla="*/ 547552306 w 136"/>
                    <a:gd name="T5" fmla="*/ 917847787 h 79"/>
                    <a:gd name="T6" fmla="*/ 1263579651 w 136"/>
                    <a:gd name="T7" fmla="*/ 917847787 h 79"/>
                    <a:gd name="T8" fmla="*/ 1291659448 w 136"/>
                    <a:gd name="T9" fmla="*/ 917847787 h 79"/>
                    <a:gd name="T10" fmla="*/ 1488218031 w 136"/>
                    <a:gd name="T11" fmla="*/ 1115539757 h 79"/>
                    <a:gd name="T12" fmla="*/ 1740932463 w 136"/>
                    <a:gd name="T13" fmla="*/ 917847787 h 79"/>
                    <a:gd name="T14" fmla="*/ 1825171855 w 136"/>
                    <a:gd name="T15" fmla="*/ 917847787 h 79"/>
                    <a:gd name="T16" fmla="*/ 1909411248 w 136"/>
                    <a:gd name="T17" fmla="*/ 847247002 h 79"/>
                    <a:gd name="T18" fmla="*/ 1895371349 w 136"/>
                    <a:gd name="T19" fmla="*/ 833125342 h 79"/>
                    <a:gd name="T20" fmla="*/ 1895371349 w 136"/>
                    <a:gd name="T21" fmla="*/ 819003682 h 79"/>
                    <a:gd name="T22" fmla="*/ 1895371349 w 136"/>
                    <a:gd name="T23" fmla="*/ 706037916 h 79"/>
                    <a:gd name="T24" fmla="*/ 1909411248 w 136"/>
                    <a:gd name="T25" fmla="*/ 112965766 h 79"/>
                    <a:gd name="T26" fmla="*/ 1783052159 w 136"/>
                    <a:gd name="T27" fmla="*/ 0 h 79"/>
                    <a:gd name="T28" fmla="*/ 1038945017 w 136"/>
                    <a:gd name="T29" fmla="*/ 0 h 79"/>
                    <a:gd name="T30" fmla="*/ 982785422 w 136"/>
                    <a:gd name="T31" fmla="*/ 0 h 79"/>
                    <a:gd name="T32" fmla="*/ 884506130 w 136"/>
                    <a:gd name="T33" fmla="*/ 28243320 h 79"/>
                    <a:gd name="T34" fmla="*/ 856426333 w 136"/>
                    <a:gd name="T35" fmla="*/ 155326989 h 79"/>
                    <a:gd name="T36" fmla="*/ 856426333 w 136"/>
                    <a:gd name="T37" fmla="*/ 691916256 h 79"/>
                    <a:gd name="T38" fmla="*/ 772186940 w 136"/>
                    <a:gd name="T39" fmla="*/ 691916256 h 79"/>
                    <a:gd name="T40" fmla="*/ 772186940 w 136"/>
                    <a:gd name="T41" fmla="*/ 197691969 h 79"/>
                    <a:gd name="T42" fmla="*/ 252714431 w 136"/>
                    <a:gd name="T43" fmla="*/ 112965766 h 79"/>
                    <a:gd name="T44" fmla="*/ 98279292 w 136"/>
                    <a:gd name="T45" fmla="*/ 225931532 h 79"/>
                    <a:gd name="T46" fmla="*/ 28079798 w 136"/>
                    <a:gd name="T47" fmla="*/ 437745161 h 79"/>
                    <a:gd name="T48" fmla="*/ 28079798 w 136"/>
                    <a:gd name="T49" fmla="*/ 437745161 h 79"/>
                    <a:gd name="T50" fmla="*/ 0 w 136"/>
                    <a:gd name="T51" fmla="*/ 833125342 h 79"/>
                    <a:gd name="T52" fmla="*/ 224638381 w 136"/>
                    <a:gd name="T53" fmla="*/ 917847787 h 79"/>
                    <a:gd name="T54" fmla="*/ 463312913 w 136"/>
                    <a:gd name="T55" fmla="*/ 917847787 h 79"/>
                    <a:gd name="T56" fmla="*/ 1488218031 w 136"/>
                    <a:gd name="T57" fmla="*/ 1030813553 h 79"/>
                    <a:gd name="T58" fmla="*/ 1488218031 w 136"/>
                    <a:gd name="T59" fmla="*/ 790764119 h 79"/>
                    <a:gd name="T60" fmla="*/ 1488218031 w 136"/>
                    <a:gd name="T61" fmla="*/ 1030813553 h 79"/>
                    <a:gd name="T62" fmla="*/ 98279292 w 136"/>
                    <a:gd name="T63" fmla="*/ 621311712 h 79"/>
                    <a:gd name="T64" fmla="*/ 168478786 w 136"/>
                    <a:gd name="T65" fmla="*/ 296536075 h 79"/>
                    <a:gd name="T66" fmla="*/ 196558583 w 136"/>
                    <a:gd name="T67" fmla="*/ 240053192 h 79"/>
                    <a:gd name="T68" fmla="*/ 266754330 w 136"/>
                    <a:gd name="T69" fmla="*/ 211809872 h 79"/>
                    <a:gd name="T70" fmla="*/ 617751800 w 136"/>
                    <a:gd name="T71" fmla="*/ 211809872 h 79"/>
                    <a:gd name="T72" fmla="*/ 687951294 w 136"/>
                    <a:gd name="T73" fmla="*/ 437745161 h 79"/>
                    <a:gd name="T74" fmla="*/ 687951294 w 136"/>
                    <a:gd name="T75" fmla="*/ 776642459 h 79"/>
                    <a:gd name="T76" fmla="*/ 940665725 w 136"/>
                    <a:gd name="T77" fmla="*/ 776642459 h 79"/>
                    <a:gd name="T78" fmla="*/ 940665725 w 136"/>
                    <a:gd name="T79" fmla="*/ 98844106 h 79"/>
                    <a:gd name="T80" fmla="*/ 1811131957 w 136"/>
                    <a:gd name="T81" fmla="*/ 691916256 h 79"/>
                    <a:gd name="T82" fmla="*/ 1783052159 w 136"/>
                    <a:gd name="T83" fmla="*/ 833125342 h 79"/>
                    <a:gd name="T84" fmla="*/ 1488218031 w 136"/>
                    <a:gd name="T85" fmla="*/ 720159576 h 79"/>
                    <a:gd name="T86" fmla="*/ 1291659448 w 136"/>
                    <a:gd name="T87" fmla="*/ 833125342 h 79"/>
                    <a:gd name="T88" fmla="*/ 1263579651 w 136"/>
                    <a:gd name="T89" fmla="*/ 833125342 h 79"/>
                    <a:gd name="T90" fmla="*/ 1263579651 w 136"/>
                    <a:gd name="T91" fmla="*/ 833125342 h 79"/>
                    <a:gd name="T92" fmla="*/ 912585928 w 136"/>
                    <a:gd name="T93" fmla="*/ 833125342 h 79"/>
                    <a:gd name="T94" fmla="*/ 519472508 w 136"/>
                    <a:gd name="T95" fmla="*/ 833125342 h 79"/>
                    <a:gd name="T96" fmla="*/ 168478786 w 136"/>
                    <a:gd name="T97" fmla="*/ 833125342 h 79"/>
                    <a:gd name="T98" fmla="*/ 98279292 w 136"/>
                    <a:gd name="T99" fmla="*/ 833125342 h 7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36"/>
                    <a:gd name="T151" fmla="*/ 0 h 79"/>
                    <a:gd name="T152" fmla="*/ 136 w 136"/>
                    <a:gd name="T153" fmla="*/ 79 h 7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36" h="79">
                      <a:moveTo>
                        <a:pt x="0" y="59"/>
                      </a:moveTo>
                      <a:cubicBezTo>
                        <a:pt x="1" y="65"/>
                        <a:pt x="4" y="65"/>
                        <a:pt x="7" y="65"/>
                      </a:cubicBezTo>
                      <a:cubicBezTo>
                        <a:pt x="8" y="65"/>
                        <a:pt x="8" y="65"/>
                        <a:pt x="8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1" y="73"/>
                        <a:pt x="17" y="79"/>
                        <a:pt x="24" y="79"/>
                      </a:cubicBezTo>
                      <a:cubicBezTo>
                        <a:pt x="32" y="79"/>
                        <a:pt x="38" y="73"/>
                        <a:pt x="39" y="65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2" y="65"/>
                        <a:pt x="92" y="65"/>
                        <a:pt x="92" y="65"/>
                      </a:cubicBezTo>
                      <a:cubicBezTo>
                        <a:pt x="92" y="65"/>
                        <a:pt x="92" y="65"/>
                        <a:pt x="92" y="65"/>
                      </a:cubicBezTo>
                      <a:cubicBezTo>
                        <a:pt x="92" y="73"/>
                        <a:pt x="99" y="79"/>
                        <a:pt x="106" y="79"/>
                      </a:cubicBezTo>
                      <a:cubicBezTo>
                        <a:pt x="114" y="79"/>
                        <a:pt x="120" y="73"/>
                        <a:pt x="120" y="65"/>
                      </a:cubicBezTo>
                      <a:cubicBezTo>
                        <a:pt x="124" y="65"/>
                        <a:pt x="124" y="65"/>
                        <a:pt x="124" y="65"/>
                      </a:cubicBezTo>
                      <a:cubicBezTo>
                        <a:pt x="127" y="65"/>
                        <a:pt x="127" y="65"/>
                        <a:pt x="127" y="65"/>
                      </a:cubicBezTo>
                      <a:cubicBezTo>
                        <a:pt x="130" y="65"/>
                        <a:pt x="130" y="65"/>
                        <a:pt x="130" y="65"/>
                      </a:cubicBezTo>
                      <a:cubicBezTo>
                        <a:pt x="130" y="65"/>
                        <a:pt x="131" y="65"/>
                        <a:pt x="131" y="65"/>
                      </a:cubicBezTo>
                      <a:cubicBezTo>
                        <a:pt x="134" y="65"/>
                        <a:pt x="136" y="63"/>
                        <a:pt x="136" y="60"/>
                      </a:cubicBezTo>
                      <a:cubicBezTo>
                        <a:pt x="136" y="60"/>
                        <a:pt x="136" y="60"/>
                        <a:pt x="135" y="60"/>
                      </a:cubicBezTo>
                      <a:cubicBezTo>
                        <a:pt x="135" y="59"/>
                        <a:pt x="135" y="59"/>
                        <a:pt x="135" y="59"/>
                      </a:cubicBezTo>
                      <a:cubicBezTo>
                        <a:pt x="135" y="60"/>
                        <a:pt x="135" y="60"/>
                        <a:pt x="135" y="60"/>
                      </a:cubicBezTo>
                      <a:cubicBezTo>
                        <a:pt x="135" y="59"/>
                        <a:pt x="135" y="59"/>
                        <a:pt x="135" y="58"/>
                      </a:cubicBezTo>
                      <a:cubicBezTo>
                        <a:pt x="135" y="58"/>
                        <a:pt x="135" y="52"/>
                        <a:pt x="135" y="52"/>
                      </a:cubicBezTo>
                      <a:cubicBezTo>
                        <a:pt x="135" y="50"/>
                        <a:pt x="135" y="50"/>
                        <a:pt x="135" y="50"/>
                      </a:cubicBezTo>
                      <a:cubicBezTo>
                        <a:pt x="136" y="50"/>
                        <a:pt x="136" y="50"/>
                        <a:pt x="136" y="50"/>
                      </a:cubicBezTo>
                      <a:cubicBezTo>
                        <a:pt x="136" y="8"/>
                        <a:pt x="136" y="8"/>
                        <a:pt x="136" y="8"/>
                      </a:cubicBezTo>
                      <a:cubicBezTo>
                        <a:pt x="136" y="6"/>
                        <a:pt x="135" y="4"/>
                        <a:pt x="133" y="2"/>
                      </a:cubicBezTo>
                      <a:cubicBezTo>
                        <a:pt x="132" y="1"/>
                        <a:pt x="129" y="0"/>
                        <a:pt x="127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7" y="0"/>
                        <a:pt x="65" y="1"/>
                        <a:pt x="63" y="2"/>
                      </a:cubicBezTo>
                      <a:cubicBezTo>
                        <a:pt x="61" y="4"/>
                        <a:pt x="61" y="6"/>
                        <a:pt x="61" y="8"/>
                      </a:cubicBez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61" y="16"/>
                        <a:pt x="61" y="16"/>
                        <a:pt x="61" y="16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58" y="49"/>
                        <a:pt x="58" y="49"/>
                        <a:pt x="58" y="49"/>
                      </a:cubicBezTo>
                      <a:cubicBezTo>
                        <a:pt x="55" y="49"/>
                        <a:pt x="55" y="49"/>
                        <a:pt x="55" y="49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14"/>
                        <a:pt x="55" y="14"/>
                        <a:pt x="55" y="14"/>
                      </a:cubicBezTo>
                      <a:cubicBezTo>
                        <a:pt x="55" y="10"/>
                        <a:pt x="53" y="8"/>
                        <a:pt x="4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3" y="8"/>
                        <a:pt x="9" y="11"/>
                        <a:pt x="7" y="15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2" y="30"/>
                        <a:pt x="2" y="31"/>
                        <a:pt x="2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1" y="35"/>
                        <a:pt x="0" y="55"/>
                        <a:pt x="0" y="59"/>
                      </a:cubicBezTo>
                      <a:close/>
                      <a:moveTo>
                        <a:pt x="24" y="73"/>
                      </a:moveTo>
                      <a:cubicBezTo>
                        <a:pt x="20" y="73"/>
                        <a:pt x="16" y="70"/>
                        <a:pt x="16" y="65"/>
                      </a:cubicBezTo>
                      <a:cubicBezTo>
                        <a:pt x="16" y="60"/>
                        <a:pt x="20" y="56"/>
                        <a:pt x="24" y="56"/>
                      </a:cubicBezTo>
                      <a:cubicBezTo>
                        <a:pt x="29" y="56"/>
                        <a:pt x="33" y="60"/>
                        <a:pt x="33" y="65"/>
                      </a:cubicBezTo>
                      <a:cubicBezTo>
                        <a:pt x="33" y="70"/>
                        <a:pt x="29" y="73"/>
                        <a:pt x="24" y="73"/>
                      </a:cubicBezTo>
                      <a:close/>
                      <a:moveTo>
                        <a:pt x="106" y="73"/>
                      </a:moveTo>
                      <a:cubicBezTo>
                        <a:pt x="102" y="73"/>
                        <a:pt x="98" y="70"/>
                        <a:pt x="98" y="65"/>
                      </a:cubicBezTo>
                      <a:cubicBezTo>
                        <a:pt x="98" y="60"/>
                        <a:pt x="102" y="56"/>
                        <a:pt x="106" y="56"/>
                      </a:cubicBezTo>
                      <a:cubicBezTo>
                        <a:pt x="111" y="56"/>
                        <a:pt x="115" y="60"/>
                        <a:pt x="115" y="65"/>
                      </a:cubicBezTo>
                      <a:cubicBezTo>
                        <a:pt x="115" y="70"/>
                        <a:pt x="111" y="73"/>
                        <a:pt x="106" y="73"/>
                      </a:cubicBezTo>
                      <a:close/>
                      <a:moveTo>
                        <a:pt x="7" y="53"/>
                      </a:moveTo>
                      <a:cubicBezTo>
                        <a:pt x="7" y="50"/>
                        <a:pt x="7" y="47"/>
                        <a:pt x="7" y="44"/>
                      </a:cubicBezTo>
                      <a:cubicBezTo>
                        <a:pt x="8" y="40"/>
                        <a:pt x="7" y="35"/>
                        <a:pt x="9" y="31"/>
                      </a:cubicBezTo>
                      <a:cubicBezTo>
                        <a:pt x="10" y="28"/>
                        <a:pt x="11" y="24"/>
                        <a:pt x="12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3" y="19"/>
                        <a:pt x="13" y="18"/>
                        <a:pt x="14" y="17"/>
                      </a:cubicBezTo>
                      <a:cubicBezTo>
                        <a:pt x="15" y="16"/>
                        <a:pt x="16" y="15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22" y="15"/>
                        <a:pt x="24" y="15"/>
                        <a:pt x="26" y="15"/>
                      </a:cubicBezTo>
                      <a:cubicBezTo>
                        <a:pt x="32" y="15"/>
                        <a:pt x="38" y="15"/>
                        <a:pt x="44" y="15"/>
                      </a:cubicBezTo>
                      <a:cubicBezTo>
                        <a:pt x="46" y="15"/>
                        <a:pt x="47" y="15"/>
                        <a:pt x="49" y="15"/>
                      </a:cubicBezTo>
                      <a:cubicBezTo>
                        <a:pt x="49" y="20"/>
                        <a:pt x="49" y="25"/>
                        <a:pt x="49" y="31"/>
                      </a:cubicBezTo>
                      <a:cubicBezTo>
                        <a:pt x="49" y="36"/>
                        <a:pt x="49" y="41"/>
                        <a:pt x="49" y="46"/>
                      </a:cubicBezTo>
                      <a:cubicBezTo>
                        <a:pt x="49" y="49"/>
                        <a:pt x="49" y="52"/>
                        <a:pt x="49" y="55"/>
                      </a:cubicBezTo>
                      <a:cubicBezTo>
                        <a:pt x="52" y="55"/>
                        <a:pt x="56" y="55"/>
                        <a:pt x="59" y="55"/>
                      </a:cubicBezTo>
                      <a:cubicBezTo>
                        <a:pt x="62" y="55"/>
                        <a:pt x="64" y="55"/>
                        <a:pt x="67" y="55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129" y="7"/>
                        <a:pt x="129" y="7"/>
                        <a:pt x="129" y="7"/>
                      </a:cubicBezTo>
                      <a:cubicBezTo>
                        <a:pt x="129" y="49"/>
                        <a:pt x="129" y="49"/>
                        <a:pt x="129" y="49"/>
                      </a:cubicBezTo>
                      <a:cubicBezTo>
                        <a:pt x="129" y="59"/>
                        <a:pt x="129" y="59"/>
                        <a:pt x="129" y="59"/>
                      </a:cubicBezTo>
                      <a:cubicBezTo>
                        <a:pt x="127" y="59"/>
                        <a:pt x="127" y="59"/>
                        <a:pt x="127" y="59"/>
                      </a:cubicBezTo>
                      <a:cubicBezTo>
                        <a:pt x="124" y="59"/>
                        <a:pt x="122" y="59"/>
                        <a:pt x="119" y="59"/>
                      </a:cubicBezTo>
                      <a:cubicBezTo>
                        <a:pt x="117" y="54"/>
                        <a:pt x="112" y="51"/>
                        <a:pt x="106" y="51"/>
                      </a:cubicBezTo>
                      <a:cubicBezTo>
                        <a:pt x="101" y="51"/>
                        <a:pt x="96" y="54"/>
                        <a:pt x="94" y="59"/>
                      </a:cubicBezTo>
                      <a:cubicBezTo>
                        <a:pt x="94" y="59"/>
                        <a:pt x="93" y="59"/>
                        <a:pt x="92" y="59"/>
                      </a:cubicBezTo>
                      <a:cubicBezTo>
                        <a:pt x="92" y="59"/>
                        <a:pt x="92" y="59"/>
                        <a:pt x="92" y="59"/>
                      </a:cubicBezTo>
                      <a:cubicBezTo>
                        <a:pt x="91" y="59"/>
                        <a:pt x="91" y="59"/>
                        <a:pt x="90" y="59"/>
                      </a:cubicBezTo>
                      <a:cubicBezTo>
                        <a:pt x="90" y="59"/>
                        <a:pt x="90" y="59"/>
                        <a:pt x="90" y="59"/>
                      </a:cubicBezTo>
                      <a:cubicBezTo>
                        <a:pt x="90" y="59"/>
                        <a:pt x="90" y="59"/>
                        <a:pt x="90" y="59"/>
                      </a:cubicBezTo>
                      <a:cubicBezTo>
                        <a:pt x="87" y="59"/>
                        <a:pt x="85" y="59"/>
                        <a:pt x="82" y="59"/>
                      </a:cubicBezTo>
                      <a:cubicBezTo>
                        <a:pt x="77" y="59"/>
                        <a:pt x="71" y="59"/>
                        <a:pt x="65" y="59"/>
                      </a:cubicBezTo>
                      <a:cubicBezTo>
                        <a:pt x="60" y="59"/>
                        <a:pt x="54" y="59"/>
                        <a:pt x="49" y="59"/>
                      </a:cubicBezTo>
                      <a:cubicBezTo>
                        <a:pt x="45" y="59"/>
                        <a:pt x="41" y="59"/>
                        <a:pt x="37" y="59"/>
                      </a:cubicBezTo>
                      <a:cubicBezTo>
                        <a:pt x="35" y="54"/>
                        <a:pt x="30" y="51"/>
                        <a:pt x="24" y="51"/>
                      </a:cubicBezTo>
                      <a:cubicBezTo>
                        <a:pt x="19" y="51"/>
                        <a:pt x="14" y="54"/>
                        <a:pt x="12" y="59"/>
                      </a:cubicBezTo>
                      <a:cubicBezTo>
                        <a:pt x="10" y="59"/>
                        <a:pt x="9" y="59"/>
                        <a:pt x="8" y="59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7" y="57"/>
                        <a:pt x="7" y="55"/>
                        <a:pt x="7" y="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2" name="Freeform 11"/>
                <p:cNvSpPr>
                  <a:spLocks noChangeArrowheads="1"/>
                </p:cNvSpPr>
                <p:nvPr/>
              </p:nvSpPr>
              <p:spPr bwMode="auto">
                <a:xfrm>
                  <a:off x="47625" y="77788"/>
                  <a:ext cx="84138" cy="49213"/>
                </a:xfrm>
                <a:custGeom>
                  <a:avLst/>
                  <a:gdLst>
                    <a:gd name="T0" fmla="*/ 321781957 w 22"/>
                    <a:gd name="T1" fmla="*/ 0 h 13"/>
                    <a:gd name="T2" fmla="*/ 117013011 w 22"/>
                    <a:gd name="T3" fmla="*/ 0 h 13"/>
                    <a:gd name="T4" fmla="*/ 58506506 w 22"/>
                    <a:gd name="T5" fmla="*/ 28660894 h 13"/>
                    <a:gd name="T6" fmla="*/ 58506506 w 22"/>
                    <a:gd name="T7" fmla="*/ 28660894 h 13"/>
                    <a:gd name="T8" fmla="*/ 58506506 w 22"/>
                    <a:gd name="T9" fmla="*/ 28660894 h 13"/>
                    <a:gd name="T10" fmla="*/ 0 w 22"/>
                    <a:gd name="T11" fmla="*/ 186301490 h 13"/>
                    <a:gd name="T12" fmla="*/ 321781957 w 22"/>
                    <a:gd name="T13" fmla="*/ 186301490 h 13"/>
                    <a:gd name="T14" fmla="*/ 321781957 w 22"/>
                    <a:gd name="T15" fmla="*/ 0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13"/>
                    <a:gd name="T26" fmla="*/ 22 w 22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13">
                      <a:moveTo>
                        <a:pt x="22" y="0"/>
                      </a:moveTo>
                      <a:cubicBezTo>
                        <a:pt x="22" y="0"/>
                        <a:pt x="8" y="0"/>
                        <a:pt x="8" y="0"/>
                      </a:cubicBezTo>
                      <a:cubicBezTo>
                        <a:pt x="6" y="0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1" y="10"/>
                        <a:pt x="0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0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218" name="Group 26"/>
          <p:cNvGrpSpPr/>
          <p:nvPr/>
        </p:nvGrpSpPr>
        <p:grpSpPr bwMode="auto">
          <a:xfrm>
            <a:off x="7934325" y="1871663"/>
            <a:ext cx="2865438" cy="1439862"/>
            <a:chOff x="0" y="0"/>
            <a:chExt cx="2865730" cy="1440000"/>
          </a:xfrm>
        </p:grpSpPr>
        <p:pic>
          <p:nvPicPr>
            <p:cNvPr id="6168" name="图片 80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730" y="0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6169" name="矩形 82"/>
            <p:cNvSpPr>
              <a:spLocks noChangeArrowheads="1"/>
            </p:cNvSpPr>
            <p:nvPr/>
          </p:nvSpPr>
          <p:spPr bwMode="auto">
            <a:xfrm>
              <a:off x="0" y="0"/>
              <a:ext cx="1440000" cy="14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6170" name="Group 29"/>
            <p:cNvGrpSpPr/>
            <p:nvPr/>
          </p:nvGrpSpPr>
          <p:grpSpPr bwMode="auto">
            <a:xfrm>
              <a:off x="494575" y="486638"/>
              <a:ext cx="450850" cy="466725"/>
              <a:chOff x="0" y="0"/>
              <a:chExt cx="450850" cy="466725"/>
            </a:xfrm>
          </p:grpSpPr>
          <p:sp>
            <p:nvSpPr>
              <p:cNvPr id="6171" name="Freeform 12"/>
              <p:cNvSpPr>
                <a:spLocks noEditPoints="1" noChangeArrowheads="1"/>
              </p:cNvSpPr>
              <p:nvPr/>
            </p:nvSpPr>
            <p:spPr bwMode="auto">
              <a:xfrm>
                <a:off x="120650" y="131763"/>
                <a:ext cx="209550" cy="206375"/>
              </a:xfrm>
              <a:custGeom>
                <a:avLst/>
                <a:gdLst>
                  <a:gd name="T0" fmla="*/ 0 w 56"/>
                  <a:gd name="T1" fmla="*/ 380146502 h 55"/>
                  <a:gd name="T2" fmla="*/ 392064308 w 56"/>
                  <a:gd name="T3" fmla="*/ 774375284 h 55"/>
                  <a:gd name="T4" fmla="*/ 784128616 w 56"/>
                  <a:gd name="T5" fmla="*/ 380146502 h 55"/>
                  <a:gd name="T6" fmla="*/ 392064308 w 56"/>
                  <a:gd name="T7" fmla="*/ 0 h 55"/>
                  <a:gd name="T8" fmla="*/ 0 w 56"/>
                  <a:gd name="T9" fmla="*/ 380146502 h 55"/>
                  <a:gd name="T10" fmla="*/ 126021873 w 56"/>
                  <a:gd name="T11" fmla="*/ 380146502 h 55"/>
                  <a:gd name="T12" fmla="*/ 392064308 w 56"/>
                  <a:gd name="T13" fmla="*/ 112635723 h 55"/>
                  <a:gd name="T14" fmla="*/ 658106743 w 56"/>
                  <a:gd name="T15" fmla="*/ 380146502 h 55"/>
                  <a:gd name="T16" fmla="*/ 392064308 w 56"/>
                  <a:gd name="T17" fmla="*/ 661739561 h 55"/>
                  <a:gd name="T18" fmla="*/ 126021873 w 56"/>
                  <a:gd name="T19" fmla="*/ 380146502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55"/>
                  <a:gd name="T32" fmla="*/ 56 w 56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55">
                    <a:moveTo>
                      <a:pt x="0" y="27"/>
                    </a:moveTo>
                    <a:cubicBezTo>
                      <a:pt x="0" y="43"/>
                      <a:pt x="12" y="55"/>
                      <a:pt x="28" y="55"/>
                    </a:cubicBezTo>
                    <a:cubicBezTo>
                      <a:pt x="43" y="55"/>
                      <a:pt x="56" y="43"/>
                      <a:pt x="56" y="27"/>
                    </a:cubicBezTo>
                    <a:cubicBezTo>
                      <a:pt x="56" y="12"/>
                      <a:pt x="43" y="0"/>
                      <a:pt x="28" y="0"/>
                    </a:cubicBezTo>
                    <a:cubicBezTo>
                      <a:pt x="12" y="0"/>
                      <a:pt x="0" y="12"/>
                      <a:pt x="0" y="27"/>
                    </a:cubicBezTo>
                    <a:close/>
                    <a:moveTo>
                      <a:pt x="9" y="27"/>
                    </a:moveTo>
                    <a:cubicBezTo>
                      <a:pt x="9" y="17"/>
                      <a:pt x="17" y="8"/>
                      <a:pt x="28" y="8"/>
                    </a:cubicBezTo>
                    <a:cubicBezTo>
                      <a:pt x="38" y="8"/>
                      <a:pt x="47" y="17"/>
                      <a:pt x="47" y="27"/>
                    </a:cubicBezTo>
                    <a:cubicBezTo>
                      <a:pt x="47" y="38"/>
                      <a:pt x="38" y="47"/>
                      <a:pt x="28" y="47"/>
                    </a:cubicBezTo>
                    <a:cubicBezTo>
                      <a:pt x="17" y="47"/>
                      <a:pt x="9" y="38"/>
                      <a:pt x="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" name="Rectangle 13"/>
              <p:cNvSpPr>
                <a:spLocks noChangeArrowheads="1"/>
              </p:cNvSpPr>
              <p:nvPr/>
            </p:nvSpPr>
            <p:spPr bwMode="auto">
              <a:xfrm>
                <a:off x="131763" y="361950"/>
                <a:ext cx="184150" cy="36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73" name="Freeform 14"/>
              <p:cNvSpPr>
                <a:spLocks noChangeArrowheads="1"/>
              </p:cNvSpPr>
              <p:nvPr/>
            </p:nvSpPr>
            <p:spPr bwMode="auto">
              <a:xfrm>
                <a:off x="131763" y="428625"/>
                <a:ext cx="184150" cy="38100"/>
              </a:xfrm>
              <a:custGeom>
                <a:avLst/>
                <a:gdLst>
                  <a:gd name="T0" fmla="*/ 28246355 w 49"/>
                  <a:gd name="T1" fmla="*/ 0 h 10"/>
                  <a:gd name="T2" fmla="*/ 0 w 49"/>
                  <a:gd name="T3" fmla="*/ 29032200 h 10"/>
                  <a:gd name="T4" fmla="*/ 0 w 49"/>
                  <a:gd name="T5" fmla="*/ 130644900 h 10"/>
                  <a:gd name="T6" fmla="*/ 28246355 w 49"/>
                  <a:gd name="T7" fmla="*/ 145161000 h 10"/>
                  <a:gd name="T8" fmla="*/ 663819410 w 49"/>
                  <a:gd name="T9" fmla="*/ 145161000 h 10"/>
                  <a:gd name="T10" fmla="*/ 692065765 w 49"/>
                  <a:gd name="T11" fmla="*/ 130644900 h 10"/>
                  <a:gd name="T12" fmla="*/ 692065765 w 49"/>
                  <a:gd name="T13" fmla="*/ 29032200 h 10"/>
                  <a:gd name="T14" fmla="*/ 663819410 w 49"/>
                  <a:gd name="T15" fmla="*/ 0 h 10"/>
                  <a:gd name="T16" fmla="*/ 28246355 w 49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0"/>
                  <a:gd name="T29" fmla="*/ 49 w 49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0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8" y="10"/>
                      <a:pt x="49" y="10"/>
                      <a:pt x="49" y="9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9" y="1"/>
                      <a:pt x="48" y="0"/>
                      <a:pt x="47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" name="Freeform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0813" cy="150813"/>
              </a:xfrm>
              <a:custGeom>
                <a:avLst/>
                <a:gdLst>
                  <a:gd name="T0" fmla="*/ 454889711 w 40"/>
                  <a:gd name="T1" fmla="*/ 0 h 40"/>
                  <a:gd name="T2" fmla="*/ 0 w 40"/>
                  <a:gd name="T3" fmla="*/ 454889711 h 40"/>
                  <a:gd name="T4" fmla="*/ 0 w 40"/>
                  <a:gd name="T5" fmla="*/ 497535857 h 40"/>
                  <a:gd name="T6" fmla="*/ 71078167 w 40"/>
                  <a:gd name="T7" fmla="*/ 554399899 h 40"/>
                  <a:gd name="T8" fmla="*/ 99506417 w 40"/>
                  <a:gd name="T9" fmla="*/ 568614024 h 40"/>
                  <a:gd name="T10" fmla="*/ 113724313 w 40"/>
                  <a:gd name="T11" fmla="*/ 554399899 h 40"/>
                  <a:gd name="T12" fmla="*/ 568614024 w 40"/>
                  <a:gd name="T13" fmla="*/ 99506417 h 40"/>
                  <a:gd name="T14" fmla="*/ 568614024 w 40"/>
                  <a:gd name="T15" fmla="*/ 85292292 h 40"/>
                  <a:gd name="T16" fmla="*/ 568614024 w 40"/>
                  <a:gd name="T17" fmla="*/ 71078167 h 40"/>
                  <a:gd name="T18" fmla="*/ 497535857 w 40"/>
                  <a:gd name="T19" fmla="*/ 0 h 40"/>
                  <a:gd name="T20" fmla="*/ 454889711 w 40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40"/>
                  <a:gd name="T35" fmla="*/ 40 w 40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40">
                    <a:moveTo>
                      <a:pt x="32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7" y="40"/>
                      <a:pt x="8" y="39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6"/>
                    </a:cubicBezTo>
                    <a:cubicBezTo>
                      <a:pt x="40" y="6"/>
                      <a:pt x="40" y="5"/>
                      <a:pt x="40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" name="Freeform 16"/>
              <p:cNvSpPr>
                <a:spLocks noChangeArrowheads="1"/>
              </p:cNvSpPr>
              <p:nvPr/>
            </p:nvSpPr>
            <p:spPr bwMode="auto">
              <a:xfrm>
                <a:off x="49213" y="49213"/>
                <a:ext cx="150813" cy="150813"/>
              </a:xfrm>
              <a:custGeom>
                <a:avLst/>
                <a:gdLst>
                  <a:gd name="T0" fmla="*/ 469107607 w 40"/>
                  <a:gd name="T1" fmla="*/ 0 h 40"/>
                  <a:gd name="T2" fmla="*/ 14214125 w 40"/>
                  <a:gd name="T3" fmla="*/ 454889711 h 40"/>
                  <a:gd name="T4" fmla="*/ 0 w 40"/>
                  <a:gd name="T5" fmla="*/ 483321732 h 40"/>
                  <a:gd name="T6" fmla="*/ 14214125 w 40"/>
                  <a:gd name="T7" fmla="*/ 497535857 h 40"/>
                  <a:gd name="T8" fmla="*/ 71078167 w 40"/>
                  <a:gd name="T9" fmla="*/ 568614024 h 40"/>
                  <a:gd name="T10" fmla="*/ 113724313 w 40"/>
                  <a:gd name="T11" fmla="*/ 568614024 h 40"/>
                  <a:gd name="T12" fmla="*/ 568614024 w 40"/>
                  <a:gd name="T13" fmla="*/ 113724313 h 40"/>
                  <a:gd name="T14" fmla="*/ 568614024 w 40"/>
                  <a:gd name="T15" fmla="*/ 85292292 h 40"/>
                  <a:gd name="T16" fmla="*/ 568614024 w 40"/>
                  <a:gd name="T17" fmla="*/ 71078167 h 40"/>
                  <a:gd name="T18" fmla="*/ 497535857 w 40"/>
                  <a:gd name="T19" fmla="*/ 0 h 40"/>
                  <a:gd name="T20" fmla="*/ 469107607 w 40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40"/>
                  <a:gd name="T35" fmla="*/ 40 w 40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40">
                    <a:moveTo>
                      <a:pt x="33" y="0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0" y="33"/>
                      <a:pt x="0" y="33"/>
                      <a:pt x="0" y="34"/>
                    </a:cubicBezTo>
                    <a:cubicBezTo>
                      <a:pt x="0" y="34"/>
                      <a:pt x="0" y="34"/>
                      <a:pt x="1" y="35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7" y="40"/>
                      <a:pt x="8" y="4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6"/>
                    </a:cubicBezTo>
                    <a:cubicBezTo>
                      <a:pt x="40" y="6"/>
                      <a:pt x="40" y="6"/>
                      <a:pt x="40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" name="Freeform 17"/>
              <p:cNvSpPr>
                <a:spLocks noChangeArrowheads="1"/>
              </p:cNvSpPr>
              <p:nvPr/>
            </p:nvSpPr>
            <p:spPr bwMode="auto">
              <a:xfrm>
                <a:off x="247650" y="0"/>
                <a:ext cx="203200" cy="200025"/>
              </a:xfrm>
              <a:custGeom>
                <a:avLst/>
                <a:gdLst>
                  <a:gd name="T0" fmla="*/ 283196830 w 54"/>
                  <a:gd name="T1" fmla="*/ 0 h 53"/>
                  <a:gd name="T2" fmla="*/ 269036800 w 54"/>
                  <a:gd name="T3" fmla="*/ 0 h 53"/>
                  <a:gd name="T4" fmla="*/ 14160030 w 54"/>
                  <a:gd name="T5" fmla="*/ 256382987 h 53"/>
                  <a:gd name="T6" fmla="*/ 0 w 54"/>
                  <a:gd name="T7" fmla="*/ 270626277 h 53"/>
                  <a:gd name="T8" fmla="*/ 0 w 54"/>
                  <a:gd name="T9" fmla="*/ 270626277 h 53"/>
                  <a:gd name="T10" fmla="*/ 14160030 w 54"/>
                  <a:gd name="T11" fmla="*/ 299112856 h 53"/>
                  <a:gd name="T12" fmla="*/ 467277215 w 54"/>
                  <a:gd name="T13" fmla="*/ 754905672 h 53"/>
                  <a:gd name="T14" fmla="*/ 495597274 w 54"/>
                  <a:gd name="T15" fmla="*/ 754905672 h 53"/>
                  <a:gd name="T16" fmla="*/ 750474044 w 54"/>
                  <a:gd name="T17" fmla="*/ 498522685 h 53"/>
                  <a:gd name="T18" fmla="*/ 750474044 w 54"/>
                  <a:gd name="T19" fmla="*/ 455792816 h 53"/>
                  <a:gd name="T20" fmla="*/ 297356859 w 54"/>
                  <a:gd name="T21" fmla="*/ 0 h 53"/>
                  <a:gd name="T22" fmla="*/ 283196830 w 54"/>
                  <a:gd name="T23" fmla="*/ 0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53"/>
                  <a:gd name="T38" fmla="*/ 54 w 54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53">
                    <a:moveTo>
                      <a:pt x="20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1" y="21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4" y="53"/>
                      <a:pt x="35" y="53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4"/>
                      <a:pt x="54" y="33"/>
                      <a:pt x="53" y="3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Group 3"/>
          <p:cNvGrpSpPr/>
          <p:nvPr/>
        </p:nvGrpSpPr>
        <p:grpSpPr>
          <a:xfrm>
            <a:off x="1823121" y="4026221"/>
            <a:ext cx="2116502" cy="928467"/>
            <a:chOff x="-507945" y="4439263"/>
            <a:chExt cx="4927605" cy="1041746"/>
          </a:xfrm>
        </p:grpSpPr>
        <p:sp>
          <p:nvSpPr>
            <p:cNvPr id="38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41" name="矩形 40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文本框 42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3"/>
          <p:cNvGrpSpPr/>
          <p:nvPr/>
        </p:nvGrpSpPr>
        <p:grpSpPr>
          <a:xfrm>
            <a:off x="5081476" y="4026221"/>
            <a:ext cx="2116502" cy="928467"/>
            <a:chOff x="-507945" y="4439263"/>
            <a:chExt cx="4927605" cy="1041746"/>
          </a:xfrm>
        </p:grpSpPr>
        <p:sp>
          <p:nvSpPr>
            <p:cNvPr id="47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3"/>
          <p:cNvGrpSpPr/>
          <p:nvPr/>
        </p:nvGrpSpPr>
        <p:grpSpPr>
          <a:xfrm>
            <a:off x="8339831" y="4026221"/>
            <a:ext cx="2116502" cy="928467"/>
            <a:chOff x="-507945" y="4439263"/>
            <a:chExt cx="4927605" cy="1041746"/>
          </a:xfrm>
        </p:grpSpPr>
        <p:sp>
          <p:nvSpPr>
            <p:cNvPr id="50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1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56"/>
          <a:stretch>
            <a:fillRect/>
          </a:stretch>
        </p:blipFill>
        <p:spPr>
          <a:xfrm>
            <a:off x="-1" y="3962400"/>
            <a:ext cx="12192001" cy="28956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712032" y="1858311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9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05932" y="1656191"/>
            <a:ext cx="3205889" cy="119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51899" y="2887580"/>
            <a:ext cx="3651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保留文本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08910" y="2046547"/>
            <a:ext cx="5165389" cy="3137760"/>
            <a:chOff x="2239963" y="1316038"/>
            <a:chExt cx="7364412" cy="4473575"/>
          </a:xfrm>
        </p:grpSpPr>
        <p:sp>
          <p:nvSpPr>
            <p:cNvPr id="51206" name="任意多边形 34"/>
            <p:cNvSpPr>
              <a:spLocks noChangeArrowheads="1"/>
            </p:cNvSpPr>
            <p:nvPr/>
          </p:nvSpPr>
          <p:spPr bwMode="auto">
            <a:xfrm>
              <a:off x="2239963" y="3224213"/>
              <a:ext cx="3554412" cy="2565400"/>
            </a:xfrm>
            <a:custGeom>
              <a:avLst/>
              <a:gdLst>
                <a:gd name="T0" fmla="*/ 2166410 w 2665437"/>
                <a:gd name="T1" fmla="*/ 236 h 1924266"/>
                <a:gd name="T2" fmla="*/ 4323491 w 2665437"/>
                <a:gd name="T3" fmla="*/ 784261 h 1924266"/>
                <a:gd name="T4" fmla="*/ 6320718 w 2665437"/>
                <a:gd name="T5" fmla="*/ 2073707 h 1924266"/>
                <a:gd name="T6" fmla="*/ 6220287 w 2665437"/>
                <a:gd name="T7" fmla="*/ 3396529 h 1924266"/>
                <a:gd name="T8" fmla="*/ 3996086 w 2665437"/>
                <a:gd name="T9" fmla="*/ 4165806 h 1924266"/>
                <a:gd name="T10" fmla="*/ 611988 w 2665437"/>
                <a:gd name="T11" fmla="*/ 3838648 h 1924266"/>
                <a:gd name="T12" fmla="*/ 939391 w 2665437"/>
                <a:gd name="T13" fmla="*/ 457105 h 1924266"/>
                <a:gd name="T14" fmla="*/ 2166410 w 2665437"/>
                <a:gd name="T15" fmla="*/ 236 h 19242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65437"/>
                <a:gd name="T25" fmla="*/ 0 h 1924266"/>
                <a:gd name="T26" fmla="*/ 2665437 w 2665437"/>
                <a:gd name="T27" fmla="*/ 1924266 h 19242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65437" h="1924266">
                  <a:moveTo>
                    <a:pt x="913572" y="100"/>
                  </a:moveTo>
                  <a:cubicBezTo>
                    <a:pt x="1214085" y="-4346"/>
                    <a:pt x="1529205" y="141180"/>
                    <a:pt x="1823209" y="330972"/>
                  </a:cubicBezTo>
                  <a:cubicBezTo>
                    <a:pt x="2159771" y="548238"/>
                    <a:pt x="2412643" y="730544"/>
                    <a:pt x="2665437" y="875140"/>
                  </a:cubicBezTo>
                  <a:lnTo>
                    <a:pt x="2623085" y="1433394"/>
                  </a:lnTo>
                  <a:cubicBezTo>
                    <a:pt x="2327741" y="1540244"/>
                    <a:pt x="2039269" y="1668869"/>
                    <a:pt x="1685143" y="1758041"/>
                  </a:cubicBezTo>
                  <a:cubicBezTo>
                    <a:pt x="1102857" y="1931751"/>
                    <a:pt x="678018" y="2073614"/>
                    <a:pt x="258074" y="1619975"/>
                  </a:cubicBezTo>
                  <a:cubicBezTo>
                    <a:pt x="-161870" y="1166337"/>
                    <a:pt x="-36060" y="548855"/>
                    <a:pt x="396140" y="192906"/>
                  </a:cubicBezTo>
                  <a:cubicBezTo>
                    <a:pt x="558215" y="59426"/>
                    <a:pt x="733265" y="2768"/>
                    <a:pt x="913572" y="10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tIns="0" rIns="105600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zh-CN" altLang="en-US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07" name="任意多边形 35"/>
            <p:cNvSpPr>
              <a:spLocks noChangeArrowheads="1"/>
            </p:cNvSpPr>
            <p:nvPr/>
          </p:nvSpPr>
          <p:spPr bwMode="auto">
            <a:xfrm>
              <a:off x="6035675" y="3144838"/>
              <a:ext cx="3568700" cy="2570162"/>
            </a:xfrm>
            <a:custGeom>
              <a:avLst/>
              <a:gdLst>
                <a:gd name="T0" fmla="*/ 4178574 w 2676183"/>
                <a:gd name="T1" fmla="*/ 28 h 1927383"/>
                <a:gd name="T2" fmla="*/ 5429706 w 2676183"/>
                <a:gd name="T3" fmla="*/ 461652 h 1927383"/>
                <a:gd name="T4" fmla="*/ 5733410 w 2676183"/>
                <a:gd name="T5" fmla="*/ 3847800 h 1927383"/>
                <a:gd name="T6" fmla="*/ 2347223 w 2676183"/>
                <a:gd name="T7" fmla="*/ 4151499 h 1927383"/>
                <a:gd name="T8" fmla="*/ 145973 w 2676183"/>
                <a:gd name="T9" fmla="*/ 3252497 h 1927383"/>
                <a:gd name="T10" fmla="*/ 0 w 2676183"/>
                <a:gd name="T11" fmla="*/ 1932983 h 1927383"/>
                <a:gd name="T12" fmla="*/ 2043520 w 2676183"/>
                <a:gd name="T13" fmla="*/ 765352 h 1927383"/>
                <a:gd name="T14" fmla="*/ 4178574 w 2676183"/>
                <a:gd name="T15" fmla="*/ 28 h 1927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76183"/>
                <a:gd name="T25" fmla="*/ 0 h 1927383"/>
                <a:gd name="T26" fmla="*/ 2676183 w 2676183"/>
                <a:gd name="T27" fmla="*/ 1927383 h 19273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76183" h="1927383">
                  <a:moveTo>
                    <a:pt x="1762160" y="12"/>
                  </a:moveTo>
                  <a:cubicBezTo>
                    <a:pt x="1932165" y="960"/>
                    <a:pt x="2103571" y="56610"/>
                    <a:pt x="2289779" y="194687"/>
                  </a:cubicBezTo>
                  <a:cubicBezTo>
                    <a:pt x="2786334" y="562893"/>
                    <a:pt x="2776819" y="1192990"/>
                    <a:pt x="2417855" y="1622688"/>
                  </a:cubicBezTo>
                  <a:cubicBezTo>
                    <a:pt x="2058891" y="2052387"/>
                    <a:pt x="1508282" y="1962255"/>
                    <a:pt x="989855" y="1750763"/>
                  </a:cubicBezTo>
                  <a:cubicBezTo>
                    <a:pt x="618934" y="1599447"/>
                    <a:pt x="336724" y="1467020"/>
                    <a:pt x="61559" y="1371638"/>
                  </a:cubicBezTo>
                  <a:lnTo>
                    <a:pt x="0" y="815175"/>
                  </a:lnTo>
                  <a:cubicBezTo>
                    <a:pt x="270507" y="655577"/>
                    <a:pt x="530235" y="475851"/>
                    <a:pt x="861779" y="322763"/>
                  </a:cubicBezTo>
                  <a:cubicBezTo>
                    <a:pt x="1199371" y="148800"/>
                    <a:pt x="1478819" y="-1569"/>
                    <a:pt x="176216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488000" t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zh-CN" altLang="en-US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08" name="任意多边形 36"/>
            <p:cNvSpPr>
              <a:spLocks noChangeArrowheads="1"/>
            </p:cNvSpPr>
            <p:nvPr/>
          </p:nvSpPr>
          <p:spPr bwMode="auto">
            <a:xfrm>
              <a:off x="5618163" y="1535113"/>
              <a:ext cx="2879725" cy="3346450"/>
            </a:xfrm>
            <a:custGeom>
              <a:avLst/>
              <a:gdLst>
                <a:gd name="T0" fmla="*/ 2761802 w 2158938"/>
                <a:gd name="T1" fmla="*/ 2135 h 2510011"/>
                <a:gd name="T2" fmla="*/ 5080160 w 2158938"/>
                <a:gd name="T3" fmla="*/ 1958645 h 2510011"/>
                <a:gd name="T4" fmla="*/ 3201156 w 2158938"/>
                <a:gd name="T5" fmla="*/ 4791322 h 2510011"/>
                <a:gd name="T6" fmla="*/ 1122647 w 2158938"/>
                <a:gd name="T7" fmla="*/ 5948422 h 2510011"/>
                <a:gd name="T8" fmla="*/ 0 w 2158938"/>
                <a:gd name="T9" fmla="*/ 5238799 h 2510011"/>
                <a:gd name="T10" fmla="*/ 364522 w 2158938"/>
                <a:gd name="T11" fmla="*/ 2914941 h 2510011"/>
                <a:gd name="T12" fmla="*/ 2243526 w 2158938"/>
                <a:gd name="T13" fmla="*/ 82266 h 2510011"/>
                <a:gd name="T14" fmla="*/ 2761802 w 2158938"/>
                <a:gd name="T15" fmla="*/ 2135 h 2510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58938"/>
                <a:gd name="T25" fmla="*/ 0 h 2510011"/>
                <a:gd name="T26" fmla="*/ 2158938 w 2158938"/>
                <a:gd name="T27" fmla="*/ 2510011 h 25100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58938" h="2510011">
                  <a:moveTo>
                    <a:pt x="1163751" y="901"/>
                  </a:moveTo>
                  <a:cubicBezTo>
                    <a:pt x="1658728" y="-20620"/>
                    <a:pt x="2043145" y="346356"/>
                    <a:pt x="2140646" y="826475"/>
                  </a:cubicBezTo>
                  <a:cubicBezTo>
                    <a:pt x="2252075" y="1375182"/>
                    <a:pt x="1837823" y="1748931"/>
                    <a:pt x="1348883" y="2021758"/>
                  </a:cubicBezTo>
                  <a:cubicBezTo>
                    <a:pt x="999061" y="2216957"/>
                    <a:pt x="719391" y="2354668"/>
                    <a:pt x="473054" y="2510011"/>
                  </a:cubicBezTo>
                  <a:lnTo>
                    <a:pt x="0" y="2210577"/>
                  </a:lnTo>
                  <a:cubicBezTo>
                    <a:pt x="44284" y="1899635"/>
                    <a:pt x="66115" y="1584542"/>
                    <a:pt x="153600" y="1229996"/>
                  </a:cubicBezTo>
                  <a:cubicBezTo>
                    <a:pt x="273534" y="634304"/>
                    <a:pt x="347686" y="192587"/>
                    <a:pt x="945363" y="34713"/>
                  </a:cubicBezTo>
                  <a:cubicBezTo>
                    <a:pt x="1020072" y="14979"/>
                    <a:pt x="1093040" y="3976"/>
                    <a:pt x="1163751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72000" tIns="0" rIns="48000" bIns="76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zh-CN" altLang="en-US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09" name="任意多边形 37"/>
            <p:cNvSpPr>
              <a:spLocks noChangeArrowheads="1"/>
            </p:cNvSpPr>
            <p:nvPr/>
          </p:nvSpPr>
          <p:spPr bwMode="auto">
            <a:xfrm>
              <a:off x="3602038" y="1316038"/>
              <a:ext cx="2638425" cy="3459162"/>
            </a:xfrm>
            <a:custGeom>
              <a:avLst/>
              <a:gdLst>
                <a:gd name="T0" fmla="*/ 2365483 w 1979758"/>
                <a:gd name="T1" fmla="*/ 1262 h 2593844"/>
                <a:gd name="T2" fmla="*/ 3082594 w 1979758"/>
                <a:gd name="T3" fmla="*/ 122472 h 2593844"/>
                <a:gd name="T4" fmla="*/ 4666300 w 1979758"/>
                <a:gd name="T5" fmla="*/ 3130028 h 2593844"/>
                <a:gd name="T6" fmla="*/ 4686084 w 1979758"/>
                <a:gd name="T7" fmla="*/ 5508236 h 2593844"/>
                <a:gd name="T8" fmla="*/ 3527121 w 1979758"/>
                <a:gd name="T9" fmla="*/ 6152123 h 2593844"/>
                <a:gd name="T10" fmla="*/ 1664855 w 1979758"/>
                <a:gd name="T11" fmla="*/ 4716956 h 2593844"/>
                <a:gd name="T12" fmla="*/ 81148 w 1979758"/>
                <a:gd name="T13" fmla="*/ 1709400 h 2593844"/>
                <a:gd name="T14" fmla="*/ 2365483 w 1979758"/>
                <a:gd name="T15" fmla="*/ 1262 h 25938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79758"/>
                <a:gd name="T25" fmla="*/ 0 h 2593844"/>
                <a:gd name="T26" fmla="*/ 1979758 w 1979758"/>
                <a:gd name="T27" fmla="*/ 2593844 h 25938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79758" h="2593844">
                  <a:moveTo>
                    <a:pt x="999359" y="532"/>
                  </a:moveTo>
                  <a:cubicBezTo>
                    <a:pt x="1099967" y="3663"/>
                    <a:pt x="1202025" y="20623"/>
                    <a:pt x="1302322" y="51636"/>
                  </a:cubicBezTo>
                  <a:cubicBezTo>
                    <a:pt x="1837242" y="217034"/>
                    <a:pt x="1966511" y="759789"/>
                    <a:pt x="1971400" y="1319675"/>
                  </a:cubicBezTo>
                  <a:cubicBezTo>
                    <a:pt x="1974898" y="1720257"/>
                    <a:pt x="1961599" y="2031710"/>
                    <a:pt x="1979758" y="2322370"/>
                  </a:cubicBezTo>
                  <a:lnTo>
                    <a:pt x="1490124" y="2593844"/>
                  </a:lnTo>
                  <a:cubicBezTo>
                    <a:pt x="1238521" y="2405851"/>
                    <a:pt x="972506" y="2235568"/>
                    <a:pt x="703361" y="1988752"/>
                  </a:cubicBezTo>
                  <a:cubicBezTo>
                    <a:pt x="238182" y="1597803"/>
                    <a:pt x="-113848" y="1320878"/>
                    <a:pt x="34283" y="720713"/>
                  </a:cubicBezTo>
                  <a:cubicBezTo>
                    <a:pt x="154640" y="233079"/>
                    <a:pt x="563390" y="-13035"/>
                    <a:pt x="999359" y="5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44000" tIns="0" rIns="144000" bIns="384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zh-CN" altLang="en-US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10" name="椭圆 38"/>
            <p:cNvSpPr>
              <a:spLocks noChangeArrowheads="1"/>
            </p:cNvSpPr>
            <p:nvPr/>
          </p:nvSpPr>
          <p:spPr bwMode="auto">
            <a:xfrm>
              <a:off x="5502275" y="4189413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11" name="椭圆 39"/>
            <p:cNvSpPr>
              <a:spLocks noChangeArrowheads="1"/>
            </p:cNvSpPr>
            <p:nvPr/>
          </p:nvSpPr>
          <p:spPr bwMode="auto">
            <a:xfrm>
              <a:off x="5680075" y="4362450"/>
              <a:ext cx="703263" cy="704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"/>
          <p:cNvGrpSpPr/>
          <p:nvPr/>
        </p:nvGrpSpPr>
        <p:grpSpPr>
          <a:xfrm>
            <a:off x="1089024" y="2480757"/>
            <a:ext cx="2116502" cy="928467"/>
            <a:chOff x="-507945" y="4439263"/>
            <a:chExt cx="4927605" cy="1041746"/>
          </a:xfrm>
        </p:grpSpPr>
        <p:sp>
          <p:nvSpPr>
            <p:cNvPr id="30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212725"/>
            <a:ext cx="2348402" cy="565150"/>
            <a:chOff x="0" y="212725"/>
            <a:chExt cx="2348402" cy="565150"/>
          </a:xfrm>
        </p:grpSpPr>
        <p:sp>
          <p:nvSpPr>
            <p:cNvPr id="33" name="矩形 32"/>
            <p:cNvSpPr/>
            <p:nvPr/>
          </p:nvSpPr>
          <p:spPr>
            <a:xfrm>
              <a:off x="0" y="212725"/>
              <a:ext cx="152400" cy="565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45745" y="213360"/>
              <a:ext cx="563880" cy="563880"/>
              <a:chOff x="276225" y="213360"/>
              <a:chExt cx="563880" cy="563880"/>
            </a:xfrm>
            <a:solidFill>
              <a:schemeClr val="accent2"/>
            </a:solidFill>
          </p:grpSpPr>
          <p:sp>
            <p:nvSpPr>
              <p:cNvPr id="36" name="矩形 35"/>
              <p:cNvSpPr/>
              <p:nvPr/>
            </p:nvSpPr>
            <p:spPr>
              <a:xfrm>
                <a:off x="276225" y="213360"/>
                <a:ext cx="250031" cy="563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76225" y="213360"/>
                <a:ext cx="563880" cy="563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文本框 34"/>
            <p:cNvSpPr txBox="1">
              <a:spLocks noChangeArrowheads="1"/>
            </p:cNvSpPr>
            <p:nvPr/>
          </p:nvSpPr>
          <p:spPr bwMode="auto">
            <a:xfrm>
              <a:off x="932630" y="251361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3"/>
          <p:cNvGrpSpPr/>
          <p:nvPr/>
        </p:nvGrpSpPr>
        <p:grpSpPr>
          <a:xfrm>
            <a:off x="1089024" y="4592892"/>
            <a:ext cx="2116502" cy="928467"/>
            <a:chOff x="-507945" y="4439263"/>
            <a:chExt cx="4927605" cy="1041746"/>
          </a:xfrm>
        </p:grpSpPr>
        <p:sp>
          <p:nvSpPr>
            <p:cNvPr id="39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3"/>
          <p:cNvGrpSpPr/>
          <p:nvPr/>
        </p:nvGrpSpPr>
        <p:grpSpPr>
          <a:xfrm>
            <a:off x="8842106" y="2480757"/>
            <a:ext cx="2116502" cy="928467"/>
            <a:chOff x="-507945" y="4439263"/>
            <a:chExt cx="4927605" cy="1041746"/>
          </a:xfrm>
        </p:grpSpPr>
        <p:sp>
          <p:nvSpPr>
            <p:cNvPr id="42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3"/>
          <p:cNvGrpSpPr/>
          <p:nvPr/>
        </p:nvGrpSpPr>
        <p:grpSpPr>
          <a:xfrm>
            <a:off x="8842106" y="4592892"/>
            <a:ext cx="2116502" cy="928467"/>
            <a:chOff x="-507945" y="4439263"/>
            <a:chExt cx="4927605" cy="1041746"/>
          </a:xfrm>
        </p:grpSpPr>
        <p:sp>
          <p:nvSpPr>
            <p:cNvPr id="45" name="TextBox 16"/>
            <p:cNvSpPr txBox="1"/>
            <p:nvPr/>
          </p:nvSpPr>
          <p:spPr>
            <a:xfrm>
              <a:off x="-17730" y="4439263"/>
              <a:ext cx="3579070" cy="2947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20"/>
            <p:cNvSpPr txBox="1"/>
            <p:nvPr/>
          </p:nvSpPr>
          <p:spPr>
            <a:xfrm>
              <a:off x="-507945" y="4892009"/>
              <a:ext cx="4927605" cy="58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76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6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3838"/>
      </a:accent1>
      <a:accent2>
        <a:srgbClr val="BD8E58"/>
      </a:accent2>
      <a:accent3>
        <a:srgbClr val="BD8E58"/>
      </a:accent3>
      <a:accent4>
        <a:srgbClr val="BD8E58"/>
      </a:accent4>
      <a:accent5>
        <a:srgbClr val="BD8E58"/>
      </a:accent5>
      <a:accent6>
        <a:srgbClr val="BD8E58"/>
      </a:accent6>
      <a:hlink>
        <a:srgbClr val="D51911"/>
      </a:hlink>
      <a:folHlink>
        <a:srgbClr val="D5191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4931</Words>
  <Application>WPS 演示</Application>
  <PresentationFormat>宽屏</PresentationFormat>
  <Paragraphs>454</Paragraphs>
  <Slides>26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Arial</vt:lpstr>
      <vt:lpstr>FontAwesome</vt:lpstr>
      <vt:lpstr>Segoe Print</vt:lpstr>
      <vt:lpstr>等线</vt:lpstr>
      <vt:lpstr>Arial Unicode MS</vt:lpstr>
      <vt:lpstr>等线 Light</vt:lpstr>
      <vt:lpstr>Open Sans</vt:lpstr>
      <vt:lpstr>Roboto Light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8</cp:revision>
  <dcterms:created xsi:type="dcterms:W3CDTF">2017-08-23T12:15:00Z</dcterms:created>
  <dcterms:modified xsi:type="dcterms:W3CDTF">2024-04-12T06:22:24Z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1DF1A55268BA4FAC8BBD04BCF2E3CFAE_13</vt:lpwstr>
  </property>
  <property fmtid="{D5CDD505-2E9C-101B-9397-08002B2CF9AE}" pid="3" name="KSOProductBuildVer">
    <vt:lpwstr>2052-12.1.0.16417</vt:lpwstr>
  </property>
</Properties>
</file>