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.xml" ContentType="application/vnd.openxmlformats-officedocument.presentationml.tags+xml"/>
  <Override PartName="/ppt/tags/tag1110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15"/>
  </p:notesMasterIdLst>
  <p:handoutMasterIdLst>
    <p:handoutMasterId r:id="rId28"/>
  </p:handoutMasterIdLst>
  <p:sldIdLst>
    <p:sldId id="431" r:id="rId4"/>
    <p:sldId id="432" r:id="rId5"/>
    <p:sldId id="433" r:id="rId6"/>
    <p:sldId id="434" r:id="rId7"/>
    <p:sldId id="435" r:id="rId8"/>
    <p:sldId id="436" r:id="rId9"/>
    <p:sldId id="437" r:id="rId10"/>
    <p:sldId id="438" r:id="rId11"/>
    <p:sldId id="455" r:id="rId12"/>
    <p:sldId id="440" r:id="rId13"/>
    <p:sldId id="441" r:id="rId14"/>
    <p:sldId id="456" r:id="rId16"/>
    <p:sldId id="443" r:id="rId17"/>
    <p:sldId id="444" r:id="rId18"/>
    <p:sldId id="445" r:id="rId19"/>
    <p:sldId id="446" r:id="rId20"/>
    <p:sldId id="447" r:id="rId21"/>
    <p:sldId id="457" r:id="rId22"/>
    <p:sldId id="449" r:id="rId23"/>
    <p:sldId id="450" r:id="rId24"/>
    <p:sldId id="451" r:id="rId25"/>
    <p:sldId id="470" r:id="rId26"/>
    <p:sldId id="472" r:id="rId27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EDED"/>
    <a:srgbClr val="D8B37E"/>
    <a:srgbClr val="C89348"/>
    <a:srgbClr val="F8D5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7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-38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2" Type="http://schemas.openxmlformats.org/officeDocument/2006/relationships/tags" Target="tags/tag1110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9" Type="http://schemas.openxmlformats.org/officeDocument/2006/relationships/presProps" Target="presProps.xml"/><Relationship Id="rId28" Type="http://schemas.openxmlformats.org/officeDocument/2006/relationships/handoutMaster" Target="handoutMasters/handoutMaster1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8DD50F-4044-4F62-878E-35CF49A85E9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92384E-89C5-40C2-87D9-2359A701ACA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03D50-7149-4B1C-A119-8FBD2FF1882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19ED45-5100-4D6C-B3B6-B43518816E4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9ED45-5100-4D6C-B3B6-B43518816E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4933-813E-41AA-8A0F-A110EA441B5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BF17C-4B1B-44AB-9198-D4E0349FB5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4933-813E-41AA-8A0F-A110EA441B5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BF17C-4B1B-44AB-9198-D4E0349FB5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4933-813E-41AA-8A0F-A110EA441B5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BF17C-4B1B-44AB-9198-D4E0349FB5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4933-813E-41AA-8A0F-A110EA441B5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BF17C-4B1B-44AB-9198-D4E0349FB5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4933-813E-41AA-8A0F-A110EA441B5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BF17C-4B1B-44AB-9198-D4E0349FB5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4933-813E-41AA-8A0F-A110EA441B5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BF17C-4B1B-44AB-9198-D4E0349FB5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4933-813E-41AA-8A0F-A110EA441B5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BF17C-4B1B-44AB-9198-D4E0349FB5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4933-813E-41AA-8A0F-A110EA441B5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BF17C-4B1B-44AB-9198-D4E0349FB5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4933-813E-41AA-8A0F-A110EA441B5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BF17C-4B1B-44AB-9198-D4E0349FB515}" type="slidenum">
              <a:rPr lang="zh-CN" altLang="en-US" smtClean="0"/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904404" y="6715739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4933-813E-41AA-8A0F-A110EA441B5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BF17C-4B1B-44AB-9198-D4E0349FB5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4933-813E-41AA-8A0F-A110EA441B5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BF17C-4B1B-44AB-9198-D4E0349FB5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4933-813E-41AA-8A0F-A110EA441B5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BF17C-4B1B-44AB-9198-D4E0349FB5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74933-813E-41AA-8A0F-A110EA441B5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BF17C-4B1B-44AB-9198-D4E0349FB51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9" Type="http://schemas.openxmlformats.org/officeDocument/2006/relationships/tags" Target="../tags/tag97.xml"/><Relationship Id="rId98" Type="http://schemas.openxmlformats.org/officeDocument/2006/relationships/tags" Target="../tags/tag96.xml"/><Relationship Id="rId97" Type="http://schemas.openxmlformats.org/officeDocument/2006/relationships/tags" Target="../tags/tag95.xml"/><Relationship Id="rId96" Type="http://schemas.openxmlformats.org/officeDocument/2006/relationships/tags" Target="../tags/tag94.xml"/><Relationship Id="rId95" Type="http://schemas.openxmlformats.org/officeDocument/2006/relationships/tags" Target="../tags/tag93.xml"/><Relationship Id="rId94" Type="http://schemas.openxmlformats.org/officeDocument/2006/relationships/tags" Target="../tags/tag92.xml"/><Relationship Id="rId93" Type="http://schemas.openxmlformats.org/officeDocument/2006/relationships/tags" Target="../tags/tag91.xml"/><Relationship Id="rId92" Type="http://schemas.openxmlformats.org/officeDocument/2006/relationships/tags" Target="../tags/tag90.xml"/><Relationship Id="rId91" Type="http://schemas.openxmlformats.org/officeDocument/2006/relationships/tags" Target="../tags/tag89.xml"/><Relationship Id="rId90" Type="http://schemas.openxmlformats.org/officeDocument/2006/relationships/tags" Target="../tags/tag88.xml"/><Relationship Id="rId9" Type="http://schemas.openxmlformats.org/officeDocument/2006/relationships/tags" Target="../tags/tag7.xml"/><Relationship Id="rId89" Type="http://schemas.openxmlformats.org/officeDocument/2006/relationships/tags" Target="../tags/tag87.xml"/><Relationship Id="rId88" Type="http://schemas.openxmlformats.org/officeDocument/2006/relationships/tags" Target="../tags/tag86.xml"/><Relationship Id="rId87" Type="http://schemas.openxmlformats.org/officeDocument/2006/relationships/tags" Target="../tags/tag85.xml"/><Relationship Id="rId86" Type="http://schemas.openxmlformats.org/officeDocument/2006/relationships/tags" Target="../tags/tag84.xml"/><Relationship Id="rId85" Type="http://schemas.openxmlformats.org/officeDocument/2006/relationships/tags" Target="../tags/tag83.xml"/><Relationship Id="rId84" Type="http://schemas.openxmlformats.org/officeDocument/2006/relationships/tags" Target="../tags/tag82.xml"/><Relationship Id="rId83" Type="http://schemas.openxmlformats.org/officeDocument/2006/relationships/tags" Target="../tags/tag81.xml"/><Relationship Id="rId82" Type="http://schemas.openxmlformats.org/officeDocument/2006/relationships/tags" Target="../tags/tag80.xml"/><Relationship Id="rId81" Type="http://schemas.openxmlformats.org/officeDocument/2006/relationships/tags" Target="../tags/tag79.xml"/><Relationship Id="rId80" Type="http://schemas.openxmlformats.org/officeDocument/2006/relationships/tags" Target="../tags/tag78.xml"/><Relationship Id="rId8" Type="http://schemas.openxmlformats.org/officeDocument/2006/relationships/tags" Target="../tags/tag6.xml"/><Relationship Id="rId79" Type="http://schemas.openxmlformats.org/officeDocument/2006/relationships/tags" Target="../tags/tag77.xml"/><Relationship Id="rId78" Type="http://schemas.openxmlformats.org/officeDocument/2006/relationships/tags" Target="../tags/tag76.xml"/><Relationship Id="rId77" Type="http://schemas.openxmlformats.org/officeDocument/2006/relationships/tags" Target="../tags/tag75.xml"/><Relationship Id="rId76" Type="http://schemas.openxmlformats.org/officeDocument/2006/relationships/tags" Target="../tags/tag74.xml"/><Relationship Id="rId75" Type="http://schemas.openxmlformats.org/officeDocument/2006/relationships/tags" Target="../tags/tag73.xml"/><Relationship Id="rId74" Type="http://schemas.openxmlformats.org/officeDocument/2006/relationships/tags" Target="../tags/tag72.xml"/><Relationship Id="rId73" Type="http://schemas.openxmlformats.org/officeDocument/2006/relationships/tags" Target="../tags/tag71.xml"/><Relationship Id="rId72" Type="http://schemas.openxmlformats.org/officeDocument/2006/relationships/tags" Target="../tags/tag70.xml"/><Relationship Id="rId71" Type="http://schemas.openxmlformats.org/officeDocument/2006/relationships/tags" Target="../tags/tag69.xml"/><Relationship Id="rId70" Type="http://schemas.openxmlformats.org/officeDocument/2006/relationships/tags" Target="../tags/tag68.xml"/><Relationship Id="rId7" Type="http://schemas.openxmlformats.org/officeDocument/2006/relationships/tags" Target="../tags/tag5.xml"/><Relationship Id="rId69" Type="http://schemas.openxmlformats.org/officeDocument/2006/relationships/tags" Target="../tags/tag67.xml"/><Relationship Id="rId68" Type="http://schemas.openxmlformats.org/officeDocument/2006/relationships/tags" Target="../tags/tag66.xml"/><Relationship Id="rId67" Type="http://schemas.openxmlformats.org/officeDocument/2006/relationships/tags" Target="../tags/tag65.xml"/><Relationship Id="rId66" Type="http://schemas.openxmlformats.org/officeDocument/2006/relationships/tags" Target="../tags/tag64.xml"/><Relationship Id="rId65" Type="http://schemas.openxmlformats.org/officeDocument/2006/relationships/tags" Target="../tags/tag63.xml"/><Relationship Id="rId64" Type="http://schemas.openxmlformats.org/officeDocument/2006/relationships/tags" Target="../tags/tag62.xml"/><Relationship Id="rId63" Type="http://schemas.openxmlformats.org/officeDocument/2006/relationships/tags" Target="../tags/tag61.xml"/><Relationship Id="rId62" Type="http://schemas.openxmlformats.org/officeDocument/2006/relationships/tags" Target="../tags/tag60.xml"/><Relationship Id="rId61" Type="http://schemas.openxmlformats.org/officeDocument/2006/relationships/tags" Target="../tags/tag59.xml"/><Relationship Id="rId60" Type="http://schemas.openxmlformats.org/officeDocument/2006/relationships/tags" Target="../tags/tag58.xml"/><Relationship Id="rId6" Type="http://schemas.openxmlformats.org/officeDocument/2006/relationships/tags" Target="../tags/tag4.xml"/><Relationship Id="rId59" Type="http://schemas.openxmlformats.org/officeDocument/2006/relationships/tags" Target="../tags/tag57.xml"/><Relationship Id="rId58" Type="http://schemas.openxmlformats.org/officeDocument/2006/relationships/tags" Target="../tags/tag56.xml"/><Relationship Id="rId57" Type="http://schemas.openxmlformats.org/officeDocument/2006/relationships/tags" Target="../tags/tag55.xml"/><Relationship Id="rId56" Type="http://schemas.openxmlformats.org/officeDocument/2006/relationships/tags" Target="../tags/tag54.xml"/><Relationship Id="rId55" Type="http://schemas.openxmlformats.org/officeDocument/2006/relationships/tags" Target="../tags/tag53.xml"/><Relationship Id="rId54" Type="http://schemas.openxmlformats.org/officeDocument/2006/relationships/tags" Target="../tags/tag52.xml"/><Relationship Id="rId53" Type="http://schemas.openxmlformats.org/officeDocument/2006/relationships/tags" Target="../tags/tag51.xml"/><Relationship Id="rId52" Type="http://schemas.openxmlformats.org/officeDocument/2006/relationships/tags" Target="../tags/tag50.xml"/><Relationship Id="rId51" Type="http://schemas.openxmlformats.org/officeDocument/2006/relationships/tags" Target="../tags/tag49.xml"/><Relationship Id="rId50" Type="http://schemas.openxmlformats.org/officeDocument/2006/relationships/tags" Target="../tags/tag48.xml"/><Relationship Id="rId5" Type="http://schemas.openxmlformats.org/officeDocument/2006/relationships/tags" Target="../tags/tag3.xml"/><Relationship Id="rId49" Type="http://schemas.openxmlformats.org/officeDocument/2006/relationships/tags" Target="../tags/tag47.xml"/><Relationship Id="rId48" Type="http://schemas.openxmlformats.org/officeDocument/2006/relationships/tags" Target="../tags/tag46.xml"/><Relationship Id="rId47" Type="http://schemas.openxmlformats.org/officeDocument/2006/relationships/tags" Target="../tags/tag45.xml"/><Relationship Id="rId46" Type="http://schemas.openxmlformats.org/officeDocument/2006/relationships/tags" Target="../tags/tag44.xml"/><Relationship Id="rId45" Type="http://schemas.openxmlformats.org/officeDocument/2006/relationships/tags" Target="../tags/tag43.xml"/><Relationship Id="rId44" Type="http://schemas.openxmlformats.org/officeDocument/2006/relationships/tags" Target="../tags/tag42.xml"/><Relationship Id="rId43" Type="http://schemas.openxmlformats.org/officeDocument/2006/relationships/tags" Target="../tags/tag41.xml"/><Relationship Id="rId42" Type="http://schemas.openxmlformats.org/officeDocument/2006/relationships/tags" Target="../tags/tag40.xml"/><Relationship Id="rId41" Type="http://schemas.openxmlformats.org/officeDocument/2006/relationships/tags" Target="../tags/tag39.xml"/><Relationship Id="rId40" Type="http://schemas.openxmlformats.org/officeDocument/2006/relationships/tags" Target="../tags/tag38.xml"/><Relationship Id="rId4" Type="http://schemas.openxmlformats.org/officeDocument/2006/relationships/tags" Target="../tags/tag2.xml"/><Relationship Id="rId39" Type="http://schemas.openxmlformats.org/officeDocument/2006/relationships/tags" Target="../tags/tag37.xml"/><Relationship Id="rId38" Type="http://schemas.openxmlformats.org/officeDocument/2006/relationships/tags" Target="../tags/tag36.xml"/><Relationship Id="rId37" Type="http://schemas.openxmlformats.org/officeDocument/2006/relationships/tags" Target="../tags/tag35.xml"/><Relationship Id="rId36" Type="http://schemas.openxmlformats.org/officeDocument/2006/relationships/tags" Target="../tags/tag34.xml"/><Relationship Id="rId35" Type="http://schemas.openxmlformats.org/officeDocument/2006/relationships/tags" Target="../tags/tag33.xml"/><Relationship Id="rId34" Type="http://schemas.openxmlformats.org/officeDocument/2006/relationships/tags" Target="../tags/tag32.xml"/><Relationship Id="rId33" Type="http://schemas.openxmlformats.org/officeDocument/2006/relationships/tags" Target="../tags/tag31.xml"/><Relationship Id="rId32" Type="http://schemas.openxmlformats.org/officeDocument/2006/relationships/tags" Target="../tags/tag30.xml"/><Relationship Id="rId31" Type="http://schemas.openxmlformats.org/officeDocument/2006/relationships/tags" Target="../tags/tag29.xml"/><Relationship Id="rId30" Type="http://schemas.openxmlformats.org/officeDocument/2006/relationships/tags" Target="../tags/tag28.xml"/><Relationship Id="rId3" Type="http://schemas.openxmlformats.org/officeDocument/2006/relationships/image" Target="../media/image3.jpeg"/><Relationship Id="rId29" Type="http://schemas.openxmlformats.org/officeDocument/2006/relationships/tags" Target="../tags/tag27.xml"/><Relationship Id="rId28" Type="http://schemas.openxmlformats.org/officeDocument/2006/relationships/tags" Target="../tags/tag26.xml"/><Relationship Id="rId27" Type="http://schemas.openxmlformats.org/officeDocument/2006/relationships/tags" Target="../tags/tag25.xml"/><Relationship Id="rId26" Type="http://schemas.openxmlformats.org/officeDocument/2006/relationships/tags" Target="../tags/tag24.xml"/><Relationship Id="rId25" Type="http://schemas.openxmlformats.org/officeDocument/2006/relationships/tags" Target="../tags/tag23.xml"/><Relationship Id="rId24" Type="http://schemas.openxmlformats.org/officeDocument/2006/relationships/tags" Target="../tags/tag22.xml"/><Relationship Id="rId23" Type="http://schemas.openxmlformats.org/officeDocument/2006/relationships/tags" Target="../tags/tag21.xml"/><Relationship Id="rId22" Type="http://schemas.openxmlformats.org/officeDocument/2006/relationships/tags" Target="../tags/tag20.xml"/><Relationship Id="rId21" Type="http://schemas.openxmlformats.org/officeDocument/2006/relationships/tags" Target="../tags/tag19.xml"/><Relationship Id="rId20" Type="http://schemas.openxmlformats.org/officeDocument/2006/relationships/tags" Target="../tags/tag18.xml"/><Relationship Id="rId2" Type="http://schemas.openxmlformats.org/officeDocument/2006/relationships/tags" Target="../tags/tag1.xml"/><Relationship Id="rId19" Type="http://schemas.openxmlformats.org/officeDocument/2006/relationships/tags" Target="../tags/tag17.xml"/><Relationship Id="rId183" Type="http://schemas.openxmlformats.org/officeDocument/2006/relationships/slideLayout" Target="../slideLayouts/slideLayout1.xml"/><Relationship Id="rId182" Type="http://schemas.openxmlformats.org/officeDocument/2006/relationships/tags" Target="../tags/tag180.xml"/><Relationship Id="rId181" Type="http://schemas.openxmlformats.org/officeDocument/2006/relationships/tags" Target="../tags/tag179.xml"/><Relationship Id="rId180" Type="http://schemas.openxmlformats.org/officeDocument/2006/relationships/tags" Target="../tags/tag178.xml"/><Relationship Id="rId18" Type="http://schemas.openxmlformats.org/officeDocument/2006/relationships/tags" Target="../tags/tag16.xml"/><Relationship Id="rId179" Type="http://schemas.openxmlformats.org/officeDocument/2006/relationships/tags" Target="../tags/tag177.xml"/><Relationship Id="rId178" Type="http://schemas.openxmlformats.org/officeDocument/2006/relationships/tags" Target="../tags/tag176.xml"/><Relationship Id="rId177" Type="http://schemas.openxmlformats.org/officeDocument/2006/relationships/tags" Target="../tags/tag175.xml"/><Relationship Id="rId176" Type="http://schemas.openxmlformats.org/officeDocument/2006/relationships/tags" Target="../tags/tag174.xml"/><Relationship Id="rId175" Type="http://schemas.openxmlformats.org/officeDocument/2006/relationships/tags" Target="../tags/tag173.xml"/><Relationship Id="rId174" Type="http://schemas.openxmlformats.org/officeDocument/2006/relationships/tags" Target="../tags/tag172.xml"/><Relationship Id="rId173" Type="http://schemas.openxmlformats.org/officeDocument/2006/relationships/tags" Target="../tags/tag171.xml"/><Relationship Id="rId172" Type="http://schemas.openxmlformats.org/officeDocument/2006/relationships/tags" Target="../tags/tag170.xml"/><Relationship Id="rId171" Type="http://schemas.openxmlformats.org/officeDocument/2006/relationships/tags" Target="../tags/tag169.xml"/><Relationship Id="rId170" Type="http://schemas.openxmlformats.org/officeDocument/2006/relationships/tags" Target="../tags/tag168.xml"/><Relationship Id="rId17" Type="http://schemas.openxmlformats.org/officeDocument/2006/relationships/tags" Target="../tags/tag15.xml"/><Relationship Id="rId169" Type="http://schemas.openxmlformats.org/officeDocument/2006/relationships/tags" Target="../tags/tag167.xml"/><Relationship Id="rId168" Type="http://schemas.openxmlformats.org/officeDocument/2006/relationships/tags" Target="../tags/tag166.xml"/><Relationship Id="rId167" Type="http://schemas.openxmlformats.org/officeDocument/2006/relationships/tags" Target="../tags/tag165.xml"/><Relationship Id="rId166" Type="http://schemas.openxmlformats.org/officeDocument/2006/relationships/tags" Target="../tags/tag164.xml"/><Relationship Id="rId165" Type="http://schemas.openxmlformats.org/officeDocument/2006/relationships/tags" Target="../tags/tag163.xml"/><Relationship Id="rId164" Type="http://schemas.openxmlformats.org/officeDocument/2006/relationships/tags" Target="../tags/tag162.xml"/><Relationship Id="rId163" Type="http://schemas.openxmlformats.org/officeDocument/2006/relationships/tags" Target="../tags/tag161.xml"/><Relationship Id="rId162" Type="http://schemas.openxmlformats.org/officeDocument/2006/relationships/tags" Target="../tags/tag160.xml"/><Relationship Id="rId161" Type="http://schemas.openxmlformats.org/officeDocument/2006/relationships/tags" Target="../tags/tag159.xml"/><Relationship Id="rId160" Type="http://schemas.openxmlformats.org/officeDocument/2006/relationships/tags" Target="../tags/tag158.xml"/><Relationship Id="rId16" Type="http://schemas.openxmlformats.org/officeDocument/2006/relationships/tags" Target="../tags/tag14.xml"/><Relationship Id="rId159" Type="http://schemas.openxmlformats.org/officeDocument/2006/relationships/tags" Target="../tags/tag157.xml"/><Relationship Id="rId158" Type="http://schemas.openxmlformats.org/officeDocument/2006/relationships/tags" Target="../tags/tag156.xml"/><Relationship Id="rId157" Type="http://schemas.openxmlformats.org/officeDocument/2006/relationships/tags" Target="../tags/tag155.xml"/><Relationship Id="rId156" Type="http://schemas.openxmlformats.org/officeDocument/2006/relationships/tags" Target="../tags/tag154.xml"/><Relationship Id="rId155" Type="http://schemas.openxmlformats.org/officeDocument/2006/relationships/tags" Target="../tags/tag153.xml"/><Relationship Id="rId154" Type="http://schemas.openxmlformats.org/officeDocument/2006/relationships/tags" Target="../tags/tag152.xml"/><Relationship Id="rId153" Type="http://schemas.openxmlformats.org/officeDocument/2006/relationships/tags" Target="../tags/tag151.xml"/><Relationship Id="rId152" Type="http://schemas.openxmlformats.org/officeDocument/2006/relationships/tags" Target="../tags/tag150.xml"/><Relationship Id="rId151" Type="http://schemas.openxmlformats.org/officeDocument/2006/relationships/tags" Target="../tags/tag149.xml"/><Relationship Id="rId150" Type="http://schemas.openxmlformats.org/officeDocument/2006/relationships/tags" Target="../tags/tag148.xml"/><Relationship Id="rId15" Type="http://schemas.openxmlformats.org/officeDocument/2006/relationships/tags" Target="../tags/tag13.xml"/><Relationship Id="rId149" Type="http://schemas.openxmlformats.org/officeDocument/2006/relationships/tags" Target="../tags/tag147.xml"/><Relationship Id="rId148" Type="http://schemas.openxmlformats.org/officeDocument/2006/relationships/tags" Target="../tags/tag146.xml"/><Relationship Id="rId147" Type="http://schemas.openxmlformats.org/officeDocument/2006/relationships/tags" Target="../tags/tag145.xml"/><Relationship Id="rId146" Type="http://schemas.openxmlformats.org/officeDocument/2006/relationships/tags" Target="../tags/tag144.xml"/><Relationship Id="rId145" Type="http://schemas.openxmlformats.org/officeDocument/2006/relationships/tags" Target="../tags/tag143.xml"/><Relationship Id="rId144" Type="http://schemas.openxmlformats.org/officeDocument/2006/relationships/tags" Target="../tags/tag142.xml"/><Relationship Id="rId143" Type="http://schemas.openxmlformats.org/officeDocument/2006/relationships/tags" Target="../tags/tag141.xml"/><Relationship Id="rId142" Type="http://schemas.openxmlformats.org/officeDocument/2006/relationships/tags" Target="../tags/tag140.xml"/><Relationship Id="rId141" Type="http://schemas.openxmlformats.org/officeDocument/2006/relationships/tags" Target="../tags/tag139.xml"/><Relationship Id="rId140" Type="http://schemas.openxmlformats.org/officeDocument/2006/relationships/tags" Target="../tags/tag138.xml"/><Relationship Id="rId14" Type="http://schemas.openxmlformats.org/officeDocument/2006/relationships/tags" Target="../tags/tag12.xml"/><Relationship Id="rId139" Type="http://schemas.openxmlformats.org/officeDocument/2006/relationships/tags" Target="../tags/tag137.xml"/><Relationship Id="rId138" Type="http://schemas.openxmlformats.org/officeDocument/2006/relationships/tags" Target="../tags/tag136.xml"/><Relationship Id="rId137" Type="http://schemas.openxmlformats.org/officeDocument/2006/relationships/tags" Target="../tags/tag135.xml"/><Relationship Id="rId136" Type="http://schemas.openxmlformats.org/officeDocument/2006/relationships/tags" Target="../tags/tag134.xml"/><Relationship Id="rId135" Type="http://schemas.openxmlformats.org/officeDocument/2006/relationships/tags" Target="../tags/tag133.xml"/><Relationship Id="rId134" Type="http://schemas.openxmlformats.org/officeDocument/2006/relationships/tags" Target="../tags/tag132.xml"/><Relationship Id="rId133" Type="http://schemas.openxmlformats.org/officeDocument/2006/relationships/tags" Target="../tags/tag131.xml"/><Relationship Id="rId132" Type="http://schemas.openxmlformats.org/officeDocument/2006/relationships/tags" Target="../tags/tag130.xml"/><Relationship Id="rId131" Type="http://schemas.openxmlformats.org/officeDocument/2006/relationships/tags" Target="../tags/tag129.xml"/><Relationship Id="rId130" Type="http://schemas.openxmlformats.org/officeDocument/2006/relationships/tags" Target="../tags/tag128.xml"/><Relationship Id="rId13" Type="http://schemas.openxmlformats.org/officeDocument/2006/relationships/tags" Target="../tags/tag11.xml"/><Relationship Id="rId129" Type="http://schemas.openxmlformats.org/officeDocument/2006/relationships/tags" Target="../tags/tag127.xml"/><Relationship Id="rId128" Type="http://schemas.openxmlformats.org/officeDocument/2006/relationships/tags" Target="../tags/tag126.xml"/><Relationship Id="rId127" Type="http://schemas.openxmlformats.org/officeDocument/2006/relationships/tags" Target="../tags/tag125.xml"/><Relationship Id="rId126" Type="http://schemas.openxmlformats.org/officeDocument/2006/relationships/tags" Target="../tags/tag124.xml"/><Relationship Id="rId125" Type="http://schemas.openxmlformats.org/officeDocument/2006/relationships/tags" Target="../tags/tag123.xml"/><Relationship Id="rId124" Type="http://schemas.openxmlformats.org/officeDocument/2006/relationships/tags" Target="../tags/tag122.xml"/><Relationship Id="rId123" Type="http://schemas.openxmlformats.org/officeDocument/2006/relationships/tags" Target="../tags/tag121.xml"/><Relationship Id="rId122" Type="http://schemas.openxmlformats.org/officeDocument/2006/relationships/tags" Target="../tags/tag120.xml"/><Relationship Id="rId121" Type="http://schemas.openxmlformats.org/officeDocument/2006/relationships/tags" Target="../tags/tag119.xml"/><Relationship Id="rId120" Type="http://schemas.openxmlformats.org/officeDocument/2006/relationships/tags" Target="../tags/tag118.xml"/><Relationship Id="rId12" Type="http://schemas.openxmlformats.org/officeDocument/2006/relationships/tags" Target="../tags/tag10.xml"/><Relationship Id="rId119" Type="http://schemas.openxmlformats.org/officeDocument/2006/relationships/tags" Target="../tags/tag117.xml"/><Relationship Id="rId118" Type="http://schemas.openxmlformats.org/officeDocument/2006/relationships/tags" Target="../tags/tag116.xml"/><Relationship Id="rId117" Type="http://schemas.openxmlformats.org/officeDocument/2006/relationships/tags" Target="../tags/tag115.xml"/><Relationship Id="rId116" Type="http://schemas.openxmlformats.org/officeDocument/2006/relationships/tags" Target="../tags/tag114.xml"/><Relationship Id="rId115" Type="http://schemas.openxmlformats.org/officeDocument/2006/relationships/tags" Target="../tags/tag113.xml"/><Relationship Id="rId114" Type="http://schemas.openxmlformats.org/officeDocument/2006/relationships/tags" Target="../tags/tag112.xml"/><Relationship Id="rId113" Type="http://schemas.openxmlformats.org/officeDocument/2006/relationships/tags" Target="../tags/tag111.xml"/><Relationship Id="rId112" Type="http://schemas.openxmlformats.org/officeDocument/2006/relationships/tags" Target="../tags/tag110.xml"/><Relationship Id="rId111" Type="http://schemas.openxmlformats.org/officeDocument/2006/relationships/tags" Target="../tags/tag109.xml"/><Relationship Id="rId110" Type="http://schemas.openxmlformats.org/officeDocument/2006/relationships/tags" Target="../tags/tag108.xml"/><Relationship Id="rId11" Type="http://schemas.openxmlformats.org/officeDocument/2006/relationships/tags" Target="../tags/tag9.xml"/><Relationship Id="rId109" Type="http://schemas.openxmlformats.org/officeDocument/2006/relationships/tags" Target="../tags/tag107.xml"/><Relationship Id="rId108" Type="http://schemas.openxmlformats.org/officeDocument/2006/relationships/tags" Target="../tags/tag106.xml"/><Relationship Id="rId107" Type="http://schemas.openxmlformats.org/officeDocument/2006/relationships/tags" Target="../tags/tag105.xml"/><Relationship Id="rId106" Type="http://schemas.openxmlformats.org/officeDocument/2006/relationships/tags" Target="../tags/tag104.xml"/><Relationship Id="rId105" Type="http://schemas.openxmlformats.org/officeDocument/2006/relationships/tags" Target="../tags/tag103.xml"/><Relationship Id="rId104" Type="http://schemas.openxmlformats.org/officeDocument/2006/relationships/tags" Target="../tags/tag102.xml"/><Relationship Id="rId103" Type="http://schemas.openxmlformats.org/officeDocument/2006/relationships/tags" Target="../tags/tag101.xml"/><Relationship Id="rId102" Type="http://schemas.openxmlformats.org/officeDocument/2006/relationships/tags" Target="../tags/tag100.xml"/><Relationship Id="rId101" Type="http://schemas.openxmlformats.org/officeDocument/2006/relationships/tags" Target="../tags/tag99.xml"/><Relationship Id="rId100" Type="http://schemas.openxmlformats.org/officeDocument/2006/relationships/tags" Target="../tags/tag98.xml"/><Relationship Id="rId10" Type="http://schemas.openxmlformats.org/officeDocument/2006/relationships/tags" Target="../tags/tag8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11.jpeg"/><Relationship Id="rId3" Type="http://schemas.openxmlformats.org/officeDocument/2006/relationships/tags" Target="../tags/tag553.xml"/><Relationship Id="rId2" Type="http://schemas.openxmlformats.org/officeDocument/2006/relationships/tags" Target="../tags/tag552.xml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8.xml"/><Relationship Id="rId2" Type="http://schemas.openxmlformats.org/officeDocument/2006/relationships/tags" Target="../tags/tag554.xml"/><Relationship Id="rId1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99" Type="http://schemas.openxmlformats.org/officeDocument/2006/relationships/tags" Target="../tags/tag652.xml"/><Relationship Id="rId98" Type="http://schemas.openxmlformats.org/officeDocument/2006/relationships/tags" Target="../tags/tag651.xml"/><Relationship Id="rId97" Type="http://schemas.openxmlformats.org/officeDocument/2006/relationships/tags" Target="../tags/tag650.xml"/><Relationship Id="rId96" Type="http://schemas.openxmlformats.org/officeDocument/2006/relationships/tags" Target="../tags/tag649.xml"/><Relationship Id="rId95" Type="http://schemas.openxmlformats.org/officeDocument/2006/relationships/tags" Target="../tags/tag648.xml"/><Relationship Id="rId94" Type="http://schemas.openxmlformats.org/officeDocument/2006/relationships/tags" Target="../tags/tag647.xml"/><Relationship Id="rId93" Type="http://schemas.openxmlformats.org/officeDocument/2006/relationships/tags" Target="../tags/tag646.xml"/><Relationship Id="rId92" Type="http://schemas.openxmlformats.org/officeDocument/2006/relationships/tags" Target="../tags/tag645.xml"/><Relationship Id="rId91" Type="http://schemas.openxmlformats.org/officeDocument/2006/relationships/tags" Target="../tags/tag644.xml"/><Relationship Id="rId90" Type="http://schemas.openxmlformats.org/officeDocument/2006/relationships/tags" Target="../tags/tag643.xml"/><Relationship Id="rId9" Type="http://schemas.openxmlformats.org/officeDocument/2006/relationships/tags" Target="../tags/tag562.xml"/><Relationship Id="rId89" Type="http://schemas.openxmlformats.org/officeDocument/2006/relationships/tags" Target="../tags/tag642.xml"/><Relationship Id="rId88" Type="http://schemas.openxmlformats.org/officeDocument/2006/relationships/tags" Target="../tags/tag641.xml"/><Relationship Id="rId87" Type="http://schemas.openxmlformats.org/officeDocument/2006/relationships/tags" Target="../tags/tag640.xml"/><Relationship Id="rId86" Type="http://schemas.openxmlformats.org/officeDocument/2006/relationships/tags" Target="../tags/tag639.xml"/><Relationship Id="rId85" Type="http://schemas.openxmlformats.org/officeDocument/2006/relationships/tags" Target="../tags/tag638.xml"/><Relationship Id="rId84" Type="http://schemas.openxmlformats.org/officeDocument/2006/relationships/tags" Target="../tags/tag637.xml"/><Relationship Id="rId83" Type="http://schemas.openxmlformats.org/officeDocument/2006/relationships/tags" Target="../tags/tag636.xml"/><Relationship Id="rId82" Type="http://schemas.openxmlformats.org/officeDocument/2006/relationships/tags" Target="../tags/tag635.xml"/><Relationship Id="rId81" Type="http://schemas.openxmlformats.org/officeDocument/2006/relationships/tags" Target="../tags/tag634.xml"/><Relationship Id="rId80" Type="http://schemas.openxmlformats.org/officeDocument/2006/relationships/tags" Target="../tags/tag633.xml"/><Relationship Id="rId8" Type="http://schemas.openxmlformats.org/officeDocument/2006/relationships/tags" Target="../tags/tag561.xml"/><Relationship Id="rId79" Type="http://schemas.openxmlformats.org/officeDocument/2006/relationships/tags" Target="../tags/tag632.xml"/><Relationship Id="rId78" Type="http://schemas.openxmlformats.org/officeDocument/2006/relationships/tags" Target="../tags/tag631.xml"/><Relationship Id="rId77" Type="http://schemas.openxmlformats.org/officeDocument/2006/relationships/tags" Target="../tags/tag630.xml"/><Relationship Id="rId76" Type="http://schemas.openxmlformats.org/officeDocument/2006/relationships/tags" Target="../tags/tag629.xml"/><Relationship Id="rId75" Type="http://schemas.openxmlformats.org/officeDocument/2006/relationships/tags" Target="../tags/tag628.xml"/><Relationship Id="rId74" Type="http://schemas.openxmlformats.org/officeDocument/2006/relationships/tags" Target="../tags/tag627.xml"/><Relationship Id="rId73" Type="http://schemas.openxmlformats.org/officeDocument/2006/relationships/tags" Target="../tags/tag626.xml"/><Relationship Id="rId72" Type="http://schemas.openxmlformats.org/officeDocument/2006/relationships/tags" Target="../tags/tag625.xml"/><Relationship Id="rId71" Type="http://schemas.openxmlformats.org/officeDocument/2006/relationships/tags" Target="../tags/tag624.xml"/><Relationship Id="rId70" Type="http://schemas.openxmlformats.org/officeDocument/2006/relationships/tags" Target="../tags/tag623.xml"/><Relationship Id="rId7" Type="http://schemas.openxmlformats.org/officeDocument/2006/relationships/tags" Target="../tags/tag560.xml"/><Relationship Id="rId69" Type="http://schemas.openxmlformats.org/officeDocument/2006/relationships/tags" Target="../tags/tag622.xml"/><Relationship Id="rId68" Type="http://schemas.openxmlformats.org/officeDocument/2006/relationships/tags" Target="../tags/tag621.xml"/><Relationship Id="rId67" Type="http://schemas.openxmlformats.org/officeDocument/2006/relationships/tags" Target="../tags/tag620.xml"/><Relationship Id="rId66" Type="http://schemas.openxmlformats.org/officeDocument/2006/relationships/tags" Target="../tags/tag619.xml"/><Relationship Id="rId65" Type="http://schemas.openxmlformats.org/officeDocument/2006/relationships/tags" Target="../tags/tag618.xml"/><Relationship Id="rId64" Type="http://schemas.openxmlformats.org/officeDocument/2006/relationships/tags" Target="../tags/tag617.xml"/><Relationship Id="rId63" Type="http://schemas.openxmlformats.org/officeDocument/2006/relationships/tags" Target="../tags/tag616.xml"/><Relationship Id="rId62" Type="http://schemas.openxmlformats.org/officeDocument/2006/relationships/tags" Target="../tags/tag615.xml"/><Relationship Id="rId61" Type="http://schemas.openxmlformats.org/officeDocument/2006/relationships/tags" Target="../tags/tag614.xml"/><Relationship Id="rId60" Type="http://schemas.openxmlformats.org/officeDocument/2006/relationships/tags" Target="../tags/tag613.xml"/><Relationship Id="rId6" Type="http://schemas.openxmlformats.org/officeDocument/2006/relationships/tags" Target="../tags/tag559.xml"/><Relationship Id="rId59" Type="http://schemas.openxmlformats.org/officeDocument/2006/relationships/tags" Target="../tags/tag612.xml"/><Relationship Id="rId58" Type="http://schemas.openxmlformats.org/officeDocument/2006/relationships/tags" Target="../tags/tag611.xml"/><Relationship Id="rId57" Type="http://schemas.openxmlformats.org/officeDocument/2006/relationships/tags" Target="../tags/tag610.xml"/><Relationship Id="rId56" Type="http://schemas.openxmlformats.org/officeDocument/2006/relationships/tags" Target="../tags/tag609.xml"/><Relationship Id="rId55" Type="http://schemas.openxmlformats.org/officeDocument/2006/relationships/tags" Target="../tags/tag608.xml"/><Relationship Id="rId54" Type="http://schemas.openxmlformats.org/officeDocument/2006/relationships/tags" Target="../tags/tag607.xml"/><Relationship Id="rId53" Type="http://schemas.openxmlformats.org/officeDocument/2006/relationships/tags" Target="../tags/tag606.xml"/><Relationship Id="rId52" Type="http://schemas.openxmlformats.org/officeDocument/2006/relationships/tags" Target="../tags/tag605.xml"/><Relationship Id="rId51" Type="http://schemas.openxmlformats.org/officeDocument/2006/relationships/tags" Target="../tags/tag604.xml"/><Relationship Id="rId50" Type="http://schemas.openxmlformats.org/officeDocument/2006/relationships/tags" Target="../tags/tag603.xml"/><Relationship Id="rId5" Type="http://schemas.openxmlformats.org/officeDocument/2006/relationships/tags" Target="../tags/tag558.xml"/><Relationship Id="rId49" Type="http://schemas.openxmlformats.org/officeDocument/2006/relationships/tags" Target="../tags/tag602.xml"/><Relationship Id="rId48" Type="http://schemas.openxmlformats.org/officeDocument/2006/relationships/tags" Target="../tags/tag601.xml"/><Relationship Id="rId47" Type="http://schemas.openxmlformats.org/officeDocument/2006/relationships/tags" Target="../tags/tag600.xml"/><Relationship Id="rId46" Type="http://schemas.openxmlformats.org/officeDocument/2006/relationships/tags" Target="../tags/tag599.xml"/><Relationship Id="rId45" Type="http://schemas.openxmlformats.org/officeDocument/2006/relationships/tags" Target="../tags/tag598.xml"/><Relationship Id="rId44" Type="http://schemas.openxmlformats.org/officeDocument/2006/relationships/tags" Target="../tags/tag597.xml"/><Relationship Id="rId43" Type="http://schemas.openxmlformats.org/officeDocument/2006/relationships/tags" Target="../tags/tag596.xml"/><Relationship Id="rId42" Type="http://schemas.openxmlformats.org/officeDocument/2006/relationships/tags" Target="../tags/tag595.xml"/><Relationship Id="rId41" Type="http://schemas.openxmlformats.org/officeDocument/2006/relationships/tags" Target="../tags/tag594.xml"/><Relationship Id="rId40" Type="http://schemas.openxmlformats.org/officeDocument/2006/relationships/tags" Target="../tags/tag593.xml"/><Relationship Id="rId4" Type="http://schemas.openxmlformats.org/officeDocument/2006/relationships/tags" Target="../tags/tag557.xml"/><Relationship Id="rId39" Type="http://schemas.openxmlformats.org/officeDocument/2006/relationships/tags" Target="../tags/tag592.xml"/><Relationship Id="rId38" Type="http://schemas.openxmlformats.org/officeDocument/2006/relationships/tags" Target="../tags/tag591.xml"/><Relationship Id="rId37" Type="http://schemas.openxmlformats.org/officeDocument/2006/relationships/tags" Target="../tags/tag590.xml"/><Relationship Id="rId36" Type="http://schemas.openxmlformats.org/officeDocument/2006/relationships/tags" Target="../tags/tag589.xml"/><Relationship Id="rId35" Type="http://schemas.openxmlformats.org/officeDocument/2006/relationships/tags" Target="../tags/tag588.xml"/><Relationship Id="rId34" Type="http://schemas.openxmlformats.org/officeDocument/2006/relationships/tags" Target="../tags/tag587.xml"/><Relationship Id="rId33" Type="http://schemas.openxmlformats.org/officeDocument/2006/relationships/tags" Target="../tags/tag586.xml"/><Relationship Id="rId32" Type="http://schemas.openxmlformats.org/officeDocument/2006/relationships/tags" Target="../tags/tag585.xml"/><Relationship Id="rId31" Type="http://schemas.openxmlformats.org/officeDocument/2006/relationships/tags" Target="../tags/tag584.xml"/><Relationship Id="rId30" Type="http://schemas.openxmlformats.org/officeDocument/2006/relationships/tags" Target="../tags/tag583.xml"/><Relationship Id="rId3" Type="http://schemas.openxmlformats.org/officeDocument/2006/relationships/tags" Target="../tags/tag556.xml"/><Relationship Id="rId29" Type="http://schemas.openxmlformats.org/officeDocument/2006/relationships/tags" Target="../tags/tag582.xml"/><Relationship Id="rId28" Type="http://schemas.openxmlformats.org/officeDocument/2006/relationships/tags" Target="../tags/tag581.xml"/><Relationship Id="rId27" Type="http://schemas.openxmlformats.org/officeDocument/2006/relationships/tags" Target="../tags/tag580.xml"/><Relationship Id="rId26" Type="http://schemas.openxmlformats.org/officeDocument/2006/relationships/tags" Target="../tags/tag579.xml"/><Relationship Id="rId25" Type="http://schemas.openxmlformats.org/officeDocument/2006/relationships/tags" Target="../tags/tag578.xml"/><Relationship Id="rId24" Type="http://schemas.openxmlformats.org/officeDocument/2006/relationships/tags" Target="../tags/tag577.xml"/><Relationship Id="rId23" Type="http://schemas.openxmlformats.org/officeDocument/2006/relationships/tags" Target="../tags/tag576.xml"/><Relationship Id="rId22" Type="http://schemas.openxmlformats.org/officeDocument/2006/relationships/tags" Target="../tags/tag575.xml"/><Relationship Id="rId21" Type="http://schemas.openxmlformats.org/officeDocument/2006/relationships/tags" Target="../tags/tag574.xml"/><Relationship Id="rId20" Type="http://schemas.openxmlformats.org/officeDocument/2006/relationships/tags" Target="../tags/tag573.xml"/><Relationship Id="rId2" Type="http://schemas.openxmlformats.org/officeDocument/2006/relationships/tags" Target="../tags/tag555.xml"/><Relationship Id="rId19" Type="http://schemas.openxmlformats.org/officeDocument/2006/relationships/tags" Target="../tags/tag572.xml"/><Relationship Id="rId181" Type="http://schemas.openxmlformats.org/officeDocument/2006/relationships/slideLayout" Target="../slideLayouts/slideLayout1.xml"/><Relationship Id="rId180" Type="http://schemas.openxmlformats.org/officeDocument/2006/relationships/image" Target="../media/image5.jpeg"/><Relationship Id="rId18" Type="http://schemas.openxmlformats.org/officeDocument/2006/relationships/tags" Target="../tags/tag571.xml"/><Relationship Id="rId179" Type="http://schemas.openxmlformats.org/officeDocument/2006/relationships/tags" Target="../tags/tag732.xml"/><Relationship Id="rId178" Type="http://schemas.openxmlformats.org/officeDocument/2006/relationships/tags" Target="../tags/tag731.xml"/><Relationship Id="rId177" Type="http://schemas.openxmlformats.org/officeDocument/2006/relationships/tags" Target="../tags/tag730.xml"/><Relationship Id="rId176" Type="http://schemas.openxmlformats.org/officeDocument/2006/relationships/tags" Target="../tags/tag729.xml"/><Relationship Id="rId175" Type="http://schemas.openxmlformats.org/officeDocument/2006/relationships/tags" Target="../tags/tag728.xml"/><Relationship Id="rId174" Type="http://schemas.openxmlformats.org/officeDocument/2006/relationships/tags" Target="../tags/tag727.xml"/><Relationship Id="rId173" Type="http://schemas.openxmlformats.org/officeDocument/2006/relationships/tags" Target="../tags/tag726.xml"/><Relationship Id="rId172" Type="http://schemas.openxmlformats.org/officeDocument/2006/relationships/tags" Target="../tags/tag725.xml"/><Relationship Id="rId171" Type="http://schemas.openxmlformats.org/officeDocument/2006/relationships/tags" Target="../tags/tag724.xml"/><Relationship Id="rId170" Type="http://schemas.openxmlformats.org/officeDocument/2006/relationships/tags" Target="../tags/tag723.xml"/><Relationship Id="rId17" Type="http://schemas.openxmlformats.org/officeDocument/2006/relationships/tags" Target="../tags/tag570.xml"/><Relationship Id="rId169" Type="http://schemas.openxmlformats.org/officeDocument/2006/relationships/tags" Target="../tags/tag722.xml"/><Relationship Id="rId168" Type="http://schemas.openxmlformats.org/officeDocument/2006/relationships/tags" Target="../tags/tag721.xml"/><Relationship Id="rId167" Type="http://schemas.openxmlformats.org/officeDocument/2006/relationships/tags" Target="../tags/tag720.xml"/><Relationship Id="rId166" Type="http://schemas.openxmlformats.org/officeDocument/2006/relationships/tags" Target="../tags/tag719.xml"/><Relationship Id="rId165" Type="http://schemas.openxmlformats.org/officeDocument/2006/relationships/tags" Target="../tags/tag718.xml"/><Relationship Id="rId164" Type="http://schemas.openxmlformats.org/officeDocument/2006/relationships/tags" Target="../tags/tag717.xml"/><Relationship Id="rId163" Type="http://schemas.openxmlformats.org/officeDocument/2006/relationships/tags" Target="../tags/tag716.xml"/><Relationship Id="rId162" Type="http://schemas.openxmlformats.org/officeDocument/2006/relationships/tags" Target="../tags/tag715.xml"/><Relationship Id="rId161" Type="http://schemas.openxmlformats.org/officeDocument/2006/relationships/tags" Target="../tags/tag714.xml"/><Relationship Id="rId160" Type="http://schemas.openxmlformats.org/officeDocument/2006/relationships/tags" Target="../tags/tag713.xml"/><Relationship Id="rId16" Type="http://schemas.openxmlformats.org/officeDocument/2006/relationships/tags" Target="../tags/tag569.xml"/><Relationship Id="rId159" Type="http://schemas.openxmlformats.org/officeDocument/2006/relationships/tags" Target="../tags/tag712.xml"/><Relationship Id="rId158" Type="http://schemas.openxmlformats.org/officeDocument/2006/relationships/tags" Target="../tags/tag711.xml"/><Relationship Id="rId157" Type="http://schemas.openxmlformats.org/officeDocument/2006/relationships/tags" Target="../tags/tag710.xml"/><Relationship Id="rId156" Type="http://schemas.openxmlformats.org/officeDocument/2006/relationships/tags" Target="../tags/tag709.xml"/><Relationship Id="rId155" Type="http://schemas.openxmlformats.org/officeDocument/2006/relationships/tags" Target="../tags/tag708.xml"/><Relationship Id="rId154" Type="http://schemas.openxmlformats.org/officeDocument/2006/relationships/tags" Target="../tags/tag707.xml"/><Relationship Id="rId153" Type="http://schemas.openxmlformats.org/officeDocument/2006/relationships/tags" Target="../tags/tag706.xml"/><Relationship Id="rId152" Type="http://schemas.openxmlformats.org/officeDocument/2006/relationships/tags" Target="../tags/tag705.xml"/><Relationship Id="rId151" Type="http://schemas.openxmlformats.org/officeDocument/2006/relationships/tags" Target="../tags/tag704.xml"/><Relationship Id="rId150" Type="http://schemas.openxmlformats.org/officeDocument/2006/relationships/tags" Target="../tags/tag703.xml"/><Relationship Id="rId15" Type="http://schemas.openxmlformats.org/officeDocument/2006/relationships/tags" Target="../tags/tag568.xml"/><Relationship Id="rId149" Type="http://schemas.openxmlformats.org/officeDocument/2006/relationships/tags" Target="../tags/tag702.xml"/><Relationship Id="rId148" Type="http://schemas.openxmlformats.org/officeDocument/2006/relationships/tags" Target="../tags/tag701.xml"/><Relationship Id="rId147" Type="http://schemas.openxmlformats.org/officeDocument/2006/relationships/tags" Target="../tags/tag700.xml"/><Relationship Id="rId146" Type="http://schemas.openxmlformats.org/officeDocument/2006/relationships/tags" Target="../tags/tag699.xml"/><Relationship Id="rId145" Type="http://schemas.openxmlformats.org/officeDocument/2006/relationships/tags" Target="../tags/tag698.xml"/><Relationship Id="rId144" Type="http://schemas.openxmlformats.org/officeDocument/2006/relationships/tags" Target="../tags/tag697.xml"/><Relationship Id="rId143" Type="http://schemas.openxmlformats.org/officeDocument/2006/relationships/tags" Target="../tags/tag696.xml"/><Relationship Id="rId142" Type="http://schemas.openxmlformats.org/officeDocument/2006/relationships/tags" Target="../tags/tag695.xml"/><Relationship Id="rId141" Type="http://schemas.openxmlformats.org/officeDocument/2006/relationships/tags" Target="../tags/tag694.xml"/><Relationship Id="rId140" Type="http://schemas.openxmlformats.org/officeDocument/2006/relationships/tags" Target="../tags/tag693.xml"/><Relationship Id="rId14" Type="http://schemas.openxmlformats.org/officeDocument/2006/relationships/tags" Target="../tags/tag567.xml"/><Relationship Id="rId139" Type="http://schemas.openxmlformats.org/officeDocument/2006/relationships/tags" Target="../tags/tag692.xml"/><Relationship Id="rId138" Type="http://schemas.openxmlformats.org/officeDocument/2006/relationships/tags" Target="../tags/tag691.xml"/><Relationship Id="rId137" Type="http://schemas.openxmlformats.org/officeDocument/2006/relationships/tags" Target="../tags/tag690.xml"/><Relationship Id="rId136" Type="http://schemas.openxmlformats.org/officeDocument/2006/relationships/tags" Target="../tags/tag689.xml"/><Relationship Id="rId135" Type="http://schemas.openxmlformats.org/officeDocument/2006/relationships/tags" Target="../tags/tag688.xml"/><Relationship Id="rId134" Type="http://schemas.openxmlformats.org/officeDocument/2006/relationships/tags" Target="../tags/tag687.xml"/><Relationship Id="rId133" Type="http://schemas.openxmlformats.org/officeDocument/2006/relationships/tags" Target="../tags/tag686.xml"/><Relationship Id="rId132" Type="http://schemas.openxmlformats.org/officeDocument/2006/relationships/tags" Target="../tags/tag685.xml"/><Relationship Id="rId131" Type="http://schemas.openxmlformats.org/officeDocument/2006/relationships/tags" Target="../tags/tag684.xml"/><Relationship Id="rId130" Type="http://schemas.openxmlformats.org/officeDocument/2006/relationships/tags" Target="../tags/tag683.xml"/><Relationship Id="rId13" Type="http://schemas.openxmlformats.org/officeDocument/2006/relationships/tags" Target="../tags/tag566.xml"/><Relationship Id="rId129" Type="http://schemas.openxmlformats.org/officeDocument/2006/relationships/tags" Target="../tags/tag682.xml"/><Relationship Id="rId128" Type="http://schemas.openxmlformats.org/officeDocument/2006/relationships/tags" Target="../tags/tag681.xml"/><Relationship Id="rId127" Type="http://schemas.openxmlformats.org/officeDocument/2006/relationships/tags" Target="../tags/tag680.xml"/><Relationship Id="rId126" Type="http://schemas.openxmlformats.org/officeDocument/2006/relationships/tags" Target="../tags/tag679.xml"/><Relationship Id="rId125" Type="http://schemas.openxmlformats.org/officeDocument/2006/relationships/tags" Target="../tags/tag678.xml"/><Relationship Id="rId124" Type="http://schemas.openxmlformats.org/officeDocument/2006/relationships/tags" Target="../tags/tag677.xml"/><Relationship Id="rId123" Type="http://schemas.openxmlformats.org/officeDocument/2006/relationships/tags" Target="../tags/tag676.xml"/><Relationship Id="rId122" Type="http://schemas.openxmlformats.org/officeDocument/2006/relationships/tags" Target="../tags/tag675.xml"/><Relationship Id="rId121" Type="http://schemas.openxmlformats.org/officeDocument/2006/relationships/tags" Target="../tags/tag674.xml"/><Relationship Id="rId120" Type="http://schemas.openxmlformats.org/officeDocument/2006/relationships/tags" Target="../tags/tag673.xml"/><Relationship Id="rId12" Type="http://schemas.openxmlformats.org/officeDocument/2006/relationships/tags" Target="../tags/tag565.xml"/><Relationship Id="rId119" Type="http://schemas.openxmlformats.org/officeDocument/2006/relationships/tags" Target="../tags/tag672.xml"/><Relationship Id="rId118" Type="http://schemas.openxmlformats.org/officeDocument/2006/relationships/tags" Target="../tags/tag671.xml"/><Relationship Id="rId117" Type="http://schemas.openxmlformats.org/officeDocument/2006/relationships/tags" Target="../tags/tag670.xml"/><Relationship Id="rId116" Type="http://schemas.openxmlformats.org/officeDocument/2006/relationships/tags" Target="../tags/tag669.xml"/><Relationship Id="rId115" Type="http://schemas.openxmlformats.org/officeDocument/2006/relationships/tags" Target="../tags/tag668.xml"/><Relationship Id="rId114" Type="http://schemas.openxmlformats.org/officeDocument/2006/relationships/tags" Target="../tags/tag667.xml"/><Relationship Id="rId113" Type="http://schemas.openxmlformats.org/officeDocument/2006/relationships/tags" Target="../tags/tag666.xml"/><Relationship Id="rId112" Type="http://schemas.openxmlformats.org/officeDocument/2006/relationships/tags" Target="../tags/tag665.xml"/><Relationship Id="rId111" Type="http://schemas.openxmlformats.org/officeDocument/2006/relationships/tags" Target="../tags/tag664.xml"/><Relationship Id="rId110" Type="http://schemas.openxmlformats.org/officeDocument/2006/relationships/tags" Target="../tags/tag663.xml"/><Relationship Id="rId11" Type="http://schemas.openxmlformats.org/officeDocument/2006/relationships/tags" Target="../tags/tag564.xml"/><Relationship Id="rId109" Type="http://schemas.openxmlformats.org/officeDocument/2006/relationships/tags" Target="../tags/tag662.xml"/><Relationship Id="rId108" Type="http://schemas.openxmlformats.org/officeDocument/2006/relationships/tags" Target="../tags/tag661.xml"/><Relationship Id="rId107" Type="http://schemas.openxmlformats.org/officeDocument/2006/relationships/tags" Target="../tags/tag660.xml"/><Relationship Id="rId106" Type="http://schemas.openxmlformats.org/officeDocument/2006/relationships/tags" Target="../tags/tag659.xml"/><Relationship Id="rId105" Type="http://schemas.openxmlformats.org/officeDocument/2006/relationships/tags" Target="../tags/tag658.xml"/><Relationship Id="rId104" Type="http://schemas.openxmlformats.org/officeDocument/2006/relationships/tags" Target="../tags/tag657.xml"/><Relationship Id="rId103" Type="http://schemas.openxmlformats.org/officeDocument/2006/relationships/tags" Target="../tags/tag656.xml"/><Relationship Id="rId102" Type="http://schemas.openxmlformats.org/officeDocument/2006/relationships/tags" Target="../tags/tag655.xml"/><Relationship Id="rId101" Type="http://schemas.openxmlformats.org/officeDocument/2006/relationships/tags" Target="../tags/tag654.xml"/><Relationship Id="rId100" Type="http://schemas.openxmlformats.org/officeDocument/2006/relationships/tags" Target="../tags/tag653.xml"/><Relationship Id="rId10" Type="http://schemas.openxmlformats.org/officeDocument/2006/relationships/tags" Target="../tags/tag563.xml"/><Relationship Id="rId1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12.jpeg"/><Relationship Id="rId3" Type="http://schemas.openxmlformats.org/officeDocument/2006/relationships/tags" Target="../tags/tag734.xml"/><Relationship Id="rId2" Type="http://schemas.openxmlformats.org/officeDocument/2006/relationships/tags" Target="../tags/tag733.xml"/><Relationship Id="rId1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13.jpeg"/><Relationship Id="rId3" Type="http://schemas.openxmlformats.org/officeDocument/2006/relationships/tags" Target="../tags/tag736.xml"/><Relationship Id="rId2" Type="http://schemas.openxmlformats.org/officeDocument/2006/relationships/tags" Target="../tags/tag735.xml"/><Relationship Id="rId1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14.jpeg"/><Relationship Id="rId3" Type="http://schemas.openxmlformats.org/officeDocument/2006/relationships/tags" Target="../tags/tag738.xml"/><Relationship Id="rId2" Type="http://schemas.openxmlformats.org/officeDocument/2006/relationships/tags" Target="../tags/tag737.xml"/><Relationship Id="rId1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15.jpeg"/><Relationship Id="rId3" Type="http://schemas.openxmlformats.org/officeDocument/2006/relationships/tags" Target="../tags/tag740.xml"/><Relationship Id="rId2" Type="http://schemas.openxmlformats.org/officeDocument/2006/relationships/tags" Target="../tags/tag739.xml"/><Relationship Id="rId1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tags" Target="../tags/tag742.xml"/><Relationship Id="rId2" Type="http://schemas.openxmlformats.org/officeDocument/2006/relationships/tags" Target="../tags/tag741.xml"/><Relationship Id="rId1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99" Type="http://schemas.openxmlformats.org/officeDocument/2006/relationships/tags" Target="../tags/tag840.xml"/><Relationship Id="rId98" Type="http://schemas.openxmlformats.org/officeDocument/2006/relationships/tags" Target="../tags/tag839.xml"/><Relationship Id="rId97" Type="http://schemas.openxmlformats.org/officeDocument/2006/relationships/tags" Target="../tags/tag838.xml"/><Relationship Id="rId96" Type="http://schemas.openxmlformats.org/officeDocument/2006/relationships/tags" Target="../tags/tag837.xml"/><Relationship Id="rId95" Type="http://schemas.openxmlformats.org/officeDocument/2006/relationships/tags" Target="../tags/tag836.xml"/><Relationship Id="rId94" Type="http://schemas.openxmlformats.org/officeDocument/2006/relationships/tags" Target="../tags/tag835.xml"/><Relationship Id="rId93" Type="http://schemas.openxmlformats.org/officeDocument/2006/relationships/tags" Target="../tags/tag834.xml"/><Relationship Id="rId92" Type="http://schemas.openxmlformats.org/officeDocument/2006/relationships/tags" Target="../tags/tag833.xml"/><Relationship Id="rId91" Type="http://schemas.openxmlformats.org/officeDocument/2006/relationships/tags" Target="../tags/tag832.xml"/><Relationship Id="rId90" Type="http://schemas.openxmlformats.org/officeDocument/2006/relationships/tags" Target="../tags/tag831.xml"/><Relationship Id="rId9" Type="http://schemas.openxmlformats.org/officeDocument/2006/relationships/tags" Target="../tags/tag750.xml"/><Relationship Id="rId89" Type="http://schemas.openxmlformats.org/officeDocument/2006/relationships/tags" Target="../tags/tag830.xml"/><Relationship Id="rId88" Type="http://schemas.openxmlformats.org/officeDocument/2006/relationships/tags" Target="../tags/tag829.xml"/><Relationship Id="rId87" Type="http://schemas.openxmlformats.org/officeDocument/2006/relationships/tags" Target="../tags/tag828.xml"/><Relationship Id="rId86" Type="http://schemas.openxmlformats.org/officeDocument/2006/relationships/tags" Target="../tags/tag827.xml"/><Relationship Id="rId85" Type="http://schemas.openxmlformats.org/officeDocument/2006/relationships/tags" Target="../tags/tag826.xml"/><Relationship Id="rId84" Type="http://schemas.openxmlformats.org/officeDocument/2006/relationships/tags" Target="../tags/tag825.xml"/><Relationship Id="rId83" Type="http://schemas.openxmlformats.org/officeDocument/2006/relationships/tags" Target="../tags/tag824.xml"/><Relationship Id="rId82" Type="http://schemas.openxmlformats.org/officeDocument/2006/relationships/tags" Target="../tags/tag823.xml"/><Relationship Id="rId81" Type="http://schemas.openxmlformats.org/officeDocument/2006/relationships/tags" Target="../tags/tag822.xml"/><Relationship Id="rId80" Type="http://schemas.openxmlformats.org/officeDocument/2006/relationships/tags" Target="../tags/tag821.xml"/><Relationship Id="rId8" Type="http://schemas.openxmlformats.org/officeDocument/2006/relationships/tags" Target="../tags/tag749.xml"/><Relationship Id="rId79" Type="http://schemas.openxmlformats.org/officeDocument/2006/relationships/tags" Target="../tags/tag820.xml"/><Relationship Id="rId78" Type="http://schemas.openxmlformats.org/officeDocument/2006/relationships/tags" Target="../tags/tag819.xml"/><Relationship Id="rId77" Type="http://schemas.openxmlformats.org/officeDocument/2006/relationships/tags" Target="../tags/tag818.xml"/><Relationship Id="rId76" Type="http://schemas.openxmlformats.org/officeDocument/2006/relationships/tags" Target="../tags/tag817.xml"/><Relationship Id="rId75" Type="http://schemas.openxmlformats.org/officeDocument/2006/relationships/tags" Target="../tags/tag816.xml"/><Relationship Id="rId74" Type="http://schemas.openxmlformats.org/officeDocument/2006/relationships/tags" Target="../tags/tag815.xml"/><Relationship Id="rId73" Type="http://schemas.openxmlformats.org/officeDocument/2006/relationships/tags" Target="../tags/tag814.xml"/><Relationship Id="rId72" Type="http://schemas.openxmlformats.org/officeDocument/2006/relationships/tags" Target="../tags/tag813.xml"/><Relationship Id="rId71" Type="http://schemas.openxmlformats.org/officeDocument/2006/relationships/tags" Target="../tags/tag812.xml"/><Relationship Id="rId70" Type="http://schemas.openxmlformats.org/officeDocument/2006/relationships/tags" Target="../tags/tag811.xml"/><Relationship Id="rId7" Type="http://schemas.openxmlformats.org/officeDocument/2006/relationships/tags" Target="../tags/tag748.xml"/><Relationship Id="rId69" Type="http://schemas.openxmlformats.org/officeDocument/2006/relationships/tags" Target="../tags/tag810.xml"/><Relationship Id="rId68" Type="http://schemas.openxmlformats.org/officeDocument/2006/relationships/tags" Target="../tags/tag809.xml"/><Relationship Id="rId67" Type="http://schemas.openxmlformats.org/officeDocument/2006/relationships/tags" Target="../tags/tag808.xml"/><Relationship Id="rId66" Type="http://schemas.openxmlformats.org/officeDocument/2006/relationships/tags" Target="../tags/tag807.xml"/><Relationship Id="rId65" Type="http://schemas.openxmlformats.org/officeDocument/2006/relationships/tags" Target="../tags/tag806.xml"/><Relationship Id="rId64" Type="http://schemas.openxmlformats.org/officeDocument/2006/relationships/tags" Target="../tags/tag805.xml"/><Relationship Id="rId63" Type="http://schemas.openxmlformats.org/officeDocument/2006/relationships/tags" Target="../tags/tag804.xml"/><Relationship Id="rId62" Type="http://schemas.openxmlformats.org/officeDocument/2006/relationships/tags" Target="../tags/tag803.xml"/><Relationship Id="rId61" Type="http://schemas.openxmlformats.org/officeDocument/2006/relationships/tags" Target="../tags/tag802.xml"/><Relationship Id="rId60" Type="http://schemas.openxmlformats.org/officeDocument/2006/relationships/tags" Target="../tags/tag801.xml"/><Relationship Id="rId6" Type="http://schemas.openxmlformats.org/officeDocument/2006/relationships/tags" Target="../tags/tag747.xml"/><Relationship Id="rId59" Type="http://schemas.openxmlformats.org/officeDocument/2006/relationships/tags" Target="../tags/tag800.xml"/><Relationship Id="rId58" Type="http://schemas.openxmlformats.org/officeDocument/2006/relationships/tags" Target="../tags/tag799.xml"/><Relationship Id="rId57" Type="http://schemas.openxmlformats.org/officeDocument/2006/relationships/tags" Target="../tags/tag798.xml"/><Relationship Id="rId56" Type="http://schemas.openxmlformats.org/officeDocument/2006/relationships/tags" Target="../tags/tag797.xml"/><Relationship Id="rId55" Type="http://schemas.openxmlformats.org/officeDocument/2006/relationships/tags" Target="../tags/tag796.xml"/><Relationship Id="rId54" Type="http://schemas.openxmlformats.org/officeDocument/2006/relationships/tags" Target="../tags/tag795.xml"/><Relationship Id="rId53" Type="http://schemas.openxmlformats.org/officeDocument/2006/relationships/tags" Target="../tags/tag794.xml"/><Relationship Id="rId52" Type="http://schemas.openxmlformats.org/officeDocument/2006/relationships/tags" Target="../tags/tag793.xml"/><Relationship Id="rId51" Type="http://schemas.openxmlformats.org/officeDocument/2006/relationships/tags" Target="../tags/tag792.xml"/><Relationship Id="rId50" Type="http://schemas.openxmlformats.org/officeDocument/2006/relationships/tags" Target="../tags/tag791.xml"/><Relationship Id="rId5" Type="http://schemas.openxmlformats.org/officeDocument/2006/relationships/tags" Target="../tags/tag746.xml"/><Relationship Id="rId49" Type="http://schemas.openxmlformats.org/officeDocument/2006/relationships/tags" Target="../tags/tag790.xml"/><Relationship Id="rId48" Type="http://schemas.openxmlformats.org/officeDocument/2006/relationships/tags" Target="../tags/tag789.xml"/><Relationship Id="rId47" Type="http://schemas.openxmlformats.org/officeDocument/2006/relationships/tags" Target="../tags/tag788.xml"/><Relationship Id="rId46" Type="http://schemas.openxmlformats.org/officeDocument/2006/relationships/tags" Target="../tags/tag787.xml"/><Relationship Id="rId45" Type="http://schemas.openxmlformats.org/officeDocument/2006/relationships/tags" Target="../tags/tag786.xml"/><Relationship Id="rId44" Type="http://schemas.openxmlformats.org/officeDocument/2006/relationships/tags" Target="../tags/tag785.xml"/><Relationship Id="rId43" Type="http://schemas.openxmlformats.org/officeDocument/2006/relationships/tags" Target="../tags/tag784.xml"/><Relationship Id="rId42" Type="http://schemas.openxmlformats.org/officeDocument/2006/relationships/tags" Target="../tags/tag783.xml"/><Relationship Id="rId41" Type="http://schemas.openxmlformats.org/officeDocument/2006/relationships/tags" Target="../tags/tag782.xml"/><Relationship Id="rId40" Type="http://schemas.openxmlformats.org/officeDocument/2006/relationships/tags" Target="../tags/tag781.xml"/><Relationship Id="rId4" Type="http://schemas.openxmlformats.org/officeDocument/2006/relationships/tags" Target="../tags/tag745.xml"/><Relationship Id="rId39" Type="http://schemas.openxmlformats.org/officeDocument/2006/relationships/tags" Target="../tags/tag780.xml"/><Relationship Id="rId38" Type="http://schemas.openxmlformats.org/officeDocument/2006/relationships/tags" Target="../tags/tag779.xml"/><Relationship Id="rId37" Type="http://schemas.openxmlformats.org/officeDocument/2006/relationships/tags" Target="../tags/tag778.xml"/><Relationship Id="rId36" Type="http://schemas.openxmlformats.org/officeDocument/2006/relationships/tags" Target="../tags/tag777.xml"/><Relationship Id="rId35" Type="http://schemas.openxmlformats.org/officeDocument/2006/relationships/tags" Target="../tags/tag776.xml"/><Relationship Id="rId34" Type="http://schemas.openxmlformats.org/officeDocument/2006/relationships/tags" Target="../tags/tag775.xml"/><Relationship Id="rId33" Type="http://schemas.openxmlformats.org/officeDocument/2006/relationships/tags" Target="../tags/tag774.xml"/><Relationship Id="rId32" Type="http://schemas.openxmlformats.org/officeDocument/2006/relationships/tags" Target="../tags/tag773.xml"/><Relationship Id="rId31" Type="http://schemas.openxmlformats.org/officeDocument/2006/relationships/tags" Target="../tags/tag772.xml"/><Relationship Id="rId30" Type="http://schemas.openxmlformats.org/officeDocument/2006/relationships/tags" Target="../tags/tag771.xml"/><Relationship Id="rId3" Type="http://schemas.openxmlformats.org/officeDocument/2006/relationships/tags" Target="../tags/tag744.xml"/><Relationship Id="rId29" Type="http://schemas.openxmlformats.org/officeDocument/2006/relationships/tags" Target="../tags/tag770.xml"/><Relationship Id="rId28" Type="http://schemas.openxmlformats.org/officeDocument/2006/relationships/tags" Target="../tags/tag769.xml"/><Relationship Id="rId27" Type="http://schemas.openxmlformats.org/officeDocument/2006/relationships/tags" Target="../tags/tag768.xml"/><Relationship Id="rId26" Type="http://schemas.openxmlformats.org/officeDocument/2006/relationships/tags" Target="../tags/tag767.xml"/><Relationship Id="rId25" Type="http://schemas.openxmlformats.org/officeDocument/2006/relationships/tags" Target="../tags/tag766.xml"/><Relationship Id="rId24" Type="http://schemas.openxmlformats.org/officeDocument/2006/relationships/tags" Target="../tags/tag765.xml"/><Relationship Id="rId23" Type="http://schemas.openxmlformats.org/officeDocument/2006/relationships/tags" Target="../tags/tag764.xml"/><Relationship Id="rId22" Type="http://schemas.openxmlformats.org/officeDocument/2006/relationships/tags" Target="../tags/tag763.xml"/><Relationship Id="rId21" Type="http://schemas.openxmlformats.org/officeDocument/2006/relationships/tags" Target="../tags/tag762.xml"/><Relationship Id="rId20" Type="http://schemas.openxmlformats.org/officeDocument/2006/relationships/tags" Target="../tags/tag761.xml"/><Relationship Id="rId2" Type="http://schemas.openxmlformats.org/officeDocument/2006/relationships/tags" Target="../tags/tag743.xml"/><Relationship Id="rId19" Type="http://schemas.openxmlformats.org/officeDocument/2006/relationships/tags" Target="../tags/tag760.xml"/><Relationship Id="rId181" Type="http://schemas.openxmlformats.org/officeDocument/2006/relationships/slideLayout" Target="../slideLayouts/slideLayout1.xml"/><Relationship Id="rId180" Type="http://schemas.openxmlformats.org/officeDocument/2006/relationships/image" Target="../media/image5.jpeg"/><Relationship Id="rId18" Type="http://schemas.openxmlformats.org/officeDocument/2006/relationships/tags" Target="../tags/tag759.xml"/><Relationship Id="rId179" Type="http://schemas.openxmlformats.org/officeDocument/2006/relationships/tags" Target="../tags/tag920.xml"/><Relationship Id="rId178" Type="http://schemas.openxmlformats.org/officeDocument/2006/relationships/tags" Target="../tags/tag919.xml"/><Relationship Id="rId177" Type="http://schemas.openxmlformats.org/officeDocument/2006/relationships/tags" Target="../tags/tag918.xml"/><Relationship Id="rId176" Type="http://schemas.openxmlformats.org/officeDocument/2006/relationships/tags" Target="../tags/tag917.xml"/><Relationship Id="rId175" Type="http://schemas.openxmlformats.org/officeDocument/2006/relationships/tags" Target="../tags/tag916.xml"/><Relationship Id="rId174" Type="http://schemas.openxmlformats.org/officeDocument/2006/relationships/tags" Target="../tags/tag915.xml"/><Relationship Id="rId173" Type="http://schemas.openxmlformats.org/officeDocument/2006/relationships/tags" Target="../tags/tag914.xml"/><Relationship Id="rId172" Type="http://schemas.openxmlformats.org/officeDocument/2006/relationships/tags" Target="../tags/tag913.xml"/><Relationship Id="rId171" Type="http://schemas.openxmlformats.org/officeDocument/2006/relationships/tags" Target="../tags/tag912.xml"/><Relationship Id="rId170" Type="http://schemas.openxmlformats.org/officeDocument/2006/relationships/tags" Target="../tags/tag911.xml"/><Relationship Id="rId17" Type="http://schemas.openxmlformats.org/officeDocument/2006/relationships/tags" Target="../tags/tag758.xml"/><Relationship Id="rId169" Type="http://schemas.openxmlformats.org/officeDocument/2006/relationships/tags" Target="../tags/tag910.xml"/><Relationship Id="rId168" Type="http://schemas.openxmlformats.org/officeDocument/2006/relationships/tags" Target="../tags/tag909.xml"/><Relationship Id="rId167" Type="http://schemas.openxmlformats.org/officeDocument/2006/relationships/tags" Target="../tags/tag908.xml"/><Relationship Id="rId166" Type="http://schemas.openxmlformats.org/officeDocument/2006/relationships/tags" Target="../tags/tag907.xml"/><Relationship Id="rId165" Type="http://schemas.openxmlformats.org/officeDocument/2006/relationships/tags" Target="../tags/tag906.xml"/><Relationship Id="rId164" Type="http://schemas.openxmlformats.org/officeDocument/2006/relationships/tags" Target="../tags/tag905.xml"/><Relationship Id="rId163" Type="http://schemas.openxmlformats.org/officeDocument/2006/relationships/tags" Target="../tags/tag904.xml"/><Relationship Id="rId162" Type="http://schemas.openxmlformats.org/officeDocument/2006/relationships/tags" Target="../tags/tag903.xml"/><Relationship Id="rId161" Type="http://schemas.openxmlformats.org/officeDocument/2006/relationships/tags" Target="../tags/tag902.xml"/><Relationship Id="rId160" Type="http://schemas.openxmlformats.org/officeDocument/2006/relationships/tags" Target="../tags/tag901.xml"/><Relationship Id="rId16" Type="http://schemas.openxmlformats.org/officeDocument/2006/relationships/tags" Target="../tags/tag757.xml"/><Relationship Id="rId159" Type="http://schemas.openxmlformats.org/officeDocument/2006/relationships/tags" Target="../tags/tag900.xml"/><Relationship Id="rId158" Type="http://schemas.openxmlformats.org/officeDocument/2006/relationships/tags" Target="../tags/tag899.xml"/><Relationship Id="rId157" Type="http://schemas.openxmlformats.org/officeDocument/2006/relationships/tags" Target="../tags/tag898.xml"/><Relationship Id="rId156" Type="http://schemas.openxmlformats.org/officeDocument/2006/relationships/tags" Target="../tags/tag897.xml"/><Relationship Id="rId155" Type="http://schemas.openxmlformats.org/officeDocument/2006/relationships/tags" Target="../tags/tag896.xml"/><Relationship Id="rId154" Type="http://schemas.openxmlformats.org/officeDocument/2006/relationships/tags" Target="../tags/tag895.xml"/><Relationship Id="rId153" Type="http://schemas.openxmlformats.org/officeDocument/2006/relationships/tags" Target="../tags/tag894.xml"/><Relationship Id="rId152" Type="http://schemas.openxmlformats.org/officeDocument/2006/relationships/tags" Target="../tags/tag893.xml"/><Relationship Id="rId151" Type="http://schemas.openxmlformats.org/officeDocument/2006/relationships/tags" Target="../tags/tag892.xml"/><Relationship Id="rId150" Type="http://schemas.openxmlformats.org/officeDocument/2006/relationships/tags" Target="../tags/tag891.xml"/><Relationship Id="rId15" Type="http://schemas.openxmlformats.org/officeDocument/2006/relationships/tags" Target="../tags/tag756.xml"/><Relationship Id="rId149" Type="http://schemas.openxmlformats.org/officeDocument/2006/relationships/tags" Target="../tags/tag890.xml"/><Relationship Id="rId148" Type="http://schemas.openxmlformats.org/officeDocument/2006/relationships/tags" Target="../tags/tag889.xml"/><Relationship Id="rId147" Type="http://schemas.openxmlformats.org/officeDocument/2006/relationships/tags" Target="../tags/tag888.xml"/><Relationship Id="rId146" Type="http://schemas.openxmlformats.org/officeDocument/2006/relationships/tags" Target="../tags/tag887.xml"/><Relationship Id="rId145" Type="http://schemas.openxmlformats.org/officeDocument/2006/relationships/tags" Target="../tags/tag886.xml"/><Relationship Id="rId144" Type="http://schemas.openxmlformats.org/officeDocument/2006/relationships/tags" Target="../tags/tag885.xml"/><Relationship Id="rId143" Type="http://schemas.openxmlformats.org/officeDocument/2006/relationships/tags" Target="../tags/tag884.xml"/><Relationship Id="rId142" Type="http://schemas.openxmlformats.org/officeDocument/2006/relationships/tags" Target="../tags/tag883.xml"/><Relationship Id="rId141" Type="http://schemas.openxmlformats.org/officeDocument/2006/relationships/tags" Target="../tags/tag882.xml"/><Relationship Id="rId140" Type="http://schemas.openxmlformats.org/officeDocument/2006/relationships/tags" Target="../tags/tag881.xml"/><Relationship Id="rId14" Type="http://schemas.openxmlformats.org/officeDocument/2006/relationships/tags" Target="../tags/tag755.xml"/><Relationship Id="rId139" Type="http://schemas.openxmlformats.org/officeDocument/2006/relationships/tags" Target="../tags/tag880.xml"/><Relationship Id="rId138" Type="http://schemas.openxmlformats.org/officeDocument/2006/relationships/tags" Target="../tags/tag879.xml"/><Relationship Id="rId137" Type="http://schemas.openxmlformats.org/officeDocument/2006/relationships/tags" Target="../tags/tag878.xml"/><Relationship Id="rId136" Type="http://schemas.openxmlformats.org/officeDocument/2006/relationships/tags" Target="../tags/tag877.xml"/><Relationship Id="rId135" Type="http://schemas.openxmlformats.org/officeDocument/2006/relationships/tags" Target="../tags/tag876.xml"/><Relationship Id="rId134" Type="http://schemas.openxmlformats.org/officeDocument/2006/relationships/tags" Target="../tags/tag875.xml"/><Relationship Id="rId133" Type="http://schemas.openxmlformats.org/officeDocument/2006/relationships/tags" Target="../tags/tag874.xml"/><Relationship Id="rId132" Type="http://schemas.openxmlformats.org/officeDocument/2006/relationships/tags" Target="../tags/tag873.xml"/><Relationship Id="rId131" Type="http://schemas.openxmlformats.org/officeDocument/2006/relationships/tags" Target="../tags/tag872.xml"/><Relationship Id="rId130" Type="http://schemas.openxmlformats.org/officeDocument/2006/relationships/tags" Target="../tags/tag871.xml"/><Relationship Id="rId13" Type="http://schemas.openxmlformats.org/officeDocument/2006/relationships/tags" Target="../tags/tag754.xml"/><Relationship Id="rId129" Type="http://schemas.openxmlformats.org/officeDocument/2006/relationships/tags" Target="../tags/tag870.xml"/><Relationship Id="rId128" Type="http://schemas.openxmlformats.org/officeDocument/2006/relationships/tags" Target="../tags/tag869.xml"/><Relationship Id="rId127" Type="http://schemas.openxmlformats.org/officeDocument/2006/relationships/tags" Target="../tags/tag868.xml"/><Relationship Id="rId126" Type="http://schemas.openxmlformats.org/officeDocument/2006/relationships/tags" Target="../tags/tag867.xml"/><Relationship Id="rId125" Type="http://schemas.openxmlformats.org/officeDocument/2006/relationships/tags" Target="../tags/tag866.xml"/><Relationship Id="rId124" Type="http://schemas.openxmlformats.org/officeDocument/2006/relationships/tags" Target="../tags/tag865.xml"/><Relationship Id="rId123" Type="http://schemas.openxmlformats.org/officeDocument/2006/relationships/tags" Target="../tags/tag864.xml"/><Relationship Id="rId122" Type="http://schemas.openxmlformats.org/officeDocument/2006/relationships/tags" Target="../tags/tag863.xml"/><Relationship Id="rId121" Type="http://schemas.openxmlformats.org/officeDocument/2006/relationships/tags" Target="../tags/tag862.xml"/><Relationship Id="rId120" Type="http://schemas.openxmlformats.org/officeDocument/2006/relationships/tags" Target="../tags/tag861.xml"/><Relationship Id="rId12" Type="http://schemas.openxmlformats.org/officeDocument/2006/relationships/tags" Target="../tags/tag753.xml"/><Relationship Id="rId119" Type="http://schemas.openxmlformats.org/officeDocument/2006/relationships/tags" Target="../tags/tag860.xml"/><Relationship Id="rId118" Type="http://schemas.openxmlformats.org/officeDocument/2006/relationships/tags" Target="../tags/tag859.xml"/><Relationship Id="rId117" Type="http://schemas.openxmlformats.org/officeDocument/2006/relationships/tags" Target="../tags/tag858.xml"/><Relationship Id="rId116" Type="http://schemas.openxmlformats.org/officeDocument/2006/relationships/tags" Target="../tags/tag857.xml"/><Relationship Id="rId115" Type="http://schemas.openxmlformats.org/officeDocument/2006/relationships/tags" Target="../tags/tag856.xml"/><Relationship Id="rId114" Type="http://schemas.openxmlformats.org/officeDocument/2006/relationships/tags" Target="../tags/tag855.xml"/><Relationship Id="rId113" Type="http://schemas.openxmlformats.org/officeDocument/2006/relationships/tags" Target="../tags/tag854.xml"/><Relationship Id="rId112" Type="http://schemas.openxmlformats.org/officeDocument/2006/relationships/tags" Target="../tags/tag853.xml"/><Relationship Id="rId111" Type="http://schemas.openxmlformats.org/officeDocument/2006/relationships/tags" Target="../tags/tag852.xml"/><Relationship Id="rId110" Type="http://schemas.openxmlformats.org/officeDocument/2006/relationships/tags" Target="../tags/tag851.xml"/><Relationship Id="rId11" Type="http://schemas.openxmlformats.org/officeDocument/2006/relationships/tags" Target="../tags/tag752.xml"/><Relationship Id="rId109" Type="http://schemas.openxmlformats.org/officeDocument/2006/relationships/tags" Target="../tags/tag850.xml"/><Relationship Id="rId108" Type="http://schemas.openxmlformats.org/officeDocument/2006/relationships/tags" Target="../tags/tag849.xml"/><Relationship Id="rId107" Type="http://schemas.openxmlformats.org/officeDocument/2006/relationships/tags" Target="../tags/tag848.xml"/><Relationship Id="rId106" Type="http://schemas.openxmlformats.org/officeDocument/2006/relationships/tags" Target="../tags/tag847.xml"/><Relationship Id="rId105" Type="http://schemas.openxmlformats.org/officeDocument/2006/relationships/tags" Target="../tags/tag846.xml"/><Relationship Id="rId104" Type="http://schemas.openxmlformats.org/officeDocument/2006/relationships/tags" Target="../tags/tag845.xml"/><Relationship Id="rId103" Type="http://schemas.openxmlformats.org/officeDocument/2006/relationships/tags" Target="../tags/tag844.xml"/><Relationship Id="rId102" Type="http://schemas.openxmlformats.org/officeDocument/2006/relationships/tags" Target="../tags/tag843.xml"/><Relationship Id="rId101" Type="http://schemas.openxmlformats.org/officeDocument/2006/relationships/tags" Target="../tags/tag842.xml"/><Relationship Id="rId100" Type="http://schemas.openxmlformats.org/officeDocument/2006/relationships/tags" Target="../tags/tag841.xml"/><Relationship Id="rId10" Type="http://schemas.openxmlformats.org/officeDocument/2006/relationships/tags" Target="../tags/tag751.xml"/><Relationship Id="rId1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16.jpeg"/><Relationship Id="rId2" Type="http://schemas.openxmlformats.org/officeDocument/2006/relationships/tags" Target="../tags/tag921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186.xml"/><Relationship Id="rId6" Type="http://schemas.openxmlformats.org/officeDocument/2006/relationships/tags" Target="../tags/tag185.xml"/><Relationship Id="rId5" Type="http://schemas.openxmlformats.org/officeDocument/2006/relationships/tags" Target="../tags/tag184.xml"/><Relationship Id="rId4" Type="http://schemas.openxmlformats.org/officeDocument/2006/relationships/tags" Target="../tags/tag183.xml"/><Relationship Id="rId3" Type="http://schemas.openxmlformats.org/officeDocument/2006/relationships/tags" Target="../tags/tag182.xml"/><Relationship Id="rId2" Type="http://schemas.openxmlformats.org/officeDocument/2006/relationships/tags" Target="../tags/tag181.xml"/><Relationship Id="rId1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.xml"/><Relationship Id="rId8" Type="http://schemas.openxmlformats.org/officeDocument/2006/relationships/image" Target="../media/image17.jpeg"/><Relationship Id="rId7" Type="http://schemas.openxmlformats.org/officeDocument/2006/relationships/tags" Target="../tags/tag927.xml"/><Relationship Id="rId6" Type="http://schemas.openxmlformats.org/officeDocument/2006/relationships/tags" Target="../tags/tag926.xml"/><Relationship Id="rId5" Type="http://schemas.openxmlformats.org/officeDocument/2006/relationships/tags" Target="../tags/tag925.xml"/><Relationship Id="rId4" Type="http://schemas.openxmlformats.org/officeDocument/2006/relationships/tags" Target="../tags/tag924.xml"/><Relationship Id="rId3" Type="http://schemas.openxmlformats.org/officeDocument/2006/relationships/tags" Target="../tags/tag923.xml"/><Relationship Id="rId2" Type="http://schemas.openxmlformats.org/officeDocument/2006/relationships/tags" Target="../tags/tag922.xml"/><Relationship Id="rId1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18.jpeg"/><Relationship Id="rId3" Type="http://schemas.openxmlformats.org/officeDocument/2006/relationships/tags" Target="../tags/tag929.xml"/><Relationship Id="rId2" Type="http://schemas.openxmlformats.org/officeDocument/2006/relationships/tags" Target="../tags/tag928.xml"/><Relationship Id="rId1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99" Type="http://schemas.openxmlformats.org/officeDocument/2006/relationships/tags" Target="../tags/tag1026.xml"/><Relationship Id="rId98" Type="http://schemas.openxmlformats.org/officeDocument/2006/relationships/tags" Target="../tags/tag1025.xml"/><Relationship Id="rId97" Type="http://schemas.openxmlformats.org/officeDocument/2006/relationships/tags" Target="../tags/tag1024.xml"/><Relationship Id="rId96" Type="http://schemas.openxmlformats.org/officeDocument/2006/relationships/tags" Target="../tags/tag1023.xml"/><Relationship Id="rId95" Type="http://schemas.openxmlformats.org/officeDocument/2006/relationships/tags" Target="../tags/tag1022.xml"/><Relationship Id="rId94" Type="http://schemas.openxmlformats.org/officeDocument/2006/relationships/tags" Target="../tags/tag1021.xml"/><Relationship Id="rId93" Type="http://schemas.openxmlformats.org/officeDocument/2006/relationships/tags" Target="../tags/tag1020.xml"/><Relationship Id="rId92" Type="http://schemas.openxmlformats.org/officeDocument/2006/relationships/tags" Target="../tags/tag1019.xml"/><Relationship Id="rId91" Type="http://schemas.openxmlformats.org/officeDocument/2006/relationships/tags" Target="../tags/tag1018.xml"/><Relationship Id="rId90" Type="http://schemas.openxmlformats.org/officeDocument/2006/relationships/tags" Target="../tags/tag1017.xml"/><Relationship Id="rId9" Type="http://schemas.openxmlformats.org/officeDocument/2006/relationships/tags" Target="../tags/tag936.xml"/><Relationship Id="rId89" Type="http://schemas.openxmlformats.org/officeDocument/2006/relationships/tags" Target="../tags/tag1016.xml"/><Relationship Id="rId88" Type="http://schemas.openxmlformats.org/officeDocument/2006/relationships/tags" Target="../tags/tag1015.xml"/><Relationship Id="rId87" Type="http://schemas.openxmlformats.org/officeDocument/2006/relationships/tags" Target="../tags/tag1014.xml"/><Relationship Id="rId86" Type="http://schemas.openxmlformats.org/officeDocument/2006/relationships/tags" Target="../tags/tag1013.xml"/><Relationship Id="rId85" Type="http://schemas.openxmlformats.org/officeDocument/2006/relationships/tags" Target="../tags/tag1012.xml"/><Relationship Id="rId84" Type="http://schemas.openxmlformats.org/officeDocument/2006/relationships/tags" Target="../tags/tag1011.xml"/><Relationship Id="rId83" Type="http://schemas.openxmlformats.org/officeDocument/2006/relationships/tags" Target="../tags/tag1010.xml"/><Relationship Id="rId82" Type="http://schemas.openxmlformats.org/officeDocument/2006/relationships/tags" Target="../tags/tag1009.xml"/><Relationship Id="rId81" Type="http://schemas.openxmlformats.org/officeDocument/2006/relationships/tags" Target="../tags/tag1008.xml"/><Relationship Id="rId80" Type="http://schemas.openxmlformats.org/officeDocument/2006/relationships/tags" Target="../tags/tag1007.xml"/><Relationship Id="rId8" Type="http://schemas.openxmlformats.org/officeDocument/2006/relationships/tags" Target="../tags/tag935.xml"/><Relationship Id="rId79" Type="http://schemas.openxmlformats.org/officeDocument/2006/relationships/tags" Target="../tags/tag1006.xml"/><Relationship Id="rId78" Type="http://schemas.openxmlformats.org/officeDocument/2006/relationships/tags" Target="../tags/tag1005.xml"/><Relationship Id="rId77" Type="http://schemas.openxmlformats.org/officeDocument/2006/relationships/tags" Target="../tags/tag1004.xml"/><Relationship Id="rId76" Type="http://schemas.openxmlformats.org/officeDocument/2006/relationships/tags" Target="../tags/tag1003.xml"/><Relationship Id="rId75" Type="http://schemas.openxmlformats.org/officeDocument/2006/relationships/tags" Target="../tags/tag1002.xml"/><Relationship Id="rId74" Type="http://schemas.openxmlformats.org/officeDocument/2006/relationships/tags" Target="../tags/tag1001.xml"/><Relationship Id="rId73" Type="http://schemas.openxmlformats.org/officeDocument/2006/relationships/tags" Target="../tags/tag1000.xml"/><Relationship Id="rId72" Type="http://schemas.openxmlformats.org/officeDocument/2006/relationships/tags" Target="../tags/tag999.xml"/><Relationship Id="rId71" Type="http://schemas.openxmlformats.org/officeDocument/2006/relationships/tags" Target="../tags/tag998.xml"/><Relationship Id="rId70" Type="http://schemas.openxmlformats.org/officeDocument/2006/relationships/tags" Target="../tags/tag997.xml"/><Relationship Id="rId7" Type="http://schemas.openxmlformats.org/officeDocument/2006/relationships/tags" Target="../tags/tag934.xml"/><Relationship Id="rId69" Type="http://schemas.openxmlformats.org/officeDocument/2006/relationships/tags" Target="../tags/tag996.xml"/><Relationship Id="rId68" Type="http://schemas.openxmlformats.org/officeDocument/2006/relationships/tags" Target="../tags/tag995.xml"/><Relationship Id="rId67" Type="http://schemas.openxmlformats.org/officeDocument/2006/relationships/tags" Target="../tags/tag994.xml"/><Relationship Id="rId66" Type="http://schemas.openxmlformats.org/officeDocument/2006/relationships/tags" Target="../tags/tag993.xml"/><Relationship Id="rId65" Type="http://schemas.openxmlformats.org/officeDocument/2006/relationships/tags" Target="../tags/tag992.xml"/><Relationship Id="rId64" Type="http://schemas.openxmlformats.org/officeDocument/2006/relationships/tags" Target="../tags/tag991.xml"/><Relationship Id="rId63" Type="http://schemas.openxmlformats.org/officeDocument/2006/relationships/tags" Target="../tags/tag990.xml"/><Relationship Id="rId62" Type="http://schemas.openxmlformats.org/officeDocument/2006/relationships/tags" Target="../tags/tag989.xml"/><Relationship Id="rId61" Type="http://schemas.openxmlformats.org/officeDocument/2006/relationships/tags" Target="../tags/tag988.xml"/><Relationship Id="rId60" Type="http://schemas.openxmlformats.org/officeDocument/2006/relationships/tags" Target="../tags/tag987.xml"/><Relationship Id="rId6" Type="http://schemas.openxmlformats.org/officeDocument/2006/relationships/tags" Target="../tags/tag933.xml"/><Relationship Id="rId59" Type="http://schemas.openxmlformats.org/officeDocument/2006/relationships/tags" Target="../tags/tag986.xml"/><Relationship Id="rId58" Type="http://schemas.openxmlformats.org/officeDocument/2006/relationships/tags" Target="../tags/tag985.xml"/><Relationship Id="rId57" Type="http://schemas.openxmlformats.org/officeDocument/2006/relationships/tags" Target="../tags/tag984.xml"/><Relationship Id="rId56" Type="http://schemas.openxmlformats.org/officeDocument/2006/relationships/tags" Target="../tags/tag983.xml"/><Relationship Id="rId55" Type="http://schemas.openxmlformats.org/officeDocument/2006/relationships/tags" Target="../tags/tag982.xml"/><Relationship Id="rId54" Type="http://schemas.openxmlformats.org/officeDocument/2006/relationships/tags" Target="../tags/tag981.xml"/><Relationship Id="rId53" Type="http://schemas.openxmlformats.org/officeDocument/2006/relationships/tags" Target="../tags/tag980.xml"/><Relationship Id="rId52" Type="http://schemas.openxmlformats.org/officeDocument/2006/relationships/tags" Target="../tags/tag979.xml"/><Relationship Id="rId51" Type="http://schemas.openxmlformats.org/officeDocument/2006/relationships/tags" Target="../tags/tag978.xml"/><Relationship Id="rId50" Type="http://schemas.openxmlformats.org/officeDocument/2006/relationships/tags" Target="../tags/tag977.xml"/><Relationship Id="rId5" Type="http://schemas.openxmlformats.org/officeDocument/2006/relationships/tags" Target="../tags/tag932.xml"/><Relationship Id="rId49" Type="http://schemas.openxmlformats.org/officeDocument/2006/relationships/tags" Target="../tags/tag976.xml"/><Relationship Id="rId48" Type="http://schemas.openxmlformats.org/officeDocument/2006/relationships/tags" Target="../tags/tag975.xml"/><Relationship Id="rId47" Type="http://schemas.openxmlformats.org/officeDocument/2006/relationships/tags" Target="../tags/tag974.xml"/><Relationship Id="rId46" Type="http://schemas.openxmlformats.org/officeDocument/2006/relationships/tags" Target="../tags/tag973.xml"/><Relationship Id="rId45" Type="http://schemas.openxmlformats.org/officeDocument/2006/relationships/tags" Target="../tags/tag972.xml"/><Relationship Id="rId44" Type="http://schemas.openxmlformats.org/officeDocument/2006/relationships/tags" Target="../tags/tag971.xml"/><Relationship Id="rId43" Type="http://schemas.openxmlformats.org/officeDocument/2006/relationships/tags" Target="../tags/tag970.xml"/><Relationship Id="rId42" Type="http://schemas.openxmlformats.org/officeDocument/2006/relationships/tags" Target="../tags/tag969.xml"/><Relationship Id="rId41" Type="http://schemas.openxmlformats.org/officeDocument/2006/relationships/tags" Target="../tags/tag968.xml"/><Relationship Id="rId40" Type="http://schemas.openxmlformats.org/officeDocument/2006/relationships/tags" Target="../tags/tag967.xml"/><Relationship Id="rId4" Type="http://schemas.openxmlformats.org/officeDocument/2006/relationships/tags" Target="../tags/tag931.xml"/><Relationship Id="rId39" Type="http://schemas.openxmlformats.org/officeDocument/2006/relationships/tags" Target="../tags/tag966.xml"/><Relationship Id="rId38" Type="http://schemas.openxmlformats.org/officeDocument/2006/relationships/tags" Target="../tags/tag965.xml"/><Relationship Id="rId37" Type="http://schemas.openxmlformats.org/officeDocument/2006/relationships/tags" Target="../tags/tag964.xml"/><Relationship Id="rId36" Type="http://schemas.openxmlformats.org/officeDocument/2006/relationships/tags" Target="../tags/tag963.xml"/><Relationship Id="rId35" Type="http://schemas.openxmlformats.org/officeDocument/2006/relationships/tags" Target="../tags/tag962.xml"/><Relationship Id="rId34" Type="http://schemas.openxmlformats.org/officeDocument/2006/relationships/tags" Target="../tags/tag961.xml"/><Relationship Id="rId33" Type="http://schemas.openxmlformats.org/officeDocument/2006/relationships/tags" Target="../tags/tag960.xml"/><Relationship Id="rId32" Type="http://schemas.openxmlformats.org/officeDocument/2006/relationships/tags" Target="../tags/tag959.xml"/><Relationship Id="rId31" Type="http://schemas.openxmlformats.org/officeDocument/2006/relationships/tags" Target="../tags/tag958.xml"/><Relationship Id="rId30" Type="http://schemas.openxmlformats.org/officeDocument/2006/relationships/tags" Target="../tags/tag957.xml"/><Relationship Id="rId3" Type="http://schemas.openxmlformats.org/officeDocument/2006/relationships/image" Target="../media/image3.jpeg"/><Relationship Id="rId29" Type="http://schemas.openxmlformats.org/officeDocument/2006/relationships/tags" Target="../tags/tag956.xml"/><Relationship Id="rId28" Type="http://schemas.openxmlformats.org/officeDocument/2006/relationships/tags" Target="../tags/tag955.xml"/><Relationship Id="rId27" Type="http://schemas.openxmlformats.org/officeDocument/2006/relationships/tags" Target="../tags/tag954.xml"/><Relationship Id="rId26" Type="http://schemas.openxmlformats.org/officeDocument/2006/relationships/tags" Target="../tags/tag953.xml"/><Relationship Id="rId25" Type="http://schemas.openxmlformats.org/officeDocument/2006/relationships/tags" Target="../tags/tag952.xml"/><Relationship Id="rId24" Type="http://schemas.openxmlformats.org/officeDocument/2006/relationships/tags" Target="../tags/tag951.xml"/><Relationship Id="rId23" Type="http://schemas.openxmlformats.org/officeDocument/2006/relationships/tags" Target="../tags/tag950.xml"/><Relationship Id="rId22" Type="http://schemas.openxmlformats.org/officeDocument/2006/relationships/tags" Target="../tags/tag949.xml"/><Relationship Id="rId21" Type="http://schemas.openxmlformats.org/officeDocument/2006/relationships/tags" Target="../tags/tag948.xml"/><Relationship Id="rId20" Type="http://schemas.openxmlformats.org/officeDocument/2006/relationships/tags" Target="../tags/tag947.xml"/><Relationship Id="rId2" Type="http://schemas.openxmlformats.org/officeDocument/2006/relationships/tags" Target="../tags/tag930.xml"/><Relationship Id="rId19" Type="http://schemas.openxmlformats.org/officeDocument/2006/relationships/tags" Target="../tags/tag946.xml"/><Relationship Id="rId183" Type="http://schemas.openxmlformats.org/officeDocument/2006/relationships/slideLayout" Target="../slideLayouts/slideLayout1.xml"/><Relationship Id="rId182" Type="http://schemas.openxmlformats.org/officeDocument/2006/relationships/tags" Target="../tags/tag1109.xml"/><Relationship Id="rId181" Type="http://schemas.openxmlformats.org/officeDocument/2006/relationships/tags" Target="../tags/tag1108.xml"/><Relationship Id="rId180" Type="http://schemas.openxmlformats.org/officeDocument/2006/relationships/tags" Target="../tags/tag1107.xml"/><Relationship Id="rId18" Type="http://schemas.openxmlformats.org/officeDocument/2006/relationships/tags" Target="../tags/tag945.xml"/><Relationship Id="rId179" Type="http://schemas.openxmlformats.org/officeDocument/2006/relationships/tags" Target="../tags/tag1106.xml"/><Relationship Id="rId178" Type="http://schemas.openxmlformats.org/officeDocument/2006/relationships/tags" Target="../tags/tag1105.xml"/><Relationship Id="rId177" Type="http://schemas.openxmlformats.org/officeDocument/2006/relationships/tags" Target="../tags/tag1104.xml"/><Relationship Id="rId176" Type="http://schemas.openxmlformats.org/officeDocument/2006/relationships/tags" Target="../tags/tag1103.xml"/><Relationship Id="rId175" Type="http://schemas.openxmlformats.org/officeDocument/2006/relationships/tags" Target="../tags/tag1102.xml"/><Relationship Id="rId174" Type="http://schemas.openxmlformats.org/officeDocument/2006/relationships/tags" Target="../tags/tag1101.xml"/><Relationship Id="rId173" Type="http://schemas.openxmlformats.org/officeDocument/2006/relationships/tags" Target="../tags/tag1100.xml"/><Relationship Id="rId172" Type="http://schemas.openxmlformats.org/officeDocument/2006/relationships/tags" Target="../tags/tag1099.xml"/><Relationship Id="rId171" Type="http://schemas.openxmlformats.org/officeDocument/2006/relationships/tags" Target="../tags/tag1098.xml"/><Relationship Id="rId170" Type="http://schemas.openxmlformats.org/officeDocument/2006/relationships/tags" Target="../tags/tag1097.xml"/><Relationship Id="rId17" Type="http://schemas.openxmlformats.org/officeDocument/2006/relationships/tags" Target="../tags/tag944.xml"/><Relationship Id="rId169" Type="http://schemas.openxmlformats.org/officeDocument/2006/relationships/tags" Target="../tags/tag1096.xml"/><Relationship Id="rId168" Type="http://schemas.openxmlformats.org/officeDocument/2006/relationships/tags" Target="../tags/tag1095.xml"/><Relationship Id="rId167" Type="http://schemas.openxmlformats.org/officeDocument/2006/relationships/tags" Target="../tags/tag1094.xml"/><Relationship Id="rId166" Type="http://schemas.openxmlformats.org/officeDocument/2006/relationships/tags" Target="../tags/tag1093.xml"/><Relationship Id="rId165" Type="http://schemas.openxmlformats.org/officeDocument/2006/relationships/tags" Target="../tags/tag1092.xml"/><Relationship Id="rId164" Type="http://schemas.openxmlformats.org/officeDocument/2006/relationships/tags" Target="../tags/tag1091.xml"/><Relationship Id="rId163" Type="http://schemas.openxmlformats.org/officeDocument/2006/relationships/tags" Target="../tags/tag1090.xml"/><Relationship Id="rId162" Type="http://schemas.openxmlformats.org/officeDocument/2006/relationships/tags" Target="../tags/tag1089.xml"/><Relationship Id="rId161" Type="http://schemas.openxmlformats.org/officeDocument/2006/relationships/tags" Target="../tags/tag1088.xml"/><Relationship Id="rId160" Type="http://schemas.openxmlformats.org/officeDocument/2006/relationships/tags" Target="../tags/tag1087.xml"/><Relationship Id="rId16" Type="http://schemas.openxmlformats.org/officeDocument/2006/relationships/tags" Target="../tags/tag943.xml"/><Relationship Id="rId159" Type="http://schemas.openxmlformats.org/officeDocument/2006/relationships/tags" Target="../tags/tag1086.xml"/><Relationship Id="rId158" Type="http://schemas.openxmlformats.org/officeDocument/2006/relationships/tags" Target="../tags/tag1085.xml"/><Relationship Id="rId157" Type="http://schemas.openxmlformats.org/officeDocument/2006/relationships/tags" Target="../tags/tag1084.xml"/><Relationship Id="rId156" Type="http://schemas.openxmlformats.org/officeDocument/2006/relationships/tags" Target="../tags/tag1083.xml"/><Relationship Id="rId155" Type="http://schemas.openxmlformats.org/officeDocument/2006/relationships/tags" Target="../tags/tag1082.xml"/><Relationship Id="rId154" Type="http://schemas.openxmlformats.org/officeDocument/2006/relationships/tags" Target="../tags/tag1081.xml"/><Relationship Id="rId153" Type="http://schemas.openxmlformats.org/officeDocument/2006/relationships/tags" Target="../tags/tag1080.xml"/><Relationship Id="rId152" Type="http://schemas.openxmlformats.org/officeDocument/2006/relationships/tags" Target="../tags/tag1079.xml"/><Relationship Id="rId151" Type="http://schemas.openxmlformats.org/officeDocument/2006/relationships/tags" Target="../tags/tag1078.xml"/><Relationship Id="rId150" Type="http://schemas.openxmlformats.org/officeDocument/2006/relationships/tags" Target="../tags/tag1077.xml"/><Relationship Id="rId15" Type="http://schemas.openxmlformats.org/officeDocument/2006/relationships/tags" Target="../tags/tag942.xml"/><Relationship Id="rId149" Type="http://schemas.openxmlformats.org/officeDocument/2006/relationships/tags" Target="../tags/tag1076.xml"/><Relationship Id="rId148" Type="http://schemas.openxmlformats.org/officeDocument/2006/relationships/tags" Target="../tags/tag1075.xml"/><Relationship Id="rId147" Type="http://schemas.openxmlformats.org/officeDocument/2006/relationships/tags" Target="../tags/tag1074.xml"/><Relationship Id="rId146" Type="http://schemas.openxmlformats.org/officeDocument/2006/relationships/tags" Target="../tags/tag1073.xml"/><Relationship Id="rId145" Type="http://schemas.openxmlformats.org/officeDocument/2006/relationships/tags" Target="../tags/tag1072.xml"/><Relationship Id="rId144" Type="http://schemas.openxmlformats.org/officeDocument/2006/relationships/tags" Target="../tags/tag1071.xml"/><Relationship Id="rId143" Type="http://schemas.openxmlformats.org/officeDocument/2006/relationships/tags" Target="../tags/tag1070.xml"/><Relationship Id="rId142" Type="http://schemas.openxmlformats.org/officeDocument/2006/relationships/tags" Target="../tags/tag1069.xml"/><Relationship Id="rId141" Type="http://schemas.openxmlformats.org/officeDocument/2006/relationships/tags" Target="../tags/tag1068.xml"/><Relationship Id="rId140" Type="http://schemas.openxmlformats.org/officeDocument/2006/relationships/tags" Target="../tags/tag1067.xml"/><Relationship Id="rId14" Type="http://schemas.openxmlformats.org/officeDocument/2006/relationships/tags" Target="../tags/tag941.xml"/><Relationship Id="rId139" Type="http://schemas.openxmlformats.org/officeDocument/2006/relationships/tags" Target="../tags/tag1066.xml"/><Relationship Id="rId138" Type="http://schemas.openxmlformats.org/officeDocument/2006/relationships/tags" Target="../tags/tag1065.xml"/><Relationship Id="rId137" Type="http://schemas.openxmlformats.org/officeDocument/2006/relationships/tags" Target="../tags/tag1064.xml"/><Relationship Id="rId136" Type="http://schemas.openxmlformats.org/officeDocument/2006/relationships/tags" Target="../tags/tag1063.xml"/><Relationship Id="rId135" Type="http://schemas.openxmlformats.org/officeDocument/2006/relationships/tags" Target="../tags/tag1062.xml"/><Relationship Id="rId134" Type="http://schemas.openxmlformats.org/officeDocument/2006/relationships/tags" Target="../tags/tag1061.xml"/><Relationship Id="rId133" Type="http://schemas.openxmlformats.org/officeDocument/2006/relationships/tags" Target="../tags/tag1060.xml"/><Relationship Id="rId132" Type="http://schemas.openxmlformats.org/officeDocument/2006/relationships/tags" Target="../tags/tag1059.xml"/><Relationship Id="rId131" Type="http://schemas.openxmlformats.org/officeDocument/2006/relationships/tags" Target="../tags/tag1058.xml"/><Relationship Id="rId130" Type="http://schemas.openxmlformats.org/officeDocument/2006/relationships/tags" Target="../tags/tag1057.xml"/><Relationship Id="rId13" Type="http://schemas.openxmlformats.org/officeDocument/2006/relationships/tags" Target="../tags/tag940.xml"/><Relationship Id="rId129" Type="http://schemas.openxmlformats.org/officeDocument/2006/relationships/tags" Target="../tags/tag1056.xml"/><Relationship Id="rId128" Type="http://schemas.openxmlformats.org/officeDocument/2006/relationships/tags" Target="../tags/tag1055.xml"/><Relationship Id="rId127" Type="http://schemas.openxmlformats.org/officeDocument/2006/relationships/tags" Target="../tags/tag1054.xml"/><Relationship Id="rId126" Type="http://schemas.openxmlformats.org/officeDocument/2006/relationships/tags" Target="../tags/tag1053.xml"/><Relationship Id="rId125" Type="http://schemas.openxmlformats.org/officeDocument/2006/relationships/tags" Target="../tags/tag1052.xml"/><Relationship Id="rId124" Type="http://schemas.openxmlformats.org/officeDocument/2006/relationships/tags" Target="../tags/tag1051.xml"/><Relationship Id="rId123" Type="http://schemas.openxmlformats.org/officeDocument/2006/relationships/tags" Target="../tags/tag1050.xml"/><Relationship Id="rId122" Type="http://schemas.openxmlformats.org/officeDocument/2006/relationships/tags" Target="../tags/tag1049.xml"/><Relationship Id="rId121" Type="http://schemas.openxmlformats.org/officeDocument/2006/relationships/tags" Target="../tags/tag1048.xml"/><Relationship Id="rId120" Type="http://schemas.openxmlformats.org/officeDocument/2006/relationships/tags" Target="../tags/tag1047.xml"/><Relationship Id="rId12" Type="http://schemas.openxmlformats.org/officeDocument/2006/relationships/tags" Target="../tags/tag939.xml"/><Relationship Id="rId119" Type="http://schemas.openxmlformats.org/officeDocument/2006/relationships/tags" Target="../tags/tag1046.xml"/><Relationship Id="rId118" Type="http://schemas.openxmlformats.org/officeDocument/2006/relationships/tags" Target="../tags/tag1045.xml"/><Relationship Id="rId117" Type="http://schemas.openxmlformats.org/officeDocument/2006/relationships/tags" Target="../tags/tag1044.xml"/><Relationship Id="rId116" Type="http://schemas.openxmlformats.org/officeDocument/2006/relationships/tags" Target="../tags/tag1043.xml"/><Relationship Id="rId115" Type="http://schemas.openxmlformats.org/officeDocument/2006/relationships/tags" Target="../tags/tag1042.xml"/><Relationship Id="rId114" Type="http://schemas.openxmlformats.org/officeDocument/2006/relationships/tags" Target="../tags/tag1041.xml"/><Relationship Id="rId113" Type="http://schemas.openxmlformats.org/officeDocument/2006/relationships/tags" Target="../tags/tag1040.xml"/><Relationship Id="rId112" Type="http://schemas.openxmlformats.org/officeDocument/2006/relationships/tags" Target="../tags/tag1039.xml"/><Relationship Id="rId111" Type="http://schemas.openxmlformats.org/officeDocument/2006/relationships/tags" Target="../tags/tag1038.xml"/><Relationship Id="rId110" Type="http://schemas.openxmlformats.org/officeDocument/2006/relationships/tags" Target="../tags/tag1037.xml"/><Relationship Id="rId11" Type="http://schemas.openxmlformats.org/officeDocument/2006/relationships/tags" Target="../tags/tag938.xml"/><Relationship Id="rId109" Type="http://schemas.openxmlformats.org/officeDocument/2006/relationships/tags" Target="../tags/tag1036.xml"/><Relationship Id="rId108" Type="http://schemas.openxmlformats.org/officeDocument/2006/relationships/tags" Target="../tags/tag1035.xml"/><Relationship Id="rId107" Type="http://schemas.openxmlformats.org/officeDocument/2006/relationships/tags" Target="../tags/tag1034.xml"/><Relationship Id="rId106" Type="http://schemas.openxmlformats.org/officeDocument/2006/relationships/tags" Target="../tags/tag1033.xml"/><Relationship Id="rId105" Type="http://schemas.openxmlformats.org/officeDocument/2006/relationships/tags" Target="../tags/tag1032.xml"/><Relationship Id="rId104" Type="http://schemas.openxmlformats.org/officeDocument/2006/relationships/tags" Target="../tags/tag1031.xml"/><Relationship Id="rId103" Type="http://schemas.openxmlformats.org/officeDocument/2006/relationships/tags" Target="../tags/tag1030.xml"/><Relationship Id="rId102" Type="http://schemas.openxmlformats.org/officeDocument/2006/relationships/tags" Target="../tags/tag1029.xml"/><Relationship Id="rId101" Type="http://schemas.openxmlformats.org/officeDocument/2006/relationships/tags" Target="../tags/tag1028.xml"/><Relationship Id="rId100" Type="http://schemas.openxmlformats.org/officeDocument/2006/relationships/tags" Target="../tags/tag1027.xml"/><Relationship Id="rId10" Type="http://schemas.openxmlformats.org/officeDocument/2006/relationships/tags" Target="../tags/tag937.xml"/><Relationship Id="rId1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8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99" Type="http://schemas.openxmlformats.org/officeDocument/2006/relationships/tags" Target="../tags/tag283.xml"/><Relationship Id="rId98" Type="http://schemas.openxmlformats.org/officeDocument/2006/relationships/tags" Target="../tags/tag282.xml"/><Relationship Id="rId97" Type="http://schemas.openxmlformats.org/officeDocument/2006/relationships/tags" Target="../tags/tag281.xml"/><Relationship Id="rId96" Type="http://schemas.openxmlformats.org/officeDocument/2006/relationships/tags" Target="../tags/tag280.xml"/><Relationship Id="rId95" Type="http://schemas.openxmlformats.org/officeDocument/2006/relationships/tags" Target="../tags/tag279.xml"/><Relationship Id="rId94" Type="http://schemas.openxmlformats.org/officeDocument/2006/relationships/tags" Target="../tags/tag278.xml"/><Relationship Id="rId93" Type="http://schemas.openxmlformats.org/officeDocument/2006/relationships/tags" Target="../tags/tag277.xml"/><Relationship Id="rId92" Type="http://schemas.openxmlformats.org/officeDocument/2006/relationships/tags" Target="../tags/tag276.xml"/><Relationship Id="rId91" Type="http://schemas.openxmlformats.org/officeDocument/2006/relationships/tags" Target="../tags/tag275.xml"/><Relationship Id="rId90" Type="http://schemas.openxmlformats.org/officeDocument/2006/relationships/tags" Target="../tags/tag274.xml"/><Relationship Id="rId9" Type="http://schemas.openxmlformats.org/officeDocument/2006/relationships/tags" Target="../tags/tag193.xml"/><Relationship Id="rId89" Type="http://schemas.openxmlformats.org/officeDocument/2006/relationships/tags" Target="../tags/tag273.xml"/><Relationship Id="rId88" Type="http://schemas.openxmlformats.org/officeDocument/2006/relationships/tags" Target="../tags/tag272.xml"/><Relationship Id="rId87" Type="http://schemas.openxmlformats.org/officeDocument/2006/relationships/tags" Target="../tags/tag271.xml"/><Relationship Id="rId86" Type="http://schemas.openxmlformats.org/officeDocument/2006/relationships/tags" Target="../tags/tag270.xml"/><Relationship Id="rId85" Type="http://schemas.openxmlformats.org/officeDocument/2006/relationships/tags" Target="../tags/tag269.xml"/><Relationship Id="rId84" Type="http://schemas.openxmlformats.org/officeDocument/2006/relationships/tags" Target="../tags/tag268.xml"/><Relationship Id="rId83" Type="http://schemas.openxmlformats.org/officeDocument/2006/relationships/tags" Target="../tags/tag267.xml"/><Relationship Id="rId82" Type="http://schemas.openxmlformats.org/officeDocument/2006/relationships/tags" Target="../tags/tag266.xml"/><Relationship Id="rId81" Type="http://schemas.openxmlformats.org/officeDocument/2006/relationships/tags" Target="../tags/tag265.xml"/><Relationship Id="rId80" Type="http://schemas.openxmlformats.org/officeDocument/2006/relationships/tags" Target="../tags/tag264.xml"/><Relationship Id="rId8" Type="http://schemas.openxmlformats.org/officeDocument/2006/relationships/tags" Target="../tags/tag192.xml"/><Relationship Id="rId79" Type="http://schemas.openxmlformats.org/officeDocument/2006/relationships/tags" Target="../tags/tag263.xml"/><Relationship Id="rId78" Type="http://schemas.openxmlformats.org/officeDocument/2006/relationships/tags" Target="../tags/tag262.xml"/><Relationship Id="rId77" Type="http://schemas.openxmlformats.org/officeDocument/2006/relationships/tags" Target="../tags/tag261.xml"/><Relationship Id="rId76" Type="http://schemas.openxmlformats.org/officeDocument/2006/relationships/tags" Target="../tags/tag260.xml"/><Relationship Id="rId75" Type="http://schemas.openxmlformats.org/officeDocument/2006/relationships/tags" Target="../tags/tag259.xml"/><Relationship Id="rId74" Type="http://schemas.openxmlformats.org/officeDocument/2006/relationships/tags" Target="../tags/tag258.xml"/><Relationship Id="rId73" Type="http://schemas.openxmlformats.org/officeDocument/2006/relationships/tags" Target="../tags/tag257.xml"/><Relationship Id="rId72" Type="http://schemas.openxmlformats.org/officeDocument/2006/relationships/tags" Target="../tags/tag256.xml"/><Relationship Id="rId71" Type="http://schemas.openxmlformats.org/officeDocument/2006/relationships/tags" Target="../tags/tag255.xml"/><Relationship Id="rId70" Type="http://schemas.openxmlformats.org/officeDocument/2006/relationships/tags" Target="../tags/tag254.xml"/><Relationship Id="rId7" Type="http://schemas.openxmlformats.org/officeDocument/2006/relationships/tags" Target="../tags/tag191.xml"/><Relationship Id="rId69" Type="http://schemas.openxmlformats.org/officeDocument/2006/relationships/tags" Target="../tags/tag253.xml"/><Relationship Id="rId68" Type="http://schemas.openxmlformats.org/officeDocument/2006/relationships/tags" Target="../tags/tag252.xml"/><Relationship Id="rId67" Type="http://schemas.openxmlformats.org/officeDocument/2006/relationships/tags" Target="../tags/tag251.xml"/><Relationship Id="rId66" Type="http://schemas.openxmlformats.org/officeDocument/2006/relationships/tags" Target="../tags/tag250.xml"/><Relationship Id="rId65" Type="http://schemas.openxmlformats.org/officeDocument/2006/relationships/tags" Target="../tags/tag249.xml"/><Relationship Id="rId64" Type="http://schemas.openxmlformats.org/officeDocument/2006/relationships/tags" Target="../tags/tag248.xml"/><Relationship Id="rId63" Type="http://schemas.openxmlformats.org/officeDocument/2006/relationships/tags" Target="../tags/tag247.xml"/><Relationship Id="rId62" Type="http://schemas.openxmlformats.org/officeDocument/2006/relationships/tags" Target="../tags/tag246.xml"/><Relationship Id="rId61" Type="http://schemas.openxmlformats.org/officeDocument/2006/relationships/tags" Target="../tags/tag245.xml"/><Relationship Id="rId60" Type="http://schemas.openxmlformats.org/officeDocument/2006/relationships/tags" Target="../tags/tag244.xml"/><Relationship Id="rId6" Type="http://schemas.openxmlformats.org/officeDocument/2006/relationships/tags" Target="../tags/tag190.xml"/><Relationship Id="rId59" Type="http://schemas.openxmlformats.org/officeDocument/2006/relationships/tags" Target="../tags/tag243.xml"/><Relationship Id="rId58" Type="http://schemas.openxmlformats.org/officeDocument/2006/relationships/tags" Target="../tags/tag242.xml"/><Relationship Id="rId57" Type="http://schemas.openxmlformats.org/officeDocument/2006/relationships/tags" Target="../tags/tag241.xml"/><Relationship Id="rId56" Type="http://schemas.openxmlformats.org/officeDocument/2006/relationships/tags" Target="../tags/tag240.xml"/><Relationship Id="rId55" Type="http://schemas.openxmlformats.org/officeDocument/2006/relationships/tags" Target="../tags/tag239.xml"/><Relationship Id="rId54" Type="http://schemas.openxmlformats.org/officeDocument/2006/relationships/tags" Target="../tags/tag238.xml"/><Relationship Id="rId53" Type="http://schemas.openxmlformats.org/officeDocument/2006/relationships/tags" Target="../tags/tag237.xml"/><Relationship Id="rId52" Type="http://schemas.openxmlformats.org/officeDocument/2006/relationships/tags" Target="../tags/tag236.xml"/><Relationship Id="rId51" Type="http://schemas.openxmlformats.org/officeDocument/2006/relationships/tags" Target="../tags/tag235.xml"/><Relationship Id="rId50" Type="http://schemas.openxmlformats.org/officeDocument/2006/relationships/tags" Target="../tags/tag234.xml"/><Relationship Id="rId5" Type="http://schemas.openxmlformats.org/officeDocument/2006/relationships/tags" Target="../tags/tag189.xml"/><Relationship Id="rId49" Type="http://schemas.openxmlformats.org/officeDocument/2006/relationships/tags" Target="../tags/tag233.xml"/><Relationship Id="rId48" Type="http://schemas.openxmlformats.org/officeDocument/2006/relationships/tags" Target="../tags/tag232.xml"/><Relationship Id="rId47" Type="http://schemas.openxmlformats.org/officeDocument/2006/relationships/tags" Target="../tags/tag231.xml"/><Relationship Id="rId46" Type="http://schemas.openxmlformats.org/officeDocument/2006/relationships/tags" Target="../tags/tag230.xml"/><Relationship Id="rId45" Type="http://schemas.openxmlformats.org/officeDocument/2006/relationships/tags" Target="../tags/tag229.xml"/><Relationship Id="rId44" Type="http://schemas.openxmlformats.org/officeDocument/2006/relationships/tags" Target="../tags/tag228.xml"/><Relationship Id="rId43" Type="http://schemas.openxmlformats.org/officeDocument/2006/relationships/tags" Target="../tags/tag227.xml"/><Relationship Id="rId42" Type="http://schemas.openxmlformats.org/officeDocument/2006/relationships/tags" Target="../tags/tag226.xml"/><Relationship Id="rId41" Type="http://schemas.openxmlformats.org/officeDocument/2006/relationships/tags" Target="../tags/tag225.xml"/><Relationship Id="rId40" Type="http://schemas.openxmlformats.org/officeDocument/2006/relationships/tags" Target="../tags/tag224.xml"/><Relationship Id="rId4" Type="http://schemas.openxmlformats.org/officeDocument/2006/relationships/tags" Target="../tags/tag188.xml"/><Relationship Id="rId39" Type="http://schemas.openxmlformats.org/officeDocument/2006/relationships/tags" Target="../tags/tag223.xml"/><Relationship Id="rId38" Type="http://schemas.openxmlformats.org/officeDocument/2006/relationships/tags" Target="../tags/tag222.xml"/><Relationship Id="rId37" Type="http://schemas.openxmlformats.org/officeDocument/2006/relationships/tags" Target="../tags/tag221.xml"/><Relationship Id="rId36" Type="http://schemas.openxmlformats.org/officeDocument/2006/relationships/tags" Target="../tags/tag220.xml"/><Relationship Id="rId35" Type="http://schemas.openxmlformats.org/officeDocument/2006/relationships/tags" Target="../tags/tag219.xml"/><Relationship Id="rId34" Type="http://schemas.openxmlformats.org/officeDocument/2006/relationships/tags" Target="../tags/tag218.xml"/><Relationship Id="rId33" Type="http://schemas.openxmlformats.org/officeDocument/2006/relationships/tags" Target="../tags/tag217.xml"/><Relationship Id="rId32" Type="http://schemas.openxmlformats.org/officeDocument/2006/relationships/tags" Target="../tags/tag216.xml"/><Relationship Id="rId31" Type="http://schemas.openxmlformats.org/officeDocument/2006/relationships/tags" Target="../tags/tag215.xml"/><Relationship Id="rId30" Type="http://schemas.openxmlformats.org/officeDocument/2006/relationships/tags" Target="../tags/tag214.xml"/><Relationship Id="rId3" Type="http://schemas.openxmlformats.org/officeDocument/2006/relationships/image" Target="../media/image5.jpeg"/><Relationship Id="rId29" Type="http://schemas.openxmlformats.org/officeDocument/2006/relationships/tags" Target="../tags/tag213.xml"/><Relationship Id="rId28" Type="http://schemas.openxmlformats.org/officeDocument/2006/relationships/tags" Target="../tags/tag212.xml"/><Relationship Id="rId27" Type="http://schemas.openxmlformats.org/officeDocument/2006/relationships/tags" Target="../tags/tag211.xml"/><Relationship Id="rId26" Type="http://schemas.openxmlformats.org/officeDocument/2006/relationships/tags" Target="../tags/tag210.xml"/><Relationship Id="rId25" Type="http://schemas.openxmlformats.org/officeDocument/2006/relationships/tags" Target="../tags/tag209.xml"/><Relationship Id="rId24" Type="http://schemas.openxmlformats.org/officeDocument/2006/relationships/tags" Target="../tags/tag208.xml"/><Relationship Id="rId23" Type="http://schemas.openxmlformats.org/officeDocument/2006/relationships/tags" Target="../tags/tag207.xml"/><Relationship Id="rId22" Type="http://schemas.openxmlformats.org/officeDocument/2006/relationships/tags" Target="../tags/tag206.xml"/><Relationship Id="rId21" Type="http://schemas.openxmlformats.org/officeDocument/2006/relationships/tags" Target="../tags/tag205.xml"/><Relationship Id="rId20" Type="http://schemas.openxmlformats.org/officeDocument/2006/relationships/tags" Target="../tags/tag204.xml"/><Relationship Id="rId2" Type="http://schemas.openxmlformats.org/officeDocument/2006/relationships/tags" Target="../tags/tag187.xml"/><Relationship Id="rId19" Type="http://schemas.openxmlformats.org/officeDocument/2006/relationships/tags" Target="../tags/tag203.xml"/><Relationship Id="rId181" Type="http://schemas.openxmlformats.org/officeDocument/2006/relationships/slideLayout" Target="../slideLayouts/slideLayout1.xml"/><Relationship Id="rId180" Type="http://schemas.openxmlformats.org/officeDocument/2006/relationships/tags" Target="../tags/tag364.xml"/><Relationship Id="rId18" Type="http://schemas.openxmlformats.org/officeDocument/2006/relationships/tags" Target="../tags/tag202.xml"/><Relationship Id="rId179" Type="http://schemas.openxmlformats.org/officeDocument/2006/relationships/tags" Target="../tags/tag363.xml"/><Relationship Id="rId178" Type="http://schemas.openxmlformats.org/officeDocument/2006/relationships/tags" Target="../tags/tag362.xml"/><Relationship Id="rId177" Type="http://schemas.openxmlformats.org/officeDocument/2006/relationships/tags" Target="../tags/tag361.xml"/><Relationship Id="rId176" Type="http://schemas.openxmlformats.org/officeDocument/2006/relationships/tags" Target="../tags/tag360.xml"/><Relationship Id="rId175" Type="http://schemas.openxmlformats.org/officeDocument/2006/relationships/tags" Target="../tags/tag359.xml"/><Relationship Id="rId174" Type="http://schemas.openxmlformats.org/officeDocument/2006/relationships/tags" Target="../tags/tag358.xml"/><Relationship Id="rId173" Type="http://schemas.openxmlformats.org/officeDocument/2006/relationships/tags" Target="../tags/tag357.xml"/><Relationship Id="rId172" Type="http://schemas.openxmlformats.org/officeDocument/2006/relationships/tags" Target="../tags/tag356.xml"/><Relationship Id="rId171" Type="http://schemas.openxmlformats.org/officeDocument/2006/relationships/tags" Target="../tags/tag355.xml"/><Relationship Id="rId170" Type="http://schemas.openxmlformats.org/officeDocument/2006/relationships/tags" Target="../tags/tag354.xml"/><Relationship Id="rId17" Type="http://schemas.openxmlformats.org/officeDocument/2006/relationships/tags" Target="../tags/tag201.xml"/><Relationship Id="rId169" Type="http://schemas.openxmlformats.org/officeDocument/2006/relationships/tags" Target="../tags/tag353.xml"/><Relationship Id="rId168" Type="http://schemas.openxmlformats.org/officeDocument/2006/relationships/tags" Target="../tags/tag352.xml"/><Relationship Id="rId167" Type="http://schemas.openxmlformats.org/officeDocument/2006/relationships/tags" Target="../tags/tag351.xml"/><Relationship Id="rId166" Type="http://schemas.openxmlformats.org/officeDocument/2006/relationships/tags" Target="../tags/tag350.xml"/><Relationship Id="rId165" Type="http://schemas.openxmlformats.org/officeDocument/2006/relationships/tags" Target="../tags/tag349.xml"/><Relationship Id="rId164" Type="http://schemas.openxmlformats.org/officeDocument/2006/relationships/tags" Target="../tags/tag348.xml"/><Relationship Id="rId163" Type="http://schemas.openxmlformats.org/officeDocument/2006/relationships/tags" Target="../tags/tag347.xml"/><Relationship Id="rId162" Type="http://schemas.openxmlformats.org/officeDocument/2006/relationships/tags" Target="../tags/tag346.xml"/><Relationship Id="rId161" Type="http://schemas.openxmlformats.org/officeDocument/2006/relationships/tags" Target="../tags/tag345.xml"/><Relationship Id="rId160" Type="http://schemas.openxmlformats.org/officeDocument/2006/relationships/tags" Target="../tags/tag344.xml"/><Relationship Id="rId16" Type="http://schemas.openxmlformats.org/officeDocument/2006/relationships/tags" Target="../tags/tag200.xml"/><Relationship Id="rId159" Type="http://schemas.openxmlformats.org/officeDocument/2006/relationships/tags" Target="../tags/tag343.xml"/><Relationship Id="rId158" Type="http://schemas.openxmlformats.org/officeDocument/2006/relationships/tags" Target="../tags/tag342.xml"/><Relationship Id="rId157" Type="http://schemas.openxmlformats.org/officeDocument/2006/relationships/tags" Target="../tags/tag341.xml"/><Relationship Id="rId156" Type="http://schemas.openxmlformats.org/officeDocument/2006/relationships/tags" Target="../tags/tag340.xml"/><Relationship Id="rId155" Type="http://schemas.openxmlformats.org/officeDocument/2006/relationships/tags" Target="../tags/tag339.xml"/><Relationship Id="rId154" Type="http://schemas.openxmlformats.org/officeDocument/2006/relationships/tags" Target="../tags/tag338.xml"/><Relationship Id="rId153" Type="http://schemas.openxmlformats.org/officeDocument/2006/relationships/tags" Target="../tags/tag337.xml"/><Relationship Id="rId152" Type="http://schemas.openxmlformats.org/officeDocument/2006/relationships/tags" Target="../tags/tag336.xml"/><Relationship Id="rId151" Type="http://schemas.openxmlformats.org/officeDocument/2006/relationships/tags" Target="../tags/tag335.xml"/><Relationship Id="rId150" Type="http://schemas.openxmlformats.org/officeDocument/2006/relationships/tags" Target="../tags/tag334.xml"/><Relationship Id="rId15" Type="http://schemas.openxmlformats.org/officeDocument/2006/relationships/tags" Target="../tags/tag199.xml"/><Relationship Id="rId149" Type="http://schemas.openxmlformats.org/officeDocument/2006/relationships/tags" Target="../tags/tag333.xml"/><Relationship Id="rId148" Type="http://schemas.openxmlformats.org/officeDocument/2006/relationships/tags" Target="../tags/tag332.xml"/><Relationship Id="rId147" Type="http://schemas.openxmlformats.org/officeDocument/2006/relationships/tags" Target="../tags/tag331.xml"/><Relationship Id="rId146" Type="http://schemas.openxmlformats.org/officeDocument/2006/relationships/tags" Target="../tags/tag330.xml"/><Relationship Id="rId145" Type="http://schemas.openxmlformats.org/officeDocument/2006/relationships/tags" Target="../tags/tag329.xml"/><Relationship Id="rId144" Type="http://schemas.openxmlformats.org/officeDocument/2006/relationships/tags" Target="../tags/tag328.xml"/><Relationship Id="rId143" Type="http://schemas.openxmlformats.org/officeDocument/2006/relationships/tags" Target="../tags/tag327.xml"/><Relationship Id="rId142" Type="http://schemas.openxmlformats.org/officeDocument/2006/relationships/tags" Target="../tags/tag326.xml"/><Relationship Id="rId141" Type="http://schemas.openxmlformats.org/officeDocument/2006/relationships/tags" Target="../tags/tag325.xml"/><Relationship Id="rId140" Type="http://schemas.openxmlformats.org/officeDocument/2006/relationships/tags" Target="../tags/tag324.xml"/><Relationship Id="rId14" Type="http://schemas.openxmlformats.org/officeDocument/2006/relationships/tags" Target="../tags/tag198.xml"/><Relationship Id="rId139" Type="http://schemas.openxmlformats.org/officeDocument/2006/relationships/tags" Target="../tags/tag323.xml"/><Relationship Id="rId138" Type="http://schemas.openxmlformats.org/officeDocument/2006/relationships/tags" Target="../tags/tag322.xml"/><Relationship Id="rId137" Type="http://schemas.openxmlformats.org/officeDocument/2006/relationships/tags" Target="../tags/tag321.xml"/><Relationship Id="rId136" Type="http://schemas.openxmlformats.org/officeDocument/2006/relationships/tags" Target="../tags/tag320.xml"/><Relationship Id="rId135" Type="http://schemas.openxmlformats.org/officeDocument/2006/relationships/tags" Target="../tags/tag319.xml"/><Relationship Id="rId134" Type="http://schemas.openxmlformats.org/officeDocument/2006/relationships/tags" Target="../tags/tag318.xml"/><Relationship Id="rId133" Type="http://schemas.openxmlformats.org/officeDocument/2006/relationships/tags" Target="../tags/tag317.xml"/><Relationship Id="rId132" Type="http://schemas.openxmlformats.org/officeDocument/2006/relationships/tags" Target="../tags/tag316.xml"/><Relationship Id="rId131" Type="http://schemas.openxmlformats.org/officeDocument/2006/relationships/tags" Target="../tags/tag315.xml"/><Relationship Id="rId130" Type="http://schemas.openxmlformats.org/officeDocument/2006/relationships/tags" Target="../tags/tag314.xml"/><Relationship Id="rId13" Type="http://schemas.openxmlformats.org/officeDocument/2006/relationships/tags" Target="../tags/tag197.xml"/><Relationship Id="rId129" Type="http://schemas.openxmlformats.org/officeDocument/2006/relationships/tags" Target="../tags/tag313.xml"/><Relationship Id="rId128" Type="http://schemas.openxmlformats.org/officeDocument/2006/relationships/tags" Target="../tags/tag312.xml"/><Relationship Id="rId127" Type="http://schemas.openxmlformats.org/officeDocument/2006/relationships/tags" Target="../tags/tag311.xml"/><Relationship Id="rId126" Type="http://schemas.openxmlformats.org/officeDocument/2006/relationships/tags" Target="../tags/tag310.xml"/><Relationship Id="rId125" Type="http://schemas.openxmlformats.org/officeDocument/2006/relationships/tags" Target="../tags/tag309.xml"/><Relationship Id="rId124" Type="http://schemas.openxmlformats.org/officeDocument/2006/relationships/tags" Target="../tags/tag308.xml"/><Relationship Id="rId123" Type="http://schemas.openxmlformats.org/officeDocument/2006/relationships/tags" Target="../tags/tag307.xml"/><Relationship Id="rId122" Type="http://schemas.openxmlformats.org/officeDocument/2006/relationships/tags" Target="../tags/tag306.xml"/><Relationship Id="rId121" Type="http://schemas.openxmlformats.org/officeDocument/2006/relationships/tags" Target="../tags/tag305.xml"/><Relationship Id="rId120" Type="http://schemas.openxmlformats.org/officeDocument/2006/relationships/tags" Target="../tags/tag304.xml"/><Relationship Id="rId12" Type="http://schemas.openxmlformats.org/officeDocument/2006/relationships/tags" Target="../tags/tag196.xml"/><Relationship Id="rId119" Type="http://schemas.openxmlformats.org/officeDocument/2006/relationships/tags" Target="../tags/tag303.xml"/><Relationship Id="rId118" Type="http://schemas.openxmlformats.org/officeDocument/2006/relationships/tags" Target="../tags/tag302.xml"/><Relationship Id="rId117" Type="http://schemas.openxmlformats.org/officeDocument/2006/relationships/tags" Target="../tags/tag301.xml"/><Relationship Id="rId116" Type="http://schemas.openxmlformats.org/officeDocument/2006/relationships/tags" Target="../tags/tag300.xml"/><Relationship Id="rId115" Type="http://schemas.openxmlformats.org/officeDocument/2006/relationships/tags" Target="../tags/tag299.xml"/><Relationship Id="rId114" Type="http://schemas.openxmlformats.org/officeDocument/2006/relationships/tags" Target="../tags/tag298.xml"/><Relationship Id="rId113" Type="http://schemas.openxmlformats.org/officeDocument/2006/relationships/tags" Target="../tags/tag297.xml"/><Relationship Id="rId112" Type="http://schemas.openxmlformats.org/officeDocument/2006/relationships/tags" Target="../tags/tag296.xml"/><Relationship Id="rId111" Type="http://schemas.openxmlformats.org/officeDocument/2006/relationships/tags" Target="../tags/tag295.xml"/><Relationship Id="rId110" Type="http://schemas.openxmlformats.org/officeDocument/2006/relationships/tags" Target="../tags/tag294.xml"/><Relationship Id="rId11" Type="http://schemas.openxmlformats.org/officeDocument/2006/relationships/tags" Target="../tags/tag195.xml"/><Relationship Id="rId109" Type="http://schemas.openxmlformats.org/officeDocument/2006/relationships/tags" Target="../tags/tag293.xml"/><Relationship Id="rId108" Type="http://schemas.openxmlformats.org/officeDocument/2006/relationships/tags" Target="../tags/tag292.xml"/><Relationship Id="rId107" Type="http://schemas.openxmlformats.org/officeDocument/2006/relationships/tags" Target="../tags/tag291.xml"/><Relationship Id="rId106" Type="http://schemas.openxmlformats.org/officeDocument/2006/relationships/tags" Target="../tags/tag290.xml"/><Relationship Id="rId105" Type="http://schemas.openxmlformats.org/officeDocument/2006/relationships/tags" Target="../tags/tag289.xml"/><Relationship Id="rId104" Type="http://schemas.openxmlformats.org/officeDocument/2006/relationships/tags" Target="../tags/tag288.xml"/><Relationship Id="rId103" Type="http://schemas.openxmlformats.org/officeDocument/2006/relationships/tags" Target="../tags/tag287.xml"/><Relationship Id="rId102" Type="http://schemas.openxmlformats.org/officeDocument/2006/relationships/tags" Target="../tags/tag286.xml"/><Relationship Id="rId101" Type="http://schemas.openxmlformats.org/officeDocument/2006/relationships/tags" Target="../tags/tag285.xml"/><Relationship Id="rId100" Type="http://schemas.openxmlformats.org/officeDocument/2006/relationships/tags" Target="../tags/tag284.xml"/><Relationship Id="rId10" Type="http://schemas.openxmlformats.org/officeDocument/2006/relationships/tags" Target="../tags/tag194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tags" Target="../tags/tag365.xml"/><Relationship Id="rId2" Type="http://schemas.openxmlformats.org/officeDocument/2006/relationships/image" Target="../media/image6.jpeg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7.jpeg"/><Relationship Id="rId3" Type="http://schemas.openxmlformats.org/officeDocument/2006/relationships/tags" Target="../tags/tag367.xml"/><Relationship Id="rId2" Type="http://schemas.openxmlformats.org/officeDocument/2006/relationships/tags" Target="../tags/tag366.xml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8.jpeg"/><Relationship Id="rId3" Type="http://schemas.openxmlformats.org/officeDocument/2006/relationships/tags" Target="../tags/tag369.xml"/><Relationship Id="rId2" Type="http://schemas.openxmlformats.org/officeDocument/2006/relationships/tags" Target="../tags/tag368.xml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9.jpeg"/><Relationship Id="rId3" Type="http://schemas.openxmlformats.org/officeDocument/2006/relationships/tags" Target="../tags/tag371.xml"/><Relationship Id="rId2" Type="http://schemas.openxmlformats.org/officeDocument/2006/relationships/tags" Target="../tags/tag370.xml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10.jpeg"/><Relationship Id="rId3" Type="http://schemas.openxmlformats.org/officeDocument/2006/relationships/tags" Target="../tags/tag373.xml"/><Relationship Id="rId2" Type="http://schemas.openxmlformats.org/officeDocument/2006/relationships/tags" Target="../tags/tag372.xml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99" Type="http://schemas.openxmlformats.org/officeDocument/2006/relationships/tags" Target="../tags/tag471.xml"/><Relationship Id="rId98" Type="http://schemas.openxmlformats.org/officeDocument/2006/relationships/tags" Target="../tags/tag470.xml"/><Relationship Id="rId97" Type="http://schemas.openxmlformats.org/officeDocument/2006/relationships/tags" Target="../tags/tag469.xml"/><Relationship Id="rId96" Type="http://schemas.openxmlformats.org/officeDocument/2006/relationships/tags" Target="../tags/tag468.xml"/><Relationship Id="rId95" Type="http://schemas.openxmlformats.org/officeDocument/2006/relationships/tags" Target="../tags/tag467.xml"/><Relationship Id="rId94" Type="http://schemas.openxmlformats.org/officeDocument/2006/relationships/tags" Target="../tags/tag466.xml"/><Relationship Id="rId93" Type="http://schemas.openxmlformats.org/officeDocument/2006/relationships/tags" Target="../tags/tag465.xml"/><Relationship Id="rId92" Type="http://schemas.openxmlformats.org/officeDocument/2006/relationships/tags" Target="../tags/tag464.xml"/><Relationship Id="rId91" Type="http://schemas.openxmlformats.org/officeDocument/2006/relationships/tags" Target="../tags/tag463.xml"/><Relationship Id="rId90" Type="http://schemas.openxmlformats.org/officeDocument/2006/relationships/tags" Target="../tags/tag462.xml"/><Relationship Id="rId9" Type="http://schemas.openxmlformats.org/officeDocument/2006/relationships/tags" Target="../tags/tag381.xml"/><Relationship Id="rId89" Type="http://schemas.openxmlformats.org/officeDocument/2006/relationships/tags" Target="../tags/tag461.xml"/><Relationship Id="rId88" Type="http://schemas.openxmlformats.org/officeDocument/2006/relationships/tags" Target="../tags/tag460.xml"/><Relationship Id="rId87" Type="http://schemas.openxmlformats.org/officeDocument/2006/relationships/tags" Target="../tags/tag459.xml"/><Relationship Id="rId86" Type="http://schemas.openxmlformats.org/officeDocument/2006/relationships/tags" Target="../tags/tag458.xml"/><Relationship Id="rId85" Type="http://schemas.openxmlformats.org/officeDocument/2006/relationships/tags" Target="../tags/tag457.xml"/><Relationship Id="rId84" Type="http://schemas.openxmlformats.org/officeDocument/2006/relationships/tags" Target="../tags/tag456.xml"/><Relationship Id="rId83" Type="http://schemas.openxmlformats.org/officeDocument/2006/relationships/tags" Target="../tags/tag455.xml"/><Relationship Id="rId82" Type="http://schemas.openxmlformats.org/officeDocument/2006/relationships/tags" Target="../tags/tag454.xml"/><Relationship Id="rId81" Type="http://schemas.openxmlformats.org/officeDocument/2006/relationships/tags" Target="../tags/tag453.xml"/><Relationship Id="rId80" Type="http://schemas.openxmlformats.org/officeDocument/2006/relationships/tags" Target="../tags/tag452.xml"/><Relationship Id="rId8" Type="http://schemas.openxmlformats.org/officeDocument/2006/relationships/tags" Target="../tags/tag380.xml"/><Relationship Id="rId79" Type="http://schemas.openxmlformats.org/officeDocument/2006/relationships/tags" Target="../tags/tag451.xml"/><Relationship Id="rId78" Type="http://schemas.openxmlformats.org/officeDocument/2006/relationships/tags" Target="../tags/tag450.xml"/><Relationship Id="rId77" Type="http://schemas.openxmlformats.org/officeDocument/2006/relationships/tags" Target="../tags/tag449.xml"/><Relationship Id="rId76" Type="http://schemas.openxmlformats.org/officeDocument/2006/relationships/tags" Target="../tags/tag448.xml"/><Relationship Id="rId75" Type="http://schemas.openxmlformats.org/officeDocument/2006/relationships/tags" Target="../tags/tag447.xml"/><Relationship Id="rId74" Type="http://schemas.openxmlformats.org/officeDocument/2006/relationships/tags" Target="../tags/tag446.xml"/><Relationship Id="rId73" Type="http://schemas.openxmlformats.org/officeDocument/2006/relationships/tags" Target="../tags/tag445.xml"/><Relationship Id="rId72" Type="http://schemas.openxmlformats.org/officeDocument/2006/relationships/tags" Target="../tags/tag444.xml"/><Relationship Id="rId71" Type="http://schemas.openxmlformats.org/officeDocument/2006/relationships/tags" Target="../tags/tag443.xml"/><Relationship Id="rId70" Type="http://schemas.openxmlformats.org/officeDocument/2006/relationships/tags" Target="../tags/tag442.xml"/><Relationship Id="rId7" Type="http://schemas.openxmlformats.org/officeDocument/2006/relationships/tags" Target="../tags/tag379.xml"/><Relationship Id="rId69" Type="http://schemas.openxmlformats.org/officeDocument/2006/relationships/tags" Target="../tags/tag441.xml"/><Relationship Id="rId68" Type="http://schemas.openxmlformats.org/officeDocument/2006/relationships/tags" Target="../tags/tag440.xml"/><Relationship Id="rId67" Type="http://schemas.openxmlformats.org/officeDocument/2006/relationships/tags" Target="../tags/tag439.xml"/><Relationship Id="rId66" Type="http://schemas.openxmlformats.org/officeDocument/2006/relationships/tags" Target="../tags/tag438.xml"/><Relationship Id="rId65" Type="http://schemas.openxmlformats.org/officeDocument/2006/relationships/tags" Target="../tags/tag437.xml"/><Relationship Id="rId64" Type="http://schemas.openxmlformats.org/officeDocument/2006/relationships/tags" Target="../tags/tag436.xml"/><Relationship Id="rId63" Type="http://schemas.openxmlformats.org/officeDocument/2006/relationships/tags" Target="../tags/tag435.xml"/><Relationship Id="rId62" Type="http://schemas.openxmlformats.org/officeDocument/2006/relationships/tags" Target="../tags/tag434.xml"/><Relationship Id="rId61" Type="http://schemas.openxmlformats.org/officeDocument/2006/relationships/tags" Target="../tags/tag433.xml"/><Relationship Id="rId60" Type="http://schemas.openxmlformats.org/officeDocument/2006/relationships/tags" Target="../tags/tag432.xml"/><Relationship Id="rId6" Type="http://schemas.openxmlformats.org/officeDocument/2006/relationships/tags" Target="../tags/tag378.xml"/><Relationship Id="rId59" Type="http://schemas.openxmlformats.org/officeDocument/2006/relationships/tags" Target="../tags/tag431.xml"/><Relationship Id="rId58" Type="http://schemas.openxmlformats.org/officeDocument/2006/relationships/tags" Target="../tags/tag430.xml"/><Relationship Id="rId57" Type="http://schemas.openxmlformats.org/officeDocument/2006/relationships/tags" Target="../tags/tag429.xml"/><Relationship Id="rId56" Type="http://schemas.openxmlformats.org/officeDocument/2006/relationships/tags" Target="../tags/tag428.xml"/><Relationship Id="rId55" Type="http://schemas.openxmlformats.org/officeDocument/2006/relationships/tags" Target="../tags/tag427.xml"/><Relationship Id="rId54" Type="http://schemas.openxmlformats.org/officeDocument/2006/relationships/tags" Target="../tags/tag426.xml"/><Relationship Id="rId53" Type="http://schemas.openxmlformats.org/officeDocument/2006/relationships/tags" Target="../tags/tag425.xml"/><Relationship Id="rId52" Type="http://schemas.openxmlformats.org/officeDocument/2006/relationships/tags" Target="../tags/tag424.xml"/><Relationship Id="rId51" Type="http://schemas.openxmlformats.org/officeDocument/2006/relationships/tags" Target="../tags/tag423.xml"/><Relationship Id="rId50" Type="http://schemas.openxmlformats.org/officeDocument/2006/relationships/tags" Target="../tags/tag422.xml"/><Relationship Id="rId5" Type="http://schemas.openxmlformats.org/officeDocument/2006/relationships/tags" Target="../tags/tag377.xml"/><Relationship Id="rId49" Type="http://schemas.openxmlformats.org/officeDocument/2006/relationships/tags" Target="../tags/tag421.xml"/><Relationship Id="rId48" Type="http://schemas.openxmlformats.org/officeDocument/2006/relationships/tags" Target="../tags/tag420.xml"/><Relationship Id="rId47" Type="http://schemas.openxmlformats.org/officeDocument/2006/relationships/tags" Target="../tags/tag419.xml"/><Relationship Id="rId46" Type="http://schemas.openxmlformats.org/officeDocument/2006/relationships/tags" Target="../tags/tag418.xml"/><Relationship Id="rId45" Type="http://schemas.openxmlformats.org/officeDocument/2006/relationships/tags" Target="../tags/tag417.xml"/><Relationship Id="rId44" Type="http://schemas.openxmlformats.org/officeDocument/2006/relationships/tags" Target="../tags/tag416.xml"/><Relationship Id="rId43" Type="http://schemas.openxmlformats.org/officeDocument/2006/relationships/tags" Target="../tags/tag415.xml"/><Relationship Id="rId42" Type="http://schemas.openxmlformats.org/officeDocument/2006/relationships/tags" Target="../tags/tag414.xml"/><Relationship Id="rId41" Type="http://schemas.openxmlformats.org/officeDocument/2006/relationships/tags" Target="../tags/tag413.xml"/><Relationship Id="rId40" Type="http://schemas.openxmlformats.org/officeDocument/2006/relationships/tags" Target="../tags/tag412.xml"/><Relationship Id="rId4" Type="http://schemas.openxmlformats.org/officeDocument/2006/relationships/tags" Target="../tags/tag376.xml"/><Relationship Id="rId39" Type="http://schemas.openxmlformats.org/officeDocument/2006/relationships/tags" Target="../tags/tag411.xml"/><Relationship Id="rId38" Type="http://schemas.openxmlformats.org/officeDocument/2006/relationships/tags" Target="../tags/tag410.xml"/><Relationship Id="rId37" Type="http://schemas.openxmlformats.org/officeDocument/2006/relationships/tags" Target="../tags/tag409.xml"/><Relationship Id="rId36" Type="http://schemas.openxmlformats.org/officeDocument/2006/relationships/tags" Target="../tags/tag408.xml"/><Relationship Id="rId35" Type="http://schemas.openxmlformats.org/officeDocument/2006/relationships/tags" Target="../tags/tag407.xml"/><Relationship Id="rId34" Type="http://schemas.openxmlformats.org/officeDocument/2006/relationships/tags" Target="../tags/tag406.xml"/><Relationship Id="rId33" Type="http://schemas.openxmlformats.org/officeDocument/2006/relationships/tags" Target="../tags/tag405.xml"/><Relationship Id="rId32" Type="http://schemas.openxmlformats.org/officeDocument/2006/relationships/tags" Target="../tags/tag404.xml"/><Relationship Id="rId31" Type="http://schemas.openxmlformats.org/officeDocument/2006/relationships/tags" Target="../tags/tag403.xml"/><Relationship Id="rId30" Type="http://schemas.openxmlformats.org/officeDocument/2006/relationships/tags" Target="../tags/tag402.xml"/><Relationship Id="rId3" Type="http://schemas.openxmlformats.org/officeDocument/2006/relationships/tags" Target="../tags/tag375.xml"/><Relationship Id="rId29" Type="http://schemas.openxmlformats.org/officeDocument/2006/relationships/tags" Target="../tags/tag401.xml"/><Relationship Id="rId28" Type="http://schemas.openxmlformats.org/officeDocument/2006/relationships/tags" Target="../tags/tag400.xml"/><Relationship Id="rId27" Type="http://schemas.openxmlformats.org/officeDocument/2006/relationships/tags" Target="../tags/tag399.xml"/><Relationship Id="rId26" Type="http://schemas.openxmlformats.org/officeDocument/2006/relationships/tags" Target="../tags/tag398.xml"/><Relationship Id="rId25" Type="http://schemas.openxmlformats.org/officeDocument/2006/relationships/tags" Target="../tags/tag397.xml"/><Relationship Id="rId24" Type="http://schemas.openxmlformats.org/officeDocument/2006/relationships/tags" Target="../tags/tag396.xml"/><Relationship Id="rId23" Type="http://schemas.openxmlformats.org/officeDocument/2006/relationships/tags" Target="../tags/tag395.xml"/><Relationship Id="rId22" Type="http://schemas.openxmlformats.org/officeDocument/2006/relationships/tags" Target="../tags/tag394.xml"/><Relationship Id="rId21" Type="http://schemas.openxmlformats.org/officeDocument/2006/relationships/tags" Target="../tags/tag393.xml"/><Relationship Id="rId20" Type="http://schemas.openxmlformats.org/officeDocument/2006/relationships/tags" Target="../tags/tag392.xml"/><Relationship Id="rId2" Type="http://schemas.openxmlformats.org/officeDocument/2006/relationships/tags" Target="../tags/tag374.xml"/><Relationship Id="rId19" Type="http://schemas.openxmlformats.org/officeDocument/2006/relationships/tags" Target="../tags/tag391.xml"/><Relationship Id="rId181" Type="http://schemas.openxmlformats.org/officeDocument/2006/relationships/slideLayout" Target="../slideLayouts/slideLayout1.xml"/><Relationship Id="rId180" Type="http://schemas.openxmlformats.org/officeDocument/2006/relationships/image" Target="../media/image5.jpeg"/><Relationship Id="rId18" Type="http://schemas.openxmlformats.org/officeDocument/2006/relationships/tags" Target="../tags/tag390.xml"/><Relationship Id="rId179" Type="http://schemas.openxmlformats.org/officeDocument/2006/relationships/tags" Target="../tags/tag551.xml"/><Relationship Id="rId178" Type="http://schemas.openxmlformats.org/officeDocument/2006/relationships/tags" Target="../tags/tag550.xml"/><Relationship Id="rId177" Type="http://schemas.openxmlformats.org/officeDocument/2006/relationships/tags" Target="../tags/tag549.xml"/><Relationship Id="rId176" Type="http://schemas.openxmlformats.org/officeDocument/2006/relationships/tags" Target="../tags/tag548.xml"/><Relationship Id="rId175" Type="http://schemas.openxmlformats.org/officeDocument/2006/relationships/tags" Target="../tags/tag547.xml"/><Relationship Id="rId174" Type="http://schemas.openxmlformats.org/officeDocument/2006/relationships/tags" Target="../tags/tag546.xml"/><Relationship Id="rId173" Type="http://schemas.openxmlformats.org/officeDocument/2006/relationships/tags" Target="../tags/tag545.xml"/><Relationship Id="rId172" Type="http://schemas.openxmlformats.org/officeDocument/2006/relationships/tags" Target="../tags/tag544.xml"/><Relationship Id="rId171" Type="http://schemas.openxmlformats.org/officeDocument/2006/relationships/tags" Target="../tags/tag543.xml"/><Relationship Id="rId170" Type="http://schemas.openxmlformats.org/officeDocument/2006/relationships/tags" Target="../tags/tag542.xml"/><Relationship Id="rId17" Type="http://schemas.openxmlformats.org/officeDocument/2006/relationships/tags" Target="../tags/tag389.xml"/><Relationship Id="rId169" Type="http://schemas.openxmlformats.org/officeDocument/2006/relationships/tags" Target="../tags/tag541.xml"/><Relationship Id="rId168" Type="http://schemas.openxmlformats.org/officeDocument/2006/relationships/tags" Target="../tags/tag540.xml"/><Relationship Id="rId167" Type="http://schemas.openxmlformats.org/officeDocument/2006/relationships/tags" Target="../tags/tag539.xml"/><Relationship Id="rId166" Type="http://schemas.openxmlformats.org/officeDocument/2006/relationships/tags" Target="../tags/tag538.xml"/><Relationship Id="rId165" Type="http://schemas.openxmlformats.org/officeDocument/2006/relationships/tags" Target="../tags/tag537.xml"/><Relationship Id="rId164" Type="http://schemas.openxmlformats.org/officeDocument/2006/relationships/tags" Target="../tags/tag536.xml"/><Relationship Id="rId163" Type="http://schemas.openxmlformats.org/officeDocument/2006/relationships/tags" Target="../tags/tag535.xml"/><Relationship Id="rId162" Type="http://schemas.openxmlformats.org/officeDocument/2006/relationships/tags" Target="../tags/tag534.xml"/><Relationship Id="rId161" Type="http://schemas.openxmlformats.org/officeDocument/2006/relationships/tags" Target="../tags/tag533.xml"/><Relationship Id="rId160" Type="http://schemas.openxmlformats.org/officeDocument/2006/relationships/tags" Target="../tags/tag532.xml"/><Relationship Id="rId16" Type="http://schemas.openxmlformats.org/officeDocument/2006/relationships/tags" Target="../tags/tag388.xml"/><Relationship Id="rId159" Type="http://schemas.openxmlformats.org/officeDocument/2006/relationships/tags" Target="../tags/tag531.xml"/><Relationship Id="rId158" Type="http://schemas.openxmlformats.org/officeDocument/2006/relationships/tags" Target="../tags/tag530.xml"/><Relationship Id="rId157" Type="http://schemas.openxmlformats.org/officeDocument/2006/relationships/tags" Target="../tags/tag529.xml"/><Relationship Id="rId156" Type="http://schemas.openxmlformats.org/officeDocument/2006/relationships/tags" Target="../tags/tag528.xml"/><Relationship Id="rId155" Type="http://schemas.openxmlformats.org/officeDocument/2006/relationships/tags" Target="../tags/tag527.xml"/><Relationship Id="rId154" Type="http://schemas.openxmlformats.org/officeDocument/2006/relationships/tags" Target="../tags/tag526.xml"/><Relationship Id="rId153" Type="http://schemas.openxmlformats.org/officeDocument/2006/relationships/tags" Target="../tags/tag525.xml"/><Relationship Id="rId152" Type="http://schemas.openxmlformats.org/officeDocument/2006/relationships/tags" Target="../tags/tag524.xml"/><Relationship Id="rId151" Type="http://schemas.openxmlformats.org/officeDocument/2006/relationships/tags" Target="../tags/tag523.xml"/><Relationship Id="rId150" Type="http://schemas.openxmlformats.org/officeDocument/2006/relationships/tags" Target="../tags/tag522.xml"/><Relationship Id="rId15" Type="http://schemas.openxmlformats.org/officeDocument/2006/relationships/tags" Target="../tags/tag387.xml"/><Relationship Id="rId149" Type="http://schemas.openxmlformats.org/officeDocument/2006/relationships/tags" Target="../tags/tag521.xml"/><Relationship Id="rId148" Type="http://schemas.openxmlformats.org/officeDocument/2006/relationships/tags" Target="../tags/tag520.xml"/><Relationship Id="rId147" Type="http://schemas.openxmlformats.org/officeDocument/2006/relationships/tags" Target="../tags/tag519.xml"/><Relationship Id="rId146" Type="http://schemas.openxmlformats.org/officeDocument/2006/relationships/tags" Target="../tags/tag518.xml"/><Relationship Id="rId145" Type="http://schemas.openxmlformats.org/officeDocument/2006/relationships/tags" Target="../tags/tag517.xml"/><Relationship Id="rId144" Type="http://schemas.openxmlformats.org/officeDocument/2006/relationships/tags" Target="../tags/tag516.xml"/><Relationship Id="rId143" Type="http://schemas.openxmlformats.org/officeDocument/2006/relationships/tags" Target="../tags/tag515.xml"/><Relationship Id="rId142" Type="http://schemas.openxmlformats.org/officeDocument/2006/relationships/tags" Target="../tags/tag514.xml"/><Relationship Id="rId141" Type="http://schemas.openxmlformats.org/officeDocument/2006/relationships/tags" Target="../tags/tag513.xml"/><Relationship Id="rId140" Type="http://schemas.openxmlformats.org/officeDocument/2006/relationships/tags" Target="../tags/tag512.xml"/><Relationship Id="rId14" Type="http://schemas.openxmlformats.org/officeDocument/2006/relationships/tags" Target="../tags/tag386.xml"/><Relationship Id="rId139" Type="http://schemas.openxmlformats.org/officeDocument/2006/relationships/tags" Target="../tags/tag511.xml"/><Relationship Id="rId138" Type="http://schemas.openxmlformats.org/officeDocument/2006/relationships/tags" Target="../tags/tag510.xml"/><Relationship Id="rId137" Type="http://schemas.openxmlformats.org/officeDocument/2006/relationships/tags" Target="../tags/tag509.xml"/><Relationship Id="rId136" Type="http://schemas.openxmlformats.org/officeDocument/2006/relationships/tags" Target="../tags/tag508.xml"/><Relationship Id="rId135" Type="http://schemas.openxmlformats.org/officeDocument/2006/relationships/tags" Target="../tags/tag507.xml"/><Relationship Id="rId134" Type="http://schemas.openxmlformats.org/officeDocument/2006/relationships/tags" Target="../tags/tag506.xml"/><Relationship Id="rId133" Type="http://schemas.openxmlformats.org/officeDocument/2006/relationships/tags" Target="../tags/tag505.xml"/><Relationship Id="rId132" Type="http://schemas.openxmlformats.org/officeDocument/2006/relationships/tags" Target="../tags/tag504.xml"/><Relationship Id="rId131" Type="http://schemas.openxmlformats.org/officeDocument/2006/relationships/tags" Target="../tags/tag503.xml"/><Relationship Id="rId130" Type="http://schemas.openxmlformats.org/officeDocument/2006/relationships/tags" Target="../tags/tag502.xml"/><Relationship Id="rId13" Type="http://schemas.openxmlformats.org/officeDocument/2006/relationships/tags" Target="../tags/tag385.xml"/><Relationship Id="rId129" Type="http://schemas.openxmlformats.org/officeDocument/2006/relationships/tags" Target="../tags/tag501.xml"/><Relationship Id="rId128" Type="http://schemas.openxmlformats.org/officeDocument/2006/relationships/tags" Target="../tags/tag500.xml"/><Relationship Id="rId127" Type="http://schemas.openxmlformats.org/officeDocument/2006/relationships/tags" Target="../tags/tag499.xml"/><Relationship Id="rId126" Type="http://schemas.openxmlformats.org/officeDocument/2006/relationships/tags" Target="../tags/tag498.xml"/><Relationship Id="rId125" Type="http://schemas.openxmlformats.org/officeDocument/2006/relationships/tags" Target="../tags/tag497.xml"/><Relationship Id="rId124" Type="http://schemas.openxmlformats.org/officeDocument/2006/relationships/tags" Target="../tags/tag496.xml"/><Relationship Id="rId123" Type="http://schemas.openxmlformats.org/officeDocument/2006/relationships/tags" Target="../tags/tag495.xml"/><Relationship Id="rId122" Type="http://schemas.openxmlformats.org/officeDocument/2006/relationships/tags" Target="../tags/tag494.xml"/><Relationship Id="rId121" Type="http://schemas.openxmlformats.org/officeDocument/2006/relationships/tags" Target="../tags/tag493.xml"/><Relationship Id="rId120" Type="http://schemas.openxmlformats.org/officeDocument/2006/relationships/tags" Target="../tags/tag492.xml"/><Relationship Id="rId12" Type="http://schemas.openxmlformats.org/officeDocument/2006/relationships/tags" Target="../tags/tag384.xml"/><Relationship Id="rId119" Type="http://schemas.openxmlformats.org/officeDocument/2006/relationships/tags" Target="../tags/tag491.xml"/><Relationship Id="rId118" Type="http://schemas.openxmlformats.org/officeDocument/2006/relationships/tags" Target="../tags/tag490.xml"/><Relationship Id="rId117" Type="http://schemas.openxmlformats.org/officeDocument/2006/relationships/tags" Target="../tags/tag489.xml"/><Relationship Id="rId116" Type="http://schemas.openxmlformats.org/officeDocument/2006/relationships/tags" Target="../tags/tag488.xml"/><Relationship Id="rId115" Type="http://schemas.openxmlformats.org/officeDocument/2006/relationships/tags" Target="../tags/tag487.xml"/><Relationship Id="rId114" Type="http://schemas.openxmlformats.org/officeDocument/2006/relationships/tags" Target="../tags/tag486.xml"/><Relationship Id="rId113" Type="http://schemas.openxmlformats.org/officeDocument/2006/relationships/tags" Target="../tags/tag485.xml"/><Relationship Id="rId112" Type="http://schemas.openxmlformats.org/officeDocument/2006/relationships/tags" Target="../tags/tag484.xml"/><Relationship Id="rId111" Type="http://schemas.openxmlformats.org/officeDocument/2006/relationships/tags" Target="../tags/tag483.xml"/><Relationship Id="rId110" Type="http://schemas.openxmlformats.org/officeDocument/2006/relationships/tags" Target="../tags/tag482.xml"/><Relationship Id="rId11" Type="http://schemas.openxmlformats.org/officeDocument/2006/relationships/tags" Target="../tags/tag383.xml"/><Relationship Id="rId109" Type="http://schemas.openxmlformats.org/officeDocument/2006/relationships/tags" Target="../tags/tag481.xml"/><Relationship Id="rId108" Type="http://schemas.openxmlformats.org/officeDocument/2006/relationships/tags" Target="../tags/tag480.xml"/><Relationship Id="rId107" Type="http://schemas.openxmlformats.org/officeDocument/2006/relationships/tags" Target="../tags/tag479.xml"/><Relationship Id="rId106" Type="http://schemas.openxmlformats.org/officeDocument/2006/relationships/tags" Target="../tags/tag478.xml"/><Relationship Id="rId105" Type="http://schemas.openxmlformats.org/officeDocument/2006/relationships/tags" Target="../tags/tag477.xml"/><Relationship Id="rId104" Type="http://schemas.openxmlformats.org/officeDocument/2006/relationships/tags" Target="../tags/tag476.xml"/><Relationship Id="rId103" Type="http://schemas.openxmlformats.org/officeDocument/2006/relationships/tags" Target="../tags/tag475.xml"/><Relationship Id="rId102" Type="http://schemas.openxmlformats.org/officeDocument/2006/relationships/tags" Target="../tags/tag474.xml"/><Relationship Id="rId101" Type="http://schemas.openxmlformats.org/officeDocument/2006/relationships/tags" Target="../tags/tag473.xml"/><Relationship Id="rId100" Type="http://schemas.openxmlformats.org/officeDocument/2006/relationships/tags" Target="../tags/tag472.xml"/><Relationship Id="rId10" Type="http://schemas.openxmlformats.org/officeDocument/2006/relationships/tags" Target="../tags/tag382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7207995" y="1342905"/>
            <a:ext cx="4335096" cy="4285778"/>
            <a:chOff x="4975450" y="-201319"/>
            <a:chExt cx="7304342" cy="7221244"/>
          </a:xfrm>
        </p:grpSpPr>
        <p:sp>
          <p:nvSpPr>
            <p:cNvPr id="8" name="Freeform 5"/>
            <p:cNvSpPr/>
            <p:nvPr>
              <p:custDataLst>
                <p:tags r:id="rId2"/>
              </p:custDataLst>
            </p:nvPr>
          </p:nvSpPr>
          <p:spPr bwMode="auto">
            <a:xfrm rot="16200000" flipH="1">
              <a:off x="5016999" y="-242868"/>
              <a:ext cx="7221244" cy="7304342"/>
            </a:xfrm>
            <a:custGeom>
              <a:avLst/>
              <a:gdLst>
                <a:gd name="T0" fmla="*/ 129 w 915"/>
                <a:gd name="T1" fmla="*/ 757 h 870"/>
                <a:gd name="T2" fmla="*/ 22 w 915"/>
                <a:gd name="T3" fmla="*/ 428 h 870"/>
                <a:gd name="T4" fmla="*/ 82 w 915"/>
                <a:gd name="T5" fmla="*/ 245 h 870"/>
                <a:gd name="T6" fmla="*/ 361 w 915"/>
                <a:gd name="T7" fmla="*/ 42 h 870"/>
                <a:gd name="T8" fmla="*/ 554 w 915"/>
                <a:gd name="T9" fmla="*/ 42 h 870"/>
                <a:gd name="T10" fmla="*/ 834 w 915"/>
                <a:gd name="T11" fmla="*/ 245 h 870"/>
                <a:gd name="T12" fmla="*/ 893 w 915"/>
                <a:gd name="T13" fmla="*/ 428 h 870"/>
                <a:gd name="T14" fmla="*/ 787 w 915"/>
                <a:gd name="T15" fmla="*/ 757 h 870"/>
                <a:gd name="T16" fmla="*/ 630 w 915"/>
                <a:gd name="T17" fmla="*/ 870 h 870"/>
                <a:gd name="T18" fmla="*/ 285 w 915"/>
                <a:gd name="T19" fmla="*/ 870 h 870"/>
                <a:gd name="T20" fmla="*/ 129 w 915"/>
                <a:gd name="T21" fmla="*/ 757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5" h="870">
                  <a:moveTo>
                    <a:pt x="129" y="757"/>
                  </a:moveTo>
                  <a:cubicBezTo>
                    <a:pt x="22" y="428"/>
                    <a:pt x="22" y="428"/>
                    <a:pt x="22" y="428"/>
                  </a:cubicBezTo>
                  <a:cubicBezTo>
                    <a:pt x="0" y="361"/>
                    <a:pt x="24" y="287"/>
                    <a:pt x="82" y="245"/>
                  </a:cubicBezTo>
                  <a:cubicBezTo>
                    <a:pt x="361" y="42"/>
                    <a:pt x="361" y="42"/>
                    <a:pt x="361" y="42"/>
                  </a:cubicBezTo>
                  <a:cubicBezTo>
                    <a:pt x="419" y="0"/>
                    <a:pt x="497" y="0"/>
                    <a:pt x="554" y="42"/>
                  </a:cubicBezTo>
                  <a:cubicBezTo>
                    <a:pt x="834" y="245"/>
                    <a:pt x="834" y="245"/>
                    <a:pt x="834" y="245"/>
                  </a:cubicBezTo>
                  <a:cubicBezTo>
                    <a:pt x="891" y="287"/>
                    <a:pt x="915" y="361"/>
                    <a:pt x="893" y="428"/>
                  </a:cubicBezTo>
                  <a:cubicBezTo>
                    <a:pt x="787" y="757"/>
                    <a:pt x="787" y="757"/>
                    <a:pt x="787" y="757"/>
                  </a:cubicBezTo>
                  <a:cubicBezTo>
                    <a:pt x="765" y="825"/>
                    <a:pt x="702" y="870"/>
                    <a:pt x="630" y="870"/>
                  </a:cubicBezTo>
                  <a:cubicBezTo>
                    <a:pt x="285" y="870"/>
                    <a:pt x="285" y="870"/>
                    <a:pt x="285" y="870"/>
                  </a:cubicBezTo>
                  <a:cubicBezTo>
                    <a:pt x="214" y="870"/>
                    <a:pt x="151" y="825"/>
                    <a:pt x="129" y="757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11" name="图片 10" descr="G:\PPT\小学生防溺水安全教育\P-10264411-10243748.jpgP-10264411-10243748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5392723" y="463109"/>
              <a:ext cx="6576871" cy="5965939"/>
            </a:xfrm>
            <a:custGeom>
              <a:avLst/>
              <a:gdLst>
                <a:gd name="connsiteX0" fmla="*/ 2769009 w 6492928"/>
                <a:gd name="connsiteY0" fmla="*/ 8 h 6299659"/>
                <a:gd name="connsiteX1" fmla="*/ 3153924 w 6492928"/>
                <a:gd name="connsiteY1" fmla="*/ 57261 h 6299659"/>
                <a:gd name="connsiteX2" fmla="*/ 5639291 w 6492928"/>
                <a:gd name="connsiteY2" fmla="*/ 817075 h 6299659"/>
                <a:gd name="connsiteX3" fmla="*/ 6492928 w 6492928"/>
                <a:gd name="connsiteY3" fmla="*/ 1924842 h 6299659"/>
                <a:gd name="connsiteX4" fmla="*/ 6492928 w 6492928"/>
                <a:gd name="connsiteY4" fmla="*/ 4374711 h 6299659"/>
                <a:gd name="connsiteX5" fmla="*/ 5639291 w 6492928"/>
                <a:gd name="connsiteY5" fmla="*/ 5489578 h 6299659"/>
                <a:gd name="connsiteX6" fmla="*/ 3153924 w 6492928"/>
                <a:gd name="connsiteY6" fmla="*/ 6242292 h 6299659"/>
                <a:gd name="connsiteX7" fmla="*/ 1771486 w 6492928"/>
                <a:gd name="connsiteY7" fmla="*/ 5823329 h 6299659"/>
                <a:gd name="connsiteX8" fmla="*/ 237961 w 6492928"/>
                <a:gd name="connsiteY8" fmla="*/ 3835029 h 6299659"/>
                <a:gd name="connsiteX9" fmla="*/ 237961 w 6492928"/>
                <a:gd name="connsiteY9" fmla="*/ 2464523 h 6299659"/>
                <a:gd name="connsiteX10" fmla="*/ 1771486 w 6492928"/>
                <a:gd name="connsiteY10" fmla="*/ 483325 h 6299659"/>
                <a:gd name="connsiteX11" fmla="*/ 2769009 w 6492928"/>
                <a:gd name="connsiteY11" fmla="*/ 8 h 6299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92928" h="6299659">
                  <a:moveTo>
                    <a:pt x="2769009" y="8"/>
                  </a:moveTo>
                  <a:cubicBezTo>
                    <a:pt x="2897550" y="-436"/>
                    <a:pt x="3027389" y="18205"/>
                    <a:pt x="3153924" y="57261"/>
                  </a:cubicBezTo>
                  <a:cubicBezTo>
                    <a:pt x="3153924" y="57261"/>
                    <a:pt x="3153924" y="57261"/>
                    <a:pt x="5639291" y="817075"/>
                  </a:cubicBezTo>
                  <a:cubicBezTo>
                    <a:pt x="6152984" y="973299"/>
                    <a:pt x="6492928" y="1420666"/>
                    <a:pt x="6492928" y="1924842"/>
                  </a:cubicBezTo>
                  <a:cubicBezTo>
                    <a:pt x="6492928" y="1924842"/>
                    <a:pt x="6492928" y="1924842"/>
                    <a:pt x="6492928" y="4374711"/>
                  </a:cubicBezTo>
                  <a:cubicBezTo>
                    <a:pt x="6492928" y="4885988"/>
                    <a:pt x="6152984" y="5333355"/>
                    <a:pt x="5639291" y="5489578"/>
                  </a:cubicBezTo>
                  <a:cubicBezTo>
                    <a:pt x="5639291" y="5489578"/>
                    <a:pt x="5639291" y="5489578"/>
                    <a:pt x="3153924" y="6242292"/>
                  </a:cubicBezTo>
                  <a:cubicBezTo>
                    <a:pt x="2647785" y="6398515"/>
                    <a:pt x="2088767" y="6228090"/>
                    <a:pt x="1771486" y="5823329"/>
                  </a:cubicBezTo>
                  <a:cubicBezTo>
                    <a:pt x="1771486" y="5823329"/>
                    <a:pt x="1771486" y="5823329"/>
                    <a:pt x="237961" y="3835029"/>
                  </a:cubicBezTo>
                  <a:cubicBezTo>
                    <a:pt x="-79320" y="3430268"/>
                    <a:pt x="-79320" y="2876385"/>
                    <a:pt x="237961" y="2464523"/>
                  </a:cubicBezTo>
                  <a:cubicBezTo>
                    <a:pt x="237961" y="2464523"/>
                    <a:pt x="237961" y="2464523"/>
                    <a:pt x="1771486" y="483325"/>
                  </a:cubicBezTo>
                  <a:cubicBezTo>
                    <a:pt x="2009447" y="174428"/>
                    <a:pt x="2383385" y="1340"/>
                    <a:pt x="2769009" y="8"/>
                  </a:cubicBezTo>
                  <a:close/>
                </a:path>
              </a:pathLst>
            </a:custGeom>
          </p:spPr>
        </p:pic>
      </p:grpSp>
      <p:sp>
        <p:nvSpPr>
          <p:cNvPr id="17" name="1"/>
          <p:cNvSpPr/>
          <p:nvPr>
            <p:custDataLst>
              <p:tags r:id="rId4"/>
            </p:custDataLst>
          </p:nvPr>
        </p:nvSpPr>
        <p:spPr>
          <a:xfrm flipH="1">
            <a:off x="5020546" y="-436595"/>
            <a:ext cx="2329374" cy="2266338"/>
          </a:xfrm>
          <a:custGeom>
            <a:avLst/>
            <a:gdLst/>
            <a:ahLst/>
            <a:cxnLst/>
            <a:rect l="l" t="t" r="r" b="b"/>
            <a:pathLst>
              <a:path w="29028" h="32089" extrusionOk="0">
                <a:moveTo>
                  <a:pt x="14514" y="1"/>
                </a:moveTo>
                <a:cubicBezTo>
                  <a:pt x="13713" y="1"/>
                  <a:pt x="12913" y="209"/>
                  <a:pt x="12192" y="626"/>
                </a:cubicBezTo>
                <a:lnTo>
                  <a:pt x="2322" y="6329"/>
                </a:lnTo>
                <a:cubicBezTo>
                  <a:pt x="881" y="7151"/>
                  <a:pt x="0" y="8686"/>
                  <a:pt x="0" y="10341"/>
                </a:cubicBezTo>
                <a:lnTo>
                  <a:pt x="0" y="21748"/>
                </a:lnTo>
                <a:cubicBezTo>
                  <a:pt x="0" y="23403"/>
                  <a:pt x="881" y="24938"/>
                  <a:pt x="2322" y="25760"/>
                </a:cubicBezTo>
                <a:lnTo>
                  <a:pt x="12192" y="31463"/>
                </a:lnTo>
                <a:cubicBezTo>
                  <a:pt x="12913" y="31880"/>
                  <a:pt x="13713" y="32088"/>
                  <a:pt x="14514" y="32088"/>
                </a:cubicBezTo>
                <a:cubicBezTo>
                  <a:pt x="15315" y="32088"/>
                  <a:pt x="16115" y="31880"/>
                  <a:pt x="16836" y="31463"/>
                </a:cubicBezTo>
                <a:lnTo>
                  <a:pt x="26706" y="25760"/>
                </a:lnTo>
                <a:cubicBezTo>
                  <a:pt x="28147" y="24938"/>
                  <a:pt x="29028" y="23403"/>
                  <a:pt x="29028" y="21748"/>
                </a:cubicBezTo>
                <a:lnTo>
                  <a:pt x="29028" y="10341"/>
                </a:lnTo>
                <a:cubicBezTo>
                  <a:pt x="29028" y="8686"/>
                  <a:pt x="28147" y="7151"/>
                  <a:pt x="26706" y="6329"/>
                </a:cubicBezTo>
                <a:lnTo>
                  <a:pt x="16836" y="626"/>
                </a:lnTo>
                <a:cubicBezTo>
                  <a:pt x="16115" y="209"/>
                  <a:pt x="15315" y="1"/>
                  <a:pt x="14514" y="1"/>
                </a:cubicBezTo>
                <a:close/>
              </a:path>
            </a:pathLst>
          </a:custGeom>
          <a:noFill/>
          <a:ln w="12700" cap="flat" cmpd="sng" algn="ctr">
            <a:solidFill>
              <a:schemeClr val="lt1">
                <a:lumMod val="85000"/>
              </a:schemeClr>
            </a:solidFill>
            <a:prstDash val="dash"/>
            <a:miter lim="800000"/>
          </a:ln>
          <a:effectLst/>
        </p:spPr>
        <p:txBody>
          <a:bodyPr lIns="128552" tIns="129600" rIns="129600" bIns="1080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9F9F9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299835" y="992505"/>
            <a:ext cx="1657350" cy="1545590"/>
            <a:chOff x="9921" y="1563"/>
            <a:chExt cx="2610" cy="2434"/>
          </a:xfr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0"/>
          </a:gradFill>
        </p:grpSpPr>
        <p:sp>
          <p:nvSpPr>
            <p:cNvPr id="22" name="任意多边形: 形状 45"/>
            <p:cNvSpPr/>
            <p:nvPr>
              <p:custDataLst>
                <p:tags r:id="rId5"/>
              </p:custDataLst>
            </p:nvPr>
          </p:nvSpPr>
          <p:spPr>
            <a:xfrm rot="16200000" flipH="1">
              <a:off x="12500" y="3608"/>
              <a:ext cx="17" cy="17"/>
            </a:xfrm>
            <a:custGeom>
              <a:avLst/>
              <a:gdLst>
                <a:gd name="connsiteX0" fmla="*/ 8541 w 10544"/>
                <a:gd name="connsiteY0" fmla="*/ 8225 h 10544"/>
                <a:gd name="connsiteX1" fmla="*/ 8225 w 10544"/>
                <a:gd name="connsiteY1" fmla="*/ 8541 h 10544"/>
                <a:gd name="connsiteX2" fmla="*/ 7908 w 10544"/>
                <a:gd name="connsiteY2" fmla="*/ 8225 h 10544"/>
                <a:gd name="connsiteX3" fmla="*/ 8225 w 10544"/>
                <a:gd name="connsiteY3" fmla="*/ 7908 h 10544"/>
                <a:gd name="connsiteX4" fmla="*/ 8541 w 10544"/>
                <a:gd name="connsiteY4" fmla="*/ 8225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8541" y="8225"/>
                  </a:moveTo>
                  <a:cubicBezTo>
                    <a:pt x="8541" y="8399"/>
                    <a:pt x="8399" y="8541"/>
                    <a:pt x="8225" y="8541"/>
                  </a:cubicBezTo>
                  <a:cubicBezTo>
                    <a:pt x="8050" y="8541"/>
                    <a:pt x="7908" y="8399"/>
                    <a:pt x="7908" y="8225"/>
                  </a:cubicBezTo>
                  <a:cubicBezTo>
                    <a:pt x="7908" y="8050"/>
                    <a:pt x="8050" y="7908"/>
                    <a:pt x="8225" y="7908"/>
                  </a:cubicBezTo>
                  <a:cubicBezTo>
                    <a:pt x="8399" y="7908"/>
                    <a:pt x="8541" y="8050"/>
                    <a:pt x="8541" y="822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任意多边形: 形状 46"/>
            <p:cNvSpPr/>
            <p:nvPr>
              <p:custDataLst>
                <p:tags r:id="rId6"/>
              </p:custDataLst>
            </p:nvPr>
          </p:nvSpPr>
          <p:spPr>
            <a:xfrm rot="16200000" flipH="1">
              <a:off x="12503" y="3427"/>
              <a:ext cx="17" cy="17"/>
            </a:xfrm>
            <a:custGeom>
              <a:avLst/>
              <a:gdLst>
                <a:gd name="connsiteX0" fmla="*/ 10228 w 10544"/>
                <a:gd name="connsiteY0" fmla="*/ 12548 h 10544"/>
                <a:gd name="connsiteX1" fmla="*/ 12548 w 10544"/>
                <a:gd name="connsiteY1" fmla="*/ 10228 h 10544"/>
                <a:gd name="connsiteX2" fmla="*/ 10228 w 10544"/>
                <a:gd name="connsiteY2" fmla="*/ 7908 h 10544"/>
                <a:gd name="connsiteX3" fmla="*/ 7908 w 10544"/>
                <a:gd name="connsiteY3" fmla="*/ 10228 h 10544"/>
                <a:gd name="connsiteX4" fmla="*/ 10228 w 10544"/>
                <a:gd name="connsiteY4" fmla="*/ 12548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0228" y="12548"/>
                  </a:moveTo>
                  <a:cubicBezTo>
                    <a:pt x="11494" y="12548"/>
                    <a:pt x="12548" y="11494"/>
                    <a:pt x="12548" y="10228"/>
                  </a:cubicBezTo>
                  <a:cubicBezTo>
                    <a:pt x="12548" y="8963"/>
                    <a:pt x="11494" y="7908"/>
                    <a:pt x="10228" y="7908"/>
                  </a:cubicBezTo>
                  <a:cubicBezTo>
                    <a:pt x="8963" y="7908"/>
                    <a:pt x="7908" y="8963"/>
                    <a:pt x="7908" y="10228"/>
                  </a:cubicBezTo>
                  <a:cubicBezTo>
                    <a:pt x="8014" y="11494"/>
                    <a:pt x="9068" y="12548"/>
                    <a:pt x="10228" y="1254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任意多边形: 形状 47"/>
            <p:cNvSpPr/>
            <p:nvPr>
              <p:custDataLst>
                <p:tags r:id="rId7"/>
              </p:custDataLst>
            </p:nvPr>
          </p:nvSpPr>
          <p:spPr>
            <a:xfrm rot="16200000" flipH="1">
              <a:off x="12491" y="3230"/>
              <a:ext cx="33" cy="33"/>
            </a:xfrm>
            <a:custGeom>
              <a:avLst/>
              <a:gdLst>
                <a:gd name="connsiteX0" fmla="*/ 13075 w 21089"/>
                <a:gd name="connsiteY0" fmla="*/ 18242 h 21089"/>
                <a:gd name="connsiteX1" fmla="*/ 18242 w 21089"/>
                <a:gd name="connsiteY1" fmla="*/ 13075 h 21089"/>
                <a:gd name="connsiteX2" fmla="*/ 13075 w 21089"/>
                <a:gd name="connsiteY2" fmla="*/ 7908 h 21089"/>
                <a:gd name="connsiteX3" fmla="*/ 7908 w 21089"/>
                <a:gd name="connsiteY3" fmla="*/ 13075 h 21089"/>
                <a:gd name="connsiteX4" fmla="*/ 13075 w 21089"/>
                <a:gd name="connsiteY4" fmla="*/ 18242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075" y="18242"/>
                  </a:moveTo>
                  <a:cubicBezTo>
                    <a:pt x="15922" y="18242"/>
                    <a:pt x="18242" y="15922"/>
                    <a:pt x="18242" y="13075"/>
                  </a:cubicBezTo>
                  <a:cubicBezTo>
                    <a:pt x="18242" y="10228"/>
                    <a:pt x="15922" y="7908"/>
                    <a:pt x="13075" y="7908"/>
                  </a:cubicBezTo>
                  <a:cubicBezTo>
                    <a:pt x="10228" y="7908"/>
                    <a:pt x="7908" y="10228"/>
                    <a:pt x="7908" y="13075"/>
                  </a:cubicBezTo>
                  <a:cubicBezTo>
                    <a:pt x="7908" y="15922"/>
                    <a:pt x="10228" y="18242"/>
                    <a:pt x="13075" y="1824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任意多边形: 形状 48"/>
            <p:cNvSpPr/>
            <p:nvPr>
              <p:custDataLst>
                <p:tags r:id="rId8"/>
              </p:custDataLst>
            </p:nvPr>
          </p:nvSpPr>
          <p:spPr>
            <a:xfrm rot="16200000" flipH="1">
              <a:off x="12494" y="3049"/>
              <a:ext cx="33" cy="33"/>
            </a:xfrm>
            <a:custGeom>
              <a:avLst/>
              <a:gdLst>
                <a:gd name="connsiteX0" fmla="*/ 15079 w 21089"/>
                <a:gd name="connsiteY0" fmla="*/ 22249 h 21089"/>
                <a:gd name="connsiteX1" fmla="*/ 22249 w 21089"/>
                <a:gd name="connsiteY1" fmla="*/ 15079 h 21089"/>
                <a:gd name="connsiteX2" fmla="*/ 15079 w 21089"/>
                <a:gd name="connsiteY2" fmla="*/ 7908 h 21089"/>
                <a:gd name="connsiteX3" fmla="*/ 7908 w 21089"/>
                <a:gd name="connsiteY3" fmla="*/ 15079 h 21089"/>
                <a:gd name="connsiteX4" fmla="*/ 15079 w 21089"/>
                <a:gd name="connsiteY4" fmla="*/ 22249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079" y="22249"/>
                  </a:moveTo>
                  <a:cubicBezTo>
                    <a:pt x="18980" y="22249"/>
                    <a:pt x="22249" y="19086"/>
                    <a:pt x="22249" y="15079"/>
                  </a:cubicBezTo>
                  <a:cubicBezTo>
                    <a:pt x="22249" y="11177"/>
                    <a:pt x="19086" y="7908"/>
                    <a:pt x="15079" y="7908"/>
                  </a:cubicBezTo>
                  <a:cubicBezTo>
                    <a:pt x="11177" y="7908"/>
                    <a:pt x="7908" y="11072"/>
                    <a:pt x="7908" y="15079"/>
                  </a:cubicBezTo>
                  <a:cubicBezTo>
                    <a:pt x="8014" y="19086"/>
                    <a:pt x="11177" y="22249"/>
                    <a:pt x="15079" y="222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任意多边形: 形状 49"/>
            <p:cNvSpPr/>
            <p:nvPr>
              <p:custDataLst>
                <p:tags r:id="rId9"/>
              </p:custDataLst>
            </p:nvPr>
          </p:nvSpPr>
          <p:spPr>
            <a:xfrm rot="16200000" flipH="1">
              <a:off x="12480" y="2851"/>
              <a:ext cx="50" cy="50"/>
            </a:xfrm>
            <a:custGeom>
              <a:avLst/>
              <a:gdLst>
                <a:gd name="connsiteX0" fmla="*/ 24780 w 31633"/>
                <a:gd name="connsiteY0" fmla="*/ 16344 h 31633"/>
                <a:gd name="connsiteX1" fmla="*/ 16344 w 31633"/>
                <a:gd name="connsiteY1" fmla="*/ 24780 h 31633"/>
                <a:gd name="connsiteX2" fmla="*/ 7908 w 31633"/>
                <a:gd name="connsiteY2" fmla="*/ 16344 h 31633"/>
                <a:gd name="connsiteX3" fmla="*/ 16344 w 31633"/>
                <a:gd name="connsiteY3" fmla="*/ 7908 h 31633"/>
                <a:gd name="connsiteX4" fmla="*/ 24780 w 31633"/>
                <a:gd name="connsiteY4" fmla="*/ 16344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4780" y="16344"/>
                  </a:moveTo>
                  <a:cubicBezTo>
                    <a:pt x="24780" y="21003"/>
                    <a:pt x="21003" y="24780"/>
                    <a:pt x="16344" y="24780"/>
                  </a:cubicBezTo>
                  <a:cubicBezTo>
                    <a:pt x="11685" y="24780"/>
                    <a:pt x="7908" y="21003"/>
                    <a:pt x="7908" y="16344"/>
                  </a:cubicBezTo>
                  <a:cubicBezTo>
                    <a:pt x="7908" y="11685"/>
                    <a:pt x="11685" y="7908"/>
                    <a:pt x="16344" y="7908"/>
                  </a:cubicBezTo>
                  <a:cubicBezTo>
                    <a:pt x="21003" y="7908"/>
                    <a:pt x="24780" y="11685"/>
                    <a:pt x="24780" y="1634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任意多边形: 形状 50"/>
            <p:cNvSpPr/>
            <p:nvPr>
              <p:custDataLst>
                <p:tags r:id="rId10"/>
              </p:custDataLst>
            </p:nvPr>
          </p:nvSpPr>
          <p:spPr>
            <a:xfrm rot="16200000" flipH="1">
              <a:off x="12481" y="2667"/>
              <a:ext cx="50" cy="50"/>
            </a:xfrm>
            <a:custGeom>
              <a:avLst/>
              <a:gdLst>
                <a:gd name="connsiteX0" fmla="*/ 16977 w 31633"/>
                <a:gd name="connsiteY0" fmla="*/ 26045 h 31633"/>
                <a:gd name="connsiteX1" fmla="*/ 26045 w 31633"/>
                <a:gd name="connsiteY1" fmla="*/ 16977 h 31633"/>
                <a:gd name="connsiteX2" fmla="*/ 16977 w 31633"/>
                <a:gd name="connsiteY2" fmla="*/ 7908 h 31633"/>
                <a:gd name="connsiteX3" fmla="*/ 7908 w 31633"/>
                <a:gd name="connsiteY3" fmla="*/ 16977 h 31633"/>
                <a:gd name="connsiteX4" fmla="*/ 16977 w 31633"/>
                <a:gd name="connsiteY4" fmla="*/ 2604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6977" y="26045"/>
                  </a:moveTo>
                  <a:cubicBezTo>
                    <a:pt x="22038" y="26045"/>
                    <a:pt x="26045" y="21933"/>
                    <a:pt x="26045" y="16977"/>
                  </a:cubicBezTo>
                  <a:cubicBezTo>
                    <a:pt x="26045" y="11915"/>
                    <a:pt x="21933" y="7908"/>
                    <a:pt x="16977" y="7908"/>
                  </a:cubicBezTo>
                  <a:cubicBezTo>
                    <a:pt x="12021" y="7908"/>
                    <a:pt x="7908" y="12021"/>
                    <a:pt x="7908" y="16977"/>
                  </a:cubicBezTo>
                  <a:cubicBezTo>
                    <a:pt x="7908" y="22038"/>
                    <a:pt x="12021" y="26045"/>
                    <a:pt x="16977" y="2604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任意多边形: 形状 53"/>
            <p:cNvSpPr/>
            <p:nvPr>
              <p:custDataLst>
                <p:tags r:id="rId11"/>
              </p:custDataLst>
            </p:nvPr>
          </p:nvSpPr>
          <p:spPr>
            <a:xfrm rot="16200000" flipH="1">
              <a:off x="12480" y="2483"/>
              <a:ext cx="50" cy="50"/>
            </a:xfrm>
            <a:custGeom>
              <a:avLst/>
              <a:gdLst>
                <a:gd name="connsiteX0" fmla="*/ 25412 w 31633"/>
                <a:gd name="connsiteY0" fmla="*/ 16660 h 31633"/>
                <a:gd name="connsiteX1" fmla="*/ 16660 w 31633"/>
                <a:gd name="connsiteY1" fmla="*/ 25412 h 31633"/>
                <a:gd name="connsiteX2" fmla="*/ 7908 w 31633"/>
                <a:gd name="connsiteY2" fmla="*/ 16660 h 31633"/>
                <a:gd name="connsiteX3" fmla="*/ 16660 w 31633"/>
                <a:gd name="connsiteY3" fmla="*/ 7908 h 31633"/>
                <a:gd name="connsiteX4" fmla="*/ 25412 w 31633"/>
                <a:gd name="connsiteY4" fmla="*/ 16660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5412" y="16660"/>
                  </a:moveTo>
                  <a:cubicBezTo>
                    <a:pt x="25412" y="21494"/>
                    <a:pt x="21494" y="25412"/>
                    <a:pt x="16660" y="25412"/>
                  </a:cubicBezTo>
                  <a:cubicBezTo>
                    <a:pt x="11827" y="25412"/>
                    <a:pt x="7908" y="21494"/>
                    <a:pt x="7908" y="16660"/>
                  </a:cubicBezTo>
                  <a:cubicBezTo>
                    <a:pt x="7908" y="11827"/>
                    <a:pt x="11827" y="7908"/>
                    <a:pt x="16660" y="7908"/>
                  </a:cubicBezTo>
                  <a:cubicBezTo>
                    <a:pt x="21494" y="7908"/>
                    <a:pt x="25412" y="11827"/>
                    <a:pt x="25412" y="1666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任意多边形: 形状 54"/>
            <p:cNvSpPr/>
            <p:nvPr>
              <p:custDataLst>
                <p:tags r:id="rId12"/>
              </p:custDataLst>
            </p:nvPr>
          </p:nvSpPr>
          <p:spPr>
            <a:xfrm rot="16200000" flipH="1">
              <a:off x="12495" y="2313"/>
              <a:ext cx="33" cy="33"/>
            </a:xfrm>
            <a:custGeom>
              <a:avLst/>
              <a:gdLst>
                <a:gd name="connsiteX0" fmla="*/ 22882 w 21089"/>
                <a:gd name="connsiteY0" fmla="*/ 15395 h 21089"/>
                <a:gd name="connsiteX1" fmla="*/ 15395 w 21089"/>
                <a:gd name="connsiteY1" fmla="*/ 22882 h 21089"/>
                <a:gd name="connsiteX2" fmla="*/ 7908 w 21089"/>
                <a:gd name="connsiteY2" fmla="*/ 15395 h 21089"/>
                <a:gd name="connsiteX3" fmla="*/ 15395 w 21089"/>
                <a:gd name="connsiteY3" fmla="*/ 7908 h 21089"/>
                <a:gd name="connsiteX4" fmla="*/ 22882 w 21089"/>
                <a:gd name="connsiteY4" fmla="*/ 15395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22882" y="15395"/>
                  </a:moveTo>
                  <a:cubicBezTo>
                    <a:pt x="22882" y="19530"/>
                    <a:pt x="19530" y="22882"/>
                    <a:pt x="15395" y="22882"/>
                  </a:cubicBezTo>
                  <a:cubicBezTo>
                    <a:pt x="11260" y="22882"/>
                    <a:pt x="7908" y="19530"/>
                    <a:pt x="7908" y="15395"/>
                  </a:cubicBezTo>
                  <a:cubicBezTo>
                    <a:pt x="7908" y="11260"/>
                    <a:pt x="11260" y="7908"/>
                    <a:pt x="15395" y="7908"/>
                  </a:cubicBezTo>
                  <a:cubicBezTo>
                    <a:pt x="19530" y="7908"/>
                    <a:pt x="22882" y="11260"/>
                    <a:pt x="22882" y="1539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任意多边形: 形状 57"/>
            <p:cNvSpPr/>
            <p:nvPr>
              <p:custDataLst>
                <p:tags r:id="rId13"/>
              </p:custDataLst>
            </p:nvPr>
          </p:nvSpPr>
          <p:spPr>
            <a:xfrm rot="16200000" flipH="1">
              <a:off x="12491" y="2125"/>
              <a:ext cx="33" cy="33"/>
            </a:xfrm>
            <a:custGeom>
              <a:avLst/>
              <a:gdLst>
                <a:gd name="connsiteX0" fmla="*/ 13075 w 21089"/>
                <a:gd name="connsiteY0" fmla="*/ 18242 h 21089"/>
                <a:gd name="connsiteX1" fmla="*/ 18242 w 21089"/>
                <a:gd name="connsiteY1" fmla="*/ 13075 h 21089"/>
                <a:gd name="connsiteX2" fmla="*/ 13075 w 21089"/>
                <a:gd name="connsiteY2" fmla="*/ 7908 h 21089"/>
                <a:gd name="connsiteX3" fmla="*/ 7908 w 21089"/>
                <a:gd name="connsiteY3" fmla="*/ 13075 h 21089"/>
                <a:gd name="connsiteX4" fmla="*/ 13075 w 21089"/>
                <a:gd name="connsiteY4" fmla="*/ 18242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075" y="18242"/>
                  </a:moveTo>
                  <a:cubicBezTo>
                    <a:pt x="15922" y="18242"/>
                    <a:pt x="18242" y="15922"/>
                    <a:pt x="18242" y="13075"/>
                  </a:cubicBezTo>
                  <a:cubicBezTo>
                    <a:pt x="18242" y="10228"/>
                    <a:pt x="15922" y="7908"/>
                    <a:pt x="13075" y="7908"/>
                  </a:cubicBezTo>
                  <a:cubicBezTo>
                    <a:pt x="10228" y="7908"/>
                    <a:pt x="7908" y="10228"/>
                    <a:pt x="7908" y="13075"/>
                  </a:cubicBezTo>
                  <a:cubicBezTo>
                    <a:pt x="7908" y="15922"/>
                    <a:pt x="10228" y="18242"/>
                    <a:pt x="13075" y="1824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任意多边形: 形状 58"/>
            <p:cNvSpPr/>
            <p:nvPr>
              <p:custDataLst>
                <p:tags r:id="rId14"/>
              </p:custDataLst>
            </p:nvPr>
          </p:nvSpPr>
          <p:spPr>
            <a:xfrm rot="16200000" flipH="1">
              <a:off x="12487" y="1937"/>
              <a:ext cx="33" cy="33"/>
            </a:xfrm>
            <a:custGeom>
              <a:avLst/>
              <a:gdLst>
                <a:gd name="connsiteX0" fmla="*/ 10545 w 21089"/>
                <a:gd name="connsiteY0" fmla="*/ 13181 h 21089"/>
                <a:gd name="connsiteX1" fmla="*/ 13181 w 21089"/>
                <a:gd name="connsiteY1" fmla="*/ 10545 h 21089"/>
                <a:gd name="connsiteX2" fmla="*/ 10545 w 21089"/>
                <a:gd name="connsiteY2" fmla="*/ 7908 h 21089"/>
                <a:gd name="connsiteX3" fmla="*/ 7908 w 21089"/>
                <a:gd name="connsiteY3" fmla="*/ 10545 h 21089"/>
                <a:gd name="connsiteX4" fmla="*/ 10545 w 21089"/>
                <a:gd name="connsiteY4" fmla="*/ 1318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0545" y="13181"/>
                  </a:moveTo>
                  <a:cubicBezTo>
                    <a:pt x="12021" y="13181"/>
                    <a:pt x="13181" y="12021"/>
                    <a:pt x="13181" y="10545"/>
                  </a:cubicBezTo>
                  <a:cubicBezTo>
                    <a:pt x="13181" y="9068"/>
                    <a:pt x="12021" y="7908"/>
                    <a:pt x="10545" y="7908"/>
                  </a:cubicBezTo>
                  <a:cubicBezTo>
                    <a:pt x="9068" y="7908"/>
                    <a:pt x="7908" y="9068"/>
                    <a:pt x="7908" y="10545"/>
                  </a:cubicBezTo>
                  <a:cubicBezTo>
                    <a:pt x="8014" y="12021"/>
                    <a:pt x="9174" y="13181"/>
                    <a:pt x="10545" y="1318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任意多边形: 形状 59"/>
            <p:cNvSpPr/>
            <p:nvPr>
              <p:custDataLst>
                <p:tags r:id="rId15"/>
              </p:custDataLst>
            </p:nvPr>
          </p:nvSpPr>
          <p:spPr>
            <a:xfrm rot="16200000" flipH="1">
              <a:off x="12500" y="1766"/>
              <a:ext cx="17" cy="17"/>
            </a:xfrm>
            <a:custGeom>
              <a:avLst/>
              <a:gdLst>
                <a:gd name="connsiteX0" fmla="*/ 8225 w 10544"/>
                <a:gd name="connsiteY0" fmla="*/ 8541 h 10544"/>
                <a:gd name="connsiteX1" fmla="*/ 8541 w 10544"/>
                <a:gd name="connsiteY1" fmla="*/ 8225 h 10544"/>
                <a:gd name="connsiteX2" fmla="*/ 8225 w 10544"/>
                <a:gd name="connsiteY2" fmla="*/ 7908 h 10544"/>
                <a:gd name="connsiteX3" fmla="*/ 7908 w 10544"/>
                <a:gd name="connsiteY3" fmla="*/ 8225 h 10544"/>
                <a:gd name="connsiteX4" fmla="*/ 8225 w 10544"/>
                <a:gd name="connsiteY4" fmla="*/ 8541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8225" y="8541"/>
                  </a:moveTo>
                  <a:cubicBezTo>
                    <a:pt x="8436" y="8541"/>
                    <a:pt x="8541" y="8436"/>
                    <a:pt x="8541" y="8225"/>
                  </a:cubicBezTo>
                  <a:cubicBezTo>
                    <a:pt x="8541" y="8014"/>
                    <a:pt x="8436" y="7908"/>
                    <a:pt x="8225" y="7908"/>
                  </a:cubicBezTo>
                  <a:cubicBezTo>
                    <a:pt x="8014" y="7908"/>
                    <a:pt x="7908" y="8014"/>
                    <a:pt x="7908" y="8225"/>
                  </a:cubicBezTo>
                  <a:cubicBezTo>
                    <a:pt x="7908" y="8436"/>
                    <a:pt x="8014" y="8541"/>
                    <a:pt x="8225" y="854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" name="任意多边形: 形状 60"/>
            <p:cNvSpPr/>
            <p:nvPr>
              <p:custDataLst>
                <p:tags r:id="rId16"/>
              </p:custDataLst>
            </p:nvPr>
          </p:nvSpPr>
          <p:spPr>
            <a:xfrm rot="16200000" flipH="1">
              <a:off x="12317" y="3702"/>
              <a:ext cx="17" cy="17"/>
            </a:xfrm>
            <a:custGeom>
              <a:avLst/>
              <a:gdLst>
                <a:gd name="connsiteX0" fmla="*/ 10439 w 10544"/>
                <a:gd name="connsiteY0" fmla="*/ 9174 h 10544"/>
                <a:gd name="connsiteX1" fmla="*/ 9174 w 10544"/>
                <a:gd name="connsiteY1" fmla="*/ 10439 h 10544"/>
                <a:gd name="connsiteX2" fmla="*/ 7908 w 10544"/>
                <a:gd name="connsiteY2" fmla="*/ 9174 h 10544"/>
                <a:gd name="connsiteX3" fmla="*/ 9174 w 10544"/>
                <a:gd name="connsiteY3" fmla="*/ 7908 h 10544"/>
                <a:gd name="connsiteX4" fmla="*/ 10439 w 10544"/>
                <a:gd name="connsiteY4" fmla="*/ 9174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0439" y="9174"/>
                  </a:moveTo>
                  <a:cubicBezTo>
                    <a:pt x="10439" y="9873"/>
                    <a:pt x="9873" y="10439"/>
                    <a:pt x="9174" y="10439"/>
                  </a:cubicBezTo>
                  <a:cubicBezTo>
                    <a:pt x="8475" y="10439"/>
                    <a:pt x="7908" y="9873"/>
                    <a:pt x="7908" y="9174"/>
                  </a:cubicBezTo>
                  <a:cubicBezTo>
                    <a:pt x="7908" y="8475"/>
                    <a:pt x="8475" y="7908"/>
                    <a:pt x="9174" y="7908"/>
                  </a:cubicBezTo>
                  <a:cubicBezTo>
                    <a:pt x="9873" y="7908"/>
                    <a:pt x="10439" y="8475"/>
                    <a:pt x="10439" y="917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任意多边形: 形状 61"/>
            <p:cNvSpPr/>
            <p:nvPr>
              <p:custDataLst>
                <p:tags r:id="rId17"/>
              </p:custDataLst>
            </p:nvPr>
          </p:nvSpPr>
          <p:spPr>
            <a:xfrm rot="16200000" flipH="1">
              <a:off x="12306" y="3506"/>
              <a:ext cx="33" cy="33"/>
            </a:xfrm>
            <a:custGeom>
              <a:avLst/>
              <a:gdLst>
                <a:gd name="connsiteX0" fmla="*/ 17609 w 21089"/>
                <a:gd name="connsiteY0" fmla="*/ 12759 h 21089"/>
                <a:gd name="connsiteX1" fmla="*/ 12759 w 21089"/>
                <a:gd name="connsiteY1" fmla="*/ 17609 h 21089"/>
                <a:gd name="connsiteX2" fmla="*/ 7908 w 21089"/>
                <a:gd name="connsiteY2" fmla="*/ 12759 h 21089"/>
                <a:gd name="connsiteX3" fmla="*/ 12759 w 21089"/>
                <a:gd name="connsiteY3" fmla="*/ 7908 h 21089"/>
                <a:gd name="connsiteX4" fmla="*/ 17609 w 21089"/>
                <a:gd name="connsiteY4" fmla="*/ 12759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7609" y="12759"/>
                  </a:moveTo>
                  <a:cubicBezTo>
                    <a:pt x="17609" y="15438"/>
                    <a:pt x="15438" y="17609"/>
                    <a:pt x="12759" y="17609"/>
                  </a:cubicBezTo>
                  <a:cubicBezTo>
                    <a:pt x="10080" y="17609"/>
                    <a:pt x="7908" y="15438"/>
                    <a:pt x="7908" y="12759"/>
                  </a:cubicBezTo>
                  <a:cubicBezTo>
                    <a:pt x="7908" y="10080"/>
                    <a:pt x="10080" y="7908"/>
                    <a:pt x="12759" y="7908"/>
                  </a:cubicBezTo>
                  <a:cubicBezTo>
                    <a:pt x="15438" y="7908"/>
                    <a:pt x="17609" y="10080"/>
                    <a:pt x="17609" y="1275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" name="任意多边形: 形状 62"/>
            <p:cNvSpPr/>
            <p:nvPr>
              <p:custDataLst>
                <p:tags r:id="rId18"/>
              </p:custDataLst>
            </p:nvPr>
          </p:nvSpPr>
          <p:spPr>
            <a:xfrm rot="16200000" flipH="1">
              <a:off x="12295" y="3311"/>
              <a:ext cx="50" cy="50"/>
            </a:xfrm>
            <a:custGeom>
              <a:avLst/>
              <a:gdLst>
                <a:gd name="connsiteX0" fmla="*/ 24780 w 31633"/>
                <a:gd name="connsiteY0" fmla="*/ 16344 h 31633"/>
                <a:gd name="connsiteX1" fmla="*/ 16344 w 31633"/>
                <a:gd name="connsiteY1" fmla="*/ 24780 h 31633"/>
                <a:gd name="connsiteX2" fmla="*/ 7908 w 31633"/>
                <a:gd name="connsiteY2" fmla="*/ 16344 h 31633"/>
                <a:gd name="connsiteX3" fmla="*/ 16344 w 31633"/>
                <a:gd name="connsiteY3" fmla="*/ 7908 h 31633"/>
                <a:gd name="connsiteX4" fmla="*/ 24780 w 31633"/>
                <a:gd name="connsiteY4" fmla="*/ 16344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4780" y="16344"/>
                  </a:moveTo>
                  <a:cubicBezTo>
                    <a:pt x="24780" y="21003"/>
                    <a:pt x="21003" y="24780"/>
                    <a:pt x="16344" y="24780"/>
                  </a:cubicBezTo>
                  <a:cubicBezTo>
                    <a:pt x="11685" y="24780"/>
                    <a:pt x="7908" y="21003"/>
                    <a:pt x="7908" y="16344"/>
                  </a:cubicBezTo>
                  <a:cubicBezTo>
                    <a:pt x="7908" y="11685"/>
                    <a:pt x="11685" y="7908"/>
                    <a:pt x="16344" y="7908"/>
                  </a:cubicBezTo>
                  <a:cubicBezTo>
                    <a:pt x="21003" y="7908"/>
                    <a:pt x="24780" y="11685"/>
                    <a:pt x="24780" y="1634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任意多边形: 形状 63"/>
            <p:cNvSpPr/>
            <p:nvPr>
              <p:custDataLst>
                <p:tags r:id="rId19"/>
              </p:custDataLst>
            </p:nvPr>
          </p:nvSpPr>
          <p:spPr>
            <a:xfrm rot="16200000" flipH="1">
              <a:off x="12300" y="3131"/>
              <a:ext cx="50" cy="50"/>
            </a:xfrm>
            <a:custGeom>
              <a:avLst/>
              <a:gdLst>
                <a:gd name="connsiteX0" fmla="*/ 19296 w 31633"/>
                <a:gd name="connsiteY0" fmla="*/ 30685 h 31633"/>
                <a:gd name="connsiteX1" fmla="*/ 30685 w 31633"/>
                <a:gd name="connsiteY1" fmla="*/ 19296 h 31633"/>
                <a:gd name="connsiteX2" fmla="*/ 19296 w 31633"/>
                <a:gd name="connsiteY2" fmla="*/ 7908 h 31633"/>
                <a:gd name="connsiteX3" fmla="*/ 7908 w 31633"/>
                <a:gd name="connsiteY3" fmla="*/ 19296 h 31633"/>
                <a:gd name="connsiteX4" fmla="*/ 19296 w 31633"/>
                <a:gd name="connsiteY4" fmla="*/ 3068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9296" y="30685"/>
                  </a:moveTo>
                  <a:cubicBezTo>
                    <a:pt x="25518" y="30685"/>
                    <a:pt x="30685" y="25623"/>
                    <a:pt x="30685" y="19296"/>
                  </a:cubicBezTo>
                  <a:cubicBezTo>
                    <a:pt x="30685" y="12970"/>
                    <a:pt x="25623" y="7908"/>
                    <a:pt x="19296" y="7908"/>
                  </a:cubicBezTo>
                  <a:cubicBezTo>
                    <a:pt x="13075" y="7908"/>
                    <a:pt x="7908" y="12970"/>
                    <a:pt x="7908" y="19296"/>
                  </a:cubicBezTo>
                  <a:cubicBezTo>
                    <a:pt x="7908" y="25623"/>
                    <a:pt x="12970" y="30685"/>
                    <a:pt x="19296" y="3068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7" name="任意多边形: 形状 64"/>
            <p:cNvSpPr/>
            <p:nvPr>
              <p:custDataLst>
                <p:tags r:id="rId20"/>
              </p:custDataLst>
            </p:nvPr>
          </p:nvSpPr>
          <p:spPr>
            <a:xfrm rot="16200000" flipH="1">
              <a:off x="12286" y="2934"/>
              <a:ext cx="66" cy="66"/>
            </a:xfrm>
            <a:custGeom>
              <a:avLst/>
              <a:gdLst>
                <a:gd name="connsiteX0" fmla="*/ 34481 w 42178"/>
                <a:gd name="connsiteY0" fmla="*/ 21195 h 42178"/>
                <a:gd name="connsiteX1" fmla="*/ 21194 w 42178"/>
                <a:gd name="connsiteY1" fmla="*/ 34481 h 42178"/>
                <a:gd name="connsiteX2" fmla="*/ 7908 w 42178"/>
                <a:gd name="connsiteY2" fmla="*/ 21195 h 42178"/>
                <a:gd name="connsiteX3" fmla="*/ 21194 w 42178"/>
                <a:gd name="connsiteY3" fmla="*/ 7908 h 42178"/>
                <a:gd name="connsiteX4" fmla="*/ 34481 w 42178"/>
                <a:gd name="connsiteY4" fmla="*/ 21195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34481" y="21195"/>
                  </a:moveTo>
                  <a:cubicBezTo>
                    <a:pt x="34481" y="28532"/>
                    <a:pt x="28532" y="34481"/>
                    <a:pt x="21194" y="34481"/>
                  </a:cubicBezTo>
                  <a:cubicBezTo>
                    <a:pt x="13857" y="34481"/>
                    <a:pt x="7908" y="28532"/>
                    <a:pt x="7908" y="21195"/>
                  </a:cubicBezTo>
                  <a:cubicBezTo>
                    <a:pt x="7908" y="13857"/>
                    <a:pt x="13857" y="7908"/>
                    <a:pt x="21194" y="7908"/>
                  </a:cubicBezTo>
                  <a:cubicBezTo>
                    <a:pt x="28532" y="7908"/>
                    <a:pt x="34481" y="13857"/>
                    <a:pt x="34481" y="2119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8" name="任意多边形: 形状 65"/>
            <p:cNvSpPr/>
            <p:nvPr>
              <p:custDataLst>
                <p:tags r:id="rId21"/>
              </p:custDataLst>
            </p:nvPr>
          </p:nvSpPr>
          <p:spPr>
            <a:xfrm rot="16200000" flipH="1">
              <a:off x="12288" y="2751"/>
              <a:ext cx="66" cy="66"/>
            </a:xfrm>
            <a:custGeom>
              <a:avLst/>
              <a:gdLst>
                <a:gd name="connsiteX0" fmla="*/ 36379 w 42178"/>
                <a:gd name="connsiteY0" fmla="*/ 22144 h 42178"/>
                <a:gd name="connsiteX1" fmla="*/ 22144 w 42178"/>
                <a:gd name="connsiteY1" fmla="*/ 36379 h 42178"/>
                <a:gd name="connsiteX2" fmla="*/ 7908 w 42178"/>
                <a:gd name="connsiteY2" fmla="*/ 22144 h 42178"/>
                <a:gd name="connsiteX3" fmla="*/ 22144 w 42178"/>
                <a:gd name="connsiteY3" fmla="*/ 7908 h 42178"/>
                <a:gd name="connsiteX4" fmla="*/ 36379 w 42178"/>
                <a:gd name="connsiteY4" fmla="*/ 22144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36379" y="22144"/>
                  </a:moveTo>
                  <a:cubicBezTo>
                    <a:pt x="36379" y="30005"/>
                    <a:pt x="30005" y="36379"/>
                    <a:pt x="22144" y="36379"/>
                  </a:cubicBezTo>
                  <a:cubicBezTo>
                    <a:pt x="14282" y="36379"/>
                    <a:pt x="7908" y="30005"/>
                    <a:pt x="7908" y="22144"/>
                  </a:cubicBezTo>
                  <a:cubicBezTo>
                    <a:pt x="7908" y="14282"/>
                    <a:pt x="14282" y="7908"/>
                    <a:pt x="22144" y="7908"/>
                  </a:cubicBezTo>
                  <a:cubicBezTo>
                    <a:pt x="30005" y="7908"/>
                    <a:pt x="36379" y="14282"/>
                    <a:pt x="36379" y="2214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9" name="任意多边形: 形状 66"/>
            <p:cNvSpPr/>
            <p:nvPr>
              <p:custDataLst>
                <p:tags r:id="rId22"/>
              </p:custDataLst>
            </p:nvPr>
          </p:nvSpPr>
          <p:spPr>
            <a:xfrm rot="16200000" flipH="1">
              <a:off x="12288" y="2567"/>
              <a:ext cx="66" cy="66"/>
            </a:xfrm>
            <a:custGeom>
              <a:avLst/>
              <a:gdLst>
                <a:gd name="connsiteX0" fmla="*/ 36379 w 42178"/>
                <a:gd name="connsiteY0" fmla="*/ 22144 h 42178"/>
                <a:gd name="connsiteX1" fmla="*/ 22143 w 42178"/>
                <a:gd name="connsiteY1" fmla="*/ 36379 h 42178"/>
                <a:gd name="connsiteX2" fmla="*/ 7908 w 42178"/>
                <a:gd name="connsiteY2" fmla="*/ 22144 h 42178"/>
                <a:gd name="connsiteX3" fmla="*/ 22143 w 42178"/>
                <a:gd name="connsiteY3" fmla="*/ 7908 h 42178"/>
                <a:gd name="connsiteX4" fmla="*/ 36379 w 42178"/>
                <a:gd name="connsiteY4" fmla="*/ 22144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36379" y="22144"/>
                  </a:moveTo>
                  <a:cubicBezTo>
                    <a:pt x="36379" y="30005"/>
                    <a:pt x="30005" y="36379"/>
                    <a:pt x="22143" y="36379"/>
                  </a:cubicBezTo>
                  <a:cubicBezTo>
                    <a:pt x="14282" y="36379"/>
                    <a:pt x="7908" y="30005"/>
                    <a:pt x="7908" y="22144"/>
                  </a:cubicBezTo>
                  <a:cubicBezTo>
                    <a:pt x="7908" y="14282"/>
                    <a:pt x="14282" y="7908"/>
                    <a:pt x="22143" y="7908"/>
                  </a:cubicBezTo>
                  <a:cubicBezTo>
                    <a:pt x="30005" y="7908"/>
                    <a:pt x="36379" y="14282"/>
                    <a:pt x="36379" y="2214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0" name="任意多边形: 形状 67"/>
            <p:cNvSpPr/>
            <p:nvPr>
              <p:custDataLst>
                <p:tags r:id="rId23"/>
              </p:custDataLst>
            </p:nvPr>
          </p:nvSpPr>
          <p:spPr>
            <a:xfrm rot="16200000" flipH="1">
              <a:off x="12286" y="2381"/>
              <a:ext cx="66" cy="66"/>
            </a:xfrm>
            <a:custGeom>
              <a:avLst/>
              <a:gdLst>
                <a:gd name="connsiteX0" fmla="*/ 34481 w 42178"/>
                <a:gd name="connsiteY0" fmla="*/ 21195 h 42178"/>
                <a:gd name="connsiteX1" fmla="*/ 21194 w 42178"/>
                <a:gd name="connsiteY1" fmla="*/ 34481 h 42178"/>
                <a:gd name="connsiteX2" fmla="*/ 7908 w 42178"/>
                <a:gd name="connsiteY2" fmla="*/ 21195 h 42178"/>
                <a:gd name="connsiteX3" fmla="*/ 21194 w 42178"/>
                <a:gd name="connsiteY3" fmla="*/ 7908 h 42178"/>
                <a:gd name="connsiteX4" fmla="*/ 34481 w 42178"/>
                <a:gd name="connsiteY4" fmla="*/ 21195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34481" y="21195"/>
                  </a:moveTo>
                  <a:cubicBezTo>
                    <a:pt x="34481" y="28532"/>
                    <a:pt x="28532" y="34481"/>
                    <a:pt x="21194" y="34481"/>
                  </a:cubicBezTo>
                  <a:cubicBezTo>
                    <a:pt x="13857" y="34481"/>
                    <a:pt x="7908" y="28532"/>
                    <a:pt x="7908" y="21195"/>
                  </a:cubicBezTo>
                  <a:cubicBezTo>
                    <a:pt x="7908" y="13857"/>
                    <a:pt x="13857" y="7908"/>
                    <a:pt x="21194" y="7908"/>
                  </a:cubicBezTo>
                  <a:cubicBezTo>
                    <a:pt x="28532" y="7908"/>
                    <a:pt x="34481" y="13857"/>
                    <a:pt x="34481" y="2119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1" name="任意多边形: 形状 68"/>
            <p:cNvSpPr/>
            <p:nvPr>
              <p:custDataLst>
                <p:tags r:id="rId24"/>
              </p:custDataLst>
            </p:nvPr>
          </p:nvSpPr>
          <p:spPr>
            <a:xfrm rot="16200000" flipH="1">
              <a:off x="12300" y="2210"/>
              <a:ext cx="50" cy="50"/>
            </a:xfrm>
            <a:custGeom>
              <a:avLst/>
              <a:gdLst>
                <a:gd name="connsiteX0" fmla="*/ 30685 w 31633"/>
                <a:gd name="connsiteY0" fmla="*/ 19296 h 31633"/>
                <a:gd name="connsiteX1" fmla="*/ 19296 w 31633"/>
                <a:gd name="connsiteY1" fmla="*/ 30685 h 31633"/>
                <a:gd name="connsiteX2" fmla="*/ 7908 w 31633"/>
                <a:gd name="connsiteY2" fmla="*/ 19296 h 31633"/>
                <a:gd name="connsiteX3" fmla="*/ 19296 w 31633"/>
                <a:gd name="connsiteY3" fmla="*/ 7908 h 31633"/>
                <a:gd name="connsiteX4" fmla="*/ 30685 w 31633"/>
                <a:gd name="connsiteY4" fmla="*/ 19296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30685" y="19296"/>
                  </a:moveTo>
                  <a:cubicBezTo>
                    <a:pt x="30685" y="25586"/>
                    <a:pt x="25586" y="30685"/>
                    <a:pt x="19296" y="30685"/>
                  </a:cubicBezTo>
                  <a:cubicBezTo>
                    <a:pt x="13007" y="30685"/>
                    <a:pt x="7908" y="25586"/>
                    <a:pt x="7908" y="19296"/>
                  </a:cubicBezTo>
                  <a:cubicBezTo>
                    <a:pt x="7908" y="13007"/>
                    <a:pt x="13007" y="7908"/>
                    <a:pt x="19296" y="7908"/>
                  </a:cubicBezTo>
                  <a:cubicBezTo>
                    <a:pt x="25586" y="7908"/>
                    <a:pt x="30685" y="13007"/>
                    <a:pt x="30685" y="1929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2" name="任意多边形: 形状 69"/>
            <p:cNvSpPr/>
            <p:nvPr>
              <p:custDataLst>
                <p:tags r:id="rId25"/>
              </p:custDataLst>
            </p:nvPr>
          </p:nvSpPr>
          <p:spPr>
            <a:xfrm rot="16200000" flipH="1">
              <a:off x="12296" y="2022"/>
              <a:ext cx="50" cy="50"/>
            </a:xfrm>
            <a:custGeom>
              <a:avLst/>
              <a:gdLst>
                <a:gd name="connsiteX0" fmla="*/ 16660 w 31633"/>
                <a:gd name="connsiteY0" fmla="*/ 25412 h 31633"/>
                <a:gd name="connsiteX1" fmla="*/ 25412 w 31633"/>
                <a:gd name="connsiteY1" fmla="*/ 16660 h 31633"/>
                <a:gd name="connsiteX2" fmla="*/ 16660 w 31633"/>
                <a:gd name="connsiteY2" fmla="*/ 7908 h 31633"/>
                <a:gd name="connsiteX3" fmla="*/ 7908 w 31633"/>
                <a:gd name="connsiteY3" fmla="*/ 16660 h 31633"/>
                <a:gd name="connsiteX4" fmla="*/ 16660 w 31633"/>
                <a:gd name="connsiteY4" fmla="*/ 25412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6660" y="25412"/>
                  </a:moveTo>
                  <a:cubicBezTo>
                    <a:pt x="21511" y="25412"/>
                    <a:pt x="25412" y="21511"/>
                    <a:pt x="25412" y="16660"/>
                  </a:cubicBezTo>
                  <a:cubicBezTo>
                    <a:pt x="25412" y="11810"/>
                    <a:pt x="21511" y="7908"/>
                    <a:pt x="16660" y="7908"/>
                  </a:cubicBezTo>
                  <a:cubicBezTo>
                    <a:pt x="11810" y="7908"/>
                    <a:pt x="7908" y="11810"/>
                    <a:pt x="7908" y="16660"/>
                  </a:cubicBezTo>
                  <a:cubicBezTo>
                    <a:pt x="7908" y="21511"/>
                    <a:pt x="11810" y="25412"/>
                    <a:pt x="16660" y="2541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3" name="任意多边形: 形状 70"/>
            <p:cNvSpPr/>
            <p:nvPr>
              <p:custDataLst>
                <p:tags r:id="rId26"/>
              </p:custDataLst>
            </p:nvPr>
          </p:nvSpPr>
          <p:spPr>
            <a:xfrm rot="16200000" flipH="1">
              <a:off x="12307" y="1849"/>
              <a:ext cx="33" cy="33"/>
            </a:xfrm>
            <a:custGeom>
              <a:avLst/>
              <a:gdLst>
                <a:gd name="connsiteX0" fmla="*/ 13075 w 21089"/>
                <a:gd name="connsiteY0" fmla="*/ 18242 h 21089"/>
                <a:gd name="connsiteX1" fmla="*/ 18242 w 21089"/>
                <a:gd name="connsiteY1" fmla="*/ 13075 h 21089"/>
                <a:gd name="connsiteX2" fmla="*/ 13075 w 21089"/>
                <a:gd name="connsiteY2" fmla="*/ 7908 h 21089"/>
                <a:gd name="connsiteX3" fmla="*/ 7908 w 21089"/>
                <a:gd name="connsiteY3" fmla="*/ 13075 h 21089"/>
                <a:gd name="connsiteX4" fmla="*/ 13075 w 21089"/>
                <a:gd name="connsiteY4" fmla="*/ 18242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075" y="18242"/>
                  </a:moveTo>
                  <a:cubicBezTo>
                    <a:pt x="15922" y="18242"/>
                    <a:pt x="18242" y="15922"/>
                    <a:pt x="18242" y="13075"/>
                  </a:cubicBezTo>
                  <a:cubicBezTo>
                    <a:pt x="18242" y="10228"/>
                    <a:pt x="15922" y="7908"/>
                    <a:pt x="13075" y="7908"/>
                  </a:cubicBezTo>
                  <a:cubicBezTo>
                    <a:pt x="10228" y="7908"/>
                    <a:pt x="7908" y="10228"/>
                    <a:pt x="7908" y="13075"/>
                  </a:cubicBezTo>
                  <a:cubicBezTo>
                    <a:pt x="7908" y="15922"/>
                    <a:pt x="10228" y="18242"/>
                    <a:pt x="13075" y="1824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4" name="任意多边形: 形状 71"/>
            <p:cNvSpPr/>
            <p:nvPr>
              <p:custDataLst>
                <p:tags r:id="rId27"/>
              </p:custDataLst>
            </p:nvPr>
          </p:nvSpPr>
          <p:spPr>
            <a:xfrm rot="16200000" flipH="1">
              <a:off x="12318" y="1675"/>
              <a:ext cx="17" cy="17"/>
            </a:xfrm>
            <a:custGeom>
              <a:avLst/>
              <a:gdLst>
                <a:gd name="connsiteX0" fmla="*/ 11072 w 10544"/>
                <a:gd name="connsiteY0" fmla="*/ 9490 h 10544"/>
                <a:gd name="connsiteX1" fmla="*/ 9490 w 10544"/>
                <a:gd name="connsiteY1" fmla="*/ 11072 h 10544"/>
                <a:gd name="connsiteX2" fmla="*/ 7908 w 10544"/>
                <a:gd name="connsiteY2" fmla="*/ 9490 h 10544"/>
                <a:gd name="connsiteX3" fmla="*/ 9490 w 10544"/>
                <a:gd name="connsiteY3" fmla="*/ 7908 h 10544"/>
                <a:gd name="connsiteX4" fmla="*/ 11072 w 10544"/>
                <a:gd name="connsiteY4" fmla="*/ 9490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1072" y="9490"/>
                  </a:moveTo>
                  <a:cubicBezTo>
                    <a:pt x="11072" y="10364"/>
                    <a:pt x="10364" y="11072"/>
                    <a:pt x="9490" y="11072"/>
                  </a:cubicBezTo>
                  <a:cubicBezTo>
                    <a:pt x="8617" y="11072"/>
                    <a:pt x="7908" y="10364"/>
                    <a:pt x="7908" y="9490"/>
                  </a:cubicBezTo>
                  <a:cubicBezTo>
                    <a:pt x="7908" y="8617"/>
                    <a:pt x="8617" y="7908"/>
                    <a:pt x="9490" y="7908"/>
                  </a:cubicBezTo>
                  <a:cubicBezTo>
                    <a:pt x="10364" y="7908"/>
                    <a:pt x="11072" y="8617"/>
                    <a:pt x="11072" y="949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5" name="任意多边形: 形状 72"/>
            <p:cNvSpPr/>
            <p:nvPr>
              <p:custDataLst>
                <p:tags r:id="rId28"/>
              </p:custDataLst>
            </p:nvPr>
          </p:nvSpPr>
          <p:spPr>
            <a:xfrm rot="16200000" flipH="1">
              <a:off x="12135" y="3795"/>
              <a:ext cx="17" cy="17"/>
            </a:xfrm>
            <a:custGeom>
              <a:avLst/>
              <a:gdLst>
                <a:gd name="connsiteX0" fmla="*/ 10228 w 10544"/>
                <a:gd name="connsiteY0" fmla="*/ 12548 h 10544"/>
                <a:gd name="connsiteX1" fmla="*/ 12548 w 10544"/>
                <a:gd name="connsiteY1" fmla="*/ 10228 h 10544"/>
                <a:gd name="connsiteX2" fmla="*/ 10228 w 10544"/>
                <a:gd name="connsiteY2" fmla="*/ 7908 h 10544"/>
                <a:gd name="connsiteX3" fmla="*/ 7908 w 10544"/>
                <a:gd name="connsiteY3" fmla="*/ 10228 h 10544"/>
                <a:gd name="connsiteX4" fmla="*/ 10228 w 10544"/>
                <a:gd name="connsiteY4" fmla="*/ 12548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0228" y="12548"/>
                  </a:moveTo>
                  <a:cubicBezTo>
                    <a:pt x="11494" y="12548"/>
                    <a:pt x="12548" y="11494"/>
                    <a:pt x="12548" y="10228"/>
                  </a:cubicBezTo>
                  <a:cubicBezTo>
                    <a:pt x="12548" y="8963"/>
                    <a:pt x="11494" y="7908"/>
                    <a:pt x="10228" y="7908"/>
                  </a:cubicBezTo>
                  <a:cubicBezTo>
                    <a:pt x="8963" y="7908"/>
                    <a:pt x="7908" y="8963"/>
                    <a:pt x="7908" y="10228"/>
                  </a:cubicBezTo>
                  <a:cubicBezTo>
                    <a:pt x="8014" y="11494"/>
                    <a:pt x="9068" y="12548"/>
                    <a:pt x="10228" y="1254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6" name="任意多边形: 形状 73"/>
            <p:cNvSpPr/>
            <p:nvPr>
              <p:custDataLst>
                <p:tags r:id="rId29"/>
              </p:custDataLst>
            </p:nvPr>
          </p:nvSpPr>
          <p:spPr>
            <a:xfrm rot="16200000" flipH="1">
              <a:off x="12125" y="3602"/>
              <a:ext cx="33" cy="33"/>
            </a:xfrm>
            <a:custGeom>
              <a:avLst/>
              <a:gdLst>
                <a:gd name="connsiteX0" fmla="*/ 21616 w 21089"/>
                <a:gd name="connsiteY0" fmla="*/ 14762 h 21089"/>
                <a:gd name="connsiteX1" fmla="*/ 14762 w 21089"/>
                <a:gd name="connsiteY1" fmla="*/ 21616 h 21089"/>
                <a:gd name="connsiteX2" fmla="*/ 7908 w 21089"/>
                <a:gd name="connsiteY2" fmla="*/ 14762 h 21089"/>
                <a:gd name="connsiteX3" fmla="*/ 14762 w 21089"/>
                <a:gd name="connsiteY3" fmla="*/ 7908 h 21089"/>
                <a:gd name="connsiteX4" fmla="*/ 21616 w 21089"/>
                <a:gd name="connsiteY4" fmla="*/ 14762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21616" y="14762"/>
                  </a:moveTo>
                  <a:cubicBezTo>
                    <a:pt x="21616" y="18548"/>
                    <a:pt x="18548" y="21616"/>
                    <a:pt x="14762" y="21616"/>
                  </a:cubicBezTo>
                  <a:cubicBezTo>
                    <a:pt x="10977" y="21616"/>
                    <a:pt x="7908" y="18548"/>
                    <a:pt x="7908" y="14762"/>
                  </a:cubicBezTo>
                  <a:cubicBezTo>
                    <a:pt x="7908" y="10977"/>
                    <a:pt x="10977" y="7908"/>
                    <a:pt x="14762" y="7908"/>
                  </a:cubicBezTo>
                  <a:cubicBezTo>
                    <a:pt x="18548" y="7908"/>
                    <a:pt x="21616" y="10977"/>
                    <a:pt x="21616" y="1476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7" name="任意多边形: 形状 74"/>
            <p:cNvSpPr/>
            <p:nvPr>
              <p:custDataLst>
                <p:tags r:id="rId30"/>
              </p:custDataLst>
            </p:nvPr>
          </p:nvSpPr>
          <p:spPr>
            <a:xfrm rot="16200000" flipH="1">
              <a:off x="12115" y="3407"/>
              <a:ext cx="50" cy="50"/>
            </a:xfrm>
            <a:custGeom>
              <a:avLst/>
              <a:gdLst>
                <a:gd name="connsiteX0" fmla="*/ 29419 w 31633"/>
                <a:gd name="connsiteY0" fmla="*/ 18664 h 31633"/>
                <a:gd name="connsiteX1" fmla="*/ 18664 w 31633"/>
                <a:gd name="connsiteY1" fmla="*/ 29419 h 31633"/>
                <a:gd name="connsiteX2" fmla="*/ 7908 w 31633"/>
                <a:gd name="connsiteY2" fmla="*/ 18664 h 31633"/>
                <a:gd name="connsiteX3" fmla="*/ 18664 w 31633"/>
                <a:gd name="connsiteY3" fmla="*/ 7908 h 31633"/>
                <a:gd name="connsiteX4" fmla="*/ 29419 w 31633"/>
                <a:gd name="connsiteY4" fmla="*/ 18664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9419" y="18664"/>
                  </a:moveTo>
                  <a:cubicBezTo>
                    <a:pt x="29419" y="24604"/>
                    <a:pt x="24604" y="29419"/>
                    <a:pt x="18664" y="29419"/>
                  </a:cubicBezTo>
                  <a:cubicBezTo>
                    <a:pt x="12724" y="29419"/>
                    <a:pt x="7908" y="24604"/>
                    <a:pt x="7908" y="18664"/>
                  </a:cubicBezTo>
                  <a:cubicBezTo>
                    <a:pt x="7908" y="12724"/>
                    <a:pt x="12724" y="7908"/>
                    <a:pt x="18664" y="7908"/>
                  </a:cubicBezTo>
                  <a:cubicBezTo>
                    <a:pt x="24604" y="7908"/>
                    <a:pt x="29419" y="12724"/>
                    <a:pt x="29419" y="1866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8" name="任意多边形: 形状 75"/>
            <p:cNvSpPr/>
            <p:nvPr>
              <p:custDataLst>
                <p:tags r:id="rId31"/>
              </p:custDataLst>
            </p:nvPr>
          </p:nvSpPr>
          <p:spPr>
            <a:xfrm rot="16200000" flipH="1">
              <a:off x="12104" y="3212"/>
              <a:ext cx="66" cy="66"/>
            </a:xfrm>
            <a:custGeom>
              <a:avLst/>
              <a:gdLst>
                <a:gd name="connsiteX0" fmla="*/ 36379 w 42178"/>
                <a:gd name="connsiteY0" fmla="*/ 22143 h 42178"/>
                <a:gd name="connsiteX1" fmla="*/ 22144 w 42178"/>
                <a:gd name="connsiteY1" fmla="*/ 36379 h 42178"/>
                <a:gd name="connsiteX2" fmla="*/ 7908 w 42178"/>
                <a:gd name="connsiteY2" fmla="*/ 22143 h 42178"/>
                <a:gd name="connsiteX3" fmla="*/ 22144 w 42178"/>
                <a:gd name="connsiteY3" fmla="*/ 7908 h 42178"/>
                <a:gd name="connsiteX4" fmla="*/ 36379 w 42178"/>
                <a:gd name="connsiteY4" fmla="*/ 22143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36379" y="22143"/>
                  </a:moveTo>
                  <a:cubicBezTo>
                    <a:pt x="36379" y="30005"/>
                    <a:pt x="30005" y="36379"/>
                    <a:pt x="22144" y="36379"/>
                  </a:cubicBezTo>
                  <a:cubicBezTo>
                    <a:pt x="14282" y="36379"/>
                    <a:pt x="7908" y="30005"/>
                    <a:pt x="7908" y="22143"/>
                  </a:cubicBezTo>
                  <a:cubicBezTo>
                    <a:pt x="7908" y="14282"/>
                    <a:pt x="14282" y="7908"/>
                    <a:pt x="22144" y="7908"/>
                  </a:cubicBezTo>
                  <a:cubicBezTo>
                    <a:pt x="30005" y="7908"/>
                    <a:pt x="36379" y="14282"/>
                    <a:pt x="36379" y="2214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9" name="任意多边形: 形状 76"/>
            <p:cNvSpPr/>
            <p:nvPr>
              <p:custDataLst>
                <p:tags r:id="rId32"/>
              </p:custDataLst>
            </p:nvPr>
          </p:nvSpPr>
          <p:spPr>
            <a:xfrm rot="16200000" flipH="1">
              <a:off x="12108" y="3032"/>
              <a:ext cx="66" cy="66"/>
            </a:xfrm>
            <a:custGeom>
              <a:avLst/>
              <a:gdLst>
                <a:gd name="connsiteX0" fmla="*/ 25096 w 42178"/>
                <a:gd name="connsiteY0" fmla="*/ 42284 h 42178"/>
                <a:gd name="connsiteX1" fmla="*/ 42284 w 42178"/>
                <a:gd name="connsiteY1" fmla="*/ 25096 h 42178"/>
                <a:gd name="connsiteX2" fmla="*/ 25096 w 42178"/>
                <a:gd name="connsiteY2" fmla="*/ 7908 h 42178"/>
                <a:gd name="connsiteX3" fmla="*/ 7908 w 42178"/>
                <a:gd name="connsiteY3" fmla="*/ 25096 h 42178"/>
                <a:gd name="connsiteX4" fmla="*/ 25096 w 42178"/>
                <a:gd name="connsiteY4" fmla="*/ 42284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096" y="42284"/>
                  </a:moveTo>
                  <a:cubicBezTo>
                    <a:pt x="34586" y="42284"/>
                    <a:pt x="42284" y="34586"/>
                    <a:pt x="42284" y="25096"/>
                  </a:cubicBezTo>
                  <a:cubicBezTo>
                    <a:pt x="42284" y="15606"/>
                    <a:pt x="34586" y="7908"/>
                    <a:pt x="25096" y="7908"/>
                  </a:cubicBezTo>
                  <a:cubicBezTo>
                    <a:pt x="15606" y="7908"/>
                    <a:pt x="7908" y="15606"/>
                    <a:pt x="7908" y="25096"/>
                  </a:cubicBezTo>
                  <a:cubicBezTo>
                    <a:pt x="7908" y="34586"/>
                    <a:pt x="15606" y="42284"/>
                    <a:pt x="25096" y="4228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0" name="任意多边形: 形状 77"/>
            <p:cNvSpPr/>
            <p:nvPr>
              <p:custDataLst>
                <p:tags r:id="rId33"/>
              </p:custDataLst>
            </p:nvPr>
          </p:nvSpPr>
          <p:spPr>
            <a:xfrm rot="16200000" flipH="1">
              <a:off x="12095" y="2834"/>
              <a:ext cx="83" cy="83"/>
            </a:xfrm>
            <a:custGeom>
              <a:avLst/>
              <a:gdLst>
                <a:gd name="connsiteX0" fmla="*/ 46290 w 52722"/>
                <a:gd name="connsiteY0" fmla="*/ 27099 h 52722"/>
                <a:gd name="connsiteX1" fmla="*/ 27099 w 52722"/>
                <a:gd name="connsiteY1" fmla="*/ 46290 h 52722"/>
                <a:gd name="connsiteX2" fmla="*/ 7908 w 52722"/>
                <a:gd name="connsiteY2" fmla="*/ 27099 h 52722"/>
                <a:gd name="connsiteX3" fmla="*/ 27099 w 52722"/>
                <a:gd name="connsiteY3" fmla="*/ 7908 h 52722"/>
                <a:gd name="connsiteX4" fmla="*/ 46290 w 52722"/>
                <a:gd name="connsiteY4" fmla="*/ 27099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46290" y="27099"/>
                  </a:moveTo>
                  <a:cubicBezTo>
                    <a:pt x="46290" y="37698"/>
                    <a:pt x="37698" y="46290"/>
                    <a:pt x="27099" y="46290"/>
                  </a:cubicBezTo>
                  <a:cubicBezTo>
                    <a:pt x="16501" y="46290"/>
                    <a:pt x="7908" y="37698"/>
                    <a:pt x="7908" y="27099"/>
                  </a:cubicBezTo>
                  <a:cubicBezTo>
                    <a:pt x="7908" y="16501"/>
                    <a:pt x="16501" y="7908"/>
                    <a:pt x="27099" y="7908"/>
                  </a:cubicBezTo>
                  <a:cubicBezTo>
                    <a:pt x="37698" y="7908"/>
                    <a:pt x="46290" y="16501"/>
                    <a:pt x="46290" y="2709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1" name="任意多边形: 形状 78"/>
            <p:cNvSpPr/>
            <p:nvPr>
              <p:custDataLst>
                <p:tags r:id="rId34"/>
              </p:custDataLst>
            </p:nvPr>
          </p:nvSpPr>
          <p:spPr>
            <a:xfrm rot="16200000" flipH="1">
              <a:off x="12096" y="2652"/>
              <a:ext cx="83" cy="83"/>
            </a:xfrm>
            <a:custGeom>
              <a:avLst/>
              <a:gdLst>
                <a:gd name="connsiteX0" fmla="*/ 48188 w 52722"/>
                <a:gd name="connsiteY0" fmla="*/ 28048 h 52722"/>
                <a:gd name="connsiteX1" fmla="*/ 28048 w 52722"/>
                <a:gd name="connsiteY1" fmla="*/ 48188 h 52722"/>
                <a:gd name="connsiteX2" fmla="*/ 7908 w 52722"/>
                <a:gd name="connsiteY2" fmla="*/ 28048 h 52722"/>
                <a:gd name="connsiteX3" fmla="*/ 28048 w 52722"/>
                <a:gd name="connsiteY3" fmla="*/ 7908 h 52722"/>
                <a:gd name="connsiteX4" fmla="*/ 48188 w 52722"/>
                <a:gd name="connsiteY4" fmla="*/ 28048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48188" y="28048"/>
                  </a:moveTo>
                  <a:cubicBezTo>
                    <a:pt x="48188" y="39171"/>
                    <a:pt x="39172" y="48188"/>
                    <a:pt x="28048" y="48188"/>
                  </a:cubicBezTo>
                  <a:cubicBezTo>
                    <a:pt x="16925" y="48188"/>
                    <a:pt x="7908" y="39171"/>
                    <a:pt x="7908" y="28048"/>
                  </a:cubicBezTo>
                  <a:cubicBezTo>
                    <a:pt x="7908" y="16925"/>
                    <a:pt x="16925" y="7908"/>
                    <a:pt x="28048" y="7908"/>
                  </a:cubicBezTo>
                  <a:cubicBezTo>
                    <a:pt x="39171" y="7908"/>
                    <a:pt x="48188" y="16925"/>
                    <a:pt x="48188" y="2804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2" name="任意多边形: 形状 79"/>
            <p:cNvSpPr/>
            <p:nvPr>
              <p:custDataLst>
                <p:tags r:id="rId35"/>
              </p:custDataLst>
            </p:nvPr>
          </p:nvSpPr>
          <p:spPr>
            <a:xfrm rot="16200000" flipH="1">
              <a:off x="12095" y="2466"/>
              <a:ext cx="83" cy="83"/>
            </a:xfrm>
            <a:custGeom>
              <a:avLst/>
              <a:gdLst>
                <a:gd name="connsiteX0" fmla="*/ 27416 w 52722"/>
                <a:gd name="connsiteY0" fmla="*/ 46923 h 52722"/>
                <a:gd name="connsiteX1" fmla="*/ 46923 w 52722"/>
                <a:gd name="connsiteY1" fmla="*/ 27416 h 52722"/>
                <a:gd name="connsiteX2" fmla="*/ 27416 w 52722"/>
                <a:gd name="connsiteY2" fmla="*/ 7908 h 52722"/>
                <a:gd name="connsiteX3" fmla="*/ 7908 w 52722"/>
                <a:gd name="connsiteY3" fmla="*/ 27416 h 52722"/>
                <a:gd name="connsiteX4" fmla="*/ 27416 w 52722"/>
                <a:gd name="connsiteY4" fmla="*/ 46923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7416" y="46923"/>
                  </a:moveTo>
                  <a:cubicBezTo>
                    <a:pt x="38171" y="46923"/>
                    <a:pt x="46923" y="38171"/>
                    <a:pt x="46923" y="27416"/>
                  </a:cubicBezTo>
                  <a:cubicBezTo>
                    <a:pt x="46923" y="16660"/>
                    <a:pt x="38171" y="7908"/>
                    <a:pt x="27416" y="7908"/>
                  </a:cubicBezTo>
                  <a:cubicBezTo>
                    <a:pt x="16660" y="7908"/>
                    <a:pt x="7908" y="16660"/>
                    <a:pt x="7908" y="27416"/>
                  </a:cubicBezTo>
                  <a:cubicBezTo>
                    <a:pt x="7908" y="38171"/>
                    <a:pt x="16660" y="46923"/>
                    <a:pt x="27416" y="4692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3" name="任意多边形: 形状 80"/>
            <p:cNvSpPr/>
            <p:nvPr>
              <p:custDataLst>
                <p:tags r:id="rId36"/>
              </p:custDataLst>
            </p:nvPr>
          </p:nvSpPr>
          <p:spPr>
            <a:xfrm rot="16200000" flipH="1">
              <a:off x="12109" y="2296"/>
              <a:ext cx="66" cy="66"/>
            </a:xfrm>
            <a:custGeom>
              <a:avLst/>
              <a:gdLst>
                <a:gd name="connsiteX0" fmla="*/ 25412 w 42178"/>
                <a:gd name="connsiteY0" fmla="*/ 42916 h 42178"/>
                <a:gd name="connsiteX1" fmla="*/ 42916 w 42178"/>
                <a:gd name="connsiteY1" fmla="*/ 25412 h 42178"/>
                <a:gd name="connsiteX2" fmla="*/ 25412 w 42178"/>
                <a:gd name="connsiteY2" fmla="*/ 7908 h 42178"/>
                <a:gd name="connsiteX3" fmla="*/ 7908 w 42178"/>
                <a:gd name="connsiteY3" fmla="*/ 25412 h 42178"/>
                <a:gd name="connsiteX4" fmla="*/ 25412 w 42178"/>
                <a:gd name="connsiteY4" fmla="*/ 42916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412" y="42916"/>
                  </a:moveTo>
                  <a:cubicBezTo>
                    <a:pt x="35113" y="42916"/>
                    <a:pt x="42916" y="35113"/>
                    <a:pt x="42916" y="25412"/>
                  </a:cubicBezTo>
                  <a:cubicBezTo>
                    <a:pt x="42916" y="15711"/>
                    <a:pt x="35113" y="7908"/>
                    <a:pt x="25412" y="7908"/>
                  </a:cubicBezTo>
                  <a:cubicBezTo>
                    <a:pt x="15711" y="7908"/>
                    <a:pt x="7908" y="15711"/>
                    <a:pt x="7908" y="25412"/>
                  </a:cubicBezTo>
                  <a:cubicBezTo>
                    <a:pt x="7908" y="35113"/>
                    <a:pt x="15817" y="42916"/>
                    <a:pt x="25412" y="4291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4" name="任意多边形: 形状 81"/>
            <p:cNvSpPr/>
            <p:nvPr>
              <p:custDataLst>
                <p:tags r:id="rId37"/>
              </p:custDataLst>
            </p:nvPr>
          </p:nvSpPr>
          <p:spPr>
            <a:xfrm rot="16200000" flipH="1">
              <a:off x="12104" y="2107"/>
              <a:ext cx="66" cy="66"/>
            </a:xfrm>
            <a:custGeom>
              <a:avLst/>
              <a:gdLst>
                <a:gd name="connsiteX0" fmla="*/ 22460 w 42178"/>
                <a:gd name="connsiteY0" fmla="*/ 37011 h 42178"/>
                <a:gd name="connsiteX1" fmla="*/ 37011 w 42178"/>
                <a:gd name="connsiteY1" fmla="*/ 22460 h 42178"/>
                <a:gd name="connsiteX2" fmla="*/ 22460 w 42178"/>
                <a:gd name="connsiteY2" fmla="*/ 7908 h 42178"/>
                <a:gd name="connsiteX3" fmla="*/ 7908 w 42178"/>
                <a:gd name="connsiteY3" fmla="*/ 22460 h 42178"/>
                <a:gd name="connsiteX4" fmla="*/ 22460 w 42178"/>
                <a:gd name="connsiteY4" fmla="*/ 37011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2460" y="37011"/>
                  </a:moveTo>
                  <a:cubicBezTo>
                    <a:pt x="30474" y="37011"/>
                    <a:pt x="37011" y="30474"/>
                    <a:pt x="37011" y="22460"/>
                  </a:cubicBezTo>
                  <a:cubicBezTo>
                    <a:pt x="37011" y="14446"/>
                    <a:pt x="30474" y="7908"/>
                    <a:pt x="22460" y="7908"/>
                  </a:cubicBezTo>
                  <a:cubicBezTo>
                    <a:pt x="14446" y="7908"/>
                    <a:pt x="7908" y="14446"/>
                    <a:pt x="7908" y="22460"/>
                  </a:cubicBezTo>
                  <a:cubicBezTo>
                    <a:pt x="7908" y="30474"/>
                    <a:pt x="14446" y="37011"/>
                    <a:pt x="22460" y="3701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5" name="任意多边形: 形状 82"/>
            <p:cNvSpPr/>
            <p:nvPr>
              <p:custDataLst>
                <p:tags r:id="rId38"/>
              </p:custDataLst>
            </p:nvPr>
          </p:nvSpPr>
          <p:spPr>
            <a:xfrm rot="16200000" flipH="1">
              <a:off x="12115" y="1934"/>
              <a:ext cx="50" cy="50"/>
            </a:xfrm>
            <a:custGeom>
              <a:avLst/>
              <a:gdLst>
                <a:gd name="connsiteX0" fmla="*/ 18980 w 31633"/>
                <a:gd name="connsiteY0" fmla="*/ 30052 h 31633"/>
                <a:gd name="connsiteX1" fmla="*/ 30052 w 31633"/>
                <a:gd name="connsiteY1" fmla="*/ 18980 h 31633"/>
                <a:gd name="connsiteX2" fmla="*/ 18980 w 31633"/>
                <a:gd name="connsiteY2" fmla="*/ 7908 h 31633"/>
                <a:gd name="connsiteX3" fmla="*/ 7908 w 31633"/>
                <a:gd name="connsiteY3" fmla="*/ 18980 h 31633"/>
                <a:gd name="connsiteX4" fmla="*/ 18980 w 31633"/>
                <a:gd name="connsiteY4" fmla="*/ 30052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8980" y="30052"/>
                  </a:moveTo>
                  <a:cubicBezTo>
                    <a:pt x="25096" y="30052"/>
                    <a:pt x="30052" y="25096"/>
                    <a:pt x="30052" y="18980"/>
                  </a:cubicBezTo>
                  <a:cubicBezTo>
                    <a:pt x="30052" y="12864"/>
                    <a:pt x="25096" y="7908"/>
                    <a:pt x="18980" y="7908"/>
                  </a:cubicBezTo>
                  <a:cubicBezTo>
                    <a:pt x="12864" y="7908"/>
                    <a:pt x="7908" y="12864"/>
                    <a:pt x="7908" y="18980"/>
                  </a:cubicBezTo>
                  <a:cubicBezTo>
                    <a:pt x="8014" y="25096"/>
                    <a:pt x="12970" y="30052"/>
                    <a:pt x="18980" y="3005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6" name="任意多边形: 形状 83"/>
            <p:cNvSpPr/>
            <p:nvPr>
              <p:custDataLst>
                <p:tags r:id="rId39"/>
              </p:custDataLst>
            </p:nvPr>
          </p:nvSpPr>
          <p:spPr>
            <a:xfrm rot="16200000" flipH="1">
              <a:off x="12126" y="1760"/>
              <a:ext cx="33" cy="33"/>
            </a:xfrm>
            <a:custGeom>
              <a:avLst/>
              <a:gdLst>
                <a:gd name="connsiteX0" fmla="*/ 15079 w 21089"/>
                <a:gd name="connsiteY0" fmla="*/ 22249 h 21089"/>
                <a:gd name="connsiteX1" fmla="*/ 22249 w 21089"/>
                <a:gd name="connsiteY1" fmla="*/ 15079 h 21089"/>
                <a:gd name="connsiteX2" fmla="*/ 15079 w 21089"/>
                <a:gd name="connsiteY2" fmla="*/ 7908 h 21089"/>
                <a:gd name="connsiteX3" fmla="*/ 7908 w 21089"/>
                <a:gd name="connsiteY3" fmla="*/ 15079 h 21089"/>
                <a:gd name="connsiteX4" fmla="*/ 15079 w 21089"/>
                <a:gd name="connsiteY4" fmla="*/ 22249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079" y="22249"/>
                  </a:moveTo>
                  <a:cubicBezTo>
                    <a:pt x="18980" y="22249"/>
                    <a:pt x="22249" y="19086"/>
                    <a:pt x="22249" y="15079"/>
                  </a:cubicBezTo>
                  <a:cubicBezTo>
                    <a:pt x="22249" y="11177"/>
                    <a:pt x="19086" y="7908"/>
                    <a:pt x="15079" y="7908"/>
                  </a:cubicBezTo>
                  <a:cubicBezTo>
                    <a:pt x="11072" y="7908"/>
                    <a:pt x="7908" y="11072"/>
                    <a:pt x="7908" y="15079"/>
                  </a:cubicBezTo>
                  <a:cubicBezTo>
                    <a:pt x="7908" y="19086"/>
                    <a:pt x="11177" y="22249"/>
                    <a:pt x="15079" y="222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7" name="任意多边形: 形状 84"/>
            <p:cNvSpPr/>
            <p:nvPr>
              <p:custDataLst>
                <p:tags r:id="rId40"/>
              </p:custDataLst>
            </p:nvPr>
          </p:nvSpPr>
          <p:spPr>
            <a:xfrm rot="16200000" flipH="1">
              <a:off x="12119" y="1569"/>
              <a:ext cx="33" cy="33"/>
            </a:xfrm>
            <a:custGeom>
              <a:avLst/>
              <a:gdLst>
                <a:gd name="connsiteX0" fmla="*/ 13813 w 21089"/>
                <a:gd name="connsiteY0" fmla="*/ 10861 h 21089"/>
                <a:gd name="connsiteX1" fmla="*/ 10861 w 21089"/>
                <a:gd name="connsiteY1" fmla="*/ 13813 h 21089"/>
                <a:gd name="connsiteX2" fmla="*/ 7908 w 21089"/>
                <a:gd name="connsiteY2" fmla="*/ 10861 h 21089"/>
                <a:gd name="connsiteX3" fmla="*/ 10861 w 21089"/>
                <a:gd name="connsiteY3" fmla="*/ 7908 h 21089"/>
                <a:gd name="connsiteX4" fmla="*/ 13813 w 21089"/>
                <a:gd name="connsiteY4" fmla="*/ 1086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813" y="10861"/>
                  </a:moveTo>
                  <a:cubicBezTo>
                    <a:pt x="13813" y="12491"/>
                    <a:pt x="12491" y="13813"/>
                    <a:pt x="10861" y="13813"/>
                  </a:cubicBezTo>
                  <a:cubicBezTo>
                    <a:pt x="9230" y="13813"/>
                    <a:pt x="7908" y="12491"/>
                    <a:pt x="7908" y="10861"/>
                  </a:cubicBezTo>
                  <a:cubicBezTo>
                    <a:pt x="7908" y="9230"/>
                    <a:pt x="9230" y="7908"/>
                    <a:pt x="10861" y="7908"/>
                  </a:cubicBezTo>
                  <a:cubicBezTo>
                    <a:pt x="12491" y="7908"/>
                    <a:pt x="13813" y="9230"/>
                    <a:pt x="13813" y="1086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8" name="任意多边形: 形状 85"/>
            <p:cNvSpPr/>
            <p:nvPr>
              <p:custDataLst>
                <p:tags r:id="rId41"/>
              </p:custDataLst>
            </p:nvPr>
          </p:nvSpPr>
          <p:spPr>
            <a:xfrm rot="16200000" flipH="1">
              <a:off x="11934" y="3871"/>
              <a:ext cx="33" cy="33"/>
            </a:xfrm>
            <a:custGeom>
              <a:avLst/>
              <a:gdLst>
                <a:gd name="connsiteX0" fmla="*/ 10545 w 21089"/>
                <a:gd name="connsiteY0" fmla="*/ 13181 h 21089"/>
                <a:gd name="connsiteX1" fmla="*/ 13181 w 21089"/>
                <a:gd name="connsiteY1" fmla="*/ 10545 h 21089"/>
                <a:gd name="connsiteX2" fmla="*/ 10545 w 21089"/>
                <a:gd name="connsiteY2" fmla="*/ 7908 h 21089"/>
                <a:gd name="connsiteX3" fmla="*/ 7908 w 21089"/>
                <a:gd name="connsiteY3" fmla="*/ 10545 h 21089"/>
                <a:gd name="connsiteX4" fmla="*/ 10545 w 21089"/>
                <a:gd name="connsiteY4" fmla="*/ 1318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0545" y="13181"/>
                  </a:moveTo>
                  <a:cubicBezTo>
                    <a:pt x="12021" y="13181"/>
                    <a:pt x="13181" y="12021"/>
                    <a:pt x="13181" y="10545"/>
                  </a:cubicBezTo>
                  <a:cubicBezTo>
                    <a:pt x="13181" y="9068"/>
                    <a:pt x="12021" y="7908"/>
                    <a:pt x="10545" y="7908"/>
                  </a:cubicBezTo>
                  <a:cubicBezTo>
                    <a:pt x="9068" y="7908"/>
                    <a:pt x="7908" y="9068"/>
                    <a:pt x="7908" y="10545"/>
                  </a:cubicBezTo>
                  <a:cubicBezTo>
                    <a:pt x="7908" y="12021"/>
                    <a:pt x="9068" y="13181"/>
                    <a:pt x="10545" y="1318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9" name="任意多边形: 形状 86"/>
            <p:cNvSpPr/>
            <p:nvPr>
              <p:custDataLst>
                <p:tags r:id="rId42"/>
              </p:custDataLst>
            </p:nvPr>
          </p:nvSpPr>
          <p:spPr>
            <a:xfrm rot="16200000" flipH="1">
              <a:off x="11942" y="3695"/>
              <a:ext cx="33" cy="33"/>
            </a:xfrm>
            <a:custGeom>
              <a:avLst/>
              <a:gdLst>
                <a:gd name="connsiteX0" fmla="*/ 15395 w 21089"/>
                <a:gd name="connsiteY0" fmla="*/ 22882 h 21089"/>
                <a:gd name="connsiteX1" fmla="*/ 22882 w 21089"/>
                <a:gd name="connsiteY1" fmla="*/ 15395 h 21089"/>
                <a:gd name="connsiteX2" fmla="*/ 15395 w 21089"/>
                <a:gd name="connsiteY2" fmla="*/ 7908 h 21089"/>
                <a:gd name="connsiteX3" fmla="*/ 7908 w 21089"/>
                <a:gd name="connsiteY3" fmla="*/ 15395 h 21089"/>
                <a:gd name="connsiteX4" fmla="*/ 15395 w 21089"/>
                <a:gd name="connsiteY4" fmla="*/ 22882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395" y="22882"/>
                  </a:moveTo>
                  <a:cubicBezTo>
                    <a:pt x="19507" y="22882"/>
                    <a:pt x="22882" y="19507"/>
                    <a:pt x="22882" y="15395"/>
                  </a:cubicBezTo>
                  <a:cubicBezTo>
                    <a:pt x="22882" y="11283"/>
                    <a:pt x="19507" y="7908"/>
                    <a:pt x="15395" y="7908"/>
                  </a:cubicBezTo>
                  <a:cubicBezTo>
                    <a:pt x="11283" y="7908"/>
                    <a:pt x="7908" y="11283"/>
                    <a:pt x="7908" y="15395"/>
                  </a:cubicBezTo>
                  <a:cubicBezTo>
                    <a:pt x="7908" y="19507"/>
                    <a:pt x="11283" y="22882"/>
                    <a:pt x="15395" y="2288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0" name="任意多边形: 形状 87"/>
            <p:cNvSpPr/>
            <p:nvPr>
              <p:custDataLst>
                <p:tags r:id="rId43"/>
              </p:custDataLst>
            </p:nvPr>
          </p:nvSpPr>
          <p:spPr>
            <a:xfrm rot="16200000" flipH="1">
              <a:off x="11933" y="3501"/>
              <a:ext cx="50" cy="50"/>
            </a:xfrm>
            <a:custGeom>
              <a:avLst/>
              <a:gdLst>
                <a:gd name="connsiteX0" fmla="*/ 20246 w 31633"/>
                <a:gd name="connsiteY0" fmla="*/ 32583 h 31633"/>
                <a:gd name="connsiteX1" fmla="*/ 32583 w 31633"/>
                <a:gd name="connsiteY1" fmla="*/ 20246 h 31633"/>
                <a:gd name="connsiteX2" fmla="*/ 20246 w 31633"/>
                <a:gd name="connsiteY2" fmla="*/ 7908 h 31633"/>
                <a:gd name="connsiteX3" fmla="*/ 7908 w 31633"/>
                <a:gd name="connsiteY3" fmla="*/ 20246 h 31633"/>
                <a:gd name="connsiteX4" fmla="*/ 20246 w 31633"/>
                <a:gd name="connsiteY4" fmla="*/ 32583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0246" y="32583"/>
                  </a:moveTo>
                  <a:cubicBezTo>
                    <a:pt x="27099" y="32583"/>
                    <a:pt x="32583" y="27099"/>
                    <a:pt x="32583" y="20246"/>
                  </a:cubicBezTo>
                  <a:cubicBezTo>
                    <a:pt x="32583" y="13392"/>
                    <a:pt x="27099" y="7908"/>
                    <a:pt x="20246" y="7908"/>
                  </a:cubicBezTo>
                  <a:cubicBezTo>
                    <a:pt x="13392" y="7908"/>
                    <a:pt x="7908" y="13392"/>
                    <a:pt x="7908" y="20246"/>
                  </a:cubicBezTo>
                  <a:cubicBezTo>
                    <a:pt x="7908" y="26994"/>
                    <a:pt x="13392" y="32583"/>
                    <a:pt x="20246" y="3258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1" name="任意多边形: 形状 88"/>
            <p:cNvSpPr/>
            <p:nvPr>
              <p:custDataLst>
                <p:tags r:id="rId44"/>
              </p:custDataLst>
            </p:nvPr>
          </p:nvSpPr>
          <p:spPr>
            <a:xfrm rot="16200000" flipH="1">
              <a:off x="11923" y="3307"/>
              <a:ext cx="66" cy="66"/>
            </a:xfrm>
            <a:custGeom>
              <a:avLst/>
              <a:gdLst>
                <a:gd name="connsiteX0" fmla="*/ 24463 w 42178"/>
                <a:gd name="connsiteY0" fmla="*/ 41018 h 42178"/>
                <a:gd name="connsiteX1" fmla="*/ 41018 w 42178"/>
                <a:gd name="connsiteY1" fmla="*/ 24463 h 42178"/>
                <a:gd name="connsiteX2" fmla="*/ 24463 w 42178"/>
                <a:gd name="connsiteY2" fmla="*/ 7908 h 42178"/>
                <a:gd name="connsiteX3" fmla="*/ 7908 w 42178"/>
                <a:gd name="connsiteY3" fmla="*/ 24463 h 42178"/>
                <a:gd name="connsiteX4" fmla="*/ 24463 w 42178"/>
                <a:gd name="connsiteY4" fmla="*/ 41018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4463" y="41018"/>
                  </a:moveTo>
                  <a:cubicBezTo>
                    <a:pt x="33637" y="41018"/>
                    <a:pt x="41018" y="33637"/>
                    <a:pt x="41018" y="24463"/>
                  </a:cubicBezTo>
                  <a:cubicBezTo>
                    <a:pt x="41018" y="15290"/>
                    <a:pt x="33637" y="7908"/>
                    <a:pt x="24463" y="7908"/>
                  </a:cubicBezTo>
                  <a:cubicBezTo>
                    <a:pt x="15290" y="7908"/>
                    <a:pt x="7908" y="15290"/>
                    <a:pt x="7908" y="24463"/>
                  </a:cubicBezTo>
                  <a:cubicBezTo>
                    <a:pt x="7908" y="33637"/>
                    <a:pt x="15395" y="41018"/>
                    <a:pt x="24463" y="4101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2" name="任意多边形: 形状 89"/>
            <p:cNvSpPr/>
            <p:nvPr>
              <p:custDataLst>
                <p:tags r:id="rId45"/>
              </p:custDataLst>
            </p:nvPr>
          </p:nvSpPr>
          <p:spPr>
            <a:xfrm rot="16200000" flipH="1">
              <a:off x="11913" y="3113"/>
              <a:ext cx="83" cy="83"/>
            </a:xfrm>
            <a:custGeom>
              <a:avLst/>
              <a:gdLst>
                <a:gd name="connsiteX0" fmla="*/ 28365 w 52722"/>
                <a:gd name="connsiteY0" fmla="*/ 48821 h 52722"/>
                <a:gd name="connsiteX1" fmla="*/ 48821 w 52722"/>
                <a:gd name="connsiteY1" fmla="*/ 28365 h 52722"/>
                <a:gd name="connsiteX2" fmla="*/ 28365 w 52722"/>
                <a:gd name="connsiteY2" fmla="*/ 7908 h 52722"/>
                <a:gd name="connsiteX3" fmla="*/ 7908 w 52722"/>
                <a:gd name="connsiteY3" fmla="*/ 28365 h 52722"/>
                <a:gd name="connsiteX4" fmla="*/ 28365 w 52722"/>
                <a:gd name="connsiteY4" fmla="*/ 48821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8365" y="48821"/>
                  </a:moveTo>
                  <a:cubicBezTo>
                    <a:pt x="39647" y="48821"/>
                    <a:pt x="48821" y="39647"/>
                    <a:pt x="48821" y="28365"/>
                  </a:cubicBezTo>
                  <a:cubicBezTo>
                    <a:pt x="48821" y="17082"/>
                    <a:pt x="39647" y="7908"/>
                    <a:pt x="28365" y="7908"/>
                  </a:cubicBezTo>
                  <a:cubicBezTo>
                    <a:pt x="17082" y="7908"/>
                    <a:pt x="7908" y="17082"/>
                    <a:pt x="7908" y="28365"/>
                  </a:cubicBezTo>
                  <a:cubicBezTo>
                    <a:pt x="7908" y="39647"/>
                    <a:pt x="17082" y="48821"/>
                    <a:pt x="28365" y="4882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3" name="任意多边形: 形状 90"/>
            <p:cNvSpPr/>
            <p:nvPr>
              <p:custDataLst>
                <p:tags r:id="rId46"/>
              </p:custDataLst>
            </p:nvPr>
          </p:nvSpPr>
          <p:spPr>
            <a:xfrm rot="16200000" flipH="1">
              <a:off x="11917" y="2933"/>
              <a:ext cx="83" cy="83"/>
            </a:xfrm>
            <a:custGeom>
              <a:avLst/>
              <a:gdLst>
                <a:gd name="connsiteX0" fmla="*/ 31317 w 52722"/>
                <a:gd name="connsiteY0" fmla="*/ 54726 h 52722"/>
                <a:gd name="connsiteX1" fmla="*/ 54726 w 52722"/>
                <a:gd name="connsiteY1" fmla="*/ 31317 h 52722"/>
                <a:gd name="connsiteX2" fmla="*/ 31317 w 52722"/>
                <a:gd name="connsiteY2" fmla="*/ 7908 h 52722"/>
                <a:gd name="connsiteX3" fmla="*/ 7908 w 52722"/>
                <a:gd name="connsiteY3" fmla="*/ 31317 h 52722"/>
                <a:gd name="connsiteX4" fmla="*/ 31317 w 52722"/>
                <a:gd name="connsiteY4" fmla="*/ 54726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31317" y="54726"/>
                  </a:moveTo>
                  <a:cubicBezTo>
                    <a:pt x="44182" y="54726"/>
                    <a:pt x="54726" y="44287"/>
                    <a:pt x="54726" y="31317"/>
                  </a:cubicBezTo>
                  <a:cubicBezTo>
                    <a:pt x="54726" y="18347"/>
                    <a:pt x="44287" y="7908"/>
                    <a:pt x="31317" y="7908"/>
                  </a:cubicBezTo>
                  <a:cubicBezTo>
                    <a:pt x="18453" y="7908"/>
                    <a:pt x="7908" y="18347"/>
                    <a:pt x="7908" y="31317"/>
                  </a:cubicBezTo>
                  <a:cubicBezTo>
                    <a:pt x="7908" y="44287"/>
                    <a:pt x="18453" y="54726"/>
                    <a:pt x="31317" y="5472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4" name="任意多边形: 形状 91"/>
            <p:cNvSpPr/>
            <p:nvPr>
              <p:custDataLst>
                <p:tags r:id="rId47"/>
              </p:custDataLst>
            </p:nvPr>
          </p:nvSpPr>
          <p:spPr>
            <a:xfrm rot="16200000" flipH="1">
              <a:off x="11904" y="2735"/>
              <a:ext cx="100" cy="100"/>
            </a:xfrm>
            <a:custGeom>
              <a:avLst/>
              <a:gdLst>
                <a:gd name="connsiteX0" fmla="*/ 33215 w 63267"/>
                <a:gd name="connsiteY0" fmla="*/ 58522 h 63267"/>
                <a:gd name="connsiteX1" fmla="*/ 58522 w 63267"/>
                <a:gd name="connsiteY1" fmla="*/ 33215 h 63267"/>
                <a:gd name="connsiteX2" fmla="*/ 33215 w 63267"/>
                <a:gd name="connsiteY2" fmla="*/ 7908 h 63267"/>
                <a:gd name="connsiteX3" fmla="*/ 7908 w 63267"/>
                <a:gd name="connsiteY3" fmla="*/ 33215 h 63267"/>
                <a:gd name="connsiteX4" fmla="*/ 33215 w 63267"/>
                <a:gd name="connsiteY4" fmla="*/ 58522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3215" y="58522"/>
                  </a:moveTo>
                  <a:cubicBezTo>
                    <a:pt x="47239" y="58522"/>
                    <a:pt x="58522" y="47239"/>
                    <a:pt x="58522" y="33215"/>
                  </a:cubicBezTo>
                  <a:cubicBezTo>
                    <a:pt x="58522" y="19191"/>
                    <a:pt x="47239" y="7908"/>
                    <a:pt x="33215" y="7908"/>
                  </a:cubicBezTo>
                  <a:cubicBezTo>
                    <a:pt x="19191" y="7908"/>
                    <a:pt x="7908" y="19191"/>
                    <a:pt x="7908" y="33215"/>
                  </a:cubicBezTo>
                  <a:cubicBezTo>
                    <a:pt x="7908" y="47134"/>
                    <a:pt x="19191" y="58522"/>
                    <a:pt x="33215" y="5852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5" name="任意多边形: 形状 92"/>
            <p:cNvSpPr/>
            <p:nvPr>
              <p:custDataLst>
                <p:tags r:id="rId48"/>
              </p:custDataLst>
            </p:nvPr>
          </p:nvSpPr>
          <p:spPr>
            <a:xfrm rot="16200000" flipH="1">
              <a:off x="11904" y="2551"/>
              <a:ext cx="100" cy="100"/>
            </a:xfrm>
            <a:custGeom>
              <a:avLst/>
              <a:gdLst>
                <a:gd name="connsiteX0" fmla="*/ 33215 w 63267"/>
                <a:gd name="connsiteY0" fmla="*/ 58522 h 63267"/>
                <a:gd name="connsiteX1" fmla="*/ 58522 w 63267"/>
                <a:gd name="connsiteY1" fmla="*/ 33215 h 63267"/>
                <a:gd name="connsiteX2" fmla="*/ 33215 w 63267"/>
                <a:gd name="connsiteY2" fmla="*/ 7908 h 63267"/>
                <a:gd name="connsiteX3" fmla="*/ 7908 w 63267"/>
                <a:gd name="connsiteY3" fmla="*/ 33215 h 63267"/>
                <a:gd name="connsiteX4" fmla="*/ 33215 w 63267"/>
                <a:gd name="connsiteY4" fmla="*/ 58522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3215" y="58522"/>
                  </a:moveTo>
                  <a:cubicBezTo>
                    <a:pt x="47240" y="58522"/>
                    <a:pt x="58522" y="47239"/>
                    <a:pt x="58522" y="33215"/>
                  </a:cubicBezTo>
                  <a:cubicBezTo>
                    <a:pt x="58522" y="19191"/>
                    <a:pt x="47240" y="7908"/>
                    <a:pt x="33215" y="7908"/>
                  </a:cubicBezTo>
                  <a:cubicBezTo>
                    <a:pt x="19191" y="7908"/>
                    <a:pt x="7908" y="19191"/>
                    <a:pt x="7908" y="33215"/>
                  </a:cubicBezTo>
                  <a:cubicBezTo>
                    <a:pt x="7908" y="47134"/>
                    <a:pt x="19297" y="58522"/>
                    <a:pt x="33215" y="5852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6" name="任意多边形: 形状 93"/>
            <p:cNvSpPr/>
            <p:nvPr>
              <p:custDataLst>
                <p:tags r:id="rId49"/>
              </p:custDataLst>
            </p:nvPr>
          </p:nvSpPr>
          <p:spPr>
            <a:xfrm rot="16200000" flipH="1">
              <a:off x="11901" y="2364"/>
              <a:ext cx="100" cy="100"/>
            </a:xfrm>
            <a:custGeom>
              <a:avLst/>
              <a:gdLst>
                <a:gd name="connsiteX0" fmla="*/ 31634 w 63267"/>
                <a:gd name="connsiteY0" fmla="*/ 55359 h 63267"/>
                <a:gd name="connsiteX1" fmla="*/ 55359 w 63267"/>
                <a:gd name="connsiteY1" fmla="*/ 31634 h 63267"/>
                <a:gd name="connsiteX2" fmla="*/ 31634 w 63267"/>
                <a:gd name="connsiteY2" fmla="*/ 7908 h 63267"/>
                <a:gd name="connsiteX3" fmla="*/ 7908 w 63267"/>
                <a:gd name="connsiteY3" fmla="*/ 31634 h 63267"/>
                <a:gd name="connsiteX4" fmla="*/ 31634 w 63267"/>
                <a:gd name="connsiteY4" fmla="*/ 55359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1634" y="55359"/>
                  </a:moveTo>
                  <a:cubicBezTo>
                    <a:pt x="44709" y="55359"/>
                    <a:pt x="55359" y="44709"/>
                    <a:pt x="55359" y="31634"/>
                  </a:cubicBezTo>
                  <a:cubicBezTo>
                    <a:pt x="55359" y="18558"/>
                    <a:pt x="44709" y="7908"/>
                    <a:pt x="31634" y="7908"/>
                  </a:cubicBezTo>
                  <a:cubicBezTo>
                    <a:pt x="18558" y="7908"/>
                    <a:pt x="7908" y="18558"/>
                    <a:pt x="7908" y="31634"/>
                  </a:cubicBezTo>
                  <a:cubicBezTo>
                    <a:pt x="7908" y="44814"/>
                    <a:pt x="18558" y="55359"/>
                    <a:pt x="31634" y="5535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7" name="任意多边形: 形状 94"/>
            <p:cNvSpPr/>
            <p:nvPr>
              <p:custDataLst>
                <p:tags r:id="rId50"/>
              </p:custDataLst>
            </p:nvPr>
          </p:nvSpPr>
          <p:spPr>
            <a:xfrm rot="16200000" flipH="1">
              <a:off x="11913" y="2192"/>
              <a:ext cx="83" cy="83"/>
            </a:xfrm>
            <a:custGeom>
              <a:avLst/>
              <a:gdLst>
                <a:gd name="connsiteX0" fmla="*/ 28681 w 52722"/>
                <a:gd name="connsiteY0" fmla="*/ 49454 h 52722"/>
                <a:gd name="connsiteX1" fmla="*/ 49454 w 52722"/>
                <a:gd name="connsiteY1" fmla="*/ 28681 h 52722"/>
                <a:gd name="connsiteX2" fmla="*/ 28681 w 52722"/>
                <a:gd name="connsiteY2" fmla="*/ 7908 h 52722"/>
                <a:gd name="connsiteX3" fmla="*/ 7908 w 52722"/>
                <a:gd name="connsiteY3" fmla="*/ 28681 h 52722"/>
                <a:gd name="connsiteX4" fmla="*/ 28681 w 52722"/>
                <a:gd name="connsiteY4" fmla="*/ 49454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8681" y="49454"/>
                  </a:moveTo>
                  <a:cubicBezTo>
                    <a:pt x="40175" y="49454"/>
                    <a:pt x="49454" y="40175"/>
                    <a:pt x="49454" y="28681"/>
                  </a:cubicBezTo>
                  <a:cubicBezTo>
                    <a:pt x="49454" y="17188"/>
                    <a:pt x="40175" y="7908"/>
                    <a:pt x="28681" y="7908"/>
                  </a:cubicBezTo>
                  <a:cubicBezTo>
                    <a:pt x="17188" y="7908"/>
                    <a:pt x="7908" y="17188"/>
                    <a:pt x="7908" y="28681"/>
                  </a:cubicBezTo>
                  <a:cubicBezTo>
                    <a:pt x="7908" y="40175"/>
                    <a:pt x="17293" y="49454"/>
                    <a:pt x="28681" y="4945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8" name="任意多边形: 形状 95"/>
            <p:cNvSpPr/>
            <p:nvPr>
              <p:custDataLst>
                <p:tags r:id="rId51"/>
              </p:custDataLst>
            </p:nvPr>
          </p:nvSpPr>
          <p:spPr>
            <a:xfrm rot="16200000" flipH="1">
              <a:off x="11923" y="2018"/>
              <a:ext cx="66" cy="66"/>
            </a:xfrm>
            <a:custGeom>
              <a:avLst/>
              <a:gdLst>
                <a:gd name="connsiteX0" fmla="*/ 24780 w 42178"/>
                <a:gd name="connsiteY0" fmla="*/ 41651 h 42178"/>
                <a:gd name="connsiteX1" fmla="*/ 41651 w 42178"/>
                <a:gd name="connsiteY1" fmla="*/ 24780 h 42178"/>
                <a:gd name="connsiteX2" fmla="*/ 24780 w 42178"/>
                <a:gd name="connsiteY2" fmla="*/ 7908 h 42178"/>
                <a:gd name="connsiteX3" fmla="*/ 7908 w 42178"/>
                <a:gd name="connsiteY3" fmla="*/ 24780 h 42178"/>
                <a:gd name="connsiteX4" fmla="*/ 24780 w 42178"/>
                <a:gd name="connsiteY4" fmla="*/ 41651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4780" y="41651"/>
                  </a:moveTo>
                  <a:cubicBezTo>
                    <a:pt x="34059" y="41651"/>
                    <a:pt x="41651" y="34059"/>
                    <a:pt x="41651" y="24780"/>
                  </a:cubicBezTo>
                  <a:cubicBezTo>
                    <a:pt x="41651" y="15500"/>
                    <a:pt x="34059" y="7908"/>
                    <a:pt x="24780" y="7908"/>
                  </a:cubicBezTo>
                  <a:cubicBezTo>
                    <a:pt x="15500" y="7908"/>
                    <a:pt x="7908" y="15500"/>
                    <a:pt x="7908" y="24780"/>
                  </a:cubicBezTo>
                  <a:cubicBezTo>
                    <a:pt x="7908" y="34059"/>
                    <a:pt x="15395" y="41651"/>
                    <a:pt x="24780" y="4165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9" name="任意多边形: 形状 96"/>
            <p:cNvSpPr/>
            <p:nvPr>
              <p:custDataLst>
                <p:tags r:id="rId52"/>
              </p:custDataLst>
            </p:nvPr>
          </p:nvSpPr>
          <p:spPr>
            <a:xfrm rot="16200000" flipH="1">
              <a:off x="11933" y="1844"/>
              <a:ext cx="50" cy="50"/>
            </a:xfrm>
            <a:custGeom>
              <a:avLst/>
              <a:gdLst>
                <a:gd name="connsiteX0" fmla="*/ 20562 w 31633"/>
                <a:gd name="connsiteY0" fmla="*/ 33215 h 31633"/>
                <a:gd name="connsiteX1" fmla="*/ 33215 w 31633"/>
                <a:gd name="connsiteY1" fmla="*/ 20562 h 31633"/>
                <a:gd name="connsiteX2" fmla="*/ 20562 w 31633"/>
                <a:gd name="connsiteY2" fmla="*/ 7908 h 31633"/>
                <a:gd name="connsiteX3" fmla="*/ 7908 w 31633"/>
                <a:gd name="connsiteY3" fmla="*/ 20562 h 31633"/>
                <a:gd name="connsiteX4" fmla="*/ 20562 w 31633"/>
                <a:gd name="connsiteY4" fmla="*/ 3321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0562" y="33215"/>
                  </a:moveTo>
                  <a:cubicBezTo>
                    <a:pt x="27521" y="33215"/>
                    <a:pt x="33215" y="27521"/>
                    <a:pt x="33215" y="20562"/>
                  </a:cubicBezTo>
                  <a:cubicBezTo>
                    <a:pt x="33215" y="13602"/>
                    <a:pt x="27521" y="7908"/>
                    <a:pt x="20562" y="7908"/>
                  </a:cubicBezTo>
                  <a:cubicBezTo>
                    <a:pt x="13603" y="7908"/>
                    <a:pt x="7908" y="13602"/>
                    <a:pt x="7908" y="20562"/>
                  </a:cubicBezTo>
                  <a:cubicBezTo>
                    <a:pt x="7908" y="27521"/>
                    <a:pt x="13603" y="33215"/>
                    <a:pt x="20562" y="3321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0" name="任意多边形: 形状 97"/>
            <p:cNvSpPr/>
            <p:nvPr>
              <p:custDataLst>
                <p:tags r:id="rId53"/>
              </p:custDataLst>
            </p:nvPr>
          </p:nvSpPr>
          <p:spPr>
            <a:xfrm rot="16200000" flipH="1">
              <a:off x="11942" y="1669"/>
              <a:ext cx="33" cy="33"/>
            </a:xfrm>
            <a:custGeom>
              <a:avLst/>
              <a:gdLst>
                <a:gd name="connsiteX0" fmla="*/ 15711 w 21089"/>
                <a:gd name="connsiteY0" fmla="*/ 23514 h 21089"/>
                <a:gd name="connsiteX1" fmla="*/ 23514 w 21089"/>
                <a:gd name="connsiteY1" fmla="*/ 15711 h 21089"/>
                <a:gd name="connsiteX2" fmla="*/ 15711 w 21089"/>
                <a:gd name="connsiteY2" fmla="*/ 7908 h 21089"/>
                <a:gd name="connsiteX3" fmla="*/ 7908 w 21089"/>
                <a:gd name="connsiteY3" fmla="*/ 15711 h 21089"/>
                <a:gd name="connsiteX4" fmla="*/ 15711 w 21089"/>
                <a:gd name="connsiteY4" fmla="*/ 23514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711" y="23514"/>
                  </a:moveTo>
                  <a:cubicBezTo>
                    <a:pt x="20035" y="23514"/>
                    <a:pt x="23514" y="20035"/>
                    <a:pt x="23514" y="15711"/>
                  </a:cubicBezTo>
                  <a:cubicBezTo>
                    <a:pt x="23514" y="11388"/>
                    <a:pt x="20035" y="7908"/>
                    <a:pt x="15711" y="7908"/>
                  </a:cubicBezTo>
                  <a:cubicBezTo>
                    <a:pt x="11388" y="7908"/>
                    <a:pt x="7908" y="11388"/>
                    <a:pt x="7908" y="15711"/>
                  </a:cubicBezTo>
                  <a:cubicBezTo>
                    <a:pt x="7908" y="20035"/>
                    <a:pt x="11388" y="23514"/>
                    <a:pt x="15711" y="2351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1" name="任意多边形: 形状 98"/>
            <p:cNvSpPr/>
            <p:nvPr>
              <p:custDataLst>
                <p:tags r:id="rId54"/>
              </p:custDataLst>
            </p:nvPr>
          </p:nvSpPr>
          <p:spPr>
            <a:xfrm rot="16200000" flipH="1">
              <a:off x="11766" y="3979"/>
              <a:ext cx="17" cy="17"/>
            </a:xfrm>
            <a:custGeom>
              <a:avLst/>
              <a:gdLst>
                <a:gd name="connsiteX0" fmla="*/ 11704 w 10544"/>
                <a:gd name="connsiteY0" fmla="*/ 9806 h 10544"/>
                <a:gd name="connsiteX1" fmla="*/ 9806 w 10544"/>
                <a:gd name="connsiteY1" fmla="*/ 11704 h 10544"/>
                <a:gd name="connsiteX2" fmla="*/ 7908 w 10544"/>
                <a:gd name="connsiteY2" fmla="*/ 9806 h 10544"/>
                <a:gd name="connsiteX3" fmla="*/ 9806 w 10544"/>
                <a:gd name="connsiteY3" fmla="*/ 7908 h 10544"/>
                <a:gd name="connsiteX4" fmla="*/ 11704 w 10544"/>
                <a:gd name="connsiteY4" fmla="*/ 9806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1704" y="9806"/>
                  </a:moveTo>
                  <a:cubicBezTo>
                    <a:pt x="11704" y="10855"/>
                    <a:pt x="10855" y="11704"/>
                    <a:pt x="9806" y="11704"/>
                  </a:cubicBezTo>
                  <a:cubicBezTo>
                    <a:pt x="8758" y="11704"/>
                    <a:pt x="7908" y="10855"/>
                    <a:pt x="7908" y="9806"/>
                  </a:cubicBezTo>
                  <a:cubicBezTo>
                    <a:pt x="7908" y="8758"/>
                    <a:pt x="8758" y="7908"/>
                    <a:pt x="9806" y="7908"/>
                  </a:cubicBezTo>
                  <a:cubicBezTo>
                    <a:pt x="10855" y="7908"/>
                    <a:pt x="11704" y="8758"/>
                    <a:pt x="11704" y="980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2" name="任意多边形: 形状 99"/>
            <p:cNvSpPr/>
            <p:nvPr>
              <p:custDataLst>
                <p:tags r:id="rId55"/>
              </p:custDataLst>
            </p:nvPr>
          </p:nvSpPr>
          <p:spPr>
            <a:xfrm rot="16200000" flipH="1">
              <a:off x="11757" y="3786"/>
              <a:ext cx="33" cy="33"/>
            </a:xfrm>
            <a:custGeom>
              <a:avLst/>
              <a:gdLst>
                <a:gd name="connsiteX0" fmla="*/ 15079 w 21089"/>
                <a:gd name="connsiteY0" fmla="*/ 22249 h 21089"/>
                <a:gd name="connsiteX1" fmla="*/ 22249 w 21089"/>
                <a:gd name="connsiteY1" fmla="*/ 15079 h 21089"/>
                <a:gd name="connsiteX2" fmla="*/ 15079 w 21089"/>
                <a:gd name="connsiteY2" fmla="*/ 7908 h 21089"/>
                <a:gd name="connsiteX3" fmla="*/ 7908 w 21089"/>
                <a:gd name="connsiteY3" fmla="*/ 15079 h 21089"/>
                <a:gd name="connsiteX4" fmla="*/ 15079 w 21089"/>
                <a:gd name="connsiteY4" fmla="*/ 22249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079" y="22249"/>
                  </a:moveTo>
                  <a:cubicBezTo>
                    <a:pt x="18980" y="22249"/>
                    <a:pt x="22249" y="19086"/>
                    <a:pt x="22249" y="15079"/>
                  </a:cubicBezTo>
                  <a:cubicBezTo>
                    <a:pt x="22249" y="11177"/>
                    <a:pt x="19086" y="7908"/>
                    <a:pt x="15079" y="7908"/>
                  </a:cubicBezTo>
                  <a:cubicBezTo>
                    <a:pt x="11072" y="7908"/>
                    <a:pt x="7908" y="11072"/>
                    <a:pt x="7908" y="15079"/>
                  </a:cubicBezTo>
                  <a:cubicBezTo>
                    <a:pt x="8014" y="19086"/>
                    <a:pt x="11177" y="22249"/>
                    <a:pt x="15079" y="222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3" name="任意多边形: 形状 100"/>
            <p:cNvSpPr/>
            <p:nvPr>
              <p:custDataLst>
                <p:tags r:id="rId56"/>
              </p:custDataLst>
            </p:nvPr>
          </p:nvSpPr>
          <p:spPr>
            <a:xfrm rot="16200000" flipH="1">
              <a:off x="11749" y="3594"/>
              <a:ext cx="50" cy="50"/>
            </a:xfrm>
            <a:custGeom>
              <a:avLst/>
              <a:gdLst>
                <a:gd name="connsiteX0" fmla="*/ 32583 w 31633"/>
                <a:gd name="connsiteY0" fmla="*/ 20246 h 31633"/>
                <a:gd name="connsiteX1" fmla="*/ 20245 w 31633"/>
                <a:gd name="connsiteY1" fmla="*/ 32583 h 31633"/>
                <a:gd name="connsiteX2" fmla="*/ 7908 w 31633"/>
                <a:gd name="connsiteY2" fmla="*/ 20246 h 31633"/>
                <a:gd name="connsiteX3" fmla="*/ 20245 w 31633"/>
                <a:gd name="connsiteY3" fmla="*/ 7908 h 31633"/>
                <a:gd name="connsiteX4" fmla="*/ 32583 w 31633"/>
                <a:gd name="connsiteY4" fmla="*/ 20246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32583" y="20246"/>
                  </a:moveTo>
                  <a:cubicBezTo>
                    <a:pt x="32583" y="27059"/>
                    <a:pt x="27059" y="32583"/>
                    <a:pt x="20245" y="32583"/>
                  </a:cubicBezTo>
                  <a:cubicBezTo>
                    <a:pt x="13432" y="32583"/>
                    <a:pt x="7908" y="27059"/>
                    <a:pt x="7908" y="20246"/>
                  </a:cubicBezTo>
                  <a:cubicBezTo>
                    <a:pt x="7908" y="13432"/>
                    <a:pt x="13432" y="7908"/>
                    <a:pt x="20245" y="7908"/>
                  </a:cubicBezTo>
                  <a:cubicBezTo>
                    <a:pt x="27059" y="7908"/>
                    <a:pt x="32583" y="13432"/>
                    <a:pt x="32583" y="2024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4" name="任意多边形: 形状 101"/>
            <p:cNvSpPr/>
            <p:nvPr>
              <p:custDataLst>
                <p:tags r:id="rId57"/>
              </p:custDataLst>
            </p:nvPr>
          </p:nvSpPr>
          <p:spPr>
            <a:xfrm rot="16200000" flipH="1">
              <a:off x="11740" y="3400"/>
              <a:ext cx="66" cy="66"/>
            </a:xfrm>
            <a:custGeom>
              <a:avLst/>
              <a:gdLst>
                <a:gd name="connsiteX0" fmla="*/ 42284 w 42178"/>
                <a:gd name="connsiteY0" fmla="*/ 25096 h 42178"/>
                <a:gd name="connsiteX1" fmla="*/ 25096 w 42178"/>
                <a:gd name="connsiteY1" fmla="*/ 42284 h 42178"/>
                <a:gd name="connsiteX2" fmla="*/ 7908 w 42178"/>
                <a:gd name="connsiteY2" fmla="*/ 25096 h 42178"/>
                <a:gd name="connsiteX3" fmla="*/ 25096 w 42178"/>
                <a:gd name="connsiteY3" fmla="*/ 7908 h 42178"/>
                <a:gd name="connsiteX4" fmla="*/ 42284 w 42178"/>
                <a:gd name="connsiteY4" fmla="*/ 25096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42284" y="25096"/>
                  </a:moveTo>
                  <a:cubicBezTo>
                    <a:pt x="42284" y="34588"/>
                    <a:pt x="34588" y="42284"/>
                    <a:pt x="25096" y="42284"/>
                  </a:cubicBezTo>
                  <a:cubicBezTo>
                    <a:pt x="15604" y="42284"/>
                    <a:pt x="7908" y="34588"/>
                    <a:pt x="7908" y="25096"/>
                  </a:cubicBezTo>
                  <a:cubicBezTo>
                    <a:pt x="7908" y="15604"/>
                    <a:pt x="15603" y="7908"/>
                    <a:pt x="25096" y="7908"/>
                  </a:cubicBezTo>
                  <a:cubicBezTo>
                    <a:pt x="34588" y="7908"/>
                    <a:pt x="42284" y="15604"/>
                    <a:pt x="42284" y="2509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5" name="任意多边形: 形状 102"/>
            <p:cNvSpPr/>
            <p:nvPr>
              <p:custDataLst>
                <p:tags r:id="rId58"/>
              </p:custDataLst>
            </p:nvPr>
          </p:nvSpPr>
          <p:spPr>
            <a:xfrm rot="16200000" flipH="1">
              <a:off x="11731" y="3207"/>
              <a:ext cx="83" cy="83"/>
            </a:xfrm>
            <a:custGeom>
              <a:avLst/>
              <a:gdLst>
                <a:gd name="connsiteX0" fmla="*/ 51985 w 52722"/>
                <a:gd name="connsiteY0" fmla="*/ 29946 h 52722"/>
                <a:gd name="connsiteX1" fmla="*/ 29946 w 52722"/>
                <a:gd name="connsiteY1" fmla="*/ 51985 h 52722"/>
                <a:gd name="connsiteX2" fmla="*/ 7908 w 52722"/>
                <a:gd name="connsiteY2" fmla="*/ 29946 h 52722"/>
                <a:gd name="connsiteX3" fmla="*/ 29946 w 52722"/>
                <a:gd name="connsiteY3" fmla="*/ 7908 h 52722"/>
                <a:gd name="connsiteX4" fmla="*/ 51985 w 52722"/>
                <a:gd name="connsiteY4" fmla="*/ 29946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51985" y="29946"/>
                  </a:moveTo>
                  <a:cubicBezTo>
                    <a:pt x="51985" y="42118"/>
                    <a:pt x="42118" y="51985"/>
                    <a:pt x="29946" y="51985"/>
                  </a:cubicBezTo>
                  <a:cubicBezTo>
                    <a:pt x="17775" y="51985"/>
                    <a:pt x="7908" y="42118"/>
                    <a:pt x="7908" y="29946"/>
                  </a:cubicBezTo>
                  <a:cubicBezTo>
                    <a:pt x="7908" y="17775"/>
                    <a:pt x="17775" y="7908"/>
                    <a:pt x="29946" y="7908"/>
                  </a:cubicBezTo>
                  <a:cubicBezTo>
                    <a:pt x="42118" y="7908"/>
                    <a:pt x="51985" y="17775"/>
                    <a:pt x="51985" y="2994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6" name="任意多边形: 形状 103"/>
            <p:cNvSpPr/>
            <p:nvPr>
              <p:custDataLst>
                <p:tags r:id="rId59"/>
              </p:custDataLst>
            </p:nvPr>
          </p:nvSpPr>
          <p:spPr>
            <a:xfrm rot="16200000" flipH="1">
              <a:off x="11721" y="3013"/>
              <a:ext cx="100" cy="100"/>
            </a:xfrm>
            <a:custGeom>
              <a:avLst/>
              <a:gdLst>
                <a:gd name="connsiteX0" fmla="*/ 34164 w 63267"/>
                <a:gd name="connsiteY0" fmla="*/ 60420 h 63267"/>
                <a:gd name="connsiteX1" fmla="*/ 60420 w 63267"/>
                <a:gd name="connsiteY1" fmla="*/ 34164 h 63267"/>
                <a:gd name="connsiteX2" fmla="*/ 34164 w 63267"/>
                <a:gd name="connsiteY2" fmla="*/ 7908 h 63267"/>
                <a:gd name="connsiteX3" fmla="*/ 7908 w 63267"/>
                <a:gd name="connsiteY3" fmla="*/ 34164 h 63267"/>
                <a:gd name="connsiteX4" fmla="*/ 34164 w 63267"/>
                <a:gd name="connsiteY4" fmla="*/ 60420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4164" y="60420"/>
                  </a:moveTo>
                  <a:cubicBezTo>
                    <a:pt x="48716" y="60420"/>
                    <a:pt x="60420" y="48610"/>
                    <a:pt x="60420" y="34164"/>
                  </a:cubicBezTo>
                  <a:cubicBezTo>
                    <a:pt x="60420" y="19613"/>
                    <a:pt x="48610" y="7908"/>
                    <a:pt x="34164" y="7908"/>
                  </a:cubicBezTo>
                  <a:cubicBezTo>
                    <a:pt x="19613" y="7908"/>
                    <a:pt x="7908" y="19718"/>
                    <a:pt x="7908" y="34164"/>
                  </a:cubicBezTo>
                  <a:cubicBezTo>
                    <a:pt x="7908" y="48610"/>
                    <a:pt x="19718" y="60420"/>
                    <a:pt x="34164" y="6042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7" name="任意多边形: 形状 104"/>
            <p:cNvSpPr/>
            <p:nvPr>
              <p:custDataLst>
                <p:tags r:id="rId60"/>
              </p:custDataLst>
            </p:nvPr>
          </p:nvSpPr>
          <p:spPr>
            <a:xfrm rot="16200000" flipH="1">
              <a:off x="11709" y="2817"/>
              <a:ext cx="116" cy="116"/>
            </a:xfrm>
            <a:custGeom>
              <a:avLst/>
              <a:gdLst>
                <a:gd name="connsiteX0" fmla="*/ 37433 w 73811"/>
                <a:gd name="connsiteY0" fmla="*/ 66958 h 73811"/>
                <a:gd name="connsiteX1" fmla="*/ 66958 w 73811"/>
                <a:gd name="connsiteY1" fmla="*/ 37433 h 73811"/>
                <a:gd name="connsiteX2" fmla="*/ 37433 w 73811"/>
                <a:gd name="connsiteY2" fmla="*/ 7908 h 73811"/>
                <a:gd name="connsiteX3" fmla="*/ 7908 w 73811"/>
                <a:gd name="connsiteY3" fmla="*/ 37433 h 73811"/>
                <a:gd name="connsiteX4" fmla="*/ 37433 w 73811"/>
                <a:gd name="connsiteY4" fmla="*/ 66958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7433" y="66958"/>
                  </a:moveTo>
                  <a:cubicBezTo>
                    <a:pt x="53777" y="66958"/>
                    <a:pt x="66958" y="53777"/>
                    <a:pt x="66958" y="37433"/>
                  </a:cubicBezTo>
                  <a:cubicBezTo>
                    <a:pt x="66958" y="21089"/>
                    <a:pt x="53777" y="7908"/>
                    <a:pt x="37433" y="7908"/>
                  </a:cubicBezTo>
                  <a:cubicBezTo>
                    <a:pt x="21089" y="7908"/>
                    <a:pt x="7908" y="21089"/>
                    <a:pt x="7908" y="37433"/>
                  </a:cubicBezTo>
                  <a:cubicBezTo>
                    <a:pt x="7908" y="53777"/>
                    <a:pt x="21089" y="66958"/>
                    <a:pt x="37433" y="6695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8" name="任意多边形: 形状 105"/>
            <p:cNvSpPr/>
            <p:nvPr>
              <p:custDataLst>
                <p:tags r:id="rId61"/>
              </p:custDataLst>
            </p:nvPr>
          </p:nvSpPr>
          <p:spPr>
            <a:xfrm rot="16200000" flipH="1">
              <a:off x="11711" y="2635"/>
              <a:ext cx="116" cy="116"/>
            </a:xfrm>
            <a:custGeom>
              <a:avLst/>
              <a:gdLst>
                <a:gd name="connsiteX0" fmla="*/ 38698 w 73811"/>
                <a:gd name="connsiteY0" fmla="*/ 69488 h 73811"/>
                <a:gd name="connsiteX1" fmla="*/ 69488 w 73811"/>
                <a:gd name="connsiteY1" fmla="*/ 38698 h 73811"/>
                <a:gd name="connsiteX2" fmla="*/ 38698 w 73811"/>
                <a:gd name="connsiteY2" fmla="*/ 7908 h 73811"/>
                <a:gd name="connsiteX3" fmla="*/ 7908 w 73811"/>
                <a:gd name="connsiteY3" fmla="*/ 38698 h 73811"/>
                <a:gd name="connsiteX4" fmla="*/ 38698 w 73811"/>
                <a:gd name="connsiteY4" fmla="*/ 69488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8698" y="69488"/>
                  </a:moveTo>
                  <a:cubicBezTo>
                    <a:pt x="55675" y="69488"/>
                    <a:pt x="69488" y="55675"/>
                    <a:pt x="69488" y="38698"/>
                  </a:cubicBezTo>
                  <a:cubicBezTo>
                    <a:pt x="69488" y="21722"/>
                    <a:pt x="55675" y="7908"/>
                    <a:pt x="38698" y="7908"/>
                  </a:cubicBezTo>
                  <a:cubicBezTo>
                    <a:pt x="21722" y="7908"/>
                    <a:pt x="7908" y="21722"/>
                    <a:pt x="7908" y="38698"/>
                  </a:cubicBezTo>
                  <a:cubicBezTo>
                    <a:pt x="7908" y="55675"/>
                    <a:pt x="21722" y="69488"/>
                    <a:pt x="38698" y="6948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9" name="任意多边形: 形状 106"/>
            <p:cNvSpPr/>
            <p:nvPr>
              <p:custDataLst>
                <p:tags r:id="rId62"/>
              </p:custDataLst>
            </p:nvPr>
          </p:nvSpPr>
          <p:spPr>
            <a:xfrm rot="16200000" flipH="1">
              <a:off x="11710" y="2449"/>
              <a:ext cx="116" cy="116"/>
            </a:xfrm>
            <a:custGeom>
              <a:avLst/>
              <a:gdLst>
                <a:gd name="connsiteX0" fmla="*/ 37749 w 73811"/>
                <a:gd name="connsiteY0" fmla="*/ 67590 h 73811"/>
                <a:gd name="connsiteX1" fmla="*/ 67590 w 73811"/>
                <a:gd name="connsiteY1" fmla="*/ 37749 h 73811"/>
                <a:gd name="connsiteX2" fmla="*/ 37749 w 73811"/>
                <a:gd name="connsiteY2" fmla="*/ 7908 h 73811"/>
                <a:gd name="connsiteX3" fmla="*/ 7908 w 73811"/>
                <a:gd name="connsiteY3" fmla="*/ 37749 h 73811"/>
                <a:gd name="connsiteX4" fmla="*/ 37749 w 73811"/>
                <a:gd name="connsiteY4" fmla="*/ 67590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7749" y="67590"/>
                  </a:moveTo>
                  <a:cubicBezTo>
                    <a:pt x="54199" y="67590"/>
                    <a:pt x="67590" y="54199"/>
                    <a:pt x="67590" y="37749"/>
                  </a:cubicBezTo>
                  <a:cubicBezTo>
                    <a:pt x="67590" y="21300"/>
                    <a:pt x="54199" y="7908"/>
                    <a:pt x="37749" y="7908"/>
                  </a:cubicBezTo>
                  <a:cubicBezTo>
                    <a:pt x="21300" y="7908"/>
                    <a:pt x="7908" y="21300"/>
                    <a:pt x="7908" y="37749"/>
                  </a:cubicBezTo>
                  <a:cubicBezTo>
                    <a:pt x="7908" y="54304"/>
                    <a:pt x="21300" y="67590"/>
                    <a:pt x="37749" y="6759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0" name="任意多边形: 形状 107"/>
            <p:cNvSpPr/>
            <p:nvPr>
              <p:custDataLst>
                <p:tags r:id="rId63"/>
              </p:custDataLst>
            </p:nvPr>
          </p:nvSpPr>
          <p:spPr>
            <a:xfrm rot="16200000" flipH="1">
              <a:off x="11721" y="2277"/>
              <a:ext cx="100" cy="100"/>
            </a:xfrm>
            <a:custGeom>
              <a:avLst/>
              <a:gdLst>
                <a:gd name="connsiteX0" fmla="*/ 34481 w 63267"/>
                <a:gd name="connsiteY0" fmla="*/ 61053 h 63267"/>
                <a:gd name="connsiteX1" fmla="*/ 61053 w 63267"/>
                <a:gd name="connsiteY1" fmla="*/ 34481 h 63267"/>
                <a:gd name="connsiteX2" fmla="*/ 34481 w 63267"/>
                <a:gd name="connsiteY2" fmla="*/ 7908 h 63267"/>
                <a:gd name="connsiteX3" fmla="*/ 7908 w 63267"/>
                <a:gd name="connsiteY3" fmla="*/ 34481 h 63267"/>
                <a:gd name="connsiteX4" fmla="*/ 34481 w 63267"/>
                <a:gd name="connsiteY4" fmla="*/ 61053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4481" y="61053"/>
                  </a:moveTo>
                  <a:cubicBezTo>
                    <a:pt x="49137" y="61053"/>
                    <a:pt x="61053" y="49137"/>
                    <a:pt x="61053" y="34481"/>
                  </a:cubicBezTo>
                  <a:cubicBezTo>
                    <a:pt x="61053" y="19824"/>
                    <a:pt x="49137" y="7908"/>
                    <a:pt x="34481" y="7908"/>
                  </a:cubicBezTo>
                  <a:cubicBezTo>
                    <a:pt x="19824" y="7908"/>
                    <a:pt x="7908" y="19824"/>
                    <a:pt x="7908" y="34481"/>
                  </a:cubicBezTo>
                  <a:cubicBezTo>
                    <a:pt x="7908" y="49137"/>
                    <a:pt x="19824" y="61053"/>
                    <a:pt x="34481" y="6105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1" name="任意多边形: 形状 108"/>
            <p:cNvSpPr/>
            <p:nvPr>
              <p:custDataLst>
                <p:tags r:id="rId64"/>
              </p:custDataLst>
            </p:nvPr>
          </p:nvSpPr>
          <p:spPr>
            <a:xfrm rot="16200000" flipH="1">
              <a:off x="11731" y="2102"/>
              <a:ext cx="83" cy="83"/>
            </a:xfrm>
            <a:custGeom>
              <a:avLst/>
              <a:gdLst>
                <a:gd name="connsiteX0" fmla="*/ 30263 w 52722"/>
                <a:gd name="connsiteY0" fmla="*/ 52617 h 52722"/>
                <a:gd name="connsiteX1" fmla="*/ 52617 w 52722"/>
                <a:gd name="connsiteY1" fmla="*/ 30263 h 52722"/>
                <a:gd name="connsiteX2" fmla="*/ 30263 w 52722"/>
                <a:gd name="connsiteY2" fmla="*/ 7908 h 52722"/>
                <a:gd name="connsiteX3" fmla="*/ 7908 w 52722"/>
                <a:gd name="connsiteY3" fmla="*/ 30263 h 52722"/>
                <a:gd name="connsiteX4" fmla="*/ 30263 w 52722"/>
                <a:gd name="connsiteY4" fmla="*/ 52617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30263" y="52617"/>
                  </a:moveTo>
                  <a:cubicBezTo>
                    <a:pt x="42600" y="52617"/>
                    <a:pt x="52617" y="42600"/>
                    <a:pt x="52617" y="30263"/>
                  </a:cubicBezTo>
                  <a:cubicBezTo>
                    <a:pt x="52617" y="17926"/>
                    <a:pt x="42600" y="7908"/>
                    <a:pt x="30263" y="7908"/>
                  </a:cubicBezTo>
                  <a:cubicBezTo>
                    <a:pt x="17926" y="7908"/>
                    <a:pt x="7908" y="17926"/>
                    <a:pt x="7908" y="30263"/>
                  </a:cubicBezTo>
                  <a:cubicBezTo>
                    <a:pt x="7908" y="42600"/>
                    <a:pt x="17926" y="52617"/>
                    <a:pt x="30263" y="5261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2" name="任意多边形: 形状 109"/>
            <p:cNvSpPr/>
            <p:nvPr>
              <p:custDataLst>
                <p:tags r:id="rId65"/>
              </p:custDataLst>
            </p:nvPr>
          </p:nvSpPr>
          <p:spPr>
            <a:xfrm rot="16200000" flipH="1">
              <a:off x="11741" y="1928"/>
              <a:ext cx="66" cy="66"/>
            </a:xfrm>
            <a:custGeom>
              <a:avLst/>
              <a:gdLst>
                <a:gd name="connsiteX0" fmla="*/ 25729 w 42178"/>
                <a:gd name="connsiteY0" fmla="*/ 43549 h 42178"/>
                <a:gd name="connsiteX1" fmla="*/ 43549 w 42178"/>
                <a:gd name="connsiteY1" fmla="*/ 25729 h 42178"/>
                <a:gd name="connsiteX2" fmla="*/ 25729 w 42178"/>
                <a:gd name="connsiteY2" fmla="*/ 7908 h 42178"/>
                <a:gd name="connsiteX3" fmla="*/ 7908 w 42178"/>
                <a:gd name="connsiteY3" fmla="*/ 25729 h 42178"/>
                <a:gd name="connsiteX4" fmla="*/ 25729 w 42178"/>
                <a:gd name="connsiteY4" fmla="*/ 43549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729" y="43549"/>
                  </a:moveTo>
                  <a:cubicBezTo>
                    <a:pt x="35535" y="43549"/>
                    <a:pt x="43549" y="35535"/>
                    <a:pt x="43549" y="25729"/>
                  </a:cubicBezTo>
                  <a:cubicBezTo>
                    <a:pt x="43549" y="15922"/>
                    <a:pt x="35535" y="7908"/>
                    <a:pt x="25729" y="7908"/>
                  </a:cubicBezTo>
                  <a:cubicBezTo>
                    <a:pt x="15922" y="7908"/>
                    <a:pt x="7908" y="15922"/>
                    <a:pt x="7908" y="25729"/>
                  </a:cubicBezTo>
                  <a:cubicBezTo>
                    <a:pt x="7908" y="35535"/>
                    <a:pt x="15922" y="43549"/>
                    <a:pt x="25729" y="435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3" name="任意多边形: 形状 110"/>
            <p:cNvSpPr/>
            <p:nvPr>
              <p:custDataLst>
                <p:tags r:id="rId66"/>
              </p:custDataLst>
            </p:nvPr>
          </p:nvSpPr>
          <p:spPr>
            <a:xfrm rot="16200000" flipH="1">
              <a:off x="11749" y="1752"/>
              <a:ext cx="50" cy="50"/>
            </a:xfrm>
            <a:custGeom>
              <a:avLst/>
              <a:gdLst>
                <a:gd name="connsiteX0" fmla="*/ 20562 w 31633"/>
                <a:gd name="connsiteY0" fmla="*/ 33215 h 31633"/>
                <a:gd name="connsiteX1" fmla="*/ 33215 w 31633"/>
                <a:gd name="connsiteY1" fmla="*/ 20562 h 31633"/>
                <a:gd name="connsiteX2" fmla="*/ 20562 w 31633"/>
                <a:gd name="connsiteY2" fmla="*/ 7908 h 31633"/>
                <a:gd name="connsiteX3" fmla="*/ 7908 w 31633"/>
                <a:gd name="connsiteY3" fmla="*/ 20562 h 31633"/>
                <a:gd name="connsiteX4" fmla="*/ 20562 w 31633"/>
                <a:gd name="connsiteY4" fmla="*/ 3321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0562" y="33215"/>
                  </a:moveTo>
                  <a:cubicBezTo>
                    <a:pt x="27521" y="33215"/>
                    <a:pt x="33215" y="27521"/>
                    <a:pt x="33215" y="20562"/>
                  </a:cubicBezTo>
                  <a:cubicBezTo>
                    <a:pt x="33215" y="13602"/>
                    <a:pt x="27521" y="7908"/>
                    <a:pt x="20562" y="7908"/>
                  </a:cubicBezTo>
                  <a:cubicBezTo>
                    <a:pt x="13602" y="7908"/>
                    <a:pt x="7908" y="13602"/>
                    <a:pt x="7908" y="20562"/>
                  </a:cubicBezTo>
                  <a:cubicBezTo>
                    <a:pt x="7908" y="27627"/>
                    <a:pt x="13602" y="33215"/>
                    <a:pt x="20562" y="3321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4" name="任意多边形: 形状 111"/>
            <p:cNvSpPr/>
            <p:nvPr>
              <p:custDataLst>
                <p:tags r:id="rId67"/>
              </p:custDataLst>
            </p:nvPr>
          </p:nvSpPr>
          <p:spPr>
            <a:xfrm rot="16200000" flipH="1">
              <a:off x="11758" y="1576"/>
              <a:ext cx="33" cy="33"/>
            </a:xfrm>
            <a:custGeom>
              <a:avLst/>
              <a:gdLst>
                <a:gd name="connsiteX0" fmla="*/ 23514 w 21089"/>
                <a:gd name="connsiteY0" fmla="*/ 15711 h 21089"/>
                <a:gd name="connsiteX1" fmla="*/ 15711 w 21089"/>
                <a:gd name="connsiteY1" fmla="*/ 23514 h 21089"/>
                <a:gd name="connsiteX2" fmla="*/ 7908 w 21089"/>
                <a:gd name="connsiteY2" fmla="*/ 15711 h 21089"/>
                <a:gd name="connsiteX3" fmla="*/ 15711 w 21089"/>
                <a:gd name="connsiteY3" fmla="*/ 7908 h 21089"/>
                <a:gd name="connsiteX4" fmla="*/ 23514 w 21089"/>
                <a:gd name="connsiteY4" fmla="*/ 1571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23514" y="15711"/>
                  </a:moveTo>
                  <a:cubicBezTo>
                    <a:pt x="23514" y="20021"/>
                    <a:pt x="20021" y="23514"/>
                    <a:pt x="15711" y="23514"/>
                  </a:cubicBezTo>
                  <a:cubicBezTo>
                    <a:pt x="11402" y="23514"/>
                    <a:pt x="7908" y="20021"/>
                    <a:pt x="7908" y="15711"/>
                  </a:cubicBezTo>
                  <a:cubicBezTo>
                    <a:pt x="7908" y="11402"/>
                    <a:pt x="11402" y="7908"/>
                    <a:pt x="15711" y="7908"/>
                  </a:cubicBezTo>
                  <a:cubicBezTo>
                    <a:pt x="20021" y="7908"/>
                    <a:pt x="23514" y="11402"/>
                    <a:pt x="23514" y="1571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5" name="任意多边形: 形状 112"/>
            <p:cNvSpPr/>
            <p:nvPr>
              <p:custDataLst>
                <p:tags r:id="rId68"/>
              </p:custDataLst>
            </p:nvPr>
          </p:nvSpPr>
          <p:spPr>
            <a:xfrm rot="16200000" flipH="1">
              <a:off x="11571" y="3876"/>
              <a:ext cx="33" cy="33"/>
            </a:xfrm>
            <a:custGeom>
              <a:avLst/>
              <a:gdLst>
                <a:gd name="connsiteX0" fmla="*/ 19507 w 21089"/>
                <a:gd name="connsiteY0" fmla="*/ 13708 h 21089"/>
                <a:gd name="connsiteX1" fmla="*/ 13708 w 21089"/>
                <a:gd name="connsiteY1" fmla="*/ 19507 h 21089"/>
                <a:gd name="connsiteX2" fmla="*/ 7908 w 21089"/>
                <a:gd name="connsiteY2" fmla="*/ 13708 h 21089"/>
                <a:gd name="connsiteX3" fmla="*/ 13708 w 21089"/>
                <a:gd name="connsiteY3" fmla="*/ 7908 h 21089"/>
                <a:gd name="connsiteX4" fmla="*/ 19507 w 21089"/>
                <a:gd name="connsiteY4" fmla="*/ 13708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9507" y="13708"/>
                  </a:moveTo>
                  <a:cubicBezTo>
                    <a:pt x="19507" y="16911"/>
                    <a:pt x="16911" y="19507"/>
                    <a:pt x="13708" y="19507"/>
                  </a:cubicBezTo>
                  <a:cubicBezTo>
                    <a:pt x="10505" y="19507"/>
                    <a:pt x="7908" y="16911"/>
                    <a:pt x="7908" y="13708"/>
                  </a:cubicBezTo>
                  <a:cubicBezTo>
                    <a:pt x="7908" y="10505"/>
                    <a:pt x="10505" y="7908"/>
                    <a:pt x="13708" y="7908"/>
                  </a:cubicBezTo>
                  <a:cubicBezTo>
                    <a:pt x="16911" y="7908"/>
                    <a:pt x="19507" y="10505"/>
                    <a:pt x="19507" y="1370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6" name="任意多边形: 形状 113"/>
            <p:cNvSpPr/>
            <p:nvPr>
              <p:custDataLst>
                <p:tags r:id="rId69"/>
              </p:custDataLst>
            </p:nvPr>
          </p:nvSpPr>
          <p:spPr>
            <a:xfrm rot="16200000" flipH="1">
              <a:off x="11563" y="3684"/>
              <a:ext cx="50" cy="50"/>
            </a:xfrm>
            <a:custGeom>
              <a:avLst/>
              <a:gdLst>
                <a:gd name="connsiteX0" fmla="*/ 30685 w 31633"/>
                <a:gd name="connsiteY0" fmla="*/ 19297 h 31633"/>
                <a:gd name="connsiteX1" fmla="*/ 19296 w 31633"/>
                <a:gd name="connsiteY1" fmla="*/ 30685 h 31633"/>
                <a:gd name="connsiteX2" fmla="*/ 7908 w 31633"/>
                <a:gd name="connsiteY2" fmla="*/ 19297 h 31633"/>
                <a:gd name="connsiteX3" fmla="*/ 19296 w 31633"/>
                <a:gd name="connsiteY3" fmla="*/ 7908 h 31633"/>
                <a:gd name="connsiteX4" fmla="*/ 30685 w 31633"/>
                <a:gd name="connsiteY4" fmla="*/ 19297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30685" y="19297"/>
                  </a:moveTo>
                  <a:cubicBezTo>
                    <a:pt x="30685" y="25586"/>
                    <a:pt x="25586" y="30685"/>
                    <a:pt x="19296" y="30685"/>
                  </a:cubicBezTo>
                  <a:cubicBezTo>
                    <a:pt x="13007" y="30685"/>
                    <a:pt x="7908" y="25586"/>
                    <a:pt x="7908" y="19297"/>
                  </a:cubicBezTo>
                  <a:cubicBezTo>
                    <a:pt x="7908" y="13007"/>
                    <a:pt x="13007" y="7908"/>
                    <a:pt x="19296" y="7908"/>
                  </a:cubicBezTo>
                  <a:cubicBezTo>
                    <a:pt x="25586" y="7908"/>
                    <a:pt x="30685" y="13007"/>
                    <a:pt x="30685" y="1929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7" name="任意多边形: 形状 114"/>
            <p:cNvSpPr/>
            <p:nvPr>
              <p:custDataLst>
                <p:tags r:id="rId70"/>
              </p:custDataLst>
            </p:nvPr>
          </p:nvSpPr>
          <p:spPr>
            <a:xfrm rot="16200000" flipH="1">
              <a:off x="11555" y="3491"/>
              <a:ext cx="66" cy="66"/>
            </a:xfrm>
            <a:custGeom>
              <a:avLst/>
              <a:gdLst>
                <a:gd name="connsiteX0" fmla="*/ 41018 w 42178"/>
                <a:gd name="connsiteY0" fmla="*/ 24463 h 42178"/>
                <a:gd name="connsiteX1" fmla="*/ 24463 w 42178"/>
                <a:gd name="connsiteY1" fmla="*/ 41018 h 42178"/>
                <a:gd name="connsiteX2" fmla="*/ 7908 w 42178"/>
                <a:gd name="connsiteY2" fmla="*/ 24463 h 42178"/>
                <a:gd name="connsiteX3" fmla="*/ 24463 w 42178"/>
                <a:gd name="connsiteY3" fmla="*/ 7908 h 42178"/>
                <a:gd name="connsiteX4" fmla="*/ 41018 w 42178"/>
                <a:gd name="connsiteY4" fmla="*/ 24463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41018" y="24463"/>
                  </a:moveTo>
                  <a:cubicBezTo>
                    <a:pt x="41018" y="33606"/>
                    <a:pt x="33606" y="41018"/>
                    <a:pt x="24463" y="41018"/>
                  </a:cubicBezTo>
                  <a:cubicBezTo>
                    <a:pt x="15320" y="41018"/>
                    <a:pt x="7908" y="33606"/>
                    <a:pt x="7908" y="24463"/>
                  </a:cubicBezTo>
                  <a:cubicBezTo>
                    <a:pt x="7908" y="15320"/>
                    <a:pt x="15320" y="7908"/>
                    <a:pt x="24463" y="7908"/>
                  </a:cubicBezTo>
                  <a:cubicBezTo>
                    <a:pt x="33606" y="7908"/>
                    <a:pt x="41018" y="15320"/>
                    <a:pt x="41018" y="2446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8" name="任意多边形: 形状 115"/>
            <p:cNvSpPr/>
            <p:nvPr>
              <p:custDataLst>
                <p:tags r:id="rId71"/>
              </p:custDataLst>
            </p:nvPr>
          </p:nvSpPr>
          <p:spPr>
            <a:xfrm rot="16200000" flipH="1">
              <a:off x="11546" y="3299"/>
              <a:ext cx="83" cy="83"/>
            </a:xfrm>
            <a:custGeom>
              <a:avLst/>
              <a:gdLst>
                <a:gd name="connsiteX0" fmla="*/ 29630 w 52722"/>
                <a:gd name="connsiteY0" fmla="*/ 51352 h 52722"/>
                <a:gd name="connsiteX1" fmla="*/ 51352 w 52722"/>
                <a:gd name="connsiteY1" fmla="*/ 29630 h 52722"/>
                <a:gd name="connsiteX2" fmla="*/ 29630 w 52722"/>
                <a:gd name="connsiteY2" fmla="*/ 7908 h 52722"/>
                <a:gd name="connsiteX3" fmla="*/ 7908 w 52722"/>
                <a:gd name="connsiteY3" fmla="*/ 29630 h 52722"/>
                <a:gd name="connsiteX4" fmla="*/ 29630 w 52722"/>
                <a:gd name="connsiteY4" fmla="*/ 51352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9630" y="51352"/>
                  </a:moveTo>
                  <a:cubicBezTo>
                    <a:pt x="41651" y="51352"/>
                    <a:pt x="51352" y="41651"/>
                    <a:pt x="51352" y="29630"/>
                  </a:cubicBezTo>
                  <a:cubicBezTo>
                    <a:pt x="51352" y="17609"/>
                    <a:pt x="41651" y="7908"/>
                    <a:pt x="29630" y="7908"/>
                  </a:cubicBezTo>
                  <a:cubicBezTo>
                    <a:pt x="17609" y="7908"/>
                    <a:pt x="7908" y="17609"/>
                    <a:pt x="7908" y="29630"/>
                  </a:cubicBezTo>
                  <a:cubicBezTo>
                    <a:pt x="7908" y="41651"/>
                    <a:pt x="17609" y="51352"/>
                    <a:pt x="29630" y="5135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9" name="任意多边形: 形状 116"/>
            <p:cNvSpPr/>
            <p:nvPr>
              <p:custDataLst>
                <p:tags r:id="rId72"/>
              </p:custDataLst>
            </p:nvPr>
          </p:nvSpPr>
          <p:spPr>
            <a:xfrm rot="16200000" flipH="1">
              <a:off x="11538" y="3106"/>
              <a:ext cx="100" cy="100"/>
            </a:xfrm>
            <a:custGeom>
              <a:avLst/>
              <a:gdLst>
                <a:gd name="connsiteX0" fmla="*/ 34797 w 63267"/>
                <a:gd name="connsiteY0" fmla="*/ 61685 h 63267"/>
                <a:gd name="connsiteX1" fmla="*/ 61685 w 63267"/>
                <a:gd name="connsiteY1" fmla="*/ 34797 h 63267"/>
                <a:gd name="connsiteX2" fmla="*/ 34797 w 63267"/>
                <a:gd name="connsiteY2" fmla="*/ 7908 h 63267"/>
                <a:gd name="connsiteX3" fmla="*/ 7908 w 63267"/>
                <a:gd name="connsiteY3" fmla="*/ 34797 h 63267"/>
                <a:gd name="connsiteX4" fmla="*/ 34797 w 63267"/>
                <a:gd name="connsiteY4" fmla="*/ 61685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4797" y="61685"/>
                  </a:moveTo>
                  <a:cubicBezTo>
                    <a:pt x="49665" y="61685"/>
                    <a:pt x="61685" y="49665"/>
                    <a:pt x="61685" y="34797"/>
                  </a:cubicBezTo>
                  <a:cubicBezTo>
                    <a:pt x="61685" y="19929"/>
                    <a:pt x="49665" y="7908"/>
                    <a:pt x="34797" y="7908"/>
                  </a:cubicBezTo>
                  <a:cubicBezTo>
                    <a:pt x="19929" y="7908"/>
                    <a:pt x="7908" y="19929"/>
                    <a:pt x="7908" y="34797"/>
                  </a:cubicBezTo>
                  <a:cubicBezTo>
                    <a:pt x="7908" y="49665"/>
                    <a:pt x="19929" y="61685"/>
                    <a:pt x="34797" y="6168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0" name="任意多边形: 形状 117"/>
            <p:cNvSpPr/>
            <p:nvPr>
              <p:custDataLst>
                <p:tags r:id="rId73"/>
              </p:custDataLst>
            </p:nvPr>
          </p:nvSpPr>
          <p:spPr>
            <a:xfrm rot="16200000" flipH="1">
              <a:off x="11529" y="2913"/>
              <a:ext cx="116" cy="116"/>
            </a:xfrm>
            <a:custGeom>
              <a:avLst/>
              <a:gdLst>
                <a:gd name="connsiteX0" fmla="*/ 39753 w 73811"/>
                <a:gd name="connsiteY0" fmla="*/ 71597 h 73811"/>
                <a:gd name="connsiteX1" fmla="*/ 71492 w 73811"/>
                <a:gd name="connsiteY1" fmla="*/ 39753 h 73811"/>
                <a:gd name="connsiteX2" fmla="*/ 39753 w 73811"/>
                <a:gd name="connsiteY2" fmla="*/ 7908 h 73811"/>
                <a:gd name="connsiteX3" fmla="*/ 7908 w 73811"/>
                <a:gd name="connsiteY3" fmla="*/ 39753 h 73811"/>
                <a:gd name="connsiteX4" fmla="*/ 39753 w 73811"/>
                <a:gd name="connsiteY4" fmla="*/ 71597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9753" y="71597"/>
                  </a:moveTo>
                  <a:cubicBezTo>
                    <a:pt x="57362" y="71597"/>
                    <a:pt x="71492" y="57362"/>
                    <a:pt x="71492" y="39753"/>
                  </a:cubicBezTo>
                  <a:cubicBezTo>
                    <a:pt x="71492" y="22144"/>
                    <a:pt x="57257" y="7908"/>
                    <a:pt x="39753" y="7908"/>
                  </a:cubicBezTo>
                  <a:cubicBezTo>
                    <a:pt x="22143" y="7908"/>
                    <a:pt x="7908" y="22144"/>
                    <a:pt x="7908" y="39753"/>
                  </a:cubicBezTo>
                  <a:cubicBezTo>
                    <a:pt x="7908" y="57362"/>
                    <a:pt x="22249" y="71597"/>
                    <a:pt x="39753" y="7159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1" name="任意多边形: 形状 118"/>
            <p:cNvSpPr/>
            <p:nvPr>
              <p:custDataLst>
                <p:tags r:id="rId74"/>
              </p:custDataLst>
            </p:nvPr>
          </p:nvSpPr>
          <p:spPr>
            <a:xfrm rot="16200000" flipH="1">
              <a:off x="11518" y="2718"/>
              <a:ext cx="133" cy="133"/>
            </a:xfrm>
            <a:custGeom>
              <a:avLst/>
              <a:gdLst>
                <a:gd name="connsiteX0" fmla="*/ 78557 w 84356"/>
                <a:gd name="connsiteY0" fmla="*/ 43233 h 84356"/>
                <a:gd name="connsiteX1" fmla="*/ 43233 w 84356"/>
                <a:gd name="connsiteY1" fmla="*/ 78557 h 84356"/>
                <a:gd name="connsiteX2" fmla="*/ 7908 w 84356"/>
                <a:gd name="connsiteY2" fmla="*/ 43233 h 84356"/>
                <a:gd name="connsiteX3" fmla="*/ 43233 w 84356"/>
                <a:gd name="connsiteY3" fmla="*/ 7908 h 84356"/>
                <a:gd name="connsiteX4" fmla="*/ 78557 w 84356"/>
                <a:gd name="connsiteY4" fmla="*/ 43233 h 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56" h="84356">
                  <a:moveTo>
                    <a:pt x="78557" y="43233"/>
                  </a:moveTo>
                  <a:cubicBezTo>
                    <a:pt x="78557" y="62742"/>
                    <a:pt x="62742" y="78557"/>
                    <a:pt x="43233" y="78557"/>
                  </a:cubicBezTo>
                  <a:cubicBezTo>
                    <a:pt x="23724" y="78557"/>
                    <a:pt x="7908" y="62742"/>
                    <a:pt x="7908" y="43233"/>
                  </a:cubicBezTo>
                  <a:cubicBezTo>
                    <a:pt x="7908" y="23724"/>
                    <a:pt x="23724" y="7908"/>
                    <a:pt x="43233" y="7908"/>
                  </a:cubicBezTo>
                  <a:cubicBezTo>
                    <a:pt x="62742" y="7908"/>
                    <a:pt x="78557" y="23724"/>
                    <a:pt x="78557" y="4323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2" name="任意多边形: 形状 119"/>
            <p:cNvSpPr/>
            <p:nvPr>
              <p:custDataLst>
                <p:tags r:id="rId75"/>
              </p:custDataLst>
            </p:nvPr>
          </p:nvSpPr>
          <p:spPr>
            <a:xfrm rot="16200000" flipH="1">
              <a:off x="11518" y="2534"/>
              <a:ext cx="133" cy="133"/>
            </a:xfrm>
            <a:custGeom>
              <a:avLst/>
              <a:gdLst>
                <a:gd name="connsiteX0" fmla="*/ 79189 w 84356"/>
                <a:gd name="connsiteY0" fmla="*/ 43549 h 84356"/>
                <a:gd name="connsiteX1" fmla="*/ 43549 w 84356"/>
                <a:gd name="connsiteY1" fmla="*/ 79189 h 84356"/>
                <a:gd name="connsiteX2" fmla="*/ 7908 w 84356"/>
                <a:gd name="connsiteY2" fmla="*/ 43549 h 84356"/>
                <a:gd name="connsiteX3" fmla="*/ 43549 w 84356"/>
                <a:gd name="connsiteY3" fmla="*/ 7908 h 84356"/>
                <a:gd name="connsiteX4" fmla="*/ 79189 w 84356"/>
                <a:gd name="connsiteY4" fmla="*/ 43549 h 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56" h="84356">
                  <a:moveTo>
                    <a:pt x="79189" y="43549"/>
                  </a:moveTo>
                  <a:cubicBezTo>
                    <a:pt x="79189" y="63233"/>
                    <a:pt x="63233" y="79189"/>
                    <a:pt x="43549" y="79189"/>
                  </a:cubicBezTo>
                  <a:cubicBezTo>
                    <a:pt x="23865" y="79189"/>
                    <a:pt x="7908" y="63233"/>
                    <a:pt x="7908" y="43549"/>
                  </a:cubicBezTo>
                  <a:cubicBezTo>
                    <a:pt x="7908" y="23865"/>
                    <a:pt x="23865" y="7908"/>
                    <a:pt x="43549" y="7908"/>
                  </a:cubicBezTo>
                  <a:cubicBezTo>
                    <a:pt x="63233" y="7908"/>
                    <a:pt x="79189" y="23865"/>
                    <a:pt x="79189" y="435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3" name="任意多边形: 形状 120"/>
            <p:cNvSpPr/>
            <p:nvPr>
              <p:custDataLst>
                <p:tags r:id="rId76"/>
              </p:custDataLst>
            </p:nvPr>
          </p:nvSpPr>
          <p:spPr>
            <a:xfrm rot="16200000" flipH="1">
              <a:off x="11529" y="2361"/>
              <a:ext cx="116" cy="116"/>
            </a:xfrm>
            <a:custGeom>
              <a:avLst/>
              <a:gdLst>
                <a:gd name="connsiteX0" fmla="*/ 40069 w 73811"/>
                <a:gd name="connsiteY0" fmla="*/ 72230 h 73811"/>
                <a:gd name="connsiteX1" fmla="*/ 72230 w 73811"/>
                <a:gd name="connsiteY1" fmla="*/ 40069 h 73811"/>
                <a:gd name="connsiteX2" fmla="*/ 40069 w 73811"/>
                <a:gd name="connsiteY2" fmla="*/ 7908 h 73811"/>
                <a:gd name="connsiteX3" fmla="*/ 7908 w 73811"/>
                <a:gd name="connsiteY3" fmla="*/ 40069 h 73811"/>
                <a:gd name="connsiteX4" fmla="*/ 40069 w 73811"/>
                <a:gd name="connsiteY4" fmla="*/ 72230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40069" y="72230"/>
                  </a:moveTo>
                  <a:cubicBezTo>
                    <a:pt x="57784" y="72230"/>
                    <a:pt x="72230" y="57889"/>
                    <a:pt x="72230" y="40069"/>
                  </a:cubicBezTo>
                  <a:cubicBezTo>
                    <a:pt x="72230" y="22249"/>
                    <a:pt x="57889" y="7908"/>
                    <a:pt x="40069" y="7908"/>
                  </a:cubicBezTo>
                  <a:cubicBezTo>
                    <a:pt x="22354" y="7908"/>
                    <a:pt x="7908" y="22249"/>
                    <a:pt x="7908" y="40069"/>
                  </a:cubicBezTo>
                  <a:cubicBezTo>
                    <a:pt x="7908" y="57889"/>
                    <a:pt x="22354" y="72230"/>
                    <a:pt x="40069" y="7223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4" name="任意多边形: 形状 121"/>
            <p:cNvSpPr/>
            <p:nvPr>
              <p:custDataLst>
                <p:tags r:id="rId77"/>
              </p:custDataLst>
            </p:nvPr>
          </p:nvSpPr>
          <p:spPr>
            <a:xfrm rot="16200000" flipH="1">
              <a:off x="11539" y="2186"/>
              <a:ext cx="100" cy="100"/>
            </a:xfrm>
            <a:custGeom>
              <a:avLst/>
              <a:gdLst>
                <a:gd name="connsiteX0" fmla="*/ 35535 w 63267"/>
                <a:gd name="connsiteY0" fmla="*/ 63162 h 63267"/>
                <a:gd name="connsiteX1" fmla="*/ 63162 w 63267"/>
                <a:gd name="connsiteY1" fmla="*/ 35535 h 63267"/>
                <a:gd name="connsiteX2" fmla="*/ 35535 w 63267"/>
                <a:gd name="connsiteY2" fmla="*/ 7908 h 63267"/>
                <a:gd name="connsiteX3" fmla="*/ 7908 w 63267"/>
                <a:gd name="connsiteY3" fmla="*/ 35535 h 63267"/>
                <a:gd name="connsiteX4" fmla="*/ 35535 w 63267"/>
                <a:gd name="connsiteY4" fmla="*/ 63162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5535" y="63162"/>
                  </a:moveTo>
                  <a:cubicBezTo>
                    <a:pt x="50719" y="63162"/>
                    <a:pt x="63162" y="50825"/>
                    <a:pt x="63162" y="35535"/>
                  </a:cubicBezTo>
                  <a:cubicBezTo>
                    <a:pt x="63162" y="20245"/>
                    <a:pt x="50825" y="7908"/>
                    <a:pt x="35535" y="7908"/>
                  </a:cubicBezTo>
                  <a:cubicBezTo>
                    <a:pt x="20351" y="7908"/>
                    <a:pt x="7908" y="20245"/>
                    <a:pt x="7908" y="35535"/>
                  </a:cubicBezTo>
                  <a:cubicBezTo>
                    <a:pt x="7908" y="50825"/>
                    <a:pt x="20351" y="63162"/>
                    <a:pt x="35535" y="6316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5" name="任意多边形: 形状 122"/>
            <p:cNvSpPr/>
            <p:nvPr>
              <p:custDataLst>
                <p:tags r:id="rId78"/>
              </p:custDataLst>
            </p:nvPr>
          </p:nvSpPr>
          <p:spPr>
            <a:xfrm rot="16200000" flipH="1">
              <a:off x="11547" y="2010"/>
              <a:ext cx="83" cy="83"/>
            </a:xfrm>
            <a:custGeom>
              <a:avLst/>
              <a:gdLst>
                <a:gd name="connsiteX0" fmla="*/ 30263 w 52722"/>
                <a:gd name="connsiteY0" fmla="*/ 52617 h 52722"/>
                <a:gd name="connsiteX1" fmla="*/ 52617 w 52722"/>
                <a:gd name="connsiteY1" fmla="*/ 30263 h 52722"/>
                <a:gd name="connsiteX2" fmla="*/ 30263 w 52722"/>
                <a:gd name="connsiteY2" fmla="*/ 7908 h 52722"/>
                <a:gd name="connsiteX3" fmla="*/ 7908 w 52722"/>
                <a:gd name="connsiteY3" fmla="*/ 30263 h 52722"/>
                <a:gd name="connsiteX4" fmla="*/ 30263 w 52722"/>
                <a:gd name="connsiteY4" fmla="*/ 52617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30263" y="52617"/>
                  </a:moveTo>
                  <a:cubicBezTo>
                    <a:pt x="42600" y="52617"/>
                    <a:pt x="52617" y="42600"/>
                    <a:pt x="52617" y="30263"/>
                  </a:cubicBezTo>
                  <a:cubicBezTo>
                    <a:pt x="52617" y="17926"/>
                    <a:pt x="42600" y="7908"/>
                    <a:pt x="30263" y="7908"/>
                  </a:cubicBezTo>
                  <a:cubicBezTo>
                    <a:pt x="17926" y="7908"/>
                    <a:pt x="7908" y="17926"/>
                    <a:pt x="7908" y="30263"/>
                  </a:cubicBezTo>
                  <a:cubicBezTo>
                    <a:pt x="7908" y="42600"/>
                    <a:pt x="17820" y="52617"/>
                    <a:pt x="30263" y="5261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6" name="任意多边形: 形状 123"/>
            <p:cNvSpPr/>
            <p:nvPr>
              <p:custDataLst>
                <p:tags r:id="rId79"/>
              </p:custDataLst>
            </p:nvPr>
          </p:nvSpPr>
          <p:spPr>
            <a:xfrm rot="16200000" flipH="1">
              <a:off x="11556" y="1834"/>
              <a:ext cx="66" cy="66"/>
            </a:xfrm>
            <a:custGeom>
              <a:avLst/>
              <a:gdLst>
                <a:gd name="connsiteX0" fmla="*/ 42284 w 42178"/>
                <a:gd name="connsiteY0" fmla="*/ 25096 h 42178"/>
                <a:gd name="connsiteX1" fmla="*/ 25096 w 42178"/>
                <a:gd name="connsiteY1" fmla="*/ 42284 h 42178"/>
                <a:gd name="connsiteX2" fmla="*/ 7908 w 42178"/>
                <a:gd name="connsiteY2" fmla="*/ 25096 h 42178"/>
                <a:gd name="connsiteX3" fmla="*/ 25096 w 42178"/>
                <a:gd name="connsiteY3" fmla="*/ 7908 h 42178"/>
                <a:gd name="connsiteX4" fmla="*/ 42284 w 42178"/>
                <a:gd name="connsiteY4" fmla="*/ 25096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42284" y="25096"/>
                  </a:moveTo>
                  <a:cubicBezTo>
                    <a:pt x="42284" y="34588"/>
                    <a:pt x="34588" y="42284"/>
                    <a:pt x="25096" y="42284"/>
                  </a:cubicBezTo>
                  <a:cubicBezTo>
                    <a:pt x="15604" y="42284"/>
                    <a:pt x="7908" y="34588"/>
                    <a:pt x="7908" y="25096"/>
                  </a:cubicBezTo>
                  <a:cubicBezTo>
                    <a:pt x="7908" y="15604"/>
                    <a:pt x="15604" y="7908"/>
                    <a:pt x="25096" y="7908"/>
                  </a:cubicBezTo>
                  <a:cubicBezTo>
                    <a:pt x="34588" y="7908"/>
                    <a:pt x="42284" y="15604"/>
                    <a:pt x="42284" y="2509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7" name="任意多边形: 形状 124"/>
            <p:cNvSpPr/>
            <p:nvPr>
              <p:custDataLst>
                <p:tags r:id="rId80"/>
              </p:custDataLst>
            </p:nvPr>
          </p:nvSpPr>
          <p:spPr>
            <a:xfrm rot="16200000" flipH="1">
              <a:off x="11563" y="1658"/>
              <a:ext cx="50" cy="50"/>
            </a:xfrm>
            <a:custGeom>
              <a:avLst/>
              <a:gdLst>
                <a:gd name="connsiteX0" fmla="*/ 31317 w 31633"/>
                <a:gd name="connsiteY0" fmla="*/ 19613 h 31633"/>
                <a:gd name="connsiteX1" fmla="*/ 19613 w 31633"/>
                <a:gd name="connsiteY1" fmla="*/ 31317 h 31633"/>
                <a:gd name="connsiteX2" fmla="*/ 7908 w 31633"/>
                <a:gd name="connsiteY2" fmla="*/ 19613 h 31633"/>
                <a:gd name="connsiteX3" fmla="*/ 19613 w 31633"/>
                <a:gd name="connsiteY3" fmla="*/ 7908 h 31633"/>
                <a:gd name="connsiteX4" fmla="*/ 31317 w 31633"/>
                <a:gd name="connsiteY4" fmla="*/ 19613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31317" y="19613"/>
                  </a:moveTo>
                  <a:cubicBezTo>
                    <a:pt x="31317" y="26077"/>
                    <a:pt x="26077" y="31317"/>
                    <a:pt x="19613" y="31317"/>
                  </a:cubicBezTo>
                  <a:cubicBezTo>
                    <a:pt x="13149" y="31317"/>
                    <a:pt x="7908" y="26077"/>
                    <a:pt x="7908" y="19613"/>
                  </a:cubicBezTo>
                  <a:cubicBezTo>
                    <a:pt x="7908" y="13149"/>
                    <a:pt x="13149" y="7908"/>
                    <a:pt x="19613" y="7908"/>
                  </a:cubicBezTo>
                  <a:cubicBezTo>
                    <a:pt x="26077" y="7908"/>
                    <a:pt x="31317" y="13149"/>
                    <a:pt x="31317" y="1961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8" name="任意多边形: 形状 125"/>
            <p:cNvSpPr/>
            <p:nvPr>
              <p:custDataLst>
                <p:tags r:id="rId81"/>
              </p:custDataLst>
            </p:nvPr>
          </p:nvSpPr>
          <p:spPr>
            <a:xfrm rot="16200000" flipH="1">
              <a:off x="11383" y="3965"/>
              <a:ext cx="33" cy="33"/>
            </a:xfrm>
            <a:custGeom>
              <a:avLst/>
              <a:gdLst>
                <a:gd name="connsiteX0" fmla="*/ 11494 w 21089"/>
                <a:gd name="connsiteY0" fmla="*/ 15079 h 21089"/>
                <a:gd name="connsiteX1" fmla="*/ 15079 w 21089"/>
                <a:gd name="connsiteY1" fmla="*/ 11493 h 21089"/>
                <a:gd name="connsiteX2" fmla="*/ 11494 w 21089"/>
                <a:gd name="connsiteY2" fmla="*/ 7908 h 21089"/>
                <a:gd name="connsiteX3" fmla="*/ 7908 w 21089"/>
                <a:gd name="connsiteY3" fmla="*/ 11493 h 21089"/>
                <a:gd name="connsiteX4" fmla="*/ 11494 w 21089"/>
                <a:gd name="connsiteY4" fmla="*/ 15079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1494" y="15079"/>
                  </a:moveTo>
                  <a:cubicBezTo>
                    <a:pt x="13497" y="15079"/>
                    <a:pt x="15079" y="13497"/>
                    <a:pt x="15079" y="11493"/>
                  </a:cubicBezTo>
                  <a:cubicBezTo>
                    <a:pt x="15079" y="9490"/>
                    <a:pt x="13497" y="7908"/>
                    <a:pt x="11494" y="7908"/>
                  </a:cubicBezTo>
                  <a:cubicBezTo>
                    <a:pt x="9490" y="7908"/>
                    <a:pt x="7908" y="9595"/>
                    <a:pt x="7908" y="11493"/>
                  </a:cubicBezTo>
                  <a:cubicBezTo>
                    <a:pt x="7908" y="13392"/>
                    <a:pt x="9490" y="15079"/>
                    <a:pt x="11494" y="1507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9" name="任意多边形: 形状 126"/>
            <p:cNvSpPr/>
            <p:nvPr>
              <p:custDataLst>
                <p:tags r:id="rId82"/>
              </p:custDataLst>
            </p:nvPr>
          </p:nvSpPr>
          <p:spPr>
            <a:xfrm rot="16200000" flipH="1">
              <a:off x="11375" y="3773"/>
              <a:ext cx="50" cy="50"/>
            </a:xfrm>
            <a:custGeom>
              <a:avLst/>
              <a:gdLst>
                <a:gd name="connsiteX0" fmla="*/ 16977 w 31633"/>
                <a:gd name="connsiteY0" fmla="*/ 26045 h 31633"/>
                <a:gd name="connsiteX1" fmla="*/ 26045 w 31633"/>
                <a:gd name="connsiteY1" fmla="*/ 16977 h 31633"/>
                <a:gd name="connsiteX2" fmla="*/ 16977 w 31633"/>
                <a:gd name="connsiteY2" fmla="*/ 7908 h 31633"/>
                <a:gd name="connsiteX3" fmla="*/ 7908 w 31633"/>
                <a:gd name="connsiteY3" fmla="*/ 16977 h 31633"/>
                <a:gd name="connsiteX4" fmla="*/ 16977 w 31633"/>
                <a:gd name="connsiteY4" fmla="*/ 2604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6977" y="26045"/>
                  </a:moveTo>
                  <a:cubicBezTo>
                    <a:pt x="22038" y="26045"/>
                    <a:pt x="26045" y="21933"/>
                    <a:pt x="26045" y="16977"/>
                  </a:cubicBezTo>
                  <a:cubicBezTo>
                    <a:pt x="26045" y="12021"/>
                    <a:pt x="21933" y="7908"/>
                    <a:pt x="16977" y="7908"/>
                  </a:cubicBezTo>
                  <a:cubicBezTo>
                    <a:pt x="11915" y="7908"/>
                    <a:pt x="7908" y="12021"/>
                    <a:pt x="7908" y="16977"/>
                  </a:cubicBezTo>
                  <a:cubicBezTo>
                    <a:pt x="7908" y="21933"/>
                    <a:pt x="12021" y="26045"/>
                    <a:pt x="16977" y="2604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0" name="任意多边形: 形状 127"/>
            <p:cNvSpPr/>
            <p:nvPr>
              <p:custDataLst>
                <p:tags r:id="rId83"/>
              </p:custDataLst>
            </p:nvPr>
          </p:nvSpPr>
          <p:spPr>
            <a:xfrm rot="16200000" flipH="1">
              <a:off x="11367" y="3580"/>
              <a:ext cx="66" cy="66"/>
            </a:xfrm>
            <a:custGeom>
              <a:avLst/>
              <a:gdLst>
                <a:gd name="connsiteX0" fmla="*/ 37011 w 42178"/>
                <a:gd name="connsiteY0" fmla="*/ 22460 h 42178"/>
                <a:gd name="connsiteX1" fmla="*/ 22460 w 42178"/>
                <a:gd name="connsiteY1" fmla="*/ 37011 h 42178"/>
                <a:gd name="connsiteX2" fmla="*/ 7908 w 42178"/>
                <a:gd name="connsiteY2" fmla="*/ 22460 h 42178"/>
                <a:gd name="connsiteX3" fmla="*/ 22460 w 42178"/>
                <a:gd name="connsiteY3" fmla="*/ 7908 h 42178"/>
                <a:gd name="connsiteX4" fmla="*/ 37011 w 42178"/>
                <a:gd name="connsiteY4" fmla="*/ 22460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37011" y="22460"/>
                  </a:moveTo>
                  <a:cubicBezTo>
                    <a:pt x="37011" y="30496"/>
                    <a:pt x="30496" y="37011"/>
                    <a:pt x="22460" y="37011"/>
                  </a:cubicBezTo>
                  <a:cubicBezTo>
                    <a:pt x="14423" y="37011"/>
                    <a:pt x="7908" y="30496"/>
                    <a:pt x="7908" y="22460"/>
                  </a:cubicBezTo>
                  <a:cubicBezTo>
                    <a:pt x="7908" y="14423"/>
                    <a:pt x="14423" y="7908"/>
                    <a:pt x="22460" y="7908"/>
                  </a:cubicBezTo>
                  <a:cubicBezTo>
                    <a:pt x="30496" y="7908"/>
                    <a:pt x="37011" y="14423"/>
                    <a:pt x="37011" y="2246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1" name="任意多边形: 形状 128"/>
            <p:cNvSpPr/>
            <p:nvPr>
              <p:custDataLst>
                <p:tags r:id="rId84"/>
              </p:custDataLst>
            </p:nvPr>
          </p:nvSpPr>
          <p:spPr>
            <a:xfrm rot="16200000" flipH="1">
              <a:off x="11359" y="3389"/>
              <a:ext cx="83" cy="83"/>
            </a:xfrm>
            <a:custGeom>
              <a:avLst/>
              <a:gdLst>
                <a:gd name="connsiteX0" fmla="*/ 48189 w 52722"/>
                <a:gd name="connsiteY0" fmla="*/ 28048 h 52722"/>
                <a:gd name="connsiteX1" fmla="*/ 28048 w 52722"/>
                <a:gd name="connsiteY1" fmla="*/ 48189 h 52722"/>
                <a:gd name="connsiteX2" fmla="*/ 7908 w 52722"/>
                <a:gd name="connsiteY2" fmla="*/ 28048 h 52722"/>
                <a:gd name="connsiteX3" fmla="*/ 28048 w 52722"/>
                <a:gd name="connsiteY3" fmla="*/ 7908 h 52722"/>
                <a:gd name="connsiteX4" fmla="*/ 48189 w 52722"/>
                <a:gd name="connsiteY4" fmla="*/ 28048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48189" y="28048"/>
                  </a:moveTo>
                  <a:cubicBezTo>
                    <a:pt x="48189" y="39171"/>
                    <a:pt x="39172" y="48189"/>
                    <a:pt x="28048" y="48189"/>
                  </a:cubicBezTo>
                  <a:cubicBezTo>
                    <a:pt x="16925" y="48189"/>
                    <a:pt x="7908" y="39172"/>
                    <a:pt x="7908" y="28048"/>
                  </a:cubicBezTo>
                  <a:cubicBezTo>
                    <a:pt x="7908" y="16925"/>
                    <a:pt x="16925" y="7908"/>
                    <a:pt x="28048" y="7908"/>
                  </a:cubicBezTo>
                  <a:cubicBezTo>
                    <a:pt x="39172" y="7908"/>
                    <a:pt x="48189" y="16925"/>
                    <a:pt x="48189" y="2804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2" name="任意多边形: 形状 129"/>
            <p:cNvSpPr/>
            <p:nvPr>
              <p:custDataLst>
                <p:tags r:id="rId85"/>
              </p:custDataLst>
            </p:nvPr>
          </p:nvSpPr>
          <p:spPr>
            <a:xfrm rot="16200000" flipH="1">
              <a:off x="11351" y="3196"/>
              <a:ext cx="100" cy="100"/>
            </a:xfrm>
            <a:custGeom>
              <a:avLst/>
              <a:gdLst>
                <a:gd name="connsiteX0" fmla="*/ 33215 w 63267"/>
                <a:gd name="connsiteY0" fmla="*/ 58522 h 63267"/>
                <a:gd name="connsiteX1" fmla="*/ 58522 w 63267"/>
                <a:gd name="connsiteY1" fmla="*/ 33215 h 63267"/>
                <a:gd name="connsiteX2" fmla="*/ 33215 w 63267"/>
                <a:gd name="connsiteY2" fmla="*/ 7908 h 63267"/>
                <a:gd name="connsiteX3" fmla="*/ 7908 w 63267"/>
                <a:gd name="connsiteY3" fmla="*/ 33215 h 63267"/>
                <a:gd name="connsiteX4" fmla="*/ 33215 w 63267"/>
                <a:gd name="connsiteY4" fmla="*/ 58522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3215" y="58522"/>
                  </a:moveTo>
                  <a:cubicBezTo>
                    <a:pt x="47239" y="58522"/>
                    <a:pt x="58522" y="47240"/>
                    <a:pt x="58522" y="33215"/>
                  </a:cubicBezTo>
                  <a:cubicBezTo>
                    <a:pt x="58522" y="19191"/>
                    <a:pt x="47239" y="7908"/>
                    <a:pt x="33215" y="7908"/>
                  </a:cubicBezTo>
                  <a:cubicBezTo>
                    <a:pt x="19191" y="7908"/>
                    <a:pt x="7908" y="19191"/>
                    <a:pt x="7908" y="33215"/>
                  </a:cubicBezTo>
                  <a:cubicBezTo>
                    <a:pt x="7908" y="47240"/>
                    <a:pt x="19191" y="58522"/>
                    <a:pt x="33215" y="5852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3" name="任意多边形: 形状 130"/>
            <p:cNvSpPr/>
            <p:nvPr>
              <p:custDataLst>
                <p:tags r:id="rId86"/>
              </p:custDataLst>
            </p:nvPr>
          </p:nvSpPr>
          <p:spPr>
            <a:xfrm rot="16200000" flipH="1">
              <a:off x="11343" y="3004"/>
              <a:ext cx="116" cy="116"/>
            </a:xfrm>
            <a:custGeom>
              <a:avLst/>
              <a:gdLst>
                <a:gd name="connsiteX0" fmla="*/ 38698 w 73811"/>
                <a:gd name="connsiteY0" fmla="*/ 69488 h 73811"/>
                <a:gd name="connsiteX1" fmla="*/ 69488 w 73811"/>
                <a:gd name="connsiteY1" fmla="*/ 38698 h 73811"/>
                <a:gd name="connsiteX2" fmla="*/ 38698 w 73811"/>
                <a:gd name="connsiteY2" fmla="*/ 7908 h 73811"/>
                <a:gd name="connsiteX3" fmla="*/ 7908 w 73811"/>
                <a:gd name="connsiteY3" fmla="*/ 38698 h 73811"/>
                <a:gd name="connsiteX4" fmla="*/ 38698 w 73811"/>
                <a:gd name="connsiteY4" fmla="*/ 69488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8698" y="69488"/>
                  </a:moveTo>
                  <a:cubicBezTo>
                    <a:pt x="55675" y="69488"/>
                    <a:pt x="69488" y="55675"/>
                    <a:pt x="69488" y="38698"/>
                  </a:cubicBezTo>
                  <a:cubicBezTo>
                    <a:pt x="69488" y="21722"/>
                    <a:pt x="55675" y="7908"/>
                    <a:pt x="38698" y="7908"/>
                  </a:cubicBezTo>
                  <a:cubicBezTo>
                    <a:pt x="21722" y="7908"/>
                    <a:pt x="7908" y="21722"/>
                    <a:pt x="7908" y="38698"/>
                  </a:cubicBezTo>
                  <a:cubicBezTo>
                    <a:pt x="7908" y="55675"/>
                    <a:pt x="21722" y="69488"/>
                    <a:pt x="38698" y="6948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4" name="任意多边形: 形状 131"/>
            <p:cNvSpPr/>
            <p:nvPr>
              <p:custDataLst>
                <p:tags r:id="rId87"/>
              </p:custDataLst>
            </p:nvPr>
          </p:nvSpPr>
          <p:spPr>
            <a:xfrm rot="16200000" flipH="1">
              <a:off x="11335" y="2811"/>
              <a:ext cx="133" cy="133"/>
            </a:xfrm>
            <a:custGeom>
              <a:avLst/>
              <a:gdLst>
                <a:gd name="connsiteX0" fmla="*/ 80666 w 84356"/>
                <a:gd name="connsiteY0" fmla="*/ 44287 h 84356"/>
                <a:gd name="connsiteX1" fmla="*/ 44287 w 84356"/>
                <a:gd name="connsiteY1" fmla="*/ 80666 h 84356"/>
                <a:gd name="connsiteX2" fmla="*/ 7909 w 84356"/>
                <a:gd name="connsiteY2" fmla="*/ 44287 h 84356"/>
                <a:gd name="connsiteX3" fmla="*/ 44287 w 84356"/>
                <a:gd name="connsiteY3" fmla="*/ 7908 h 84356"/>
                <a:gd name="connsiteX4" fmla="*/ 80666 w 84356"/>
                <a:gd name="connsiteY4" fmla="*/ 44287 h 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56" h="84356">
                  <a:moveTo>
                    <a:pt x="80666" y="44287"/>
                  </a:moveTo>
                  <a:cubicBezTo>
                    <a:pt x="80666" y="64378"/>
                    <a:pt x="64378" y="80666"/>
                    <a:pt x="44287" y="80666"/>
                  </a:cubicBezTo>
                  <a:cubicBezTo>
                    <a:pt x="24196" y="80666"/>
                    <a:pt x="7909" y="64378"/>
                    <a:pt x="7909" y="44287"/>
                  </a:cubicBezTo>
                  <a:cubicBezTo>
                    <a:pt x="7909" y="24196"/>
                    <a:pt x="24196" y="7908"/>
                    <a:pt x="44287" y="7908"/>
                  </a:cubicBezTo>
                  <a:cubicBezTo>
                    <a:pt x="64378" y="7908"/>
                    <a:pt x="80666" y="24196"/>
                    <a:pt x="80666" y="4428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5" name="任意多边形: 形状 132"/>
            <p:cNvSpPr/>
            <p:nvPr>
              <p:custDataLst>
                <p:tags r:id="rId88"/>
              </p:custDataLst>
            </p:nvPr>
          </p:nvSpPr>
          <p:spPr>
            <a:xfrm rot="16200000" flipH="1">
              <a:off x="11324" y="2616"/>
              <a:ext cx="149" cy="149"/>
            </a:xfrm>
            <a:custGeom>
              <a:avLst/>
              <a:gdLst>
                <a:gd name="connsiteX0" fmla="*/ 87625 w 94900"/>
                <a:gd name="connsiteY0" fmla="*/ 47767 h 94900"/>
                <a:gd name="connsiteX1" fmla="*/ 47767 w 94900"/>
                <a:gd name="connsiteY1" fmla="*/ 87625 h 94900"/>
                <a:gd name="connsiteX2" fmla="*/ 7908 w 94900"/>
                <a:gd name="connsiteY2" fmla="*/ 47767 h 94900"/>
                <a:gd name="connsiteX3" fmla="*/ 47767 w 94900"/>
                <a:gd name="connsiteY3" fmla="*/ 7908 h 94900"/>
                <a:gd name="connsiteX4" fmla="*/ 87625 w 94900"/>
                <a:gd name="connsiteY4" fmla="*/ 47767 h 9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00" h="94900">
                  <a:moveTo>
                    <a:pt x="87625" y="47767"/>
                  </a:moveTo>
                  <a:cubicBezTo>
                    <a:pt x="87625" y="69780"/>
                    <a:pt x="69780" y="87625"/>
                    <a:pt x="47767" y="87625"/>
                  </a:cubicBezTo>
                  <a:cubicBezTo>
                    <a:pt x="25754" y="87625"/>
                    <a:pt x="7908" y="69780"/>
                    <a:pt x="7908" y="47767"/>
                  </a:cubicBezTo>
                  <a:cubicBezTo>
                    <a:pt x="7908" y="25754"/>
                    <a:pt x="25754" y="7908"/>
                    <a:pt x="47767" y="7908"/>
                  </a:cubicBezTo>
                  <a:cubicBezTo>
                    <a:pt x="69780" y="7908"/>
                    <a:pt x="87625" y="25754"/>
                    <a:pt x="87625" y="4776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6" name="任意多边形: 形状 133"/>
            <p:cNvSpPr/>
            <p:nvPr>
              <p:custDataLst>
                <p:tags r:id="rId89"/>
              </p:custDataLst>
            </p:nvPr>
          </p:nvSpPr>
          <p:spPr>
            <a:xfrm rot="16200000" flipH="1">
              <a:off x="11336" y="2444"/>
              <a:ext cx="133" cy="133"/>
            </a:xfrm>
            <a:custGeom>
              <a:avLst/>
              <a:gdLst>
                <a:gd name="connsiteX0" fmla="*/ 81298 w 84356"/>
                <a:gd name="connsiteY0" fmla="*/ 44603 h 84356"/>
                <a:gd name="connsiteX1" fmla="*/ 44603 w 84356"/>
                <a:gd name="connsiteY1" fmla="*/ 81298 h 84356"/>
                <a:gd name="connsiteX2" fmla="*/ 7908 w 84356"/>
                <a:gd name="connsiteY2" fmla="*/ 44603 h 84356"/>
                <a:gd name="connsiteX3" fmla="*/ 44603 w 84356"/>
                <a:gd name="connsiteY3" fmla="*/ 7908 h 84356"/>
                <a:gd name="connsiteX4" fmla="*/ 81298 w 84356"/>
                <a:gd name="connsiteY4" fmla="*/ 44603 h 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56" h="84356">
                  <a:moveTo>
                    <a:pt x="81298" y="44603"/>
                  </a:moveTo>
                  <a:cubicBezTo>
                    <a:pt x="81298" y="64869"/>
                    <a:pt x="64869" y="81298"/>
                    <a:pt x="44603" y="81298"/>
                  </a:cubicBezTo>
                  <a:cubicBezTo>
                    <a:pt x="24337" y="81298"/>
                    <a:pt x="7908" y="64869"/>
                    <a:pt x="7908" y="44603"/>
                  </a:cubicBezTo>
                  <a:cubicBezTo>
                    <a:pt x="7908" y="24337"/>
                    <a:pt x="24337" y="7908"/>
                    <a:pt x="44603" y="7908"/>
                  </a:cubicBezTo>
                  <a:cubicBezTo>
                    <a:pt x="64869" y="7908"/>
                    <a:pt x="81298" y="24337"/>
                    <a:pt x="81298" y="4460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7" name="任意多边形: 形状 134"/>
            <p:cNvSpPr/>
            <p:nvPr>
              <p:custDataLst>
                <p:tags r:id="rId90"/>
              </p:custDataLst>
            </p:nvPr>
          </p:nvSpPr>
          <p:spPr>
            <a:xfrm rot="16200000" flipH="1">
              <a:off x="11344" y="2268"/>
              <a:ext cx="116" cy="116"/>
            </a:xfrm>
            <a:custGeom>
              <a:avLst/>
              <a:gdLst>
                <a:gd name="connsiteX0" fmla="*/ 70754 w 73811"/>
                <a:gd name="connsiteY0" fmla="*/ 39331 h 73811"/>
                <a:gd name="connsiteX1" fmla="*/ 39331 w 73811"/>
                <a:gd name="connsiteY1" fmla="*/ 70754 h 73811"/>
                <a:gd name="connsiteX2" fmla="*/ 7908 w 73811"/>
                <a:gd name="connsiteY2" fmla="*/ 39331 h 73811"/>
                <a:gd name="connsiteX3" fmla="*/ 39331 w 73811"/>
                <a:gd name="connsiteY3" fmla="*/ 7908 h 73811"/>
                <a:gd name="connsiteX4" fmla="*/ 70754 w 73811"/>
                <a:gd name="connsiteY4" fmla="*/ 39331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70754" y="39331"/>
                  </a:moveTo>
                  <a:cubicBezTo>
                    <a:pt x="70754" y="56685"/>
                    <a:pt x="56685" y="70754"/>
                    <a:pt x="39331" y="70754"/>
                  </a:cubicBezTo>
                  <a:cubicBezTo>
                    <a:pt x="21977" y="70754"/>
                    <a:pt x="7908" y="56685"/>
                    <a:pt x="7908" y="39331"/>
                  </a:cubicBezTo>
                  <a:cubicBezTo>
                    <a:pt x="7908" y="21977"/>
                    <a:pt x="21977" y="7908"/>
                    <a:pt x="39331" y="7908"/>
                  </a:cubicBezTo>
                  <a:cubicBezTo>
                    <a:pt x="56685" y="7908"/>
                    <a:pt x="70754" y="21977"/>
                    <a:pt x="70754" y="3933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8" name="任意多边形: 形状 135"/>
            <p:cNvSpPr/>
            <p:nvPr>
              <p:custDataLst>
                <p:tags r:id="rId91"/>
              </p:custDataLst>
            </p:nvPr>
          </p:nvSpPr>
          <p:spPr>
            <a:xfrm rot="16200000" flipH="1">
              <a:off x="11352" y="2091"/>
              <a:ext cx="100" cy="100"/>
            </a:xfrm>
            <a:custGeom>
              <a:avLst/>
              <a:gdLst>
                <a:gd name="connsiteX0" fmla="*/ 33848 w 63267"/>
                <a:gd name="connsiteY0" fmla="*/ 59787 h 63267"/>
                <a:gd name="connsiteX1" fmla="*/ 59788 w 63267"/>
                <a:gd name="connsiteY1" fmla="*/ 33848 h 63267"/>
                <a:gd name="connsiteX2" fmla="*/ 33848 w 63267"/>
                <a:gd name="connsiteY2" fmla="*/ 7908 h 63267"/>
                <a:gd name="connsiteX3" fmla="*/ 7908 w 63267"/>
                <a:gd name="connsiteY3" fmla="*/ 33848 h 63267"/>
                <a:gd name="connsiteX4" fmla="*/ 33848 w 63267"/>
                <a:gd name="connsiteY4" fmla="*/ 59787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3848" y="59787"/>
                  </a:moveTo>
                  <a:cubicBezTo>
                    <a:pt x="48188" y="59787"/>
                    <a:pt x="59788" y="48188"/>
                    <a:pt x="59788" y="33848"/>
                  </a:cubicBezTo>
                  <a:cubicBezTo>
                    <a:pt x="59788" y="19507"/>
                    <a:pt x="48188" y="7908"/>
                    <a:pt x="33848" y="7908"/>
                  </a:cubicBezTo>
                  <a:cubicBezTo>
                    <a:pt x="19507" y="7908"/>
                    <a:pt x="7908" y="19507"/>
                    <a:pt x="7908" y="33848"/>
                  </a:cubicBezTo>
                  <a:cubicBezTo>
                    <a:pt x="7908" y="48188"/>
                    <a:pt x="19507" y="59787"/>
                    <a:pt x="33848" y="5978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9" name="任意多边形: 形状 136"/>
            <p:cNvSpPr/>
            <p:nvPr>
              <p:custDataLst>
                <p:tags r:id="rId92"/>
              </p:custDataLst>
            </p:nvPr>
          </p:nvSpPr>
          <p:spPr>
            <a:xfrm rot="16200000" flipH="1">
              <a:off x="11360" y="1915"/>
              <a:ext cx="83" cy="83"/>
            </a:xfrm>
            <a:custGeom>
              <a:avLst/>
              <a:gdLst>
                <a:gd name="connsiteX0" fmla="*/ 28365 w 52722"/>
                <a:gd name="connsiteY0" fmla="*/ 48821 h 52722"/>
                <a:gd name="connsiteX1" fmla="*/ 48821 w 52722"/>
                <a:gd name="connsiteY1" fmla="*/ 28365 h 52722"/>
                <a:gd name="connsiteX2" fmla="*/ 28365 w 52722"/>
                <a:gd name="connsiteY2" fmla="*/ 7908 h 52722"/>
                <a:gd name="connsiteX3" fmla="*/ 7908 w 52722"/>
                <a:gd name="connsiteY3" fmla="*/ 28365 h 52722"/>
                <a:gd name="connsiteX4" fmla="*/ 28365 w 52722"/>
                <a:gd name="connsiteY4" fmla="*/ 48821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8365" y="48821"/>
                  </a:moveTo>
                  <a:cubicBezTo>
                    <a:pt x="39647" y="48821"/>
                    <a:pt x="48821" y="39647"/>
                    <a:pt x="48821" y="28365"/>
                  </a:cubicBezTo>
                  <a:cubicBezTo>
                    <a:pt x="48821" y="17082"/>
                    <a:pt x="39647" y="7908"/>
                    <a:pt x="28365" y="7908"/>
                  </a:cubicBezTo>
                  <a:cubicBezTo>
                    <a:pt x="17082" y="7908"/>
                    <a:pt x="7908" y="17082"/>
                    <a:pt x="7908" y="28365"/>
                  </a:cubicBezTo>
                  <a:cubicBezTo>
                    <a:pt x="8014" y="39647"/>
                    <a:pt x="17082" y="48821"/>
                    <a:pt x="28365" y="4882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0" name="任意多边形: 形状 137"/>
            <p:cNvSpPr/>
            <p:nvPr>
              <p:custDataLst>
                <p:tags r:id="rId93"/>
              </p:custDataLst>
            </p:nvPr>
          </p:nvSpPr>
          <p:spPr>
            <a:xfrm rot="16200000" flipH="1">
              <a:off x="11368" y="1739"/>
              <a:ext cx="66" cy="66"/>
            </a:xfrm>
            <a:custGeom>
              <a:avLst/>
              <a:gdLst>
                <a:gd name="connsiteX0" fmla="*/ 22882 w 42178"/>
                <a:gd name="connsiteY0" fmla="*/ 37855 h 42178"/>
                <a:gd name="connsiteX1" fmla="*/ 37855 w 42178"/>
                <a:gd name="connsiteY1" fmla="*/ 22882 h 42178"/>
                <a:gd name="connsiteX2" fmla="*/ 22882 w 42178"/>
                <a:gd name="connsiteY2" fmla="*/ 7908 h 42178"/>
                <a:gd name="connsiteX3" fmla="*/ 7908 w 42178"/>
                <a:gd name="connsiteY3" fmla="*/ 22882 h 42178"/>
                <a:gd name="connsiteX4" fmla="*/ 22882 w 42178"/>
                <a:gd name="connsiteY4" fmla="*/ 37855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2882" y="37855"/>
                  </a:moveTo>
                  <a:cubicBezTo>
                    <a:pt x="31106" y="37855"/>
                    <a:pt x="37855" y="31212"/>
                    <a:pt x="37855" y="22882"/>
                  </a:cubicBezTo>
                  <a:cubicBezTo>
                    <a:pt x="37855" y="14551"/>
                    <a:pt x="31212" y="7908"/>
                    <a:pt x="22882" y="7908"/>
                  </a:cubicBezTo>
                  <a:cubicBezTo>
                    <a:pt x="14552" y="7908"/>
                    <a:pt x="7908" y="14551"/>
                    <a:pt x="7908" y="22882"/>
                  </a:cubicBezTo>
                  <a:cubicBezTo>
                    <a:pt x="7908" y="31212"/>
                    <a:pt x="14657" y="37855"/>
                    <a:pt x="22882" y="3785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1" name="任意多边形: 形状 138"/>
            <p:cNvSpPr/>
            <p:nvPr>
              <p:custDataLst>
                <p:tags r:id="rId94"/>
              </p:custDataLst>
            </p:nvPr>
          </p:nvSpPr>
          <p:spPr>
            <a:xfrm rot="16200000" flipH="1">
              <a:off x="11376" y="1563"/>
              <a:ext cx="50" cy="50"/>
            </a:xfrm>
            <a:custGeom>
              <a:avLst/>
              <a:gdLst>
                <a:gd name="connsiteX0" fmla="*/ 27310 w 31633"/>
                <a:gd name="connsiteY0" fmla="*/ 17609 h 31633"/>
                <a:gd name="connsiteX1" fmla="*/ 17609 w 31633"/>
                <a:gd name="connsiteY1" fmla="*/ 27310 h 31633"/>
                <a:gd name="connsiteX2" fmla="*/ 7908 w 31633"/>
                <a:gd name="connsiteY2" fmla="*/ 17609 h 31633"/>
                <a:gd name="connsiteX3" fmla="*/ 17609 w 31633"/>
                <a:gd name="connsiteY3" fmla="*/ 7908 h 31633"/>
                <a:gd name="connsiteX4" fmla="*/ 27310 w 31633"/>
                <a:gd name="connsiteY4" fmla="*/ 17609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7310" y="17609"/>
                  </a:moveTo>
                  <a:cubicBezTo>
                    <a:pt x="27310" y="22967"/>
                    <a:pt x="22967" y="27310"/>
                    <a:pt x="17609" y="27310"/>
                  </a:cubicBezTo>
                  <a:cubicBezTo>
                    <a:pt x="12252" y="27310"/>
                    <a:pt x="7908" y="22967"/>
                    <a:pt x="7908" y="17609"/>
                  </a:cubicBezTo>
                  <a:cubicBezTo>
                    <a:pt x="7908" y="12252"/>
                    <a:pt x="12252" y="7908"/>
                    <a:pt x="17609" y="7908"/>
                  </a:cubicBezTo>
                  <a:cubicBezTo>
                    <a:pt x="22967" y="7908"/>
                    <a:pt x="27310" y="12252"/>
                    <a:pt x="27310" y="1760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2" name="任意多边形: 形状 139"/>
            <p:cNvSpPr/>
            <p:nvPr>
              <p:custDataLst>
                <p:tags r:id="rId95"/>
              </p:custDataLst>
            </p:nvPr>
          </p:nvSpPr>
          <p:spPr>
            <a:xfrm rot="16200000" flipH="1">
              <a:off x="11202" y="3876"/>
              <a:ext cx="33" cy="33"/>
            </a:xfrm>
            <a:custGeom>
              <a:avLst/>
              <a:gdLst>
                <a:gd name="connsiteX0" fmla="*/ 19507 w 21089"/>
                <a:gd name="connsiteY0" fmla="*/ 13708 h 21089"/>
                <a:gd name="connsiteX1" fmla="*/ 13708 w 21089"/>
                <a:gd name="connsiteY1" fmla="*/ 19507 h 21089"/>
                <a:gd name="connsiteX2" fmla="*/ 7908 w 21089"/>
                <a:gd name="connsiteY2" fmla="*/ 13708 h 21089"/>
                <a:gd name="connsiteX3" fmla="*/ 13708 w 21089"/>
                <a:gd name="connsiteY3" fmla="*/ 7908 h 21089"/>
                <a:gd name="connsiteX4" fmla="*/ 19507 w 21089"/>
                <a:gd name="connsiteY4" fmla="*/ 13708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9507" y="13708"/>
                  </a:moveTo>
                  <a:cubicBezTo>
                    <a:pt x="19507" y="16911"/>
                    <a:pt x="16911" y="19507"/>
                    <a:pt x="13708" y="19507"/>
                  </a:cubicBezTo>
                  <a:cubicBezTo>
                    <a:pt x="10505" y="19507"/>
                    <a:pt x="7908" y="16911"/>
                    <a:pt x="7908" y="13708"/>
                  </a:cubicBezTo>
                  <a:cubicBezTo>
                    <a:pt x="7908" y="10505"/>
                    <a:pt x="10505" y="7908"/>
                    <a:pt x="13708" y="7908"/>
                  </a:cubicBezTo>
                  <a:cubicBezTo>
                    <a:pt x="16911" y="7908"/>
                    <a:pt x="19507" y="10505"/>
                    <a:pt x="19507" y="1370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3" name="任意多边形: 形状 140"/>
            <p:cNvSpPr/>
            <p:nvPr>
              <p:custDataLst>
                <p:tags r:id="rId96"/>
              </p:custDataLst>
            </p:nvPr>
          </p:nvSpPr>
          <p:spPr>
            <a:xfrm rot="16200000" flipH="1">
              <a:off x="11195" y="3684"/>
              <a:ext cx="50" cy="50"/>
            </a:xfrm>
            <a:custGeom>
              <a:avLst/>
              <a:gdLst>
                <a:gd name="connsiteX0" fmla="*/ 30685 w 31633"/>
                <a:gd name="connsiteY0" fmla="*/ 19296 h 31633"/>
                <a:gd name="connsiteX1" fmla="*/ 19296 w 31633"/>
                <a:gd name="connsiteY1" fmla="*/ 30685 h 31633"/>
                <a:gd name="connsiteX2" fmla="*/ 7908 w 31633"/>
                <a:gd name="connsiteY2" fmla="*/ 19296 h 31633"/>
                <a:gd name="connsiteX3" fmla="*/ 19296 w 31633"/>
                <a:gd name="connsiteY3" fmla="*/ 7908 h 31633"/>
                <a:gd name="connsiteX4" fmla="*/ 30685 w 31633"/>
                <a:gd name="connsiteY4" fmla="*/ 19296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30685" y="19296"/>
                  </a:moveTo>
                  <a:cubicBezTo>
                    <a:pt x="30685" y="25586"/>
                    <a:pt x="25586" y="30685"/>
                    <a:pt x="19296" y="30685"/>
                  </a:cubicBezTo>
                  <a:cubicBezTo>
                    <a:pt x="13007" y="30685"/>
                    <a:pt x="7908" y="25586"/>
                    <a:pt x="7908" y="19296"/>
                  </a:cubicBezTo>
                  <a:cubicBezTo>
                    <a:pt x="7908" y="13007"/>
                    <a:pt x="13007" y="7908"/>
                    <a:pt x="19296" y="7908"/>
                  </a:cubicBezTo>
                  <a:cubicBezTo>
                    <a:pt x="25586" y="7908"/>
                    <a:pt x="30685" y="13007"/>
                    <a:pt x="30685" y="1929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4" name="任意多边形: 形状 141"/>
            <p:cNvSpPr/>
            <p:nvPr>
              <p:custDataLst>
                <p:tags r:id="rId97"/>
              </p:custDataLst>
            </p:nvPr>
          </p:nvSpPr>
          <p:spPr>
            <a:xfrm rot="16200000" flipH="1">
              <a:off x="11186" y="3491"/>
              <a:ext cx="66" cy="66"/>
            </a:xfrm>
            <a:custGeom>
              <a:avLst/>
              <a:gdLst>
                <a:gd name="connsiteX0" fmla="*/ 41018 w 42178"/>
                <a:gd name="connsiteY0" fmla="*/ 24463 h 42178"/>
                <a:gd name="connsiteX1" fmla="*/ 24463 w 42178"/>
                <a:gd name="connsiteY1" fmla="*/ 41018 h 42178"/>
                <a:gd name="connsiteX2" fmla="*/ 7908 w 42178"/>
                <a:gd name="connsiteY2" fmla="*/ 24463 h 42178"/>
                <a:gd name="connsiteX3" fmla="*/ 24463 w 42178"/>
                <a:gd name="connsiteY3" fmla="*/ 7908 h 42178"/>
                <a:gd name="connsiteX4" fmla="*/ 41018 w 42178"/>
                <a:gd name="connsiteY4" fmla="*/ 24463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41018" y="24463"/>
                  </a:moveTo>
                  <a:cubicBezTo>
                    <a:pt x="41018" y="33606"/>
                    <a:pt x="33606" y="41018"/>
                    <a:pt x="24463" y="41018"/>
                  </a:cubicBezTo>
                  <a:cubicBezTo>
                    <a:pt x="15320" y="41018"/>
                    <a:pt x="7908" y="33606"/>
                    <a:pt x="7908" y="24463"/>
                  </a:cubicBezTo>
                  <a:cubicBezTo>
                    <a:pt x="7908" y="15320"/>
                    <a:pt x="15320" y="7908"/>
                    <a:pt x="24463" y="7908"/>
                  </a:cubicBezTo>
                  <a:cubicBezTo>
                    <a:pt x="33606" y="7908"/>
                    <a:pt x="41018" y="15320"/>
                    <a:pt x="41018" y="2446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5" name="任意多边形: 形状 142"/>
            <p:cNvSpPr/>
            <p:nvPr>
              <p:custDataLst>
                <p:tags r:id="rId98"/>
              </p:custDataLst>
            </p:nvPr>
          </p:nvSpPr>
          <p:spPr>
            <a:xfrm rot="16200000" flipH="1">
              <a:off x="11178" y="3299"/>
              <a:ext cx="83" cy="83"/>
            </a:xfrm>
            <a:custGeom>
              <a:avLst/>
              <a:gdLst>
                <a:gd name="connsiteX0" fmla="*/ 51985 w 52722"/>
                <a:gd name="connsiteY0" fmla="*/ 29946 h 52722"/>
                <a:gd name="connsiteX1" fmla="*/ 29946 w 52722"/>
                <a:gd name="connsiteY1" fmla="*/ 51984 h 52722"/>
                <a:gd name="connsiteX2" fmla="*/ 7908 w 52722"/>
                <a:gd name="connsiteY2" fmla="*/ 29946 h 52722"/>
                <a:gd name="connsiteX3" fmla="*/ 29946 w 52722"/>
                <a:gd name="connsiteY3" fmla="*/ 7908 h 52722"/>
                <a:gd name="connsiteX4" fmla="*/ 51985 w 52722"/>
                <a:gd name="connsiteY4" fmla="*/ 29946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51985" y="29946"/>
                  </a:moveTo>
                  <a:cubicBezTo>
                    <a:pt x="51985" y="42118"/>
                    <a:pt x="42118" y="51984"/>
                    <a:pt x="29946" y="51984"/>
                  </a:cubicBezTo>
                  <a:cubicBezTo>
                    <a:pt x="17775" y="51984"/>
                    <a:pt x="7908" y="42118"/>
                    <a:pt x="7908" y="29946"/>
                  </a:cubicBezTo>
                  <a:cubicBezTo>
                    <a:pt x="7908" y="17775"/>
                    <a:pt x="17775" y="7908"/>
                    <a:pt x="29946" y="7908"/>
                  </a:cubicBezTo>
                  <a:cubicBezTo>
                    <a:pt x="42118" y="7908"/>
                    <a:pt x="51985" y="17775"/>
                    <a:pt x="51985" y="2994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6" name="任意多边形: 形状 143"/>
            <p:cNvSpPr/>
            <p:nvPr>
              <p:custDataLst>
                <p:tags r:id="rId99"/>
              </p:custDataLst>
            </p:nvPr>
          </p:nvSpPr>
          <p:spPr>
            <a:xfrm rot="16200000" flipH="1">
              <a:off x="11170" y="3107"/>
              <a:ext cx="100" cy="100"/>
            </a:xfrm>
            <a:custGeom>
              <a:avLst/>
              <a:gdLst>
                <a:gd name="connsiteX0" fmla="*/ 35113 w 63267"/>
                <a:gd name="connsiteY0" fmla="*/ 62318 h 63267"/>
                <a:gd name="connsiteX1" fmla="*/ 62318 w 63267"/>
                <a:gd name="connsiteY1" fmla="*/ 35113 h 63267"/>
                <a:gd name="connsiteX2" fmla="*/ 35113 w 63267"/>
                <a:gd name="connsiteY2" fmla="*/ 7908 h 63267"/>
                <a:gd name="connsiteX3" fmla="*/ 7908 w 63267"/>
                <a:gd name="connsiteY3" fmla="*/ 35113 h 63267"/>
                <a:gd name="connsiteX4" fmla="*/ 35113 w 63267"/>
                <a:gd name="connsiteY4" fmla="*/ 62318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5113" y="62318"/>
                  </a:moveTo>
                  <a:cubicBezTo>
                    <a:pt x="50192" y="62318"/>
                    <a:pt x="62318" y="50087"/>
                    <a:pt x="62318" y="35113"/>
                  </a:cubicBezTo>
                  <a:cubicBezTo>
                    <a:pt x="62318" y="20140"/>
                    <a:pt x="50087" y="7908"/>
                    <a:pt x="35113" y="7908"/>
                  </a:cubicBezTo>
                  <a:cubicBezTo>
                    <a:pt x="20140" y="7908"/>
                    <a:pt x="7908" y="20140"/>
                    <a:pt x="7908" y="35113"/>
                  </a:cubicBezTo>
                  <a:cubicBezTo>
                    <a:pt x="7908" y="50087"/>
                    <a:pt x="20035" y="62318"/>
                    <a:pt x="35113" y="6231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7" name="任意多边形: 形状 144"/>
            <p:cNvSpPr/>
            <p:nvPr>
              <p:custDataLst>
                <p:tags r:id="rId100"/>
              </p:custDataLst>
            </p:nvPr>
          </p:nvSpPr>
          <p:spPr>
            <a:xfrm rot="16200000" flipH="1">
              <a:off x="11161" y="2914"/>
              <a:ext cx="116" cy="116"/>
            </a:xfrm>
            <a:custGeom>
              <a:avLst/>
              <a:gdLst>
                <a:gd name="connsiteX0" fmla="*/ 40069 w 73811"/>
                <a:gd name="connsiteY0" fmla="*/ 72230 h 73811"/>
                <a:gd name="connsiteX1" fmla="*/ 72230 w 73811"/>
                <a:gd name="connsiteY1" fmla="*/ 40069 h 73811"/>
                <a:gd name="connsiteX2" fmla="*/ 40069 w 73811"/>
                <a:gd name="connsiteY2" fmla="*/ 7908 h 73811"/>
                <a:gd name="connsiteX3" fmla="*/ 7908 w 73811"/>
                <a:gd name="connsiteY3" fmla="*/ 40069 h 73811"/>
                <a:gd name="connsiteX4" fmla="*/ 40069 w 73811"/>
                <a:gd name="connsiteY4" fmla="*/ 72230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40069" y="72230"/>
                  </a:moveTo>
                  <a:cubicBezTo>
                    <a:pt x="57784" y="72230"/>
                    <a:pt x="72230" y="57889"/>
                    <a:pt x="72230" y="40069"/>
                  </a:cubicBezTo>
                  <a:cubicBezTo>
                    <a:pt x="72230" y="22354"/>
                    <a:pt x="57889" y="7908"/>
                    <a:pt x="40069" y="7908"/>
                  </a:cubicBezTo>
                  <a:cubicBezTo>
                    <a:pt x="22354" y="7908"/>
                    <a:pt x="7908" y="22249"/>
                    <a:pt x="7908" y="40069"/>
                  </a:cubicBezTo>
                  <a:cubicBezTo>
                    <a:pt x="8014" y="57889"/>
                    <a:pt x="22354" y="72230"/>
                    <a:pt x="40069" y="7223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8" name="任意多边形: 形状 145"/>
            <p:cNvSpPr/>
            <p:nvPr>
              <p:custDataLst>
                <p:tags r:id="rId101"/>
              </p:custDataLst>
            </p:nvPr>
          </p:nvSpPr>
          <p:spPr>
            <a:xfrm rot="16200000" flipH="1">
              <a:off x="11151" y="2719"/>
              <a:ext cx="133" cy="133"/>
            </a:xfrm>
            <a:custGeom>
              <a:avLst/>
              <a:gdLst>
                <a:gd name="connsiteX0" fmla="*/ 43971 w 84356"/>
                <a:gd name="connsiteY0" fmla="*/ 80033 h 84356"/>
                <a:gd name="connsiteX1" fmla="*/ 80033 w 84356"/>
                <a:gd name="connsiteY1" fmla="*/ 43971 h 84356"/>
                <a:gd name="connsiteX2" fmla="*/ 43971 w 84356"/>
                <a:gd name="connsiteY2" fmla="*/ 7908 h 84356"/>
                <a:gd name="connsiteX3" fmla="*/ 7908 w 84356"/>
                <a:gd name="connsiteY3" fmla="*/ 43971 h 84356"/>
                <a:gd name="connsiteX4" fmla="*/ 43971 w 84356"/>
                <a:gd name="connsiteY4" fmla="*/ 80033 h 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56" h="84356">
                  <a:moveTo>
                    <a:pt x="43971" y="80033"/>
                  </a:moveTo>
                  <a:cubicBezTo>
                    <a:pt x="63900" y="80033"/>
                    <a:pt x="80033" y="63900"/>
                    <a:pt x="80033" y="43971"/>
                  </a:cubicBezTo>
                  <a:cubicBezTo>
                    <a:pt x="80033" y="24042"/>
                    <a:pt x="63900" y="7908"/>
                    <a:pt x="43971" y="7908"/>
                  </a:cubicBezTo>
                  <a:cubicBezTo>
                    <a:pt x="24042" y="7908"/>
                    <a:pt x="7908" y="24042"/>
                    <a:pt x="7908" y="43971"/>
                  </a:cubicBezTo>
                  <a:cubicBezTo>
                    <a:pt x="7908" y="63900"/>
                    <a:pt x="24042" y="80033"/>
                    <a:pt x="43971" y="8003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9" name="任意多边形: 形状 146"/>
            <p:cNvSpPr/>
            <p:nvPr>
              <p:custDataLst>
                <p:tags r:id="rId102"/>
              </p:custDataLst>
            </p:nvPr>
          </p:nvSpPr>
          <p:spPr>
            <a:xfrm rot="16200000" flipH="1">
              <a:off x="11151" y="2535"/>
              <a:ext cx="133" cy="133"/>
            </a:xfrm>
            <a:custGeom>
              <a:avLst/>
              <a:gdLst>
                <a:gd name="connsiteX0" fmla="*/ 80666 w 84356"/>
                <a:gd name="connsiteY0" fmla="*/ 44287 h 84356"/>
                <a:gd name="connsiteX1" fmla="*/ 44287 w 84356"/>
                <a:gd name="connsiteY1" fmla="*/ 80666 h 84356"/>
                <a:gd name="connsiteX2" fmla="*/ 7908 w 84356"/>
                <a:gd name="connsiteY2" fmla="*/ 44287 h 84356"/>
                <a:gd name="connsiteX3" fmla="*/ 44287 w 84356"/>
                <a:gd name="connsiteY3" fmla="*/ 7908 h 84356"/>
                <a:gd name="connsiteX4" fmla="*/ 80666 w 84356"/>
                <a:gd name="connsiteY4" fmla="*/ 44287 h 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56" h="84356">
                  <a:moveTo>
                    <a:pt x="80666" y="44287"/>
                  </a:moveTo>
                  <a:cubicBezTo>
                    <a:pt x="80666" y="64378"/>
                    <a:pt x="64378" y="80666"/>
                    <a:pt x="44287" y="80666"/>
                  </a:cubicBezTo>
                  <a:cubicBezTo>
                    <a:pt x="24196" y="80666"/>
                    <a:pt x="7908" y="64378"/>
                    <a:pt x="7908" y="44287"/>
                  </a:cubicBezTo>
                  <a:cubicBezTo>
                    <a:pt x="7908" y="24196"/>
                    <a:pt x="24196" y="7908"/>
                    <a:pt x="44287" y="7908"/>
                  </a:cubicBezTo>
                  <a:cubicBezTo>
                    <a:pt x="64378" y="7908"/>
                    <a:pt x="80666" y="24196"/>
                    <a:pt x="80666" y="4428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0" name="任意多边形: 形状 147"/>
            <p:cNvSpPr/>
            <p:nvPr>
              <p:custDataLst>
                <p:tags r:id="rId103"/>
              </p:custDataLst>
            </p:nvPr>
          </p:nvSpPr>
          <p:spPr>
            <a:xfrm rot="16200000" flipH="1">
              <a:off x="11161" y="2361"/>
              <a:ext cx="116" cy="116"/>
            </a:xfrm>
            <a:custGeom>
              <a:avLst/>
              <a:gdLst>
                <a:gd name="connsiteX0" fmla="*/ 72863 w 73811"/>
                <a:gd name="connsiteY0" fmla="*/ 40386 h 73811"/>
                <a:gd name="connsiteX1" fmla="*/ 40386 w 73811"/>
                <a:gd name="connsiteY1" fmla="*/ 72863 h 73811"/>
                <a:gd name="connsiteX2" fmla="*/ 7908 w 73811"/>
                <a:gd name="connsiteY2" fmla="*/ 40386 h 73811"/>
                <a:gd name="connsiteX3" fmla="*/ 40386 w 73811"/>
                <a:gd name="connsiteY3" fmla="*/ 7908 h 73811"/>
                <a:gd name="connsiteX4" fmla="*/ 72863 w 73811"/>
                <a:gd name="connsiteY4" fmla="*/ 40386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72863" y="40386"/>
                  </a:moveTo>
                  <a:cubicBezTo>
                    <a:pt x="72863" y="58322"/>
                    <a:pt x="58322" y="72863"/>
                    <a:pt x="40386" y="72863"/>
                  </a:cubicBezTo>
                  <a:cubicBezTo>
                    <a:pt x="22449" y="72863"/>
                    <a:pt x="7908" y="58322"/>
                    <a:pt x="7908" y="40386"/>
                  </a:cubicBezTo>
                  <a:cubicBezTo>
                    <a:pt x="7908" y="22449"/>
                    <a:pt x="22449" y="7908"/>
                    <a:pt x="40386" y="7908"/>
                  </a:cubicBezTo>
                  <a:cubicBezTo>
                    <a:pt x="58322" y="7908"/>
                    <a:pt x="72863" y="22449"/>
                    <a:pt x="72863" y="4038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1" name="任意多边形: 形状 148"/>
            <p:cNvSpPr/>
            <p:nvPr>
              <p:custDataLst>
                <p:tags r:id="rId104"/>
              </p:custDataLst>
            </p:nvPr>
          </p:nvSpPr>
          <p:spPr>
            <a:xfrm rot="16200000" flipH="1">
              <a:off x="11170" y="2186"/>
              <a:ext cx="100" cy="100"/>
            </a:xfrm>
            <a:custGeom>
              <a:avLst/>
              <a:gdLst>
                <a:gd name="connsiteX0" fmla="*/ 35535 w 63267"/>
                <a:gd name="connsiteY0" fmla="*/ 63162 h 63267"/>
                <a:gd name="connsiteX1" fmla="*/ 63162 w 63267"/>
                <a:gd name="connsiteY1" fmla="*/ 35535 h 63267"/>
                <a:gd name="connsiteX2" fmla="*/ 35535 w 63267"/>
                <a:gd name="connsiteY2" fmla="*/ 7908 h 63267"/>
                <a:gd name="connsiteX3" fmla="*/ 7908 w 63267"/>
                <a:gd name="connsiteY3" fmla="*/ 35535 h 63267"/>
                <a:gd name="connsiteX4" fmla="*/ 35535 w 63267"/>
                <a:gd name="connsiteY4" fmla="*/ 63162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5535" y="63162"/>
                  </a:moveTo>
                  <a:cubicBezTo>
                    <a:pt x="50719" y="63162"/>
                    <a:pt x="63162" y="50825"/>
                    <a:pt x="63162" y="35535"/>
                  </a:cubicBezTo>
                  <a:cubicBezTo>
                    <a:pt x="63162" y="20351"/>
                    <a:pt x="50825" y="7908"/>
                    <a:pt x="35535" y="7908"/>
                  </a:cubicBezTo>
                  <a:cubicBezTo>
                    <a:pt x="20351" y="7908"/>
                    <a:pt x="7908" y="20245"/>
                    <a:pt x="7908" y="35535"/>
                  </a:cubicBezTo>
                  <a:cubicBezTo>
                    <a:pt x="8014" y="50825"/>
                    <a:pt x="20351" y="63162"/>
                    <a:pt x="35535" y="6316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2" name="任意多边形: 形状 149"/>
            <p:cNvSpPr/>
            <p:nvPr>
              <p:custDataLst>
                <p:tags r:id="rId105"/>
              </p:custDataLst>
            </p:nvPr>
          </p:nvSpPr>
          <p:spPr>
            <a:xfrm rot="16200000" flipH="1">
              <a:off x="11179" y="2010"/>
              <a:ext cx="83" cy="83"/>
            </a:xfrm>
            <a:custGeom>
              <a:avLst/>
              <a:gdLst>
                <a:gd name="connsiteX0" fmla="*/ 30263 w 52722"/>
                <a:gd name="connsiteY0" fmla="*/ 52617 h 52722"/>
                <a:gd name="connsiteX1" fmla="*/ 52617 w 52722"/>
                <a:gd name="connsiteY1" fmla="*/ 30263 h 52722"/>
                <a:gd name="connsiteX2" fmla="*/ 30263 w 52722"/>
                <a:gd name="connsiteY2" fmla="*/ 7908 h 52722"/>
                <a:gd name="connsiteX3" fmla="*/ 7908 w 52722"/>
                <a:gd name="connsiteY3" fmla="*/ 30263 h 52722"/>
                <a:gd name="connsiteX4" fmla="*/ 30263 w 52722"/>
                <a:gd name="connsiteY4" fmla="*/ 52617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30263" y="52617"/>
                  </a:moveTo>
                  <a:cubicBezTo>
                    <a:pt x="42600" y="52617"/>
                    <a:pt x="52617" y="42600"/>
                    <a:pt x="52617" y="30263"/>
                  </a:cubicBezTo>
                  <a:cubicBezTo>
                    <a:pt x="52617" y="17926"/>
                    <a:pt x="42600" y="7908"/>
                    <a:pt x="30263" y="7908"/>
                  </a:cubicBezTo>
                  <a:cubicBezTo>
                    <a:pt x="17926" y="7908"/>
                    <a:pt x="7908" y="17926"/>
                    <a:pt x="7908" y="30263"/>
                  </a:cubicBezTo>
                  <a:cubicBezTo>
                    <a:pt x="7908" y="42600"/>
                    <a:pt x="17820" y="52617"/>
                    <a:pt x="30263" y="5261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3" name="任意多边形: 形状 150"/>
            <p:cNvSpPr/>
            <p:nvPr>
              <p:custDataLst>
                <p:tags r:id="rId106"/>
              </p:custDataLst>
            </p:nvPr>
          </p:nvSpPr>
          <p:spPr>
            <a:xfrm rot="16200000" flipH="1">
              <a:off x="11187" y="1834"/>
              <a:ext cx="66" cy="66"/>
            </a:xfrm>
            <a:custGeom>
              <a:avLst/>
              <a:gdLst>
                <a:gd name="connsiteX0" fmla="*/ 42284 w 42178"/>
                <a:gd name="connsiteY0" fmla="*/ 25096 h 42178"/>
                <a:gd name="connsiteX1" fmla="*/ 25096 w 42178"/>
                <a:gd name="connsiteY1" fmla="*/ 42284 h 42178"/>
                <a:gd name="connsiteX2" fmla="*/ 7908 w 42178"/>
                <a:gd name="connsiteY2" fmla="*/ 25096 h 42178"/>
                <a:gd name="connsiteX3" fmla="*/ 25096 w 42178"/>
                <a:gd name="connsiteY3" fmla="*/ 7908 h 42178"/>
                <a:gd name="connsiteX4" fmla="*/ 42284 w 42178"/>
                <a:gd name="connsiteY4" fmla="*/ 25096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42284" y="25096"/>
                  </a:moveTo>
                  <a:cubicBezTo>
                    <a:pt x="42284" y="34588"/>
                    <a:pt x="34588" y="42284"/>
                    <a:pt x="25096" y="42284"/>
                  </a:cubicBezTo>
                  <a:cubicBezTo>
                    <a:pt x="15604" y="42284"/>
                    <a:pt x="7908" y="34588"/>
                    <a:pt x="7908" y="25096"/>
                  </a:cubicBezTo>
                  <a:cubicBezTo>
                    <a:pt x="7908" y="15604"/>
                    <a:pt x="15604" y="7908"/>
                    <a:pt x="25096" y="7908"/>
                  </a:cubicBezTo>
                  <a:cubicBezTo>
                    <a:pt x="34588" y="7908"/>
                    <a:pt x="42284" y="15604"/>
                    <a:pt x="42284" y="2509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4" name="任意多边形: 形状 151"/>
            <p:cNvSpPr/>
            <p:nvPr>
              <p:custDataLst>
                <p:tags r:id="rId107"/>
              </p:custDataLst>
            </p:nvPr>
          </p:nvSpPr>
          <p:spPr>
            <a:xfrm rot="16200000" flipH="1">
              <a:off x="11195" y="1658"/>
              <a:ext cx="50" cy="50"/>
            </a:xfrm>
            <a:custGeom>
              <a:avLst/>
              <a:gdLst>
                <a:gd name="connsiteX0" fmla="*/ 31317 w 31633"/>
                <a:gd name="connsiteY0" fmla="*/ 19613 h 31633"/>
                <a:gd name="connsiteX1" fmla="*/ 19613 w 31633"/>
                <a:gd name="connsiteY1" fmla="*/ 31317 h 31633"/>
                <a:gd name="connsiteX2" fmla="*/ 7908 w 31633"/>
                <a:gd name="connsiteY2" fmla="*/ 19613 h 31633"/>
                <a:gd name="connsiteX3" fmla="*/ 19613 w 31633"/>
                <a:gd name="connsiteY3" fmla="*/ 7908 h 31633"/>
                <a:gd name="connsiteX4" fmla="*/ 31317 w 31633"/>
                <a:gd name="connsiteY4" fmla="*/ 19613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31317" y="19613"/>
                  </a:moveTo>
                  <a:cubicBezTo>
                    <a:pt x="31317" y="26077"/>
                    <a:pt x="26077" y="31317"/>
                    <a:pt x="19613" y="31317"/>
                  </a:cubicBezTo>
                  <a:cubicBezTo>
                    <a:pt x="13149" y="31317"/>
                    <a:pt x="7908" y="26077"/>
                    <a:pt x="7908" y="19613"/>
                  </a:cubicBezTo>
                  <a:cubicBezTo>
                    <a:pt x="7908" y="13149"/>
                    <a:pt x="13149" y="7908"/>
                    <a:pt x="19613" y="7908"/>
                  </a:cubicBezTo>
                  <a:cubicBezTo>
                    <a:pt x="26077" y="7908"/>
                    <a:pt x="31317" y="13149"/>
                    <a:pt x="31317" y="1961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5" name="任意多边形: 形状 152"/>
            <p:cNvSpPr/>
            <p:nvPr>
              <p:custDataLst>
                <p:tags r:id="rId108"/>
              </p:custDataLst>
            </p:nvPr>
          </p:nvSpPr>
          <p:spPr>
            <a:xfrm rot="16200000" flipH="1">
              <a:off x="11029" y="3980"/>
              <a:ext cx="17" cy="17"/>
            </a:xfrm>
            <a:custGeom>
              <a:avLst/>
              <a:gdLst>
                <a:gd name="connsiteX0" fmla="*/ 10228 w 10544"/>
                <a:gd name="connsiteY0" fmla="*/ 12548 h 10544"/>
                <a:gd name="connsiteX1" fmla="*/ 12548 w 10544"/>
                <a:gd name="connsiteY1" fmla="*/ 10228 h 10544"/>
                <a:gd name="connsiteX2" fmla="*/ 10228 w 10544"/>
                <a:gd name="connsiteY2" fmla="*/ 7908 h 10544"/>
                <a:gd name="connsiteX3" fmla="*/ 7908 w 10544"/>
                <a:gd name="connsiteY3" fmla="*/ 10228 h 10544"/>
                <a:gd name="connsiteX4" fmla="*/ 10228 w 10544"/>
                <a:gd name="connsiteY4" fmla="*/ 12548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0228" y="12548"/>
                  </a:moveTo>
                  <a:cubicBezTo>
                    <a:pt x="11494" y="12548"/>
                    <a:pt x="12548" y="11493"/>
                    <a:pt x="12548" y="10228"/>
                  </a:cubicBezTo>
                  <a:cubicBezTo>
                    <a:pt x="12548" y="8963"/>
                    <a:pt x="11494" y="7908"/>
                    <a:pt x="10228" y="7908"/>
                  </a:cubicBezTo>
                  <a:cubicBezTo>
                    <a:pt x="8963" y="7908"/>
                    <a:pt x="7908" y="8963"/>
                    <a:pt x="7908" y="10228"/>
                  </a:cubicBezTo>
                  <a:cubicBezTo>
                    <a:pt x="7908" y="11493"/>
                    <a:pt x="8963" y="12548"/>
                    <a:pt x="10228" y="1254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6" name="任意多边形: 形状 153"/>
            <p:cNvSpPr/>
            <p:nvPr>
              <p:custDataLst>
                <p:tags r:id="rId109"/>
              </p:custDataLst>
            </p:nvPr>
          </p:nvSpPr>
          <p:spPr>
            <a:xfrm rot="16200000" flipH="1">
              <a:off x="11021" y="3787"/>
              <a:ext cx="33" cy="33"/>
            </a:xfrm>
            <a:custGeom>
              <a:avLst/>
              <a:gdLst>
                <a:gd name="connsiteX0" fmla="*/ 15395 w 21089"/>
                <a:gd name="connsiteY0" fmla="*/ 22882 h 21089"/>
                <a:gd name="connsiteX1" fmla="*/ 22882 w 21089"/>
                <a:gd name="connsiteY1" fmla="*/ 15395 h 21089"/>
                <a:gd name="connsiteX2" fmla="*/ 15395 w 21089"/>
                <a:gd name="connsiteY2" fmla="*/ 7908 h 21089"/>
                <a:gd name="connsiteX3" fmla="*/ 7908 w 21089"/>
                <a:gd name="connsiteY3" fmla="*/ 15395 h 21089"/>
                <a:gd name="connsiteX4" fmla="*/ 15395 w 21089"/>
                <a:gd name="connsiteY4" fmla="*/ 22882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395" y="22882"/>
                  </a:moveTo>
                  <a:cubicBezTo>
                    <a:pt x="19507" y="22882"/>
                    <a:pt x="22882" y="19507"/>
                    <a:pt x="22882" y="15395"/>
                  </a:cubicBezTo>
                  <a:cubicBezTo>
                    <a:pt x="22882" y="11283"/>
                    <a:pt x="19507" y="7908"/>
                    <a:pt x="15395" y="7908"/>
                  </a:cubicBezTo>
                  <a:cubicBezTo>
                    <a:pt x="11283" y="7908"/>
                    <a:pt x="7908" y="11283"/>
                    <a:pt x="7908" y="15395"/>
                  </a:cubicBezTo>
                  <a:cubicBezTo>
                    <a:pt x="8014" y="19507"/>
                    <a:pt x="11283" y="22882"/>
                    <a:pt x="15395" y="2288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7" name="任意多边形: 形状 154"/>
            <p:cNvSpPr/>
            <p:nvPr>
              <p:custDataLst>
                <p:tags r:id="rId110"/>
              </p:custDataLst>
            </p:nvPr>
          </p:nvSpPr>
          <p:spPr>
            <a:xfrm rot="16200000" flipH="1">
              <a:off x="11012" y="3594"/>
              <a:ext cx="50" cy="50"/>
            </a:xfrm>
            <a:custGeom>
              <a:avLst/>
              <a:gdLst>
                <a:gd name="connsiteX0" fmla="*/ 32583 w 31633"/>
                <a:gd name="connsiteY0" fmla="*/ 20246 h 31633"/>
                <a:gd name="connsiteX1" fmla="*/ 20245 w 31633"/>
                <a:gd name="connsiteY1" fmla="*/ 32583 h 31633"/>
                <a:gd name="connsiteX2" fmla="*/ 7908 w 31633"/>
                <a:gd name="connsiteY2" fmla="*/ 20246 h 31633"/>
                <a:gd name="connsiteX3" fmla="*/ 20245 w 31633"/>
                <a:gd name="connsiteY3" fmla="*/ 7908 h 31633"/>
                <a:gd name="connsiteX4" fmla="*/ 32583 w 31633"/>
                <a:gd name="connsiteY4" fmla="*/ 20246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32583" y="20246"/>
                  </a:moveTo>
                  <a:cubicBezTo>
                    <a:pt x="32583" y="27059"/>
                    <a:pt x="27059" y="32583"/>
                    <a:pt x="20245" y="32583"/>
                  </a:cubicBezTo>
                  <a:cubicBezTo>
                    <a:pt x="13432" y="32583"/>
                    <a:pt x="7908" y="27059"/>
                    <a:pt x="7908" y="20246"/>
                  </a:cubicBezTo>
                  <a:cubicBezTo>
                    <a:pt x="7908" y="13432"/>
                    <a:pt x="13432" y="7908"/>
                    <a:pt x="20245" y="7908"/>
                  </a:cubicBezTo>
                  <a:cubicBezTo>
                    <a:pt x="27059" y="7908"/>
                    <a:pt x="32583" y="13432"/>
                    <a:pt x="32583" y="2024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8" name="任意多边形: 形状 155"/>
            <p:cNvSpPr/>
            <p:nvPr>
              <p:custDataLst>
                <p:tags r:id="rId111"/>
              </p:custDataLst>
            </p:nvPr>
          </p:nvSpPr>
          <p:spPr>
            <a:xfrm rot="16200000" flipH="1">
              <a:off x="11003" y="3401"/>
              <a:ext cx="66" cy="66"/>
            </a:xfrm>
            <a:custGeom>
              <a:avLst/>
              <a:gdLst>
                <a:gd name="connsiteX0" fmla="*/ 25412 w 42178"/>
                <a:gd name="connsiteY0" fmla="*/ 42916 h 42178"/>
                <a:gd name="connsiteX1" fmla="*/ 42916 w 42178"/>
                <a:gd name="connsiteY1" fmla="*/ 25412 h 42178"/>
                <a:gd name="connsiteX2" fmla="*/ 25412 w 42178"/>
                <a:gd name="connsiteY2" fmla="*/ 7908 h 42178"/>
                <a:gd name="connsiteX3" fmla="*/ 7908 w 42178"/>
                <a:gd name="connsiteY3" fmla="*/ 25412 h 42178"/>
                <a:gd name="connsiteX4" fmla="*/ 25412 w 42178"/>
                <a:gd name="connsiteY4" fmla="*/ 42916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412" y="42916"/>
                  </a:moveTo>
                  <a:cubicBezTo>
                    <a:pt x="35113" y="42916"/>
                    <a:pt x="42916" y="35113"/>
                    <a:pt x="42916" y="25412"/>
                  </a:cubicBezTo>
                  <a:cubicBezTo>
                    <a:pt x="42916" y="15711"/>
                    <a:pt x="35113" y="7908"/>
                    <a:pt x="25412" y="7908"/>
                  </a:cubicBezTo>
                  <a:cubicBezTo>
                    <a:pt x="15711" y="7908"/>
                    <a:pt x="7908" y="15711"/>
                    <a:pt x="7908" y="25412"/>
                  </a:cubicBezTo>
                  <a:cubicBezTo>
                    <a:pt x="7908" y="35008"/>
                    <a:pt x="15817" y="42916"/>
                    <a:pt x="25412" y="4291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9" name="任意多边形: 形状 156"/>
            <p:cNvSpPr/>
            <p:nvPr>
              <p:custDataLst>
                <p:tags r:id="rId112"/>
              </p:custDataLst>
            </p:nvPr>
          </p:nvSpPr>
          <p:spPr>
            <a:xfrm rot="16200000" flipH="1">
              <a:off x="10994" y="3208"/>
              <a:ext cx="83" cy="83"/>
            </a:xfrm>
            <a:custGeom>
              <a:avLst/>
              <a:gdLst>
                <a:gd name="connsiteX0" fmla="*/ 30263 w 52722"/>
                <a:gd name="connsiteY0" fmla="*/ 52617 h 52722"/>
                <a:gd name="connsiteX1" fmla="*/ 52617 w 52722"/>
                <a:gd name="connsiteY1" fmla="*/ 30263 h 52722"/>
                <a:gd name="connsiteX2" fmla="*/ 30263 w 52722"/>
                <a:gd name="connsiteY2" fmla="*/ 7908 h 52722"/>
                <a:gd name="connsiteX3" fmla="*/ 7908 w 52722"/>
                <a:gd name="connsiteY3" fmla="*/ 30263 h 52722"/>
                <a:gd name="connsiteX4" fmla="*/ 30263 w 52722"/>
                <a:gd name="connsiteY4" fmla="*/ 52617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30263" y="52617"/>
                  </a:moveTo>
                  <a:cubicBezTo>
                    <a:pt x="42600" y="52617"/>
                    <a:pt x="52617" y="42600"/>
                    <a:pt x="52617" y="30263"/>
                  </a:cubicBezTo>
                  <a:cubicBezTo>
                    <a:pt x="52617" y="17926"/>
                    <a:pt x="42600" y="7908"/>
                    <a:pt x="30263" y="7908"/>
                  </a:cubicBezTo>
                  <a:cubicBezTo>
                    <a:pt x="17926" y="7908"/>
                    <a:pt x="7908" y="17926"/>
                    <a:pt x="7908" y="30263"/>
                  </a:cubicBezTo>
                  <a:cubicBezTo>
                    <a:pt x="7908" y="42600"/>
                    <a:pt x="17926" y="52617"/>
                    <a:pt x="30263" y="5261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0" name="任意多边形: 形状 157"/>
            <p:cNvSpPr/>
            <p:nvPr>
              <p:custDataLst>
                <p:tags r:id="rId113"/>
              </p:custDataLst>
            </p:nvPr>
          </p:nvSpPr>
          <p:spPr>
            <a:xfrm rot="16200000" flipH="1">
              <a:off x="10984" y="3014"/>
              <a:ext cx="100" cy="100"/>
            </a:xfrm>
            <a:custGeom>
              <a:avLst/>
              <a:gdLst>
                <a:gd name="connsiteX0" fmla="*/ 34481 w 63267"/>
                <a:gd name="connsiteY0" fmla="*/ 61053 h 63267"/>
                <a:gd name="connsiteX1" fmla="*/ 61053 w 63267"/>
                <a:gd name="connsiteY1" fmla="*/ 34481 h 63267"/>
                <a:gd name="connsiteX2" fmla="*/ 34481 w 63267"/>
                <a:gd name="connsiteY2" fmla="*/ 7908 h 63267"/>
                <a:gd name="connsiteX3" fmla="*/ 7908 w 63267"/>
                <a:gd name="connsiteY3" fmla="*/ 34481 h 63267"/>
                <a:gd name="connsiteX4" fmla="*/ 34481 w 63267"/>
                <a:gd name="connsiteY4" fmla="*/ 61053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4481" y="61053"/>
                  </a:moveTo>
                  <a:cubicBezTo>
                    <a:pt x="49138" y="61053"/>
                    <a:pt x="61053" y="49137"/>
                    <a:pt x="61053" y="34481"/>
                  </a:cubicBezTo>
                  <a:cubicBezTo>
                    <a:pt x="61053" y="19824"/>
                    <a:pt x="49138" y="7908"/>
                    <a:pt x="34481" y="7908"/>
                  </a:cubicBezTo>
                  <a:cubicBezTo>
                    <a:pt x="19824" y="7908"/>
                    <a:pt x="7908" y="19824"/>
                    <a:pt x="7908" y="34481"/>
                  </a:cubicBezTo>
                  <a:cubicBezTo>
                    <a:pt x="7908" y="49137"/>
                    <a:pt x="19824" y="61053"/>
                    <a:pt x="34481" y="6105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1" name="任意多边形: 形状 158"/>
            <p:cNvSpPr/>
            <p:nvPr>
              <p:custDataLst>
                <p:tags r:id="rId114"/>
              </p:custDataLst>
            </p:nvPr>
          </p:nvSpPr>
          <p:spPr>
            <a:xfrm rot="16200000" flipH="1">
              <a:off x="10973" y="2818"/>
              <a:ext cx="116" cy="116"/>
            </a:xfrm>
            <a:custGeom>
              <a:avLst/>
              <a:gdLst>
                <a:gd name="connsiteX0" fmla="*/ 37749 w 73811"/>
                <a:gd name="connsiteY0" fmla="*/ 67590 h 73811"/>
                <a:gd name="connsiteX1" fmla="*/ 67590 w 73811"/>
                <a:gd name="connsiteY1" fmla="*/ 37749 h 73811"/>
                <a:gd name="connsiteX2" fmla="*/ 37749 w 73811"/>
                <a:gd name="connsiteY2" fmla="*/ 7908 h 73811"/>
                <a:gd name="connsiteX3" fmla="*/ 7908 w 73811"/>
                <a:gd name="connsiteY3" fmla="*/ 37749 h 73811"/>
                <a:gd name="connsiteX4" fmla="*/ 37749 w 73811"/>
                <a:gd name="connsiteY4" fmla="*/ 67590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7749" y="67590"/>
                  </a:moveTo>
                  <a:cubicBezTo>
                    <a:pt x="54199" y="67590"/>
                    <a:pt x="67590" y="54199"/>
                    <a:pt x="67590" y="37749"/>
                  </a:cubicBezTo>
                  <a:cubicBezTo>
                    <a:pt x="67590" y="21300"/>
                    <a:pt x="54199" y="7908"/>
                    <a:pt x="37749" y="7908"/>
                  </a:cubicBezTo>
                  <a:cubicBezTo>
                    <a:pt x="21300" y="7908"/>
                    <a:pt x="7908" y="21300"/>
                    <a:pt x="7908" y="37749"/>
                  </a:cubicBezTo>
                  <a:cubicBezTo>
                    <a:pt x="7908" y="54304"/>
                    <a:pt x="21300" y="67590"/>
                    <a:pt x="37749" y="6759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2" name="任意多边形: 形状 159"/>
            <p:cNvSpPr/>
            <p:nvPr>
              <p:custDataLst>
                <p:tags r:id="rId115"/>
              </p:custDataLst>
            </p:nvPr>
          </p:nvSpPr>
          <p:spPr>
            <a:xfrm rot="16200000" flipH="1">
              <a:off x="10975" y="2636"/>
              <a:ext cx="116" cy="116"/>
            </a:xfrm>
            <a:custGeom>
              <a:avLst/>
              <a:gdLst>
                <a:gd name="connsiteX0" fmla="*/ 39331 w 73811"/>
                <a:gd name="connsiteY0" fmla="*/ 70754 h 73811"/>
                <a:gd name="connsiteX1" fmla="*/ 70754 w 73811"/>
                <a:gd name="connsiteY1" fmla="*/ 39331 h 73811"/>
                <a:gd name="connsiteX2" fmla="*/ 39331 w 73811"/>
                <a:gd name="connsiteY2" fmla="*/ 7908 h 73811"/>
                <a:gd name="connsiteX3" fmla="*/ 7908 w 73811"/>
                <a:gd name="connsiteY3" fmla="*/ 39331 h 73811"/>
                <a:gd name="connsiteX4" fmla="*/ 39331 w 73811"/>
                <a:gd name="connsiteY4" fmla="*/ 70754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9331" y="70754"/>
                  </a:moveTo>
                  <a:cubicBezTo>
                    <a:pt x="56730" y="70754"/>
                    <a:pt x="70754" y="56624"/>
                    <a:pt x="70754" y="39331"/>
                  </a:cubicBezTo>
                  <a:cubicBezTo>
                    <a:pt x="70754" y="21933"/>
                    <a:pt x="56624" y="7908"/>
                    <a:pt x="39331" y="7908"/>
                  </a:cubicBezTo>
                  <a:cubicBezTo>
                    <a:pt x="22038" y="7908"/>
                    <a:pt x="7908" y="22038"/>
                    <a:pt x="7908" y="39331"/>
                  </a:cubicBezTo>
                  <a:cubicBezTo>
                    <a:pt x="7908" y="56624"/>
                    <a:pt x="22038" y="70754"/>
                    <a:pt x="39331" y="7075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3" name="任意多边形: 形状 160"/>
            <p:cNvSpPr/>
            <p:nvPr>
              <p:custDataLst>
                <p:tags r:id="rId116"/>
              </p:custDataLst>
            </p:nvPr>
          </p:nvSpPr>
          <p:spPr>
            <a:xfrm rot="16200000" flipH="1">
              <a:off x="10973" y="2450"/>
              <a:ext cx="116" cy="116"/>
            </a:xfrm>
            <a:custGeom>
              <a:avLst/>
              <a:gdLst>
                <a:gd name="connsiteX0" fmla="*/ 38066 w 73811"/>
                <a:gd name="connsiteY0" fmla="*/ 68223 h 73811"/>
                <a:gd name="connsiteX1" fmla="*/ 68223 w 73811"/>
                <a:gd name="connsiteY1" fmla="*/ 38066 h 73811"/>
                <a:gd name="connsiteX2" fmla="*/ 38066 w 73811"/>
                <a:gd name="connsiteY2" fmla="*/ 7908 h 73811"/>
                <a:gd name="connsiteX3" fmla="*/ 7908 w 73811"/>
                <a:gd name="connsiteY3" fmla="*/ 38066 h 73811"/>
                <a:gd name="connsiteX4" fmla="*/ 38066 w 73811"/>
                <a:gd name="connsiteY4" fmla="*/ 68223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8066" y="68223"/>
                  </a:moveTo>
                  <a:cubicBezTo>
                    <a:pt x="54726" y="68223"/>
                    <a:pt x="68223" y="54726"/>
                    <a:pt x="68223" y="38066"/>
                  </a:cubicBezTo>
                  <a:cubicBezTo>
                    <a:pt x="68223" y="21405"/>
                    <a:pt x="54726" y="7908"/>
                    <a:pt x="38066" y="7908"/>
                  </a:cubicBezTo>
                  <a:cubicBezTo>
                    <a:pt x="21405" y="7908"/>
                    <a:pt x="7908" y="21405"/>
                    <a:pt x="7908" y="38066"/>
                  </a:cubicBezTo>
                  <a:cubicBezTo>
                    <a:pt x="7908" y="54726"/>
                    <a:pt x="21405" y="68223"/>
                    <a:pt x="38066" y="6822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4" name="任意多边形: 形状 161"/>
            <p:cNvSpPr/>
            <p:nvPr>
              <p:custDataLst>
                <p:tags r:id="rId117"/>
              </p:custDataLst>
            </p:nvPr>
          </p:nvSpPr>
          <p:spPr>
            <a:xfrm rot="16200000" flipH="1">
              <a:off x="10985" y="2277"/>
              <a:ext cx="100" cy="100"/>
            </a:xfrm>
            <a:custGeom>
              <a:avLst/>
              <a:gdLst>
                <a:gd name="connsiteX0" fmla="*/ 61686 w 63267"/>
                <a:gd name="connsiteY0" fmla="*/ 34797 h 63267"/>
                <a:gd name="connsiteX1" fmla="*/ 34797 w 63267"/>
                <a:gd name="connsiteY1" fmla="*/ 61686 h 63267"/>
                <a:gd name="connsiteX2" fmla="*/ 7908 w 63267"/>
                <a:gd name="connsiteY2" fmla="*/ 34797 h 63267"/>
                <a:gd name="connsiteX3" fmla="*/ 34797 w 63267"/>
                <a:gd name="connsiteY3" fmla="*/ 7908 h 63267"/>
                <a:gd name="connsiteX4" fmla="*/ 61686 w 63267"/>
                <a:gd name="connsiteY4" fmla="*/ 34797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61686" y="34797"/>
                  </a:moveTo>
                  <a:cubicBezTo>
                    <a:pt x="61686" y="49647"/>
                    <a:pt x="49647" y="61686"/>
                    <a:pt x="34797" y="61686"/>
                  </a:cubicBezTo>
                  <a:cubicBezTo>
                    <a:pt x="19947" y="61686"/>
                    <a:pt x="7908" y="49647"/>
                    <a:pt x="7908" y="34797"/>
                  </a:cubicBezTo>
                  <a:cubicBezTo>
                    <a:pt x="7908" y="19947"/>
                    <a:pt x="19947" y="7908"/>
                    <a:pt x="34797" y="7908"/>
                  </a:cubicBezTo>
                  <a:cubicBezTo>
                    <a:pt x="49647" y="7908"/>
                    <a:pt x="61686" y="19947"/>
                    <a:pt x="61686" y="3479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5" name="任意多边形: 形状 162"/>
            <p:cNvSpPr/>
            <p:nvPr>
              <p:custDataLst>
                <p:tags r:id="rId118"/>
              </p:custDataLst>
            </p:nvPr>
          </p:nvSpPr>
          <p:spPr>
            <a:xfrm rot="16200000" flipH="1">
              <a:off x="10995" y="2103"/>
              <a:ext cx="83" cy="83"/>
            </a:xfrm>
            <a:custGeom>
              <a:avLst/>
              <a:gdLst>
                <a:gd name="connsiteX0" fmla="*/ 30579 w 52722"/>
                <a:gd name="connsiteY0" fmla="*/ 53250 h 52722"/>
                <a:gd name="connsiteX1" fmla="*/ 53250 w 52722"/>
                <a:gd name="connsiteY1" fmla="*/ 30579 h 52722"/>
                <a:gd name="connsiteX2" fmla="*/ 30579 w 52722"/>
                <a:gd name="connsiteY2" fmla="*/ 7908 h 52722"/>
                <a:gd name="connsiteX3" fmla="*/ 7908 w 52722"/>
                <a:gd name="connsiteY3" fmla="*/ 30579 h 52722"/>
                <a:gd name="connsiteX4" fmla="*/ 30579 w 52722"/>
                <a:gd name="connsiteY4" fmla="*/ 53250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30579" y="53250"/>
                  </a:moveTo>
                  <a:cubicBezTo>
                    <a:pt x="43127" y="53250"/>
                    <a:pt x="53250" y="43127"/>
                    <a:pt x="53250" y="30579"/>
                  </a:cubicBezTo>
                  <a:cubicBezTo>
                    <a:pt x="53250" y="18031"/>
                    <a:pt x="43127" y="7908"/>
                    <a:pt x="30579" y="7908"/>
                  </a:cubicBezTo>
                  <a:cubicBezTo>
                    <a:pt x="18031" y="7908"/>
                    <a:pt x="7908" y="18031"/>
                    <a:pt x="7908" y="30579"/>
                  </a:cubicBezTo>
                  <a:cubicBezTo>
                    <a:pt x="7908" y="43022"/>
                    <a:pt x="18031" y="53250"/>
                    <a:pt x="30579" y="5325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6" name="任意多边形: 形状 163"/>
            <p:cNvSpPr/>
            <p:nvPr>
              <p:custDataLst>
                <p:tags r:id="rId119"/>
              </p:custDataLst>
            </p:nvPr>
          </p:nvSpPr>
          <p:spPr>
            <a:xfrm rot="16200000" flipH="1">
              <a:off x="11004" y="1928"/>
              <a:ext cx="66" cy="66"/>
            </a:xfrm>
            <a:custGeom>
              <a:avLst/>
              <a:gdLst>
                <a:gd name="connsiteX0" fmla="*/ 25729 w 42178"/>
                <a:gd name="connsiteY0" fmla="*/ 43549 h 42178"/>
                <a:gd name="connsiteX1" fmla="*/ 43549 w 42178"/>
                <a:gd name="connsiteY1" fmla="*/ 25729 h 42178"/>
                <a:gd name="connsiteX2" fmla="*/ 25729 w 42178"/>
                <a:gd name="connsiteY2" fmla="*/ 7908 h 42178"/>
                <a:gd name="connsiteX3" fmla="*/ 7908 w 42178"/>
                <a:gd name="connsiteY3" fmla="*/ 25729 h 42178"/>
                <a:gd name="connsiteX4" fmla="*/ 25729 w 42178"/>
                <a:gd name="connsiteY4" fmla="*/ 43549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729" y="43549"/>
                  </a:moveTo>
                  <a:cubicBezTo>
                    <a:pt x="35535" y="43549"/>
                    <a:pt x="43549" y="35535"/>
                    <a:pt x="43549" y="25729"/>
                  </a:cubicBezTo>
                  <a:cubicBezTo>
                    <a:pt x="43549" y="15922"/>
                    <a:pt x="35535" y="7908"/>
                    <a:pt x="25729" y="7908"/>
                  </a:cubicBezTo>
                  <a:cubicBezTo>
                    <a:pt x="15922" y="7908"/>
                    <a:pt x="7908" y="15922"/>
                    <a:pt x="7908" y="25729"/>
                  </a:cubicBezTo>
                  <a:cubicBezTo>
                    <a:pt x="7908" y="35535"/>
                    <a:pt x="15922" y="43549"/>
                    <a:pt x="25729" y="435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7" name="任意多边形: 形状 164"/>
            <p:cNvSpPr/>
            <p:nvPr>
              <p:custDataLst>
                <p:tags r:id="rId120"/>
              </p:custDataLst>
            </p:nvPr>
          </p:nvSpPr>
          <p:spPr>
            <a:xfrm rot="16200000" flipH="1">
              <a:off x="11013" y="1752"/>
              <a:ext cx="50" cy="50"/>
            </a:xfrm>
            <a:custGeom>
              <a:avLst/>
              <a:gdLst>
                <a:gd name="connsiteX0" fmla="*/ 20878 w 31633"/>
                <a:gd name="connsiteY0" fmla="*/ 33848 h 31633"/>
                <a:gd name="connsiteX1" fmla="*/ 33848 w 31633"/>
                <a:gd name="connsiteY1" fmla="*/ 20878 h 31633"/>
                <a:gd name="connsiteX2" fmla="*/ 20878 w 31633"/>
                <a:gd name="connsiteY2" fmla="*/ 7908 h 31633"/>
                <a:gd name="connsiteX3" fmla="*/ 7908 w 31633"/>
                <a:gd name="connsiteY3" fmla="*/ 20878 h 31633"/>
                <a:gd name="connsiteX4" fmla="*/ 20878 w 31633"/>
                <a:gd name="connsiteY4" fmla="*/ 33848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0878" y="33848"/>
                  </a:moveTo>
                  <a:cubicBezTo>
                    <a:pt x="28048" y="33848"/>
                    <a:pt x="33848" y="28048"/>
                    <a:pt x="33848" y="20878"/>
                  </a:cubicBezTo>
                  <a:cubicBezTo>
                    <a:pt x="33848" y="13708"/>
                    <a:pt x="28048" y="7908"/>
                    <a:pt x="20878" y="7908"/>
                  </a:cubicBezTo>
                  <a:cubicBezTo>
                    <a:pt x="13708" y="7908"/>
                    <a:pt x="7908" y="13708"/>
                    <a:pt x="7908" y="20878"/>
                  </a:cubicBezTo>
                  <a:cubicBezTo>
                    <a:pt x="7908" y="28048"/>
                    <a:pt x="13708" y="33848"/>
                    <a:pt x="20878" y="3384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8" name="任意多边形: 形状 165"/>
            <p:cNvSpPr/>
            <p:nvPr>
              <p:custDataLst>
                <p:tags r:id="rId121"/>
              </p:custDataLst>
            </p:nvPr>
          </p:nvSpPr>
          <p:spPr>
            <a:xfrm rot="16200000" flipH="1">
              <a:off x="11021" y="1576"/>
              <a:ext cx="33" cy="33"/>
            </a:xfrm>
            <a:custGeom>
              <a:avLst/>
              <a:gdLst>
                <a:gd name="connsiteX0" fmla="*/ 23514 w 21089"/>
                <a:gd name="connsiteY0" fmla="*/ 15711 h 21089"/>
                <a:gd name="connsiteX1" fmla="*/ 15711 w 21089"/>
                <a:gd name="connsiteY1" fmla="*/ 23514 h 21089"/>
                <a:gd name="connsiteX2" fmla="*/ 7908 w 21089"/>
                <a:gd name="connsiteY2" fmla="*/ 15711 h 21089"/>
                <a:gd name="connsiteX3" fmla="*/ 15711 w 21089"/>
                <a:gd name="connsiteY3" fmla="*/ 7908 h 21089"/>
                <a:gd name="connsiteX4" fmla="*/ 23514 w 21089"/>
                <a:gd name="connsiteY4" fmla="*/ 1571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23514" y="15711"/>
                  </a:moveTo>
                  <a:cubicBezTo>
                    <a:pt x="23514" y="20021"/>
                    <a:pt x="20021" y="23514"/>
                    <a:pt x="15711" y="23514"/>
                  </a:cubicBezTo>
                  <a:cubicBezTo>
                    <a:pt x="11402" y="23514"/>
                    <a:pt x="7908" y="20021"/>
                    <a:pt x="7908" y="15711"/>
                  </a:cubicBezTo>
                  <a:cubicBezTo>
                    <a:pt x="7908" y="11402"/>
                    <a:pt x="11402" y="7908"/>
                    <a:pt x="15711" y="7908"/>
                  </a:cubicBezTo>
                  <a:cubicBezTo>
                    <a:pt x="20021" y="7908"/>
                    <a:pt x="23514" y="11402"/>
                    <a:pt x="23514" y="1571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9" name="任意多边形: 形状 166"/>
            <p:cNvSpPr/>
            <p:nvPr>
              <p:custDataLst>
                <p:tags r:id="rId122"/>
              </p:custDataLst>
            </p:nvPr>
          </p:nvSpPr>
          <p:spPr>
            <a:xfrm rot="16200000" flipH="1">
              <a:off x="10829" y="3872"/>
              <a:ext cx="33" cy="33"/>
            </a:xfrm>
            <a:custGeom>
              <a:avLst/>
              <a:gdLst>
                <a:gd name="connsiteX0" fmla="*/ 10861 w 21089"/>
                <a:gd name="connsiteY0" fmla="*/ 13813 h 21089"/>
                <a:gd name="connsiteX1" fmla="*/ 13813 w 21089"/>
                <a:gd name="connsiteY1" fmla="*/ 10861 h 21089"/>
                <a:gd name="connsiteX2" fmla="*/ 10861 w 21089"/>
                <a:gd name="connsiteY2" fmla="*/ 7908 h 21089"/>
                <a:gd name="connsiteX3" fmla="*/ 7908 w 21089"/>
                <a:gd name="connsiteY3" fmla="*/ 10861 h 21089"/>
                <a:gd name="connsiteX4" fmla="*/ 10861 w 21089"/>
                <a:gd name="connsiteY4" fmla="*/ 13813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0861" y="13813"/>
                  </a:moveTo>
                  <a:cubicBezTo>
                    <a:pt x="12443" y="13813"/>
                    <a:pt x="13813" y="12548"/>
                    <a:pt x="13813" y="10861"/>
                  </a:cubicBezTo>
                  <a:cubicBezTo>
                    <a:pt x="13813" y="9279"/>
                    <a:pt x="12548" y="7908"/>
                    <a:pt x="10861" y="7908"/>
                  </a:cubicBezTo>
                  <a:cubicBezTo>
                    <a:pt x="9279" y="7908"/>
                    <a:pt x="7908" y="9174"/>
                    <a:pt x="7908" y="10861"/>
                  </a:cubicBezTo>
                  <a:cubicBezTo>
                    <a:pt x="7908" y="12443"/>
                    <a:pt x="9174" y="13813"/>
                    <a:pt x="10861" y="1381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0" name="任意多边形: 形状 167"/>
            <p:cNvSpPr/>
            <p:nvPr>
              <p:custDataLst>
                <p:tags r:id="rId123"/>
              </p:custDataLst>
            </p:nvPr>
          </p:nvSpPr>
          <p:spPr>
            <a:xfrm rot="16200000" flipH="1">
              <a:off x="10837" y="3695"/>
              <a:ext cx="33" cy="33"/>
            </a:xfrm>
            <a:custGeom>
              <a:avLst/>
              <a:gdLst>
                <a:gd name="connsiteX0" fmla="*/ 15711 w 21089"/>
                <a:gd name="connsiteY0" fmla="*/ 23514 h 21089"/>
                <a:gd name="connsiteX1" fmla="*/ 23514 w 21089"/>
                <a:gd name="connsiteY1" fmla="*/ 15711 h 21089"/>
                <a:gd name="connsiteX2" fmla="*/ 15711 w 21089"/>
                <a:gd name="connsiteY2" fmla="*/ 7908 h 21089"/>
                <a:gd name="connsiteX3" fmla="*/ 7908 w 21089"/>
                <a:gd name="connsiteY3" fmla="*/ 15711 h 21089"/>
                <a:gd name="connsiteX4" fmla="*/ 15711 w 21089"/>
                <a:gd name="connsiteY4" fmla="*/ 23514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711" y="23514"/>
                  </a:moveTo>
                  <a:cubicBezTo>
                    <a:pt x="20035" y="23514"/>
                    <a:pt x="23514" y="20035"/>
                    <a:pt x="23514" y="15711"/>
                  </a:cubicBezTo>
                  <a:cubicBezTo>
                    <a:pt x="23514" y="11388"/>
                    <a:pt x="20035" y="7908"/>
                    <a:pt x="15711" y="7908"/>
                  </a:cubicBezTo>
                  <a:cubicBezTo>
                    <a:pt x="11388" y="7908"/>
                    <a:pt x="7908" y="11388"/>
                    <a:pt x="7908" y="15711"/>
                  </a:cubicBezTo>
                  <a:cubicBezTo>
                    <a:pt x="7908" y="20035"/>
                    <a:pt x="11388" y="23514"/>
                    <a:pt x="15711" y="2351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1" name="任意多边形: 形状 168"/>
            <p:cNvSpPr/>
            <p:nvPr>
              <p:custDataLst>
                <p:tags r:id="rId124"/>
              </p:custDataLst>
            </p:nvPr>
          </p:nvSpPr>
          <p:spPr>
            <a:xfrm rot="16200000" flipH="1">
              <a:off x="10828" y="3501"/>
              <a:ext cx="50" cy="50"/>
            </a:xfrm>
            <a:custGeom>
              <a:avLst/>
              <a:gdLst>
                <a:gd name="connsiteX0" fmla="*/ 20246 w 31633"/>
                <a:gd name="connsiteY0" fmla="*/ 32583 h 31633"/>
                <a:gd name="connsiteX1" fmla="*/ 32583 w 31633"/>
                <a:gd name="connsiteY1" fmla="*/ 20245 h 31633"/>
                <a:gd name="connsiteX2" fmla="*/ 20246 w 31633"/>
                <a:gd name="connsiteY2" fmla="*/ 7908 h 31633"/>
                <a:gd name="connsiteX3" fmla="*/ 7908 w 31633"/>
                <a:gd name="connsiteY3" fmla="*/ 20245 h 31633"/>
                <a:gd name="connsiteX4" fmla="*/ 20246 w 31633"/>
                <a:gd name="connsiteY4" fmla="*/ 32583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0246" y="32583"/>
                  </a:moveTo>
                  <a:cubicBezTo>
                    <a:pt x="27099" y="32583"/>
                    <a:pt x="32583" y="27099"/>
                    <a:pt x="32583" y="20245"/>
                  </a:cubicBezTo>
                  <a:cubicBezTo>
                    <a:pt x="32583" y="13392"/>
                    <a:pt x="27099" y="7908"/>
                    <a:pt x="20246" y="7908"/>
                  </a:cubicBezTo>
                  <a:cubicBezTo>
                    <a:pt x="13392" y="7908"/>
                    <a:pt x="7908" y="13392"/>
                    <a:pt x="7908" y="20245"/>
                  </a:cubicBezTo>
                  <a:cubicBezTo>
                    <a:pt x="7908" y="26994"/>
                    <a:pt x="13392" y="32583"/>
                    <a:pt x="20246" y="3258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2" name="任意多边形: 形状 169"/>
            <p:cNvSpPr/>
            <p:nvPr>
              <p:custDataLst>
                <p:tags r:id="rId125"/>
              </p:custDataLst>
            </p:nvPr>
          </p:nvSpPr>
          <p:spPr>
            <a:xfrm rot="16200000" flipH="1">
              <a:off x="10818" y="3308"/>
              <a:ext cx="66" cy="66"/>
            </a:xfrm>
            <a:custGeom>
              <a:avLst/>
              <a:gdLst>
                <a:gd name="connsiteX0" fmla="*/ 24780 w 42178"/>
                <a:gd name="connsiteY0" fmla="*/ 41651 h 42178"/>
                <a:gd name="connsiteX1" fmla="*/ 41651 w 42178"/>
                <a:gd name="connsiteY1" fmla="*/ 24780 h 42178"/>
                <a:gd name="connsiteX2" fmla="*/ 24780 w 42178"/>
                <a:gd name="connsiteY2" fmla="*/ 7908 h 42178"/>
                <a:gd name="connsiteX3" fmla="*/ 7908 w 42178"/>
                <a:gd name="connsiteY3" fmla="*/ 24780 h 42178"/>
                <a:gd name="connsiteX4" fmla="*/ 24780 w 42178"/>
                <a:gd name="connsiteY4" fmla="*/ 41651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4780" y="41651"/>
                  </a:moveTo>
                  <a:cubicBezTo>
                    <a:pt x="34059" y="41651"/>
                    <a:pt x="41651" y="34059"/>
                    <a:pt x="41651" y="24780"/>
                  </a:cubicBezTo>
                  <a:cubicBezTo>
                    <a:pt x="41651" y="15500"/>
                    <a:pt x="34059" y="7908"/>
                    <a:pt x="24780" y="7908"/>
                  </a:cubicBezTo>
                  <a:cubicBezTo>
                    <a:pt x="15500" y="7908"/>
                    <a:pt x="7908" y="15500"/>
                    <a:pt x="7908" y="24780"/>
                  </a:cubicBezTo>
                  <a:cubicBezTo>
                    <a:pt x="7908" y="34059"/>
                    <a:pt x="15500" y="41651"/>
                    <a:pt x="24780" y="4165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3" name="任意多边形: 形状 170"/>
            <p:cNvSpPr/>
            <p:nvPr>
              <p:custDataLst>
                <p:tags r:id="rId126"/>
              </p:custDataLst>
            </p:nvPr>
          </p:nvSpPr>
          <p:spPr>
            <a:xfrm rot="16200000" flipH="1">
              <a:off x="10808" y="3113"/>
              <a:ext cx="83" cy="83"/>
            </a:xfrm>
            <a:custGeom>
              <a:avLst/>
              <a:gdLst>
                <a:gd name="connsiteX0" fmla="*/ 28681 w 52722"/>
                <a:gd name="connsiteY0" fmla="*/ 49454 h 52722"/>
                <a:gd name="connsiteX1" fmla="*/ 49454 w 52722"/>
                <a:gd name="connsiteY1" fmla="*/ 28681 h 52722"/>
                <a:gd name="connsiteX2" fmla="*/ 28681 w 52722"/>
                <a:gd name="connsiteY2" fmla="*/ 7908 h 52722"/>
                <a:gd name="connsiteX3" fmla="*/ 7908 w 52722"/>
                <a:gd name="connsiteY3" fmla="*/ 28681 h 52722"/>
                <a:gd name="connsiteX4" fmla="*/ 28681 w 52722"/>
                <a:gd name="connsiteY4" fmla="*/ 49454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8681" y="49454"/>
                  </a:moveTo>
                  <a:cubicBezTo>
                    <a:pt x="40175" y="49454"/>
                    <a:pt x="49454" y="40175"/>
                    <a:pt x="49454" y="28681"/>
                  </a:cubicBezTo>
                  <a:cubicBezTo>
                    <a:pt x="49454" y="17188"/>
                    <a:pt x="40175" y="7908"/>
                    <a:pt x="28681" y="7908"/>
                  </a:cubicBezTo>
                  <a:cubicBezTo>
                    <a:pt x="17188" y="7908"/>
                    <a:pt x="7908" y="17188"/>
                    <a:pt x="7908" y="28681"/>
                  </a:cubicBezTo>
                  <a:cubicBezTo>
                    <a:pt x="7908" y="40175"/>
                    <a:pt x="17188" y="49454"/>
                    <a:pt x="28681" y="4945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4" name="任意多边形: 形状 171"/>
            <p:cNvSpPr/>
            <p:nvPr>
              <p:custDataLst>
                <p:tags r:id="rId127"/>
              </p:custDataLst>
            </p:nvPr>
          </p:nvSpPr>
          <p:spPr>
            <a:xfrm rot="16200000" flipH="1">
              <a:off x="10796" y="2917"/>
              <a:ext cx="100" cy="100"/>
            </a:xfrm>
            <a:custGeom>
              <a:avLst/>
              <a:gdLst>
                <a:gd name="connsiteX0" fmla="*/ 31634 w 63267"/>
                <a:gd name="connsiteY0" fmla="*/ 55359 h 63267"/>
                <a:gd name="connsiteX1" fmla="*/ 55359 w 63267"/>
                <a:gd name="connsiteY1" fmla="*/ 31634 h 63267"/>
                <a:gd name="connsiteX2" fmla="*/ 31634 w 63267"/>
                <a:gd name="connsiteY2" fmla="*/ 7908 h 63267"/>
                <a:gd name="connsiteX3" fmla="*/ 7908 w 63267"/>
                <a:gd name="connsiteY3" fmla="*/ 31634 h 63267"/>
                <a:gd name="connsiteX4" fmla="*/ 31634 w 63267"/>
                <a:gd name="connsiteY4" fmla="*/ 55359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1634" y="55359"/>
                  </a:moveTo>
                  <a:cubicBezTo>
                    <a:pt x="44709" y="55359"/>
                    <a:pt x="55359" y="44709"/>
                    <a:pt x="55359" y="31634"/>
                  </a:cubicBezTo>
                  <a:cubicBezTo>
                    <a:pt x="55359" y="18558"/>
                    <a:pt x="44709" y="7908"/>
                    <a:pt x="31634" y="7908"/>
                  </a:cubicBezTo>
                  <a:cubicBezTo>
                    <a:pt x="18558" y="7908"/>
                    <a:pt x="7908" y="18558"/>
                    <a:pt x="7908" y="31634"/>
                  </a:cubicBezTo>
                  <a:cubicBezTo>
                    <a:pt x="8014" y="44814"/>
                    <a:pt x="18558" y="55359"/>
                    <a:pt x="31634" y="5535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5" name="任意多边形: 形状 172"/>
            <p:cNvSpPr/>
            <p:nvPr>
              <p:custDataLst>
                <p:tags r:id="rId128"/>
              </p:custDataLst>
            </p:nvPr>
          </p:nvSpPr>
          <p:spPr>
            <a:xfrm rot="16200000" flipH="1">
              <a:off x="10799" y="2736"/>
              <a:ext cx="100" cy="100"/>
            </a:xfrm>
            <a:custGeom>
              <a:avLst/>
              <a:gdLst>
                <a:gd name="connsiteX0" fmla="*/ 33532 w 63267"/>
                <a:gd name="connsiteY0" fmla="*/ 59155 h 63267"/>
                <a:gd name="connsiteX1" fmla="*/ 59155 w 63267"/>
                <a:gd name="connsiteY1" fmla="*/ 33532 h 63267"/>
                <a:gd name="connsiteX2" fmla="*/ 33532 w 63267"/>
                <a:gd name="connsiteY2" fmla="*/ 7908 h 63267"/>
                <a:gd name="connsiteX3" fmla="*/ 7908 w 63267"/>
                <a:gd name="connsiteY3" fmla="*/ 33532 h 63267"/>
                <a:gd name="connsiteX4" fmla="*/ 33532 w 63267"/>
                <a:gd name="connsiteY4" fmla="*/ 59155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3532" y="59155"/>
                  </a:moveTo>
                  <a:cubicBezTo>
                    <a:pt x="47661" y="59155"/>
                    <a:pt x="59155" y="47661"/>
                    <a:pt x="59155" y="33532"/>
                  </a:cubicBezTo>
                  <a:cubicBezTo>
                    <a:pt x="59155" y="19402"/>
                    <a:pt x="47661" y="7908"/>
                    <a:pt x="33532" y="7908"/>
                  </a:cubicBezTo>
                  <a:cubicBezTo>
                    <a:pt x="19402" y="7908"/>
                    <a:pt x="7908" y="19402"/>
                    <a:pt x="7908" y="33532"/>
                  </a:cubicBezTo>
                  <a:cubicBezTo>
                    <a:pt x="7908" y="47661"/>
                    <a:pt x="19402" y="59155"/>
                    <a:pt x="33532" y="5915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6" name="任意多边形: 形状 173"/>
            <p:cNvSpPr/>
            <p:nvPr>
              <p:custDataLst>
                <p:tags r:id="rId129"/>
              </p:custDataLst>
            </p:nvPr>
          </p:nvSpPr>
          <p:spPr>
            <a:xfrm rot="16200000" flipH="1">
              <a:off x="10799" y="2551"/>
              <a:ext cx="100" cy="100"/>
            </a:xfrm>
            <a:custGeom>
              <a:avLst/>
              <a:gdLst>
                <a:gd name="connsiteX0" fmla="*/ 33532 w 63267"/>
                <a:gd name="connsiteY0" fmla="*/ 59155 h 63267"/>
                <a:gd name="connsiteX1" fmla="*/ 59155 w 63267"/>
                <a:gd name="connsiteY1" fmla="*/ 33532 h 63267"/>
                <a:gd name="connsiteX2" fmla="*/ 33532 w 63267"/>
                <a:gd name="connsiteY2" fmla="*/ 7908 h 63267"/>
                <a:gd name="connsiteX3" fmla="*/ 7908 w 63267"/>
                <a:gd name="connsiteY3" fmla="*/ 33532 h 63267"/>
                <a:gd name="connsiteX4" fmla="*/ 33532 w 63267"/>
                <a:gd name="connsiteY4" fmla="*/ 59155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3532" y="59155"/>
                  </a:moveTo>
                  <a:cubicBezTo>
                    <a:pt x="47661" y="59155"/>
                    <a:pt x="59155" y="47661"/>
                    <a:pt x="59155" y="33532"/>
                  </a:cubicBezTo>
                  <a:cubicBezTo>
                    <a:pt x="59155" y="19402"/>
                    <a:pt x="47661" y="7908"/>
                    <a:pt x="33532" y="7908"/>
                  </a:cubicBezTo>
                  <a:cubicBezTo>
                    <a:pt x="19402" y="7908"/>
                    <a:pt x="7908" y="19402"/>
                    <a:pt x="7908" y="33532"/>
                  </a:cubicBezTo>
                  <a:cubicBezTo>
                    <a:pt x="7908" y="47661"/>
                    <a:pt x="19402" y="59155"/>
                    <a:pt x="33532" y="5915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7" name="任意多边形: 形状 174"/>
            <p:cNvSpPr/>
            <p:nvPr>
              <p:custDataLst>
                <p:tags r:id="rId130"/>
              </p:custDataLst>
            </p:nvPr>
          </p:nvSpPr>
          <p:spPr>
            <a:xfrm rot="16200000" flipH="1">
              <a:off x="10796" y="2365"/>
              <a:ext cx="100" cy="100"/>
            </a:xfrm>
            <a:custGeom>
              <a:avLst/>
              <a:gdLst>
                <a:gd name="connsiteX0" fmla="*/ 31950 w 63267"/>
                <a:gd name="connsiteY0" fmla="*/ 55991 h 63267"/>
                <a:gd name="connsiteX1" fmla="*/ 55992 w 63267"/>
                <a:gd name="connsiteY1" fmla="*/ 31950 h 63267"/>
                <a:gd name="connsiteX2" fmla="*/ 31950 w 63267"/>
                <a:gd name="connsiteY2" fmla="*/ 7908 h 63267"/>
                <a:gd name="connsiteX3" fmla="*/ 7908 w 63267"/>
                <a:gd name="connsiteY3" fmla="*/ 31950 h 63267"/>
                <a:gd name="connsiteX4" fmla="*/ 31950 w 63267"/>
                <a:gd name="connsiteY4" fmla="*/ 55991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1950" y="55991"/>
                  </a:moveTo>
                  <a:cubicBezTo>
                    <a:pt x="45236" y="55991"/>
                    <a:pt x="55992" y="45236"/>
                    <a:pt x="55992" y="31950"/>
                  </a:cubicBezTo>
                  <a:cubicBezTo>
                    <a:pt x="55992" y="18664"/>
                    <a:pt x="45236" y="7908"/>
                    <a:pt x="31950" y="7908"/>
                  </a:cubicBezTo>
                  <a:cubicBezTo>
                    <a:pt x="18664" y="7908"/>
                    <a:pt x="7908" y="18664"/>
                    <a:pt x="7908" y="31950"/>
                  </a:cubicBezTo>
                  <a:cubicBezTo>
                    <a:pt x="7908" y="45236"/>
                    <a:pt x="18664" y="55991"/>
                    <a:pt x="31950" y="5599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8" name="任意多边形: 形状 175"/>
            <p:cNvSpPr/>
            <p:nvPr>
              <p:custDataLst>
                <p:tags r:id="rId131"/>
              </p:custDataLst>
            </p:nvPr>
          </p:nvSpPr>
          <p:spPr>
            <a:xfrm rot="16200000" flipH="1">
              <a:off x="10808" y="2192"/>
              <a:ext cx="83" cy="83"/>
            </a:xfrm>
            <a:custGeom>
              <a:avLst/>
              <a:gdLst>
                <a:gd name="connsiteX0" fmla="*/ 50087 w 52722"/>
                <a:gd name="connsiteY0" fmla="*/ 28997 h 52722"/>
                <a:gd name="connsiteX1" fmla="*/ 28997 w 52722"/>
                <a:gd name="connsiteY1" fmla="*/ 50087 h 52722"/>
                <a:gd name="connsiteX2" fmla="*/ 7908 w 52722"/>
                <a:gd name="connsiteY2" fmla="*/ 28997 h 52722"/>
                <a:gd name="connsiteX3" fmla="*/ 28997 w 52722"/>
                <a:gd name="connsiteY3" fmla="*/ 7908 h 52722"/>
                <a:gd name="connsiteX4" fmla="*/ 50087 w 52722"/>
                <a:gd name="connsiteY4" fmla="*/ 28997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50087" y="28997"/>
                  </a:moveTo>
                  <a:cubicBezTo>
                    <a:pt x="50087" y="40645"/>
                    <a:pt x="40645" y="50087"/>
                    <a:pt x="28997" y="50087"/>
                  </a:cubicBezTo>
                  <a:cubicBezTo>
                    <a:pt x="17350" y="50087"/>
                    <a:pt x="7908" y="40645"/>
                    <a:pt x="7908" y="28997"/>
                  </a:cubicBezTo>
                  <a:cubicBezTo>
                    <a:pt x="7908" y="17350"/>
                    <a:pt x="17350" y="7908"/>
                    <a:pt x="28997" y="7908"/>
                  </a:cubicBezTo>
                  <a:cubicBezTo>
                    <a:pt x="40645" y="7908"/>
                    <a:pt x="50087" y="17350"/>
                    <a:pt x="50087" y="2899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9" name="任意多边形: 形状 176"/>
            <p:cNvSpPr/>
            <p:nvPr>
              <p:custDataLst>
                <p:tags r:id="rId132"/>
              </p:custDataLst>
            </p:nvPr>
          </p:nvSpPr>
          <p:spPr>
            <a:xfrm rot="16200000" flipH="1">
              <a:off x="10819" y="2019"/>
              <a:ext cx="66" cy="66"/>
            </a:xfrm>
            <a:custGeom>
              <a:avLst/>
              <a:gdLst>
                <a:gd name="connsiteX0" fmla="*/ 25096 w 42178"/>
                <a:gd name="connsiteY0" fmla="*/ 42283 h 42178"/>
                <a:gd name="connsiteX1" fmla="*/ 42284 w 42178"/>
                <a:gd name="connsiteY1" fmla="*/ 25096 h 42178"/>
                <a:gd name="connsiteX2" fmla="*/ 25096 w 42178"/>
                <a:gd name="connsiteY2" fmla="*/ 7908 h 42178"/>
                <a:gd name="connsiteX3" fmla="*/ 7908 w 42178"/>
                <a:gd name="connsiteY3" fmla="*/ 25096 h 42178"/>
                <a:gd name="connsiteX4" fmla="*/ 25096 w 42178"/>
                <a:gd name="connsiteY4" fmla="*/ 42283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096" y="42283"/>
                  </a:moveTo>
                  <a:cubicBezTo>
                    <a:pt x="34586" y="42283"/>
                    <a:pt x="42284" y="34586"/>
                    <a:pt x="42284" y="25096"/>
                  </a:cubicBezTo>
                  <a:cubicBezTo>
                    <a:pt x="42284" y="15606"/>
                    <a:pt x="34586" y="7908"/>
                    <a:pt x="25096" y="7908"/>
                  </a:cubicBezTo>
                  <a:cubicBezTo>
                    <a:pt x="15606" y="7908"/>
                    <a:pt x="7908" y="15606"/>
                    <a:pt x="7908" y="25096"/>
                  </a:cubicBezTo>
                  <a:cubicBezTo>
                    <a:pt x="7908" y="34586"/>
                    <a:pt x="15606" y="42283"/>
                    <a:pt x="25096" y="4228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0" name="任意多边形: 形状 177"/>
            <p:cNvSpPr/>
            <p:nvPr>
              <p:custDataLst>
                <p:tags r:id="rId133"/>
              </p:custDataLst>
            </p:nvPr>
          </p:nvSpPr>
          <p:spPr>
            <a:xfrm rot="16200000" flipH="1">
              <a:off x="10829" y="1844"/>
              <a:ext cx="50" cy="50"/>
            </a:xfrm>
            <a:custGeom>
              <a:avLst/>
              <a:gdLst>
                <a:gd name="connsiteX0" fmla="*/ 20878 w 31633"/>
                <a:gd name="connsiteY0" fmla="*/ 33848 h 31633"/>
                <a:gd name="connsiteX1" fmla="*/ 33848 w 31633"/>
                <a:gd name="connsiteY1" fmla="*/ 20878 h 31633"/>
                <a:gd name="connsiteX2" fmla="*/ 20878 w 31633"/>
                <a:gd name="connsiteY2" fmla="*/ 7908 h 31633"/>
                <a:gd name="connsiteX3" fmla="*/ 7908 w 31633"/>
                <a:gd name="connsiteY3" fmla="*/ 20878 h 31633"/>
                <a:gd name="connsiteX4" fmla="*/ 20878 w 31633"/>
                <a:gd name="connsiteY4" fmla="*/ 33848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0878" y="33848"/>
                  </a:moveTo>
                  <a:cubicBezTo>
                    <a:pt x="28048" y="33848"/>
                    <a:pt x="33848" y="28048"/>
                    <a:pt x="33848" y="20878"/>
                  </a:cubicBezTo>
                  <a:cubicBezTo>
                    <a:pt x="33848" y="13708"/>
                    <a:pt x="28048" y="7908"/>
                    <a:pt x="20878" y="7908"/>
                  </a:cubicBezTo>
                  <a:cubicBezTo>
                    <a:pt x="13708" y="7908"/>
                    <a:pt x="7908" y="13708"/>
                    <a:pt x="7908" y="20878"/>
                  </a:cubicBezTo>
                  <a:cubicBezTo>
                    <a:pt x="7908" y="28048"/>
                    <a:pt x="13708" y="33848"/>
                    <a:pt x="20878" y="3384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1" name="任意多边形: 形状 178"/>
            <p:cNvSpPr/>
            <p:nvPr>
              <p:custDataLst>
                <p:tags r:id="rId134"/>
              </p:custDataLst>
            </p:nvPr>
          </p:nvSpPr>
          <p:spPr>
            <a:xfrm rot="16200000" flipH="1">
              <a:off x="10821" y="1652"/>
              <a:ext cx="50" cy="50"/>
            </a:xfrm>
            <a:custGeom>
              <a:avLst/>
              <a:gdLst>
                <a:gd name="connsiteX0" fmla="*/ 16028 w 31633"/>
                <a:gd name="connsiteY0" fmla="*/ 24147 h 31633"/>
                <a:gd name="connsiteX1" fmla="*/ 24147 w 31633"/>
                <a:gd name="connsiteY1" fmla="*/ 16028 h 31633"/>
                <a:gd name="connsiteX2" fmla="*/ 16028 w 31633"/>
                <a:gd name="connsiteY2" fmla="*/ 7908 h 31633"/>
                <a:gd name="connsiteX3" fmla="*/ 7908 w 31633"/>
                <a:gd name="connsiteY3" fmla="*/ 16028 h 31633"/>
                <a:gd name="connsiteX4" fmla="*/ 16028 w 31633"/>
                <a:gd name="connsiteY4" fmla="*/ 24147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6028" y="24147"/>
                  </a:moveTo>
                  <a:cubicBezTo>
                    <a:pt x="20456" y="24147"/>
                    <a:pt x="24147" y="20562"/>
                    <a:pt x="24147" y="16028"/>
                  </a:cubicBezTo>
                  <a:cubicBezTo>
                    <a:pt x="24147" y="11599"/>
                    <a:pt x="20562" y="7908"/>
                    <a:pt x="16028" y="7908"/>
                  </a:cubicBezTo>
                  <a:cubicBezTo>
                    <a:pt x="11493" y="7908"/>
                    <a:pt x="7908" y="11494"/>
                    <a:pt x="7908" y="16028"/>
                  </a:cubicBezTo>
                  <a:cubicBezTo>
                    <a:pt x="7908" y="20456"/>
                    <a:pt x="11493" y="24147"/>
                    <a:pt x="16028" y="2414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2" name="任意多边形: 形状 179"/>
            <p:cNvSpPr/>
            <p:nvPr>
              <p:custDataLst>
                <p:tags r:id="rId135"/>
              </p:custDataLst>
            </p:nvPr>
          </p:nvSpPr>
          <p:spPr>
            <a:xfrm rot="16200000" flipH="1">
              <a:off x="10645" y="3779"/>
              <a:ext cx="33" cy="33"/>
            </a:xfrm>
            <a:custGeom>
              <a:avLst/>
              <a:gdLst>
                <a:gd name="connsiteX0" fmla="*/ 10545 w 21089"/>
                <a:gd name="connsiteY0" fmla="*/ 13181 h 21089"/>
                <a:gd name="connsiteX1" fmla="*/ 13181 w 21089"/>
                <a:gd name="connsiteY1" fmla="*/ 10545 h 21089"/>
                <a:gd name="connsiteX2" fmla="*/ 10545 w 21089"/>
                <a:gd name="connsiteY2" fmla="*/ 7908 h 21089"/>
                <a:gd name="connsiteX3" fmla="*/ 7908 w 21089"/>
                <a:gd name="connsiteY3" fmla="*/ 10545 h 21089"/>
                <a:gd name="connsiteX4" fmla="*/ 10545 w 21089"/>
                <a:gd name="connsiteY4" fmla="*/ 1318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0545" y="13181"/>
                  </a:moveTo>
                  <a:cubicBezTo>
                    <a:pt x="12021" y="13181"/>
                    <a:pt x="13181" y="12021"/>
                    <a:pt x="13181" y="10545"/>
                  </a:cubicBezTo>
                  <a:cubicBezTo>
                    <a:pt x="13181" y="9068"/>
                    <a:pt x="12021" y="7908"/>
                    <a:pt x="10545" y="7908"/>
                  </a:cubicBezTo>
                  <a:cubicBezTo>
                    <a:pt x="9068" y="7908"/>
                    <a:pt x="7908" y="9068"/>
                    <a:pt x="7908" y="10545"/>
                  </a:cubicBezTo>
                  <a:cubicBezTo>
                    <a:pt x="8014" y="12021"/>
                    <a:pt x="9174" y="13181"/>
                    <a:pt x="10545" y="1318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3" name="任意多边形: 形状 180"/>
            <p:cNvSpPr/>
            <p:nvPr>
              <p:custDataLst>
                <p:tags r:id="rId136"/>
              </p:custDataLst>
            </p:nvPr>
          </p:nvSpPr>
          <p:spPr>
            <a:xfrm rot="16200000" flipH="1">
              <a:off x="10652" y="3602"/>
              <a:ext cx="33" cy="33"/>
            </a:xfrm>
            <a:custGeom>
              <a:avLst/>
              <a:gdLst>
                <a:gd name="connsiteX0" fmla="*/ 15079 w 21089"/>
                <a:gd name="connsiteY0" fmla="*/ 22249 h 21089"/>
                <a:gd name="connsiteX1" fmla="*/ 22249 w 21089"/>
                <a:gd name="connsiteY1" fmla="*/ 15079 h 21089"/>
                <a:gd name="connsiteX2" fmla="*/ 15079 w 21089"/>
                <a:gd name="connsiteY2" fmla="*/ 7908 h 21089"/>
                <a:gd name="connsiteX3" fmla="*/ 7908 w 21089"/>
                <a:gd name="connsiteY3" fmla="*/ 15079 h 21089"/>
                <a:gd name="connsiteX4" fmla="*/ 15079 w 21089"/>
                <a:gd name="connsiteY4" fmla="*/ 22249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079" y="22249"/>
                  </a:moveTo>
                  <a:cubicBezTo>
                    <a:pt x="18980" y="22249"/>
                    <a:pt x="22249" y="19086"/>
                    <a:pt x="22249" y="15079"/>
                  </a:cubicBezTo>
                  <a:cubicBezTo>
                    <a:pt x="22249" y="11177"/>
                    <a:pt x="19086" y="7908"/>
                    <a:pt x="15079" y="7908"/>
                  </a:cubicBezTo>
                  <a:cubicBezTo>
                    <a:pt x="11072" y="7908"/>
                    <a:pt x="7908" y="11072"/>
                    <a:pt x="7908" y="15079"/>
                  </a:cubicBezTo>
                  <a:cubicBezTo>
                    <a:pt x="7908" y="19086"/>
                    <a:pt x="11177" y="22249"/>
                    <a:pt x="15079" y="222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4" name="任意多边形: 形状 181"/>
            <p:cNvSpPr/>
            <p:nvPr>
              <p:custDataLst>
                <p:tags r:id="rId137"/>
              </p:custDataLst>
            </p:nvPr>
          </p:nvSpPr>
          <p:spPr>
            <a:xfrm rot="16200000" flipH="1">
              <a:off x="10641" y="3407"/>
              <a:ext cx="50" cy="50"/>
            </a:xfrm>
            <a:custGeom>
              <a:avLst/>
              <a:gdLst>
                <a:gd name="connsiteX0" fmla="*/ 18980 w 31633"/>
                <a:gd name="connsiteY0" fmla="*/ 30052 h 31633"/>
                <a:gd name="connsiteX1" fmla="*/ 30052 w 31633"/>
                <a:gd name="connsiteY1" fmla="*/ 18980 h 31633"/>
                <a:gd name="connsiteX2" fmla="*/ 18980 w 31633"/>
                <a:gd name="connsiteY2" fmla="*/ 7908 h 31633"/>
                <a:gd name="connsiteX3" fmla="*/ 7908 w 31633"/>
                <a:gd name="connsiteY3" fmla="*/ 18980 h 31633"/>
                <a:gd name="connsiteX4" fmla="*/ 18980 w 31633"/>
                <a:gd name="connsiteY4" fmla="*/ 30052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8980" y="30052"/>
                  </a:moveTo>
                  <a:cubicBezTo>
                    <a:pt x="25096" y="30052"/>
                    <a:pt x="30052" y="25096"/>
                    <a:pt x="30052" y="18980"/>
                  </a:cubicBezTo>
                  <a:cubicBezTo>
                    <a:pt x="30052" y="12864"/>
                    <a:pt x="25096" y="7908"/>
                    <a:pt x="18980" y="7908"/>
                  </a:cubicBezTo>
                  <a:cubicBezTo>
                    <a:pt x="12864" y="7908"/>
                    <a:pt x="7908" y="12864"/>
                    <a:pt x="7908" y="18980"/>
                  </a:cubicBezTo>
                  <a:cubicBezTo>
                    <a:pt x="8014" y="25096"/>
                    <a:pt x="12970" y="30052"/>
                    <a:pt x="18980" y="3005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5" name="任意多边形: 形状 182"/>
            <p:cNvSpPr/>
            <p:nvPr>
              <p:custDataLst>
                <p:tags r:id="rId138"/>
              </p:custDataLst>
            </p:nvPr>
          </p:nvSpPr>
          <p:spPr>
            <a:xfrm rot="16200000" flipH="1">
              <a:off x="10631" y="3213"/>
              <a:ext cx="66" cy="66"/>
            </a:xfrm>
            <a:custGeom>
              <a:avLst/>
              <a:gdLst>
                <a:gd name="connsiteX0" fmla="*/ 22882 w 42178"/>
                <a:gd name="connsiteY0" fmla="*/ 37855 h 42178"/>
                <a:gd name="connsiteX1" fmla="*/ 37855 w 42178"/>
                <a:gd name="connsiteY1" fmla="*/ 22882 h 42178"/>
                <a:gd name="connsiteX2" fmla="*/ 22882 w 42178"/>
                <a:gd name="connsiteY2" fmla="*/ 7908 h 42178"/>
                <a:gd name="connsiteX3" fmla="*/ 7908 w 42178"/>
                <a:gd name="connsiteY3" fmla="*/ 22882 h 42178"/>
                <a:gd name="connsiteX4" fmla="*/ 22882 w 42178"/>
                <a:gd name="connsiteY4" fmla="*/ 37855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2882" y="37855"/>
                  </a:moveTo>
                  <a:cubicBezTo>
                    <a:pt x="31106" y="37855"/>
                    <a:pt x="37855" y="31212"/>
                    <a:pt x="37855" y="22882"/>
                  </a:cubicBezTo>
                  <a:cubicBezTo>
                    <a:pt x="37855" y="14551"/>
                    <a:pt x="31212" y="7908"/>
                    <a:pt x="22882" y="7908"/>
                  </a:cubicBezTo>
                  <a:cubicBezTo>
                    <a:pt x="14657" y="7908"/>
                    <a:pt x="7908" y="14551"/>
                    <a:pt x="7908" y="22882"/>
                  </a:cubicBezTo>
                  <a:cubicBezTo>
                    <a:pt x="7908" y="31212"/>
                    <a:pt x="14657" y="37855"/>
                    <a:pt x="22882" y="3785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6" name="任意多边形: 形状 183"/>
            <p:cNvSpPr/>
            <p:nvPr>
              <p:custDataLst>
                <p:tags r:id="rId139"/>
              </p:custDataLst>
            </p:nvPr>
          </p:nvSpPr>
          <p:spPr>
            <a:xfrm rot="16200000" flipH="1">
              <a:off x="10635" y="3033"/>
              <a:ext cx="66" cy="66"/>
            </a:xfrm>
            <a:custGeom>
              <a:avLst/>
              <a:gdLst>
                <a:gd name="connsiteX0" fmla="*/ 25729 w 42178"/>
                <a:gd name="connsiteY0" fmla="*/ 43549 h 42178"/>
                <a:gd name="connsiteX1" fmla="*/ 43549 w 42178"/>
                <a:gd name="connsiteY1" fmla="*/ 25729 h 42178"/>
                <a:gd name="connsiteX2" fmla="*/ 25729 w 42178"/>
                <a:gd name="connsiteY2" fmla="*/ 7908 h 42178"/>
                <a:gd name="connsiteX3" fmla="*/ 7908 w 42178"/>
                <a:gd name="connsiteY3" fmla="*/ 25729 h 42178"/>
                <a:gd name="connsiteX4" fmla="*/ 25729 w 42178"/>
                <a:gd name="connsiteY4" fmla="*/ 43549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729" y="43549"/>
                  </a:moveTo>
                  <a:cubicBezTo>
                    <a:pt x="35535" y="43549"/>
                    <a:pt x="43549" y="35535"/>
                    <a:pt x="43549" y="25729"/>
                  </a:cubicBezTo>
                  <a:cubicBezTo>
                    <a:pt x="43549" y="15922"/>
                    <a:pt x="35535" y="7908"/>
                    <a:pt x="25729" y="7908"/>
                  </a:cubicBezTo>
                  <a:cubicBezTo>
                    <a:pt x="15922" y="7908"/>
                    <a:pt x="7908" y="15922"/>
                    <a:pt x="7908" y="25729"/>
                  </a:cubicBezTo>
                  <a:cubicBezTo>
                    <a:pt x="7908" y="35535"/>
                    <a:pt x="15922" y="43549"/>
                    <a:pt x="25729" y="435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7" name="任意多边形: 形状 184"/>
            <p:cNvSpPr/>
            <p:nvPr>
              <p:custDataLst>
                <p:tags r:id="rId140"/>
              </p:custDataLst>
            </p:nvPr>
          </p:nvSpPr>
          <p:spPr>
            <a:xfrm rot="16200000" flipH="1">
              <a:off x="10622" y="2835"/>
              <a:ext cx="83" cy="83"/>
            </a:xfrm>
            <a:custGeom>
              <a:avLst/>
              <a:gdLst>
                <a:gd name="connsiteX0" fmla="*/ 27732 w 52722"/>
                <a:gd name="connsiteY0" fmla="*/ 47556 h 52722"/>
                <a:gd name="connsiteX1" fmla="*/ 47556 w 52722"/>
                <a:gd name="connsiteY1" fmla="*/ 27732 h 52722"/>
                <a:gd name="connsiteX2" fmla="*/ 27732 w 52722"/>
                <a:gd name="connsiteY2" fmla="*/ 7908 h 52722"/>
                <a:gd name="connsiteX3" fmla="*/ 7908 w 52722"/>
                <a:gd name="connsiteY3" fmla="*/ 27732 h 52722"/>
                <a:gd name="connsiteX4" fmla="*/ 27732 w 52722"/>
                <a:gd name="connsiteY4" fmla="*/ 47556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7732" y="47556"/>
                  </a:moveTo>
                  <a:cubicBezTo>
                    <a:pt x="38698" y="47556"/>
                    <a:pt x="47556" y="38698"/>
                    <a:pt x="47556" y="27732"/>
                  </a:cubicBezTo>
                  <a:cubicBezTo>
                    <a:pt x="47556" y="16766"/>
                    <a:pt x="38698" y="7908"/>
                    <a:pt x="27732" y="7908"/>
                  </a:cubicBezTo>
                  <a:cubicBezTo>
                    <a:pt x="16766" y="7908"/>
                    <a:pt x="7908" y="16766"/>
                    <a:pt x="7908" y="27732"/>
                  </a:cubicBezTo>
                  <a:cubicBezTo>
                    <a:pt x="7908" y="38698"/>
                    <a:pt x="16766" y="47556"/>
                    <a:pt x="27732" y="4755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8" name="任意多边形: 形状 185"/>
            <p:cNvSpPr/>
            <p:nvPr>
              <p:custDataLst>
                <p:tags r:id="rId141"/>
              </p:custDataLst>
            </p:nvPr>
          </p:nvSpPr>
          <p:spPr>
            <a:xfrm rot="16200000" flipH="1">
              <a:off x="10623" y="2652"/>
              <a:ext cx="83" cy="83"/>
            </a:xfrm>
            <a:custGeom>
              <a:avLst/>
              <a:gdLst>
                <a:gd name="connsiteX0" fmla="*/ 28365 w 52722"/>
                <a:gd name="connsiteY0" fmla="*/ 48821 h 52722"/>
                <a:gd name="connsiteX1" fmla="*/ 48821 w 52722"/>
                <a:gd name="connsiteY1" fmla="*/ 28365 h 52722"/>
                <a:gd name="connsiteX2" fmla="*/ 28365 w 52722"/>
                <a:gd name="connsiteY2" fmla="*/ 7908 h 52722"/>
                <a:gd name="connsiteX3" fmla="*/ 7908 w 52722"/>
                <a:gd name="connsiteY3" fmla="*/ 28365 h 52722"/>
                <a:gd name="connsiteX4" fmla="*/ 28365 w 52722"/>
                <a:gd name="connsiteY4" fmla="*/ 48821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8365" y="48821"/>
                  </a:moveTo>
                  <a:cubicBezTo>
                    <a:pt x="39647" y="48821"/>
                    <a:pt x="48821" y="39647"/>
                    <a:pt x="48821" y="28365"/>
                  </a:cubicBezTo>
                  <a:cubicBezTo>
                    <a:pt x="48821" y="17082"/>
                    <a:pt x="39647" y="7908"/>
                    <a:pt x="28365" y="7908"/>
                  </a:cubicBezTo>
                  <a:cubicBezTo>
                    <a:pt x="17082" y="7908"/>
                    <a:pt x="7908" y="17082"/>
                    <a:pt x="7908" y="28365"/>
                  </a:cubicBezTo>
                  <a:cubicBezTo>
                    <a:pt x="8014" y="39647"/>
                    <a:pt x="17082" y="48821"/>
                    <a:pt x="28365" y="4882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9" name="任意多边形: 形状 186"/>
            <p:cNvSpPr/>
            <p:nvPr>
              <p:custDataLst>
                <p:tags r:id="rId142"/>
              </p:custDataLst>
            </p:nvPr>
          </p:nvSpPr>
          <p:spPr>
            <a:xfrm rot="16200000" flipH="1">
              <a:off x="10622" y="2467"/>
              <a:ext cx="83" cy="83"/>
            </a:xfrm>
            <a:custGeom>
              <a:avLst/>
              <a:gdLst>
                <a:gd name="connsiteX0" fmla="*/ 27732 w 52722"/>
                <a:gd name="connsiteY0" fmla="*/ 47556 h 52722"/>
                <a:gd name="connsiteX1" fmla="*/ 47556 w 52722"/>
                <a:gd name="connsiteY1" fmla="*/ 27732 h 52722"/>
                <a:gd name="connsiteX2" fmla="*/ 27732 w 52722"/>
                <a:gd name="connsiteY2" fmla="*/ 7908 h 52722"/>
                <a:gd name="connsiteX3" fmla="*/ 7908 w 52722"/>
                <a:gd name="connsiteY3" fmla="*/ 27732 h 52722"/>
                <a:gd name="connsiteX4" fmla="*/ 27732 w 52722"/>
                <a:gd name="connsiteY4" fmla="*/ 47556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7732" y="47556"/>
                  </a:moveTo>
                  <a:cubicBezTo>
                    <a:pt x="38698" y="47556"/>
                    <a:pt x="47556" y="38698"/>
                    <a:pt x="47556" y="27732"/>
                  </a:cubicBezTo>
                  <a:cubicBezTo>
                    <a:pt x="47556" y="16766"/>
                    <a:pt x="38698" y="7908"/>
                    <a:pt x="27732" y="7908"/>
                  </a:cubicBezTo>
                  <a:cubicBezTo>
                    <a:pt x="16766" y="7908"/>
                    <a:pt x="7908" y="16766"/>
                    <a:pt x="7908" y="27732"/>
                  </a:cubicBezTo>
                  <a:cubicBezTo>
                    <a:pt x="7908" y="38698"/>
                    <a:pt x="16766" y="47556"/>
                    <a:pt x="27732" y="4755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0" name="任意多边形: 形状 187"/>
            <p:cNvSpPr/>
            <p:nvPr>
              <p:custDataLst>
                <p:tags r:id="rId143"/>
              </p:custDataLst>
            </p:nvPr>
          </p:nvSpPr>
          <p:spPr>
            <a:xfrm rot="16200000" flipH="1">
              <a:off x="10635" y="2296"/>
              <a:ext cx="66" cy="66"/>
            </a:xfrm>
            <a:custGeom>
              <a:avLst/>
              <a:gdLst>
                <a:gd name="connsiteX0" fmla="*/ 25729 w 42178"/>
                <a:gd name="connsiteY0" fmla="*/ 43549 h 42178"/>
                <a:gd name="connsiteX1" fmla="*/ 43549 w 42178"/>
                <a:gd name="connsiteY1" fmla="*/ 25729 h 42178"/>
                <a:gd name="connsiteX2" fmla="*/ 25729 w 42178"/>
                <a:gd name="connsiteY2" fmla="*/ 7908 h 42178"/>
                <a:gd name="connsiteX3" fmla="*/ 7908 w 42178"/>
                <a:gd name="connsiteY3" fmla="*/ 25729 h 42178"/>
                <a:gd name="connsiteX4" fmla="*/ 25729 w 42178"/>
                <a:gd name="connsiteY4" fmla="*/ 43549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729" y="43549"/>
                  </a:moveTo>
                  <a:cubicBezTo>
                    <a:pt x="35535" y="43549"/>
                    <a:pt x="43549" y="35535"/>
                    <a:pt x="43549" y="25729"/>
                  </a:cubicBezTo>
                  <a:cubicBezTo>
                    <a:pt x="43549" y="15922"/>
                    <a:pt x="35535" y="7908"/>
                    <a:pt x="25729" y="7908"/>
                  </a:cubicBezTo>
                  <a:cubicBezTo>
                    <a:pt x="15922" y="7908"/>
                    <a:pt x="7908" y="15922"/>
                    <a:pt x="7908" y="25729"/>
                  </a:cubicBezTo>
                  <a:cubicBezTo>
                    <a:pt x="7908" y="35535"/>
                    <a:pt x="15922" y="43549"/>
                    <a:pt x="25729" y="435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1" name="任意多边形: 形状 188"/>
            <p:cNvSpPr/>
            <p:nvPr>
              <p:custDataLst>
                <p:tags r:id="rId144"/>
              </p:custDataLst>
            </p:nvPr>
          </p:nvSpPr>
          <p:spPr>
            <a:xfrm rot="16200000" flipH="1">
              <a:off x="10631" y="2108"/>
              <a:ext cx="66" cy="66"/>
            </a:xfrm>
            <a:custGeom>
              <a:avLst/>
              <a:gdLst>
                <a:gd name="connsiteX0" fmla="*/ 23198 w 42178"/>
                <a:gd name="connsiteY0" fmla="*/ 38488 h 42178"/>
                <a:gd name="connsiteX1" fmla="*/ 38488 w 42178"/>
                <a:gd name="connsiteY1" fmla="*/ 23198 h 42178"/>
                <a:gd name="connsiteX2" fmla="*/ 23198 w 42178"/>
                <a:gd name="connsiteY2" fmla="*/ 7908 h 42178"/>
                <a:gd name="connsiteX3" fmla="*/ 7908 w 42178"/>
                <a:gd name="connsiteY3" fmla="*/ 23198 h 42178"/>
                <a:gd name="connsiteX4" fmla="*/ 23198 w 42178"/>
                <a:gd name="connsiteY4" fmla="*/ 38488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3198" y="38488"/>
                  </a:moveTo>
                  <a:cubicBezTo>
                    <a:pt x="31634" y="38488"/>
                    <a:pt x="38488" y="31634"/>
                    <a:pt x="38488" y="23198"/>
                  </a:cubicBezTo>
                  <a:cubicBezTo>
                    <a:pt x="38488" y="14762"/>
                    <a:pt x="31634" y="7908"/>
                    <a:pt x="23198" y="7908"/>
                  </a:cubicBezTo>
                  <a:cubicBezTo>
                    <a:pt x="14762" y="7908"/>
                    <a:pt x="7908" y="14762"/>
                    <a:pt x="7908" y="23198"/>
                  </a:cubicBezTo>
                  <a:cubicBezTo>
                    <a:pt x="7908" y="31634"/>
                    <a:pt x="14762" y="38488"/>
                    <a:pt x="23198" y="3848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2" name="任意多边形: 形状 189"/>
            <p:cNvSpPr/>
            <p:nvPr>
              <p:custDataLst>
                <p:tags r:id="rId145"/>
              </p:custDataLst>
            </p:nvPr>
          </p:nvSpPr>
          <p:spPr>
            <a:xfrm rot="16200000" flipH="1">
              <a:off x="10642" y="1934"/>
              <a:ext cx="50" cy="50"/>
            </a:xfrm>
            <a:custGeom>
              <a:avLst/>
              <a:gdLst>
                <a:gd name="connsiteX0" fmla="*/ 19297 w 31633"/>
                <a:gd name="connsiteY0" fmla="*/ 30685 h 31633"/>
                <a:gd name="connsiteX1" fmla="*/ 30685 w 31633"/>
                <a:gd name="connsiteY1" fmla="*/ 19296 h 31633"/>
                <a:gd name="connsiteX2" fmla="*/ 19297 w 31633"/>
                <a:gd name="connsiteY2" fmla="*/ 7908 h 31633"/>
                <a:gd name="connsiteX3" fmla="*/ 7908 w 31633"/>
                <a:gd name="connsiteY3" fmla="*/ 19296 h 31633"/>
                <a:gd name="connsiteX4" fmla="*/ 19297 w 31633"/>
                <a:gd name="connsiteY4" fmla="*/ 3068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9297" y="30685"/>
                  </a:moveTo>
                  <a:cubicBezTo>
                    <a:pt x="25518" y="30685"/>
                    <a:pt x="30685" y="25623"/>
                    <a:pt x="30685" y="19296"/>
                  </a:cubicBezTo>
                  <a:cubicBezTo>
                    <a:pt x="30685" y="13075"/>
                    <a:pt x="25623" y="7908"/>
                    <a:pt x="19297" y="7908"/>
                  </a:cubicBezTo>
                  <a:cubicBezTo>
                    <a:pt x="12970" y="7908"/>
                    <a:pt x="7908" y="12970"/>
                    <a:pt x="7908" y="19296"/>
                  </a:cubicBezTo>
                  <a:cubicBezTo>
                    <a:pt x="8014" y="25623"/>
                    <a:pt x="13075" y="30685"/>
                    <a:pt x="19297" y="3068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3" name="任意多边形: 形状 190"/>
            <p:cNvSpPr/>
            <p:nvPr>
              <p:custDataLst>
                <p:tags r:id="rId146"/>
              </p:custDataLst>
            </p:nvPr>
          </p:nvSpPr>
          <p:spPr>
            <a:xfrm rot="16200000" flipH="1">
              <a:off x="10652" y="1760"/>
              <a:ext cx="33" cy="33"/>
            </a:xfrm>
            <a:custGeom>
              <a:avLst/>
              <a:gdLst>
                <a:gd name="connsiteX0" fmla="*/ 22882 w 21089"/>
                <a:gd name="connsiteY0" fmla="*/ 15395 h 21089"/>
                <a:gd name="connsiteX1" fmla="*/ 15395 w 21089"/>
                <a:gd name="connsiteY1" fmla="*/ 22882 h 21089"/>
                <a:gd name="connsiteX2" fmla="*/ 7908 w 21089"/>
                <a:gd name="connsiteY2" fmla="*/ 15395 h 21089"/>
                <a:gd name="connsiteX3" fmla="*/ 15395 w 21089"/>
                <a:gd name="connsiteY3" fmla="*/ 7908 h 21089"/>
                <a:gd name="connsiteX4" fmla="*/ 22882 w 21089"/>
                <a:gd name="connsiteY4" fmla="*/ 15395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22882" y="15395"/>
                  </a:moveTo>
                  <a:cubicBezTo>
                    <a:pt x="22882" y="19530"/>
                    <a:pt x="19530" y="22882"/>
                    <a:pt x="15395" y="22882"/>
                  </a:cubicBezTo>
                  <a:cubicBezTo>
                    <a:pt x="11260" y="22882"/>
                    <a:pt x="7908" y="19530"/>
                    <a:pt x="7908" y="15395"/>
                  </a:cubicBezTo>
                  <a:cubicBezTo>
                    <a:pt x="7908" y="11260"/>
                    <a:pt x="11260" y="7908"/>
                    <a:pt x="15395" y="7908"/>
                  </a:cubicBezTo>
                  <a:cubicBezTo>
                    <a:pt x="19530" y="7908"/>
                    <a:pt x="22882" y="11260"/>
                    <a:pt x="22882" y="1539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4" name="任意多边形: 形状 191"/>
            <p:cNvSpPr/>
            <p:nvPr>
              <p:custDataLst>
                <p:tags r:id="rId147"/>
              </p:custDataLst>
            </p:nvPr>
          </p:nvSpPr>
          <p:spPr>
            <a:xfrm rot="16200000" flipH="1">
              <a:off x="10645" y="1569"/>
              <a:ext cx="33" cy="33"/>
            </a:xfrm>
            <a:custGeom>
              <a:avLst/>
              <a:gdLst>
                <a:gd name="connsiteX0" fmla="*/ 13813 w 21089"/>
                <a:gd name="connsiteY0" fmla="*/ 10861 h 21089"/>
                <a:gd name="connsiteX1" fmla="*/ 10861 w 21089"/>
                <a:gd name="connsiteY1" fmla="*/ 13813 h 21089"/>
                <a:gd name="connsiteX2" fmla="*/ 7908 w 21089"/>
                <a:gd name="connsiteY2" fmla="*/ 10861 h 21089"/>
                <a:gd name="connsiteX3" fmla="*/ 10861 w 21089"/>
                <a:gd name="connsiteY3" fmla="*/ 7908 h 21089"/>
                <a:gd name="connsiteX4" fmla="*/ 13813 w 21089"/>
                <a:gd name="connsiteY4" fmla="*/ 1086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813" y="10861"/>
                  </a:moveTo>
                  <a:cubicBezTo>
                    <a:pt x="13813" y="12491"/>
                    <a:pt x="12491" y="13813"/>
                    <a:pt x="10861" y="13813"/>
                  </a:cubicBezTo>
                  <a:cubicBezTo>
                    <a:pt x="9230" y="13813"/>
                    <a:pt x="7908" y="12491"/>
                    <a:pt x="7908" y="10861"/>
                  </a:cubicBezTo>
                  <a:cubicBezTo>
                    <a:pt x="7908" y="9230"/>
                    <a:pt x="9230" y="7908"/>
                    <a:pt x="10861" y="7908"/>
                  </a:cubicBezTo>
                  <a:cubicBezTo>
                    <a:pt x="12491" y="7908"/>
                    <a:pt x="13813" y="9230"/>
                    <a:pt x="13813" y="1086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5" name="任意多边形: 形状 192"/>
            <p:cNvSpPr/>
            <p:nvPr>
              <p:custDataLst>
                <p:tags r:id="rId148"/>
              </p:custDataLst>
            </p:nvPr>
          </p:nvSpPr>
          <p:spPr>
            <a:xfrm rot="16200000" flipH="1">
              <a:off x="10475" y="3702"/>
              <a:ext cx="17" cy="17"/>
            </a:xfrm>
            <a:custGeom>
              <a:avLst/>
              <a:gdLst>
                <a:gd name="connsiteX0" fmla="*/ 11072 w 10544"/>
                <a:gd name="connsiteY0" fmla="*/ 9490 h 10544"/>
                <a:gd name="connsiteX1" fmla="*/ 9490 w 10544"/>
                <a:gd name="connsiteY1" fmla="*/ 11072 h 10544"/>
                <a:gd name="connsiteX2" fmla="*/ 7908 w 10544"/>
                <a:gd name="connsiteY2" fmla="*/ 9490 h 10544"/>
                <a:gd name="connsiteX3" fmla="*/ 9490 w 10544"/>
                <a:gd name="connsiteY3" fmla="*/ 7908 h 10544"/>
                <a:gd name="connsiteX4" fmla="*/ 11072 w 10544"/>
                <a:gd name="connsiteY4" fmla="*/ 9490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1072" y="9490"/>
                  </a:moveTo>
                  <a:cubicBezTo>
                    <a:pt x="11072" y="10364"/>
                    <a:pt x="10364" y="11072"/>
                    <a:pt x="9490" y="11072"/>
                  </a:cubicBezTo>
                  <a:cubicBezTo>
                    <a:pt x="8617" y="11072"/>
                    <a:pt x="7908" y="10364"/>
                    <a:pt x="7908" y="9490"/>
                  </a:cubicBezTo>
                  <a:cubicBezTo>
                    <a:pt x="7908" y="8617"/>
                    <a:pt x="8617" y="7908"/>
                    <a:pt x="9490" y="7908"/>
                  </a:cubicBezTo>
                  <a:cubicBezTo>
                    <a:pt x="10364" y="7908"/>
                    <a:pt x="11072" y="8617"/>
                    <a:pt x="11072" y="949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6" name="任意多边形: 形状 193"/>
            <p:cNvSpPr/>
            <p:nvPr>
              <p:custDataLst>
                <p:tags r:id="rId149"/>
              </p:custDataLst>
            </p:nvPr>
          </p:nvSpPr>
          <p:spPr>
            <a:xfrm rot="16200000" flipH="1">
              <a:off x="10464" y="3507"/>
              <a:ext cx="33" cy="33"/>
            </a:xfrm>
            <a:custGeom>
              <a:avLst/>
              <a:gdLst>
                <a:gd name="connsiteX0" fmla="*/ 13075 w 21089"/>
                <a:gd name="connsiteY0" fmla="*/ 18242 h 21089"/>
                <a:gd name="connsiteX1" fmla="*/ 18242 w 21089"/>
                <a:gd name="connsiteY1" fmla="*/ 13075 h 21089"/>
                <a:gd name="connsiteX2" fmla="*/ 13075 w 21089"/>
                <a:gd name="connsiteY2" fmla="*/ 7908 h 21089"/>
                <a:gd name="connsiteX3" fmla="*/ 7908 w 21089"/>
                <a:gd name="connsiteY3" fmla="*/ 13075 h 21089"/>
                <a:gd name="connsiteX4" fmla="*/ 13075 w 21089"/>
                <a:gd name="connsiteY4" fmla="*/ 18242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075" y="18242"/>
                  </a:moveTo>
                  <a:cubicBezTo>
                    <a:pt x="15922" y="18242"/>
                    <a:pt x="18242" y="15922"/>
                    <a:pt x="18242" y="13075"/>
                  </a:cubicBezTo>
                  <a:cubicBezTo>
                    <a:pt x="18242" y="10228"/>
                    <a:pt x="15922" y="7908"/>
                    <a:pt x="13075" y="7908"/>
                  </a:cubicBezTo>
                  <a:cubicBezTo>
                    <a:pt x="10228" y="7908"/>
                    <a:pt x="7908" y="10228"/>
                    <a:pt x="7908" y="13075"/>
                  </a:cubicBezTo>
                  <a:cubicBezTo>
                    <a:pt x="7908" y="15922"/>
                    <a:pt x="10228" y="18242"/>
                    <a:pt x="13075" y="1824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7" name="任意多边形: 形状 194"/>
            <p:cNvSpPr/>
            <p:nvPr>
              <p:custDataLst>
                <p:tags r:id="rId150"/>
              </p:custDataLst>
            </p:nvPr>
          </p:nvSpPr>
          <p:spPr>
            <a:xfrm rot="16200000" flipH="1">
              <a:off x="10453" y="3312"/>
              <a:ext cx="50" cy="50"/>
            </a:xfrm>
            <a:custGeom>
              <a:avLst/>
              <a:gdLst>
                <a:gd name="connsiteX0" fmla="*/ 25412 w 31633"/>
                <a:gd name="connsiteY0" fmla="*/ 16660 h 31633"/>
                <a:gd name="connsiteX1" fmla="*/ 16660 w 31633"/>
                <a:gd name="connsiteY1" fmla="*/ 25412 h 31633"/>
                <a:gd name="connsiteX2" fmla="*/ 7908 w 31633"/>
                <a:gd name="connsiteY2" fmla="*/ 16660 h 31633"/>
                <a:gd name="connsiteX3" fmla="*/ 16660 w 31633"/>
                <a:gd name="connsiteY3" fmla="*/ 7908 h 31633"/>
                <a:gd name="connsiteX4" fmla="*/ 25412 w 31633"/>
                <a:gd name="connsiteY4" fmla="*/ 16660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5412" y="16660"/>
                  </a:moveTo>
                  <a:cubicBezTo>
                    <a:pt x="25412" y="21494"/>
                    <a:pt x="21494" y="25412"/>
                    <a:pt x="16660" y="25412"/>
                  </a:cubicBezTo>
                  <a:cubicBezTo>
                    <a:pt x="11827" y="25412"/>
                    <a:pt x="7908" y="21494"/>
                    <a:pt x="7908" y="16660"/>
                  </a:cubicBezTo>
                  <a:cubicBezTo>
                    <a:pt x="7908" y="11827"/>
                    <a:pt x="11827" y="7908"/>
                    <a:pt x="16660" y="7908"/>
                  </a:cubicBezTo>
                  <a:cubicBezTo>
                    <a:pt x="21494" y="7908"/>
                    <a:pt x="25412" y="11827"/>
                    <a:pt x="25412" y="1666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8" name="任意多边形: 形状 195"/>
            <p:cNvSpPr/>
            <p:nvPr>
              <p:custDataLst>
                <p:tags r:id="rId151"/>
              </p:custDataLst>
            </p:nvPr>
          </p:nvSpPr>
          <p:spPr>
            <a:xfrm rot="16200000" flipH="1">
              <a:off x="10458" y="3132"/>
              <a:ext cx="50" cy="50"/>
            </a:xfrm>
            <a:custGeom>
              <a:avLst/>
              <a:gdLst>
                <a:gd name="connsiteX0" fmla="*/ 19613 w 31633"/>
                <a:gd name="connsiteY0" fmla="*/ 31317 h 31633"/>
                <a:gd name="connsiteX1" fmla="*/ 31317 w 31633"/>
                <a:gd name="connsiteY1" fmla="*/ 19613 h 31633"/>
                <a:gd name="connsiteX2" fmla="*/ 19613 w 31633"/>
                <a:gd name="connsiteY2" fmla="*/ 7908 h 31633"/>
                <a:gd name="connsiteX3" fmla="*/ 7908 w 31633"/>
                <a:gd name="connsiteY3" fmla="*/ 19613 h 31633"/>
                <a:gd name="connsiteX4" fmla="*/ 19613 w 31633"/>
                <a:gd name="connsiteY4" fmla="*/ 31317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9613" y="31317"/>
                  </a:moveTo>
                  <a:cubicBezTo>
                    <a:pt x="26045" y="31317"/>
                    <a:pt x="31317" y="26045"/>
                    <a:pt x="31317" y="19613"/>
                  </a:cubicBezTo>
                  <a:cubicBezTo>
                    <a:pt x="31317" y="13181"/>
                    <a:pt x="26045" y="7908"/>
                    <a:pt x="19613" y="7908"/>
                  </a:cubicBezTo>
                  <a:cubicBezTo>
                    <a:pt x="13181" y="7908"/>
                    <a:pt x="7908" y="13181"/>
                    <a:pt x="7908" y="19613"/>
                  </a:cubicBezTo>
                  <a:cubicBezTo>
                    <a:pt x="7908" y="26045"/>
                    <a:pt x="13181" y="31317"/>
                    <a:pt x="19613" y="3131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9" name="任意多边形: 形状 196"/>
            <p:cNvSpPr/>
            <p:nvPr>
              <p:custDataLst>
                <p:tags r:id="rId152"/>
              </p:custDataLst>
            </p:nvPr>
          </p:nvSpPr>
          <p:spPr>
            <a:xfrm rot="16200000" flipH="1">
              <a:off x="10444" y="2934"/>
              <a:ext cx="66" cy="66"/>
            </a:xfrm>
            <a:custGeom>
              <a:avLst/>
              <a:gdLst>
                <a:gd name="connsiteX0" fmla="*/ 21511 w 42178"/>
                <a:gd name="connsiteY0" fmla="*/ 35113 h 42178"/>
                <a:gd name="connsiteX1" fmla="*/ 35113 w 42178"/>
                <a:gd name="connsiteY1" fmla="*/ 21511 h 42178"/>
                <a:gd name="connsiteX2" fmla="*/ 21511 w 42178"/>
                <a:gd name="connsiteY2" fmla="*/ 7908 h 42178"/>
                <a:gd name="connsiteX3" fmla="*/ 7908 w 42178"/>
                <a:gd name="connsiteY3" fmla="*/ 21511 h 42178"/>
                <a:gd name="connsiteX4" fmla="*/ 21511 w 42178"/>
                <a:gd name="connsiteY4" fmla="*/ 35113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1511" y="35113"/>
                  </a:moveTo>
                  <a:cubicBezTo>
                    <a:pt x="28997" y="35113"/>
                    <a:pt x="35113" y="28997"/>
                    <a:pt x="35113" y="21511"/>
                  </a:cubicBezTo>
                  <a:cubicBezTo>
                    <a:pt x="35113" y="14024"/>
                    <a:pt x="28997" y="7908"/>
                    <a:pt x="21511" y="7908"/>
                  </a:cubicBezTo>
                  <a:cubicBezTo>
                    <a:pt x="14024" y="7908"/>
                    <a:pt x="7908" y="14024"/>
                    <a:pt x="7908" y="21511"/>
                  </a:cubicBezTo>
                  <a:cubicBezTo>
                    <a:pt x="7908" y="28997"/>
                    <a:pt x="14024" y="35113"/>
                    <a:pt x="21511" y="3511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0" name="任意多边形: 形状 197"/>
            <p:cNvSpPr/>
            <p:nvPr>
              <p:custDataLst>
                <p:tags r:id="rId153"/>
              </p:custDataLst>
            </p:nvPr>
          </p:nvSpPr>
          <p:spPr>
            <a:xfrm rot="16200000" flipH="1">
              <a:off x="10447" y="2752"/>
              <a:ext cx="66" cy="66"/>
            </a:xfrm>
            <a:custGeom>
              <a:avLst/>
              <a:gdLst>
                <a:gd name="connsiteX0" fmla="*/ 22882 w 42178"/>
                <a:gd name="connsiteY0" fmla="*/ 37855 h 42178"/>
                <a:gd name="connsiteX1" fmla="*/ 37855 w 42178"/>
                <a:gd name="connsiteY1" fmla="*/ 22882 h 42178"/>
                <a:gd name="connsiteX2" fmla="*/ 22882 w 42178"/>
                <a:gd name="connsiteY2" fmla="*/ 7908 h 42178"/>
                <a:gd name="connsiteX3" fmla="*/ 7908 w 42178"/>
                <a:gd name="connsiteY3" fmla="*/ 22882 h 42178"/>
                <a:gd name="connsiteX4" fmla="*/ 22882 w 42178"/>
                <a:gd name="connsiteY4" fmla="*/ 37855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2882" y="37855"/>
                  </a:moveTo>
                  <a:cubicBezTo>
                    <a:pt x="31106" y="37855"/>
                    <a:pt x="37855" y="31212"/>
                    <a:pt x="37855" y="22882"/>
                  </a:cubicBezTo>
                  <a:cubicBezTo>
                    <a:pt x="37855" y="14551"/>
                    <a:pt x="31212" y="7908"/>
                    <a:pt x="22882" y="7908"/>
                  </a:cubicBezTo>
                  <a:cubicBezTo>
                    <a:pt x="14552" y="7908"/>
                    <a:pt x="7908" y="14551"/>
                    <a:pt x="7908" y="22882"/>
                  </a:cubicBezTo>
                  <a:cubicBezTo>
                    <a:pt x="7908" y="31212"/>
                    <a:pt x="14657" y="37855"/>
                    <a:pt x="22882" y="3785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1" name="任意多边形: 形状 198"/>
            <p:cNvSpPr/>
            <p:nvPr>
              <p:custDataLst>
                <p:tags r:id="rId154"/>
              </p:custDataLst>
            </p:nvPr>
          </p:nvSpPr>
          <p:spPr>
            <a:xfrm rot="16200000" flipH="1">
              <a:off x="10447" y="2568"/>
              <a:ext cx="66" cy="66"/>
            </a:xfrm>
            <a:custGeom>
              <a:avLst/>
              <a:gdLst>
                <a:gd name="connsiteX0" fmla="*/ 22882 w 42178"/>
                <a:gd name="connsiteY0" fmla="*/ 37855 h 42178"/>
                <a:gd name="connsiteX1" fmla="*/ 37855 w 42178"/>
                <a:gd name="connsiteY1" fmla="*/ 22882 h 42178"/>
                <a:gd name="connsiteX2" fmla="*/ 22882 w 42178"/>
                <a:gd name="connsiteY2" fmla="*/ 7908 h 42178"/>
                <a:gd name="connsiteX3" fmla="*/ 7908 w 42178"/>
                <a:gd name="connsiteY3" fmla="*/ 22882 h 42178"/>
                <a:gd name="connsiteX4" fmla="*/ 22882 w 42178"/>
                <a:gd name="connsiteY4" fmla="*/ 37855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2882" y="37855"/>
                  </a:moveTo>
                  <a:cubicBezTo>
                    <a:pt x="31106" y="37855"/>
                    <a:pt x="37855" y="31212"/>
                    <a:pt x="37855" y="22882"/>
                  </a:cubicBezTo>
                  <a:cubicBezTo>
                    <a:pt x="37855" y="14551"/>
                    <a:pt x="31212" y="7908"/>
                    <a:pt x="22882" y="7908"/>
                  </a:cubicBezTo>
                  <a:cubicBezTo>
                    <a:pt x="14551" y="7908"/>
                    <a:pt x="7908" y="14551"/>
                    <a:pt x="7908" y="22882"/>
                  </a:cubicBezTo>
                  <a:cubicBezTo>
                    <a:pt x="7908" y="31212"/>
                    <a:pt x="14657" y="37855"/>
                    <a:pt x="22882" y="3785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2" name="任意多边形: 形状 199"/>
            <p:cNvSpPr/>
            <p:nvPr>
              <p:custDataLst>
                <p:tags r:id="rId155"/>
              </p:custDataLst>
            </p:nvPr>
          </p:nvSpPr>
          <p:spPr>
            <a:xfrm rot="16200000" flipH="1">
              <a:off x="10445" y="2382"/>
              <a:ext cx="66" cy="66"/>
            </a:xfrm>
            <a:custGeom>
              <a:avLst/>
              <a:gdLst>
                <a:gd name="connsiteX0" fmla="*/ 21828 w 42178"/>
                <a:gd name="connsiteY0" fmla="*/ 35746 h 42178"/>
                <a:gd name="connsiteX1" fmla="*/ 35747 w 42178"/>
                <a:gd name="connsiteY1" fmla="*/ 21827 h 42178"/>
                <a:gd name="connsiteX2" fmla="*/ 21828 w 42178"/>
                <a:gd name="connsiteY2" fmla="*/ 7908 h 42178"/>
                <a:gd name="connsiteX3" fmla="*/ 7910 w 42178"/>
                <a:gd name="connsiteY3" fmla="*/ 21827 h 42178"/>
                <a:gd name="connsiteX4" fmla="*/ 21828 w 42178"/>
                <a:gd name="connsiteY4" fmla="*/ 35746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1828" y="35746"/>
                  </a:moveTo>
                  <a:cubicBezTo>
                    <a:pt x="29526" y="35746"/>
                    <a:pt x="35747" y="29525"/>
                    <a:pt x="35747" y="21827"/>
                  </a:cubicBezTo>
                  <a:cubicBezTo>
                    <a:pt x="35747" y="14130"/>
                    <a:pt x="29526" y="7908"/>
                    <a:pt x="21828" y="7908"/>
                  </a:cubicBezTo>
                  <a:cubicBezTo>
                    <a:pt x="14131" y="7908"/>
                    <a:pt x="7910" y="14130"/>
                    <a:pt x="7910" y="21827"/>
                  </a:cubicBezTo>
                  <a:cubicBezTo>
                    <a:pt x="7804" y="29525"/>
                    <a:pt x="14131" y="35746"/>
                    <a:pt x="21828" y="3574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3" name="任意多边形: 形状 200"/>
            <p:cNvSpPr/>
            <p:nvPr>
              <p:custDataLst>
                <p:tags r:id="rId156"/>
              </p:custDataLst>
            </p:nvPr>
          </p:nvSpPr>
          <p:spPr>
            <a:xfrm rot="16200000" flipH="1">
              <a:off x="10459" y="2211"/>
              <a:ext cx="50" cy="50"/>
            </a:xfrm>
            <a:custGeom>
              <a:avLst/>
              <a:gdLst>
                <a:gd name="connsiteX0" fmla="*/ 19929 w 31633"/>
                <a:gd name="connsiteY0" fmla="*/ 31950 h 31633"/>
                <a:gd name="connsiteX1" fmla="*/ 31950 w 31633"/>
                <a:gd name="connsiteY1" fmla="*/ 19929 h 31633"/>
                <a:gd name="connsiteX2" fmla="*/ 19929 w 31633"/>
                <a:gd name="connsiteY2" fmla="*/ 7908 h 31633"/>
                <a:gd name="connsiteX3" fmla="*/ 7908 w 31633"/>
                <a:gd name="connsiteY3" fmla="*/ 19929 h 31633"/>
                <a:gd name="connsiteX4" fmla="*/ 19929 w 31633"/>
                <a:gd name="connsiteY4" fmla="*/ 31950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9929" y="31950"/>
                  </a:moveTo>
                  <a:cubicBezTo>
                    <a:pt x="26572" y="31950"/>
                    <a:pt x="31950" y="26572"/>
                    <a:pt x="31950" y="19929"/>
                  </a:cubicBezTo>
                  <a:cubicBezTo>
                    <a:pt x="31950" y="13286"/>
                    <a:pt x="26572" y="7908"/>
                    <a:pt x="19929" y="7908"/>
                  </a:cubicBezTo>
                  <a:cubicBezTo>
                    <a:pt x="13286" y="7908"/>
                    <a:pt x="7908" y="13286"/>
                    <a:pt x="7908" y="19929"/>
                  </a:cubicBezTo>
                  <a:cubicBezTo>
                    <a:pt x="7908" y="26572"/>
                    <a:pt x="13286" y="31950"/>
                    <a:pt x="19929" y="3195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4" name="任意多边形: 形状 201"/>
            <p:cNvSpPr/>
            <p:nvPr>
              <p:custDataLst>
                <p:tags r:id="rId157"/>
              </p:custDataLst>
            </p:nvPr>
          </p:nvSpPr>
          <p:spPr>
            <a:xfrm rot="16200000" flipH="1">
              <a:off x="10454" y="2022"/>
              <a:ext cx="50" cy="50"/>
            </a:xfrm>
            <a:custGeom>
              <a:avLst/>
              <a:gdLst>
                <a:gd name="connsiteX0" fmla="*/ 16977 w 31633"/>
                <a:gd name="connsiteY0" fmla="*/ 26045 h 31633"/>
                <a:gd name="connsiteX1" fmla="*/ 26045 w 31633"/>
                <a:gd name="connsiteY1" fmla="*/ 16977 h 31633"/>
                <a:gd name="connsiteX2" fmla="*/ 16977 w 31633"/>
                <a:gd name="connsiteY2" fmla="*/ 7908 h 31633"/>
                <a:gd name="connsiteX3" fmla="*/ 7908 w 31633"/>
                <a:gd name="connsiteY3" fmla="*/ 16977 h 31633"/>
                <a:gd name="connsiteX4" fmla="*/ 16977 w 31633"/>
                <a:gd name="connsiteY4" fmla="*/ 2604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6977" y="26045"/>
                  </a:moveTo>
                  <a:cubicBezTo>
                    <a:pt x="22038" y="26045"/>
                    <a:pt x="26045" y="21933"/>
                    <a:pt x="26045" y="16977"/>
                  </a:cubicBezTo>
                  <a:cubicBezTo>
                    <a:pt x="26045" y="12021"/>
                    <a:pt x="21933" y="7908"/>
                    <a:pt x="16977" y="7908"/>
                  </a:cubicBezTo>
                  <a:cubicBezTo>
                    <a:pt x="11915" y="7908"/>
                    <a:pt x="7908" y="12021"/>
                    <a:pt x="7908" y="16977"/>
                  </a:cubicBezTo>
                  <a:cubicBezTo>
                    <a:pt x="7908" y="21933"/>
                    <a:pt x="11915" y="26045"/>
                    <a:pt x="16977" y="2604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5" name="任意多边形: 形状 202"/>
            <p:cNvSpPr/>
            <p:nvPr>
              <p:custDataLst>
                <p:tags r:id="rId158"/>
              </p:custDataLst>
            </p:nvPr>
          </p:nvSpPr>
          <p:spPr>
            <a:xfrm rot="16200000" flipH="1">
              <a:off x="10465" y="1849"/>
              <a:ext cx="33" cy="33"/>
            </a:xfrm>
            <a:custGeom>
              <a:avLst/>
              <a:gdLst>
                <a:gd name="connsiteX0" fmla="*/ 13391 w 21089"/>
                <a:gd name="connsiteY0" fmla="*/ 18875 h 21089"/>
                <a:gd name="connsiteX1" fmla="*/ 18875 w 21089"/>
                <a:gd name="connsiteY1" fmla="*/ 13391 h 21089"/>
                <a:gd name="connsiteX2" fmla="*/ 13391 w 21089"/>
                <a:gd name="connsiteY2" fmla="*/ 7908 h 21089"/>
                <a:gd name="connsiteX3" fmla="*/ 7908 w 21089"/>
                <a:gd name="connsiteY3" fmla="*/ 13391 h 21089"/>
                <a:gd name="connsiteX4" fmla="*/ 13391 w 21089"/>
                <a:gd name="connsiteY4" fmla="*/ 18875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391" y="18875"/>
                  </a:moveTo>
                  <a:cubicBezTo>
                    <a:pt x="16449" y="18875"/>
                    <a:pt x="18875" y="16449"/>
                    <a:pt x="18875" y="13391"/>
                  </a:cubicBezTo>
                  <a:cubicBezTo>
                    <a:pt x="18875" y="10334"/>
                    <a:pt x="16449" y="7908"/>
                    <a:pt x="13391" y="7908"/>
                  </a:cubicBezTo>
                  <a:cubicBezTo>
                    <a:pt x="10334" y="7908"/>
                    <a:pt x="7908" y="10334"/>
                    <a:pt x="7908" y="13391"/>
                  </a:cubicBezTo>
                  <a:cubicBezTo>
                    <a:pt x="7908" y="16449"/>
                    <a:pt x="10334" y="18875"/>
                    <a:pt x="13391" y="1887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6" name="任意多边形: 形状 203"/>
            <p:cNvSpPr/>
            <p:nvPr>
              <p:custDataLst>
                <p:tags r:id="rId159"/>
              </p:custDataLst>
            </p:nvPr>
          </p:nvSpPr>
          <p:spPr>
            <a:xfrm rot="16200000" flipH="1">
              <a:off x="10476" y="1676"/>
              <a:ext cx="17" cy="17"/>
            </a:xfrm>
            <a:custGeom>
              <a:avLst/>
              <a:gdLst>
                <a:gd name="connsiteX0" fmla="*/ 11704 w 10544"/>
                <a:gd name="connsiteY0" fmla="*/ 9806 h 10544"/>
                <a:gd name="connsiteX1" fmla="*/ 9806 w 10544"/>
                <a:gd name="connsiteY1" fmla="*/ 11704 h 10544"/>
                <a:gd name="connsiteX2" fmla="*/ 7908 w 10544"/>
                <a:gd name="connsiteY2" fmla="*/ 9806 h 10544"/>
                <a:gd name="connsiteX3" fmla="*/ 9806 w 10544"/>
                <a:gd name="connsiteY3" fmla="*/ 7908 h 10544"/>
                <a:gd name="connsiteX4" fmla="*/ 11704 w 10544"/>
                <a:gd name="connsiteY4" fmla="*/ 9806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1704" y="9806"/>
                  </a:moveTo>
                  <a:cubicBezTo>
                    <a:pt x="11704" y="10855"/>
                    <a:pt x="10855" y="11704"/>
                    <a:pt x="9806" y="11704"/>
                  </a:cubicBezTo>
                  <a:cubicBezTo>
                    <a:pt x="8758" y="11704"/>
                    <a:pt x="7908" y="10855"/>
                    <a:pt x="7908" y="9806"/>
                  </a:cubicBezTo>
                  <a:cubicBezTo>
                    <a:pt x="7908" y="8758"/>
                    <a:pt x="8758" y="7908"/>
                    <a:pt x="9806" y="7908"/>
                  </a:cubicBezTo>
                  <a:cubicBezTo>
                    <a:pt x="10855" y="7908"/>
                    <a:pt x="11704" y="8758"/>
                    <a:pt x="11704" y="980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7" name="任意多边形: 形状 204"/>
            <p:cNvSpPr/>
            <p:nvPr>
              <p:custDataLst>
                <p:tags r:id="rId160"/>
              </p:custDataLst>
            </p:nvPr>
          </p:nvSpPr>
          <p:spPr>
            <a:xfrm rot="16200000" flipH="1">
              <a:off x="10289" y="3608"/>
              <a:ext cx="17" cy="17"/>
            </a:xfrm>
            <a:custGeom>
              <a:avLst/>
              <a:gdLst>
                <a:gd name="connsiteX0" fmla="*/ 8541 w 10544"/>
                <a:gd name="connsiteY0" fmla="*/ 8225 h 10544"/>
                <a:gd name="connsiteX1" fmla="*/ 8225 w 10544"/>
                <a:gd name="connsiteY1" fmla="*/ 8541 h 10544"/>
                <a:gd name="connsiteX2" fmla="*/ 7908 w 10544"/>
                <a:gd name="connsiteY2" fmla="*/ 8225 h 10544"/>
                <a:gd name="connsiteX3" fmla="*/ 8225 w 10544"/>
                <a:gd name="connsiteY3" fmla="*/ 7908 h 10544"/>
                <a:gd name="connsiteX4" fmla="*/ 8541 w 10544"/>
                <a:gd name="connsiteY4" fmla="*/ 8225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8541" y="8225"/>
                  </a:moveTo>
                  <a:cubicBezTo>
                    <a:pt x="8541" y="8400"/>
                    <a:pt x="8399" y="8541"/>
                    <a:pt x="8225" y="8541"/>
                  </a:cubicBezTo>
                  <a:cubicBezTo>
                    <a:pt x="8050" y="8541"/>
                    <a:pt x="7908" y="8400"/>
                    <a:pt x="7908" y="8225"/>
                  </a:cubicBezTo>
                  <a:cubicBezTo>
                    <a:pt x="7908" y="8050"/>
                    <a:pt x="8050" y="7908"/>
                    <a:pt x="8225" y="7908"/>
                  </a:cubicBezTo>
                  <a:cubicBezTo>
                    <a:pt x="8399" y="7908"/>
                    <a:pt x="8541" y="8050"/>
                    <a:pt x="8541" y="822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8" name="任意多边形: 形状 205"/>
            <p:cNvSpPr/>
            <p:nvPr>
              <p:custDataLst>
                <p:tags r:id="rId161"/>
              </p:custDataLst>
            </p:nvPr>
          </p:nvSpPr>
          <p:spPr>
            <a:xfrm rot="16200000" flipH="1">
              <a:off x="10277" y="3411"/>
              <a:ext cx="33" cy="33"/>
            </a:xfrm>
            <a:custGeom>
              <a:avLst/>
              <a:gdLst>
                <a:gd name="connsiteX0" fmla="*/ 13813 w 21089"/>
                <a:gd name="connsiteY0" fmla="*/ 10861 h 21089"/>
                <a:gd name="connsiteX1" fmla="*/ 10861 w 21089"/>
                <a:gd name="connsiteY1" fmla="*/ 13813 h 21089"/>
                <a:gd name="connsiteX2" fmla="*/ 7908 w 21089"/>
                <a:gd name="connsiteY2" fmla="*/ 10861 h 21089"/>
                <a:gd name="connsiteX3" fmla="*/ 10861 w 21089"/>
                <a:gd name="connsiteY3" fmla="*/ 7908 h 21089"/>
                <a:gd name="connsiteX4" fmla="*/ 13813 w 21089"/>
                <a:gd name="connsiteY4" fmla="*/ 1086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813" y="10861"/>
                  </a:moveTo>
                  <a:cubicBezTo>
                    <a:pt x="13813" y="12491"/>
                    <a:pt x="12491" y="13813"/>
                    <a:pt x="10861" y="13813"/>
                  </a:cubicBezTo>
                  <a:cubicBezTo>
                    <a:pt x="9230" y="13813"/>
                    <a:pt x="7908" y="12491"/>
                    <a:pt x="7908" y="10861"/>
                  </a:cubicBezTo>
                  <a:cubicBezTo>
                    <a:pt x="7908" y="9230"/>
                    <a:pt x="9230" y="7908"/>
                    <a:pt x="10861" y="7908"/>
                  </a:cubicBezTo>
                  <a:cubicBezTo>
                    <a:pt x="12491" y="7908"/>
                    <a:pt x="13813" y="9230"/>
                    <a:pt x="13813" y="1086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9" name="任意多边形: 形状 206"/>
            <p:cNvSpPr/>
            <p:nvPr>
              <p:custDataLst>
                <p:tags r:id="rId162"/>
              </p:custDataLst>
            </p:nvPr>
          </p:nvSpPr>
          <p:spPr>
            <a:xfrm rot="16200000" flipH="1">
              <a:off x="10281" y="3231"/>
              <a:ext cx="33" cy="33"/>
            </a:xfrm>
            <a:custGeom>
              <a:avLst/>
              <a:gdLst>
                <a:gd name="connsiteX0" fmla="*/ 13392 w 21089"/>
                <a:gd name="connsiteY0" fmla="*/ 18875 h 21089"/>
                <a:gd name="connsiteX1" fmla="*/ 18875 w 21089"/>
                <a:gd name="connsiteY1" fmla="*/ 13392 h 21089"/>
                <a:gd name="connsiteX2" fmla="*/ 13392 w 21089"/>
                <a:gd name="connsiteY2" fmla="*/ 7908 h 21089"/>
                <a:gd name="connsiteX3" fmla="*/ 7908 w 21089"/>
                <a:gd name="connsiteY3" fmla="*/ 13392 h 21089"/>
                <a:gd name="connsiteX4" fmla="*/ 13392 w 21089"/>
                <a:gd name="connsiteY4" fmla="*/ 18875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392" y="18875"/>
                  </a:moveTo>
                  <a:cubicBezTo>
                    <a:pt x="16449" y="18875"/>
                    <a:pt x="18875" y="16449"/>
                    <a:pt x="18875" y="13392"/>
                  </a:cubicBezTo>
                  <a:cubicBezTo>
                    <a:pt x="18875" y="10334"/>
                    <a:pt x="16449" y="7908"/>
                    <a:pt x="13392" y="7908"/>
                  </a:cubicBezTo>
                  <a:cubicBezTo>
                    <a:pt x="10334" y="7908"/>
                    <a:pt x="7908" y="10334"/>
                    <a:pt x="7908" y="13392"/>
                  </a:cubicBezTo>
                  <a:cubicBezTo>
                    <a:pt x="7908" y="16344"/>
                    <a:pt x="10334" y="18875"/>
                    <a:pt x="13392" y="1887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0" name="任意多边形: 形状 207"/>
            <p:cNvSpPr/>
            <p:nvPr>
              <p:custDataLst>
                <p:tags r:id="rId163"/>
              </p:custDataLst>
            </p:nvPr>
          </p:nvSpPr>
          <p:spPr>
            <a:xfrm rot="16200000" flipH="1">
              <a:off x="10284" y="3050"/>
              <a:ext cx="33" cy="33"/>
            </a:xfrm>
            <a:custGeom>
              <a:avLst/>
              <a:gdLst>
                <a:gd name="connsiteX0" fmla="*/ 15711 w 21089"/>
                <a:gd name="connsiteY0" fmla="*/ 23514 h 21089"/>
                <a:gd name="connsiteX1" fmla="*/ 23514 w 21089"/>
                <a:gd name="connsiteY1" fmla="*/ 15711 h 21089"/>
                <a:gd name="connsiteX2" fmla="*/ 15711 w 21089"/>
                <a:gd name="connsiteY2" fmla="*/ 7908 h 21089"/>
                <a:gd name="connsiteX3" fmla="*/ 7908 w 21089"/>
                <a:gd name="connsiteY3" fmla="*/ 15711 h 21089"/>
                <a:gd name="connsiteX4" fmla="*/ 15711 w 21089"/>
                <a:gd name="connsiteY4" fmla="*/ 23514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711" y="23514"/>
                  </a:moveTo>
                  <a:cubicBezTo>
                    <a:pt x="20035" y="23514"/>
                    <a:pt x="23514" y="20035"/>
                    <a:pt x="23514" y="15711"/>
                  </a:cubicBezTo>
                  <a:cubicBezTo>
                    <a:pt x="23514" y="11388"/>
                    <a:pt x="20035" y="7908"/>
                    <a:pt x="15711" y="7908"/>
                  </a:cubicBezTo>
                  <a:cubicBezTo>
                    <a:pt x="11388" y="7908"/>
                    <a:pt x="7908" y="11388"/>
                    <a:pt x="7908" y="15711"/>
                  </a:cubicBezTo>
                  <a:cubicBezTo>
                    <a:pt x="7908" y="20035"/>
                    <a:pt x="11494" y="23514"/>
                    <a:pt x="15711" y="2351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1" name="任意多边形: 形状 208"/>
            <p:cNvSpPr/>
            <p:nvPr>
              <p:custDataLst>
                <p:tags r:id="rId164"/>
              </p:custDataLst>
            </p:nvPr>
          </p:nvSpPr>
          <p:spPr>
            <a:xfrm rot="16200000" flipH="1">
              <a:off x="10270" y="2852"/>
              <a:ext cx="50" cy="50"/>
            </a:xfrm>
            <a:custGeom>
              <a:avLst/>
              <a:gdLst>
                <a:gd name="connsiteX0" fmla="*/ 16977 w 31633"/>
                <a:gd name="connsiteY0" fmla="*/ 26045 h 31633"/>
                <a:gd name="connsiteX1" fmla="*/ 26045 w 31633"/>
                <a:gd name="connsiteY1" fmla="*/ 16977 h 31633"/>
                <a:gd name="connsiteX2" fmla="*/ 16977 w 31633"/>
                <a:gd name="connsiteY2" fmla="*/ 7908 h 31633"/>
                <a:gd name="connsiteX3" fmla="*/ 7908 w 31633"/>
                <a:gd name="connsiteY3" fmla="*/ 16977 h 31633"/>
                <a:gd name="connsiteX4" fmla="*/ 16977 w 31633"/>
                <a:gd name="connsiteY4" fmla="*/ 2604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6977" y="26045"/>
                  </a:moveTo>
                  <a:cubicBezTo>
                    <a:pt x="22038" y="26045"/>
                    <a:pt x="26045" y="21933"/>
                    <a:pt x="26045" y="16977"/>
                  </a:cubicBezTo>
                  <a:cubicBezTo>
                    <a:pt x="26045" y="12021"/>
                    <a:pt x="21933" y="7908"/>
                    <a:pt x="16977" y="7908"/>
                  </a:cubicBezTo>
                  <a:cubicBezTo>
                    <a:pt x="11915" y="7908"/>
                    <a:pt x="7908" y="12021"/>
                    <a:pt x="7908" y="16977"/>
                  </a:cubicBezTo>
                  <a:cubicBezTo>
                    <a:pt x="7908" y="21933"/>
                    <a:pt x="11915" y="26045"/>
                    <a:pt x="16977" y="2604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2" name="任意多边形: 形状 209"/>
            <p:cNvSpPr/>
            <p:nvPr>
              <p:custDataLst>
                <p:tags r:id="rId165"/>
              </p:custDataLst>
            </p:nvPr>
          </p:nvSpPr>
          <p:spPr>
            <a:xfrm rot="16200000" flipH="1">
              <a:off x="10271" y="2668"/>
              <a:ext cx="50" cy="50"/>
            </a:xfrm>
            <a:custGeom>
              <a:avLst/>
              <a:gdLst>
                <a:gd name="connsiteX0" fmla="*/ 27310 w 31633"/>
                <a:gd name="connsiteY0" fmla="*/ 17609 h 31633"/>
                <a:gd name="connsiteX1" fmla="*/ 17609 w 31633"/>
                <a:gd name="connsiteY1" fmla="*/ 27310 h 31633"/>
                <a:gd name="connsiteX2" fmla="*/ 7908 w 31633"/>
                <a:gd name="connsiteY2" fmla="*/ 17609 h 31633"/>
                <a:gd name="connsiteX3" fmla="*/ 17609 w 31633"/>
                <a:gd name="connsiteY3" fmla="*/ 7908 h 31633"/>
                <a:gd name="connsiteX4" fmla="*/ 27310 w 31633"/>
                <a:gd name="connsiteY4" fmla="*/ 17609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7310" y="17609"/>
                  </a:moveTo>
                  <a:cubicBezTo>
                    <a:pt x="27310" y="22967"/>
                    <a:pt x="22967" y="27310"/>
                    <a:pt x="17609" y="27310"/>
                  </a:cubicBezTo>
                  <a:cubicBezTo>
                    <a:pt x="12252" y="27310"/>
                    <a:pt x="7908" y="22967"/>
                    <a:pt x="7908" y="17609"/>
                  </a:cubicBezTo>
                  <a:cubicBezTo>
                    <a:pt x="7908" y="12252"/>
                    <a:pt x="12252" y="7908"/>
                    <a:pt x="17609" y="7908"/>
                  </a:cubicBezTo>
                  <a:cubicBezTo>
                    <a:pt x="22967" y="7908"/>
                    <a:pt x="27310" y="12252"/>
                    <a:pt x="27310" y="1760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3" name="任意多边形: 形状 210"/>
            <p:cNvSpPr/>
            <p:nvPr>
              <p:custDataLst>
                <p:tags r:id="rId166"/>
              </p:custDataLst>
            </p:nvPr>
          </p:nvSpPr>
          <p:spPr>
            <a:xfrm rot="16200000" flipH="1">
              <a:off x="10270" y="2483"/>
              <a:ext cx="50" cy="50"/>
            </a:xfrm>
            <a:custGeom>
              <a:avLst/>
              <a:gdLst>
                <a:gd name="connsiteX0" fmla="*/ 16977 w 31633"/>
                <a:gd name="connsiteY0" fmla="*/ 26045 h 31633"/>
                <a:gd name="connsiteX1" fmla="*/ 26045 w 31633"/>
                <a:gd name="connsiteY1" fmla="*/ 16977 h 31633"/>
                <a:gd name="connsiteX2" fmla="*/ 16977 w 31633"/>
                <a:gd name="connsiteY2" fmla="*/ 7908 h 31633"/>
                <a:gd name="connsiteX3" fmla="*/ 7908 w 31633"/>
                <a:gd name="connsiteY3" fmla="*/ 16977 h 31633"/>
                <a:gd name="connsiteX4" fmla="*/ 16977 w 31633"/>
                <a:gd name="connsiteY4" fmla="*/ 2604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6977" y="26045"/>
                  </a:moveTo>
                  <a:cubicBezTo>
                    <a:pt x="22038" y="26045"/>
                    <a:pt x="26045" y="21933"/>
                    <a:pt x="26045" y="16977"/>
                  </a:cubicBezTo>
                  <a:cubicBezTo>
                    <a:pt x="26045" y="12021"/>
                    <a:pt x="21933" y="7908"/>
                    <a:pt x="16977" y="7908"/>
                  </a:cubicBezTo>
                  <a:cubicBezTo>
                    <a:pt x="12021" y="7908"/>
                    <a:pt x="7908" y="12021"/>
                    <a:pt x="7908" y="16977"/>
                  </a:cubicBezTo>
                  <a:cubicBezTo>
                    <a:pt x="7908" y="21933"/>
                    <a:pt x="11915" y="26045"/>
                    <a:pt x="16977" y="2604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4" name="任意多边形: 形状 211"/>
            <p:cNvSpPr/>
            <p:nvPr>
              <p:custDataLst>
                <p:tags r:id="rId167"/>
              </p:custDataLst>
            </p:nvPr>
          </p:nvSpPr>
          <p:spPr>
            <a:xfrm rot="16200000" flipH="1">
              <a:off x="10284" y="2313"/>
              <a:ext cx="33" cy="33"/>
            </a:xfrm>
            <a:custGeom>
              <a:avLst/>
              <a:gdLst>
                <a:gd name="connsiteX0" fmla="*/ 23514 w 21089"/>
                <a:gd name="connsiteY0" fmla="*/ 15711 h 21089"/>
                <a:gd name="connsiteX1" fmla="*/ 15711 w 21089"/>
                <a:gd name="connsiteY1" fmla="*/ 23514 h 21089"/>
                <a:gd name="connsiteX2" fmla="*/ 7908 w 21089"/>
                <a:gd name="connsiteY2" fmla="*/ 15711 h 21089"/>
                <a:gd name="connsiteX3" fmla="*/ 15711 w 21089"/>
                <a:gd name="connsiteY3" fmla="*/ 7908 h 21089"/>
                <a:gd name="connsiteX4" fmla="*/ 23514 w 21089"/>
                <a:gd name="connsiteY4" fmla="*/ 1571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23514" y="15711"/>
                  </a:moveTo>
                  <a:cubicBezTo>
                    <a:pt x="23514" y="20021"/>
                    <a:pt x="20021" y="23514"/>
                    <a:pt x="15711" y="23514"/>
                  </a:cubicBezTo>
                  <a:cubicBezTo>
                    <a:pt x="11402" y="23514"/>
                    <a:pt x="7908" y="20021"/>
                    <a:pt x="7908" y="15711"/>
                  </a:cubicBezTo>
                  <a:cubicBezTo>
                    <a:pt x="7908" y="11402"/>
                    <a:pt x="11402" y="7908"/>
                    <a:pt x="15711" y="7908"/>
                  </a:cubicBezTo>
                  <a:cubicBezTo>
                    <a:pt x="20021" y="7908"/>
                    <a:pt x="23514" y="11402"/>
                    <a:pt x="23514" y="1571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5" name="任意多边形: 形状 212"/>
            <p:cNvSpPr/>
            <p:nvPr>
              <p:custDataLst>
                <p:tags r:id="rId168"/>
              </p:custDataLst>
            </p:nvPr>
          </p:nvSpPr>
          <p:spPr>
            <a:xfrm rot="16200000" flipH="1">
              <a:off x="10281" y="2126"/>
              <a:ext cx="33" cy="33"/>
            </a:xfrm>
            <a:custGeom>
              <a:avLst/>
              <a:gdLst>
                <a:gd name="connsiteX0" fmla="*/ 13708 w 21089"/>
                <a:gd name="connsiteY0" fmla="*/ 19507 h 21089"/>
                <a:gd name="connsiteX1" fmla="*/ 19507 w 21089"/>
                <a:gd name="connsiteY1" fmla="*/ 13708 h 21089"/>
                <a:gd name="connsiteX2" fmla="*/ 13708 w 21089"/>
                <a:gd name="connsiteY2" fmla="*/ 7908 h 21089"/>
                <a:gd name="connsiteX3" fmla="*/ 7908 w 21089"/>
                <a:gd name="connsiteY3" fmla="*/ 13708 h 21089"/>
                <a:gd name="connsiteX4" fmla="*/ 13708 w 21089"/>
                <a:gd name="connsiteY4" fmla="*/ 19507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708" y="19507"/>
                  </a:moveTo>
                  <a:cubicBezTo>
                    <a:pt x="16977" y="19507"/>
                    <a:pt x="19507" y="16871"/>
                    <a:pt x="19507" y="13708"/>
                  </a:cubicBezTo>
                  <a:cubicBezTo>
                    <a:pt x="19507" y="10439"/>
                    <a:pt x="16871" y="7908"/>
                    <a:pt x="13708" y="7908"/>
                  </a:cubicBezTo>
                  <a:cubicBezTo>
                    <a:pt x="10439" y="7908"/>
                    <a:pt x="7908" y="10545"/>
                    <a:pt x="7908" y="13708"/>
                  </a:cubicBezTo>
                  <a:cubicBezTo>
                    <a:pt x="7908" y="16871"/>
                    <a:pt x="10439" y="19507"/>
                    <a:pt x="13708" y="1950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6" name="任意多边形: 形状 213"/>
            <p:cNvSpPr/>
            <p:nvPr>
              <p:custDataLst>
                <p:tags r:id="rId169"/>
              </p:custDataLst>
            </p:nvPr>
          </p:nvSpPr>
          <p:spPr>
            <a:xfrm rot="16200000" flipH="1">
              <a:off x="10277" y="1937"/>
              <a:ext cx="33" cy="33"/>
            </a:xfrm>
            <a:custGeom>
              <a:avLst/>
              <a:gdLst>
                <a:gd name="connsiteX0" fmla="*/ 13813 w 21089"/>
                <a:gd name="connsiteY0" fmla="*/ 10861 h 21089"/>
                <a:gd name="connsiteX1" fmla="*/ 10861 w 21089"/>
                <a:gd name="connsiteY1" fmla="*/ 13813 h 21089"/>
                <a:gd name="connsiteX2" fmla="*/ 7908 w 21089"/>
                <a:gd name="connsiteY2" fmla="*/ 10861 h 21089"/>
                <a:gd name="connsiteX3" fmla="*/ 10861 w 21089"/>
                <a:gd name="connsiteY3" fmla="*/ 7908 h 21089"/>
                <a:gd name="connsiteX4" fmla="*/ 13813 w 21089"/>
                <a:gd name="connsiteY4" fmla="*/ 1086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813" y="10861"/>
                  </a:moveTo>
                  <a:cubicBezTo>
                    <a:pt x="13813" y="12491"/>
                    <a:pt x="12491" y="13813"/>
                    <a:pt x="10861" y="13813"/>
                  </a:cubicBezTo>
                  <a:cubicBezTo>
                    <a:pt x="9230" y="13813"/>
                    <a:pt x="7908" y="12491"/>
                    <a:pt x="7908" y="10861"/>
                  </a:cubicBezTo>
                  <a:cubicBezTo>
                    <a:pt x="7908" y="9230"/>
                    <a:pt x="9230" y="7908"/>
                    <a:pt x="10861" y="7908"/>
                  </a:cubicBezTo>
                  <a:cubicBezTo>
                    <a:pt x="12491" y="7908"/>
                    <a:pt x="13813" y="9230"/>
                    <a:pt x="13813" y="1086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7" name="任意多边形: 形状 214"/>
            <p:cNvSpPr/>
            <p:nvPr>
              <p:custDataLst>
                <p:tags r:id="rId170"/>
              </p:custDataLst>
            </p:nvPr>
          </p:nvSpPr>
          <p:spPr>
            <a:xfrm rot="16200000" flipH="1">
              <a:off x="10290" y="1766"/>
              <a:ext cx="17" cy="17"/>
            </a:xfrm>
            <a:custGeom>
              <a:avLst/>
              <a:gdLst>
                <a:gd name="connsiteX0" fmla="*/ 8541 w 10544"/>
                <a:gd name="connsiteY0" fmla="*/ 9174 h 10544"/>
                <a:gd name="connsiteX1" fmla="*/ 9174 w 10544"/>
                <a:gd name="connsiteY1" fmla="*/ 8541 h 10544"/>
                <a:gd name="connsiteX2" fmla="*/ 8541 w 10544"/>
                <a:gd name="connsiteY2" fmla="*/ 7908 h 10544"/>
                <a:gd name="connsiteX3" fmla="*/ 7908 w 10544"/>
                <a:gd name="connsiteY3" fmla="*/ 8541 h 10544"/>
                <a:gd name="connsiteX4" fmla="*/ 8541 w 10544"/>
                <a:gd name="connsiteY4" fmla="*/ 9174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8541" y="9174"/>
                  </a:moveTo>
                  <a:cubicBezTo>
                    <a:pt x="8857" y="9174"/>
                    <a:pt x="9174" y="8857"/>
                    <a:pt x="9174" y="8541"/>
                  </a:cubicBezTo>
                  <a:cubicBezTo>
                    <a:pt x="9174" y="8225"/>
                    <a:pt x="8857" y="7908"/>
                    <a:pt x="8541" y="7908"/>
                  </a:cubicBezTo>
                  <a:cubicBezTo>
                    <a:pt x="8225" y="7908"/>
                    <a:pt x="7908" y="8225"/>
                    <a:pt x="7908" y="8541"/>
                  </a:cubicBezTo>
                  <a:cubicBezTo>
                    <a:pt x="7908" y="8857"/>
                    <a:pt x="8225" y="9174"/>
                    <a:pt x="8541" y="917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8" name="任意多边形: 形状 215"/>
            <p:cNvSpPr/>
            <p:nvPr>
              <p:custDataLst>
                <p:tags r:id="rId171"/>
              </p:custDataLst>
            </p:nvPr>
          </p:nvSpPr>
          <p:spPr>
            <a:xfrm rot="16200000" flipH="1">
              <a:off x="10105" y="3332"/>
              <a:ext cx="17" cy="17"/>
            </a:xfrm>
            <a:custGeom>
              <a:avLst/>
              <a:gdLst>
                <a:gd name="connsiteX0" fmla="*/ 8225 w 10544"/>
                <a:gd name="connsiteY0" fmla="*/ 8541 h 10544"/>
                <a:gd name="connsiteX1" fmla="*/ 8541 w 10544"/>
                <a:gd name="connsiteY1" fmla="*/ 8225 h 10544"/>
                <a:gd name="connsiteX2" fmla="*/ 8225 w 10544"/>
                <a:gd name="connsiteY2" fmla="*/ 7908 h 10544"/>
                <a:gd name="connsiteX3" fmla="*/ 7908 w 10544"/>
                <a:gd name="connsiteY3" fmla="*/ 8225 h 10544"/>
                <a:gd name="connsiteX4" fmla="*/ 8225 w 10544"/>
                <a:gd name="connsiteY4" fmla="*/ 8541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8225" y="8541"/>
                  </a:moveTo>
                  <a:cubicBezTo>
                    <a:pt x="8436" y="8541"/>
                    <a:pt x="8541" y="8436"/>
                    <a:pt x="8541" y="8225"/>
                  </a:cubicBezTo>
                  <a:cubicBezTo>
                    <a:pt x="8541" y="8014"/>
                    <a:pt x="8436" y="7908"/>
                    <a:pt x="8225" y="7908"/>
                  </a:cubicBezTo>
                  <a:cubicBezTo>
                    <a:pt x="8014" y="7908"/>
                    <a:pt x="7908" y="8014"/>
                    <a:pt x="7908" y="8225"/>
                  </a:cubicBezTo>
                  <a:cubicBezTo>
                    <a:pt x="7908" y="8436"/>
                    <a:pt x="8119" y="8541"/>
                    <a:pt x="8225" y="854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9" name="任意多边形: 形状 216"/>
            <p:cNvSpPr/>
            <p:nvPr>
              <p:custDataLst>
                <p:tags r:id="rId172"/>
              </p:custDataLst>
            </p:nvPr>
          </p:nvSpPr>
          <p:spPr>
            <a:xfrm rot="16200000" flipH="1">
              <a:off x="10107" y="3149"/>
              <a:ext cx="17" cy="17"/>
            </a:xfrm>
            <a:custGeom>
              <a:avLst/>
              <a:gdLst>
                <a:gd name="connsiteX0" fmla="*/ 9500 w 10544"/>
                <a:gd name="connsiteY0" fmla="*/ 11072 h 10544"/>
                <a:gd name="connsiteX1" fmla="*/ 11082 w 10544"/>
                <a:gd name="connsiteY1" fmla="*/ 9490 h 10544"/>
                <a:gd name="connsiteX2" fmla="*/ 9500 w 10544"/>
                <a:gd name="connsiteY2" fmla="*/ 7908 h 10544"/>
                <a:gd name="connsiteX3" fmla="*/ 7918 w 10544"/>
                <a:gd name="connsiteY3" fmla="*/ 9490 h 10544"/>
                <a:gd name="connsiteX4" fmla="*/ 9500 w 10544"/>
                <a:gd name="connsiteY4" fmla="*/ 11072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9500" y="11072"/>
                  </a:moveTo>
                  <a:cubicBezTo>
                    <a:pt x="10449" y="11072"/>
                    <a:pt x="11082" y="10334"/>
                    <a:pt x="11082" y="9490"/>
                  </a:cubicBezTo>
                  <a:cubicBezTo>
                    <a:pt x="11082" y="8646"/>
                    <a:pt x="10344" y="7908"/>
                    <a:pt x="9500" y="7908"/>
                  </a:cubicBezTo>
                  <a:cubicBezTo>
                    <a:pt x="8657" y="7908"/>
                    <a:pt x="7918" y="8646"/>
                    <a:pt x="7918" y="9490"/>
                  </a:cubicBezTo>
                  <a:cubicBezTo>
                    <a:pt x="7813" y="10334"/>
                    <a:pt x="8551" y="11072"/>
                    <a:pt x="9500" y="1107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0" name="任意多边形: 形状 217"/>
            <p:cNvSpPr/>
            <p:nvPr>
              <p:custDataLst>
                <p:tags r:id="rId173"/>
              </p:custDataLst>
            </p:nvPr>
          </p:nvSpPr>
          <p:spPr>
            <a:xfrm rot="16200000" flipH="1">
              <a:off x="10093" y="2951"/>
              <a:ext cx="33" cy="33"/>
            </a:xfrm>
            <a:custGeom>
              <a:avLst/>
              <a:gdLst>
                <a:gd name="connsiteX0" fmla="*/ 11177 w 21089"/>
                <a:gd name="connsiteY0" fmla="*/ 14446 h 21089"/>
                <a:gd name="connsiteX1" fmla="*/ 14446 w 21089"/>
                <a:gd name="connsiteY1" fmla="*/ 11177 h 21089"/>
                <a:gd name="connsiteX2" fmla="*/ 11177 w 21089"/>
                <a:gd name="connsiteY2" fmla="*/ 7908 h 21089"/>
                <a:gd name="connsiteX3" fmla="*/ 7908 w 21089"/>
                <a:gd name="connsiteY3" fmla="*/ 11177 h 21089"/>
                <a:gd name="connsiteX4" fmla="*/ 11177 w 21089"/>
                <a:gd name="connsiteY4" fmla="*/ 14446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1177" y="14446"/>
                  </a:moveTo>
                  <a:cubicBezTo>
                    <a:pt x="12970" y="14446"/>
                    <a:pt x="14446" y="12970"/>
                    <a:pt x="14446" y="11177"/>
                  </a:cubicBezTo>
                  <a:cubicBezTo>
                    <a:pt x="14446" y="9385"/>
                    <a:pt x="12970" y="7908"/>
                    <a:pt x="11177" y="7908"/>
                  </a:cubicBezTo>
                  <a:cubicBezTo>
                    <a:pt x="9385" y="7908"/>
                    <a:pt x="7908" y="9385"/>
                    <a:pt x="7908" y="11177"/>
                  </a:cubicBezTo>
                  <a:cubicBezTo>
                    <a:pt x="7908" y="12970"/>
                    <a:pt x="9385" y="14446"/>
                    <a:pt x="11177" y="1444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1" name="任意多边形: 形状 218"/>
            <p:cNvSpPr/>
            <p:nvPr>
              <p:custDataLst>
                <p:tags r:id="rId174"/>
              </p:custDataLst>
            </p:nvPr>
          </p:nvSpPr>
          <p:spPr>
            <a:xfrm rot="16200000" flipH="1">
              <a:off x="10094" y="2768"/>
              <a:ext cx="33" cy="33"/>
            </a:xfrm>
            <a:custGeom>
              <a:avLst/>
              <a:gdLst>
                <a:gd name="connsiteX0" fmla="*/ 15711 w 21089"/>
                <a:gd name="connsiteY0" fmla="*/ 11810 h 21089"/>
                <a:gd name="connsiteX1" fmla="*/ 11810 w 21089"/>
                <a:gd name="connsiteY1" fmla="*/ 15711 h 21089"/>
                <a:gd name="connsiteX2" fmla="*/ 7908 w 21089"/>
                <a:gd name="connsiteY2" fmla="*/ 11810 h 21089"/>
                <a:gd name="connsiteX3" fmla="*/ 11810 w 21089"/>
                <a:gd name="connsiteY3" fmla="*/ 7908 h 21089"/>
                <a:gd name="connsiteX4" fmla="*/ 15711 w 21089"/>
                <a:gd name="connsiteY4" fmla="*/ 11810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711" y="11810"/>
                  </a:moveTo>
                  <a:cubicBezTo>
                    <a:pt x="15711" y="13965"/>
                    <a:pt x="13965" y="15711"/>
                    <a:pt x="11810" y="15711"/>
                  </a:cubicBezTo>
                  <a:cubicBezTo>
                    <a:pt x="9655" y="15711"/>
                    <a:pt x="7908" y="13965"/>
                    <a:pt x="7908" y="11810"/>
                  </a:cubicBezTo>
                  <a:cubicBezTo>
                    <a:pt x="7908" y="9655"/>
                    <a:pt x="9655" y="7908"/>
                    <a:pt x="11810" y="7908"/>
                  </a:cubicBezTo>
                  <a:cubicBezTo>
                    <a:pt x="13965" y="7908"/>
                    <a:pt x="15711" y="9655"/>
                    <a:pt x="15711" y="1181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2" name="任意多边形: 形状 219"/>
            <p:cNvSpPr/>
            <p:nvPr>
              <p:custDataLst>
                <p:tags r:id="rId175"/>
              </p:custDataLst>
            </p:nvPr>
          </p:nvSpPr>
          <p:spPr>
            <a:xfrm rot="16200000" flipH="1">
              <a:off x="10094" y="2584"/>
              <a:ext cx="33" cy="33"/>
            </a:xfrm>
            <a:custGeom>
              <a:avLst/>
              <a:gdLst>
                <a:gd name="connsiteX0" fmla="*/ 15711 w 21089"/>
                <a:gd name="connsiteY0" fmla="*/ 11810 h 21089"/>
                <a:gd name="connsiteX1" fmla="*/ 11810 w 21089"/>
                <a:gd name="connsiteY1" fmla="*/ 15711 h 21089"/>
                <a:gd name="connsiteX2" fmla="*/ 7908 w 21089"/>
                <a:gd name="connsiteY2" fmla="*/ 11810 h 21089"/>
                <a:gd name="connsiteX3" fmla="*/ 11810 w 21089"/>
                <a:gd name="connsiteY3" fmla="*/ 7908 h 21089"/>
                <a:gd name="connsiteX4" fmla="*/ 15711 w 21089"/>
                <a:gd name="connsiteY4" fmla="*/ 11810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711" y="11810"/>
                  </a:moveTo>
                  <a:cubicBezTo>
                    <a:pt x="15711" y="13965"/>
                    <a:pt x="13965" y="15711"/>
                    <a:pt x="11810" y="15711"/>
                  </a:cubicBezTo>
                  <a:cubicBezTo>
                    <a:pt x="9655" y="15711"/>
                    <a:pt x="7908" y="13965"/>
                    <a:pt x="7908" y="11810"/>
                  </a:cubicBezTo>
                  <a:cubicBezTo>
                    <a:pt x="7908" y="9655"/>
                    <a:pt x="9655" y="7908"/>
                    <a:pt x="11810" y="7908"/>
                  </a:cubicBezTo>
                  <a:cubicBezTo>
                    <a:pt x="13965" y="7908"/>
                    <a:pt x="15711" y="9655"/>
                    <a:pt x="15711" y="1181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3" name="任意多边形: 形状 220"/>
            <p:cNvSpPr/>
            <p:nvPr>
              <p:custDataLst>
                <p:tags r:id="rId176"/>
              </p:custDataLst>
            </p:nvPr>
          </p:nvSpPr>
          <p:spPr>
            <a:xfrm rot="16200000" flipH="1">
              <a:off x="10093" y="2398"/>
              <a:ext cx="33" cy="33"/>
            </a:xfrm>
            <a:custGeom>
              <a:avLst/>
              <a:gdLst>
                <a:gd name="connsiteX0" fmla="*/ 11177 w 21089"/>
                <a:gd name="connsiteY0" fmla="*/ 14446 h 21089"/>
                <a:gd name="connsiteX1" fmla="*/ 14446 w 21089"/>
                <a:gd name="connsiteY1" fmla="*/ 11177 h 21089"/>
                <a:gd name="connsiteX2" fmla="*/ 11177 w 21089"/>
                <a:gd name="connsiteY2" fmla="*/ 7908 h 21089"/>
                <a:gd name="connsiteX3" fmla="*/ 7908 w 21089"/>
                <a:gd name="connsiteY3" fmla="*/ 11177 h 21089"/>
                <a:gd name="connsiteX4" fmla="*/ 11177 w 21089"/>
                <a:gd name="connsiteY4" fmla="*/ 14446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1177" y="14446"/>
                  </a:moveTo>
                  <a:cubicBezTo>
                    <a:pt x="12970" y="14446"/>
                    <a:pt x="14446" y="12970"/>
                    <a:pt x="14446" y="11177"/>
                  </a:cubicBezTo>
                  <a:cubicBezTo>
                    <a:pt x="14446" y="9385"/>
                    <a:pt x="12970" y="7908"/>
                    <a:pt x="11177" y="7908"/>
                  </a:cubicBezTo>
                  <a:cubicBezTo>
                    <a:pt x="9385" y="7908"/>
                    <a:pt x="7908" y="9385"/>
                    <a:pt x="7908" y="11177"/>
                  </a:cubicBezTo>
                  <a:cubicBezTo>
                    <a:pt x="7908" y="12970"/>
                    <a:pt x="9385" y="14446"/>
                    <a:pt x="11177" y="1444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4" name="任意多边形: 形状 221"/>
            <p:cNvSpPr/>
            <p:nvPr>
              <p:custDataLst>
                <p:tags r:id="rId177"/>
              </p:custDataLst>
            </p:nvPr>
          </p:nvSpPr>
          <p:spPr>
            <a:xfrm rot="16200000" flipH="1">
              <a:off x="10107" y="2229"/>
              <a:ext cx="17" cy="17"/>
            </a:xfrm>
            <a:custGeom>
              <a:avLst/>
              <a:gdLst>
                <a:gd name="connsiteX0" fmla="*/ 11704 w 10544"/>
                <a:gd name="connsiteY0" fmla="*/ 9806 h 10544"/>
                <a:gd name="connsiteX1" fmla="*/ 9806 w 10544"/>
                <a:gd name="connsiteY1" fmla="*/ 11704 h 10544"/>
                <a:gd name="connsiteX2" fmla="*/ 7908 w 10544"/>
                <a:gd name="connsiteY2" fmla="*/ 9806 h 10544"/>
                <a:gd name="connsiteX3" fmla="*/ 9806 w 10544"/>
                <a:gd name="connsiteY3" fmla="*/ 7908 h 10544"/>
                <a:gd name="connsiteX4" fmla="*/ 11704 w 10544"/>
                <a:gd name="connsiteY4" fmla="*/ 9806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1704" y="9806"/>
                  </a:moveTo>
                  <a:cubicBezTo>
                    <a:pt x="11704" y="10855"/>
                    <a:pt x="10855" y="11704"/>
                    <a:pt x="9806" y="11704"/>
                  </a:cubicBezTo>
                  <a:cubicBezTo>
                    <a:pt x="8758" y="11704"/>
                    <a:pt x="7908" y="10855"/>
                    <a:pt x="7908" y="9806"/>
                  </a:cubicBezTo>
                  <a:cubicBezTo>
                    <a:pt x="7908" y="8758"/>
                    <a:pt x="8758" y="7908"/>
                    <a:pt x="9806" y="7908"/>
                  </a:cubicBezTo>
                  <a:cubicBezTo>
                    <a:pt x="10855" y="7908"/>
                    <a:pt x="11704" y="8758"/>
                    <a:pt x="11704" y="980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5" name="任意多边形: 形状 222"/>
            <p:cNvSpPr/>
            <p:nvPr>
              <p:custDataLst>
                <p:tags r:id="rId178"/>
              </p:custDataLst>
            </p:nvPr>
          </p:nvSpPr>
          <p:spPr>
            <a:xfrm rot="16200000" flipH="1">
              <a:off x="10105" y="2042"/>
              <a:ext cx="17" cy="17"/>
            </a:xfrm>
            <a:custGeom>
              <a:avLst/>
              <a:gdLst>
                <a:gd name="connsiteX0" fmla="*/ 8541 w 10544"/>
                <a:gd name="connsiteY0" fmla="*/ 9174 h 10544"/>
                <a:gd name="connsiteX1" fmla="*/ 9174 w 10544"/>
                <a:gd name="connsiteY1" fmla="*/ 8541 h 10544"/>
                <a:gd name="connsiteX2" fmla="*/ 8541 w 10544"/>
                <a:gd name="connsiteY2" fmla="*/ 7908 h 10544"/>
                <a:gd name="connsiteX3" fmla="*/ 7908 w 10544"/>
                <a:gd name="connsiteY3" fmla="*/ 8541 h 10544"/>
                <a:gd name="connsiteX4" fmla="*/ 8541 w 10544"/>
                <a:gd name="connsiteY4" fmla="*/ 9174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8541" y="9174"/>
                  </a:moveTo>
                  <a:cubicBezTo>
                    <a:pt x="8857" y="9174"/>
                    <a:pt x="9174" y="8857"/>
                    <a:pt x="9174" y="8541"/>
                  </a:cubicBezTo>
                  <a:cubicBezTo>
                    <a:pt x="9174" y="8225"/>
                    <a:pt x="8857" y="7908"/>
                    <a:pt x="8541" y="7908"/>
                  </a:cubicBezTo>
                  <a:cubicBezTo>
                    <a:pt x="8225" y="7908"/>
                    <a:pt x="7908" y="8225"/>
                    <a:pt x="7908" y="8541"/>
                  </a:cubicBezTo>
                  <a:cubicBezTo>
                    <a:pt x="7908" y="8857"/>
                    <a:pt x="8119" y="9174"/>
                    <a:pt x="8541" y="917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6" name="任意多边形: 形状 223"/>
            <p:cNvSpPr/>
            <p:nvPr>
              <p:custDataLst>
                <p:tags r:id="rId179"/>
              </p:custDataLst>
            </p:nvPr>
          </p:nvSpPr>
          <p:spPr>
            <a:xfrm rot="16200000" flipH="1">
              <a:off x="9921" y="2687"/>
              <a:ext cx="17" cy="17"/>
            </a:xfrm>
            <a:custGeom>
              <a:avLst/>
              <a:gdLst>
                <a:gd name="connsiteX0" fmla="*/ 8225 w 10544"/>
                <a:gd name="connsiteY0" fmla="*/ 8541 h 10544"/>
                <a:gd name="connsiteX1" fmla="*/ 8541 w 10544"/>
                <a:gd name="connsiteY1" fmla="*/ 8225 h 10544"/>
                <a:gd name="connsiteX2" fmla="*/ 8225 w 10544"/>
                <a:gd name="connsiteY2" fmla="*/ 7908 h 10544"/>
                <a:gd name="connsiteX3" fmla="*/ 7908 w 10544"/>
                <a:gd name="connsiteY3" fmla="*/ 8225 h 10544"/>
                <a:gd name="connsiteX4" fmla="*/ 8225 w 10544"/>
                <a:gd name="connsiteY4" fmla="*/ 8541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8225" y="8541"/>
                  </a:moveTo>
                  <a:cubicBezTo>
                    <a:pt x="8436" y="8541"/>
                    <a:pt x="8541" y="8436"/>
                    <a:pt x="8541" y="8225"/>
                  </a:cubicBezTo>
                  <a:cubicBezTo>
                    <a:pt x="8541" y="8014"/>
                    <a:pt x="8436" y="7908"/>
                    <a:pt x="8225" y="7908"/>
                  </a:cubicBezTo>
                  <a:cubicBezTo>
                    <a:pt x="8014" y="7908"/>
                    <a:pt x="7908" y="8014"/>
                    <a:pt x="7908" y="8225"/>
                  </a:cubicBezTo>
                  <a:cubicBezTo>
                    <a:pt x="7908" y="8436"/>
                    <a:pt x="8119" y="8541"/>
                    <a:pt x="8225" y="854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1" name="1"/>
          <p:cNvSpPr/>
          <p:nvPr>
            <p:custDataLst>
              <p:tags r:id="rId180"/>
            </p:custDataLst>
          </p:nvPr>
        </p:nvSpPr>
        <p:spPr>
          <a:xfrm rot="4500000" flipH="1">
            <a:off x="6916677" y="686551"/>
            <a:ext cx="578053" cy="639006"/>
          </a:xfrm>
          <a:custGeom>
            <a:avLst/>
            <a:gdLst/>
            <a:ahLst/>
            <a:cxnLst/>
            <a:rect l="l" t="t" r="r" b="b"/>
            <a:pathLst>
              <a:path w="29028" h="32089" extrusionOk="0">
                <a:moveTo>
                  <a:pt x="14514" y="1"/>
                </a:moveTo>
                <a:cubicBezTo>
                  <a:pt x="13713" y="1"/>
                  <a:pt x="12913" y="209"/>
                  <a:pt x="12192" y="626"/>
                </a:cubicBezTo>
                <a:lnTo>
                  <a:pt x="2322" y="6329"/>
                </a:lnTo>
                <a:cubicBezTo>
                  <a:pt x="881" y="7151"/>
                  <a:pt x="0" y="8686"/>
                  <a:pt x="0" y="10341"/>
                </a:cubicBezTo>
                <a:lnTo>
                  <a:pt x="0" y="21748"/>
                </a:lnTo>
                <a:cubicBezTo>
                  <a:pt x="0" y="23403"/>
                  <a:pt x="881" y="24938"/>
                  <a:pt x="2322" y="25760"/>
                </a:cubicBezTo>
                <a:lnTo>
                  <a:pt x="12192" y="31463"/>
                </a:lnTo>
                <a:cubicBezTo>
                  <a:pt x="12913" y="31880"/>
                  <a:pt x="13713" y="32088"/>
                  <a:pt x="14514" y="32088"/>
                </a:cubicBezTo>
                <a:cubicBezTo>
                  <a:pt x="15315" y="32088"/>
                  <a:pt x="16115" y="31880"/>
                  <a:pt x="16836" y="31463"/>
                </a:cubicBezTo>
                <a:lnTo>
                  <a:pt x="26706" y="25760"/>
                </a:lnTo>
                <a:cubicBezTo>
                  <a:pt x="28147" y="24938"/>
                  <a:pt x="29028" y="23403"/>
                  <a:pt x="29028" y="21748"/>
                </a:cubicBezTo>
                <a:lnTo>
                  <a:pt x="29028" y="10341"/>
                </a:lnTo>
                <a:cubicBezTo>
                  <a:pt x="29028" y="8686"/>
                  <a:pt x="28147" y="7151"/>
                  <a:pt x="26706" y="6329"/>
                </a:cubicBezTo>
                <a:lnTo>
                  <a:pt x="16836" y="626"/>
                </a:lnTo>
                <a:cubicBezTo>
                  <a:pt x="16115" y="209"/>
                  <a:pt x="15315" y="1"/>
                  <a:pt x="14514" y="1"/>
                </a:cubicBezTo>
                <a:close/>
              </a:path>
            </a:pathLst>
          </a:cu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100" dirty="0">
              <a:solidFill>
                <a:schemeClr val="dk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97" name="组合 196"/>
          <p:cNvGrpSpPr/>
          <p:nvPr/>
        </p:nvGrpSpPr>
        <p:grpSpPr>
          <a:xfrm>
            <a:off x="719862" y="2075409"/>
            <a:ext cx="6213674" cy="3202483"/>
            <a:chOff x="969179" y="1853813"/>
            <a:chExt cx="6213674" cy="3202483"/>
          </a:xfrm>
        </p:grpSpPr>
        <p:sp>
          <p:nvSpPr>
            <p:cNvPr id="198" name="文本框 26"/>
            <p:cNvSpPr txBox="1"/>
            <p:nvPr/>
          </p:nvSpPr>
          <p:spPr>
            <a:xfrm>
              <a:off x="969179" y="2350383"/>
              <a:ext cx="5403215" cy="1322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8000" dirty="0">
                  <a:solidFill>
                    <a:schemeClr val="accent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  <a:cs typeface="+mn-ea"/>
                  <a:sym typeface="+mn-lt"/>
                </a:rPr>
                <a:t>接待礼仪</a:t>
              </a:r>
              <a:endParaRPr lang="zh-CN" altLang="en-US" sz="8000" dirty="0">
                <a:solidFill>
                  <a:schemeClr val="accent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199" name="矩形 198"/>
            <p:cNvSpPr/>
            <p:nvPr/>
          </p:nvSpPr>
          <p:spPr>
            <a:xfrm>
              <a:off x="1005275" y="3881289"/>
              <a:ext cx="6177578" cy="61369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点击输入您的内容，或通过复制您的文本后，到此框中选择粘贴。请言简意赅，简单说明即可，不必繁琐。点击输入您的内容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0" name="矩形: 圆角 253"/>
            <p:cNvSpPr/>
            <p:nvPr>
              <p:custDataLst>
                <p:tags r:id="rId181"/>
              </p:custDataLst>
            </p:nvPr>
          </p:nvSpPr>
          <p:spPr>
            <a:xfrm>
              <a:off x="1103112" y="4655822"/>
              <a:ext cx="2368062" cy="40047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100" dirty="0">
                  <a:solidFill>
                    <a:schemeClr val="lt1"/>
                  </a:solidFill>
                  <a:cs typeface="+mn-ea"/>
                  <a:sym typeface="+mn-lt"/>
                </a:rPr>
                <a:t>汇报人</a:t>
              </a:r>
              <a:r>
                <a:rPr lang="zh-CN" altLang="en-US" sz="1100" dirty="0" smtClean="0">
                  <a:solidFill>
                    <a:schemeClr val="lt1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100" dirty="0" smtClean="0">
                  <a:solidFill>
                    <a:schemeClr val="lt1"/>
                  </a:solidFill>
                  <a:cs typeface="+mn-ea"/>
                  <a:sym typeface="+mn-lt"/>
                </a:rPr>
                <a:t>PPT</a:t>
              </a:r>
              <a:r>
                <a:rPr lang="zh-CN" altLang="en-US" sz="1100" dirty="0" smtClean="0">
                  <a:solidFill>
                    <a:schemeClr val="lt1"/>
                  </a:solidFill>
                  <a:cs typeface="+mn-ea"/>
                  <a:sym typeface="+mn-lt"/>
                </a:rPr>
                <a:t>营</a:t>
              </a:r>
              <a:endParaRPr lang="zh-CN" altLang="en-US" sz="1100" dirty="0" smtClean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01" name="矩形: 圆角 254"/>
            <p:cNvSpPr/>
            <p:nvPr>
              <p:custDataLst>
                <p:tags r:id="rId182"/>
              </p:custDataLst>
            </p:nvPr>
          </p:nvSpPr>
          <p:spPr>
            <a:xfrm>
              <a:off x="4005061" y="4655822"/>
              <a:ext cx="2368062" cy="40047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100" dirty="0">
                  <a:solidFill>
                    <a:schemeClr val="lt1"/>
                  </a:solidFill>
                  <a:cs typeface="+mn-ea"/>
                  <a:sym typeface="+mn-lt"/>
                </a:rPr>
                <a:t> 汇报时间</a:t>
              </a:r>
              <a:r>
                <a:rPr lang="zh-CN" altLang="en-US" sz="1100" dirty="0" smtClean="0">
                  <a:solidFill>
                    <a:schemeClr val="lt1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100" dirty="0" smtClean="0">
                  <a:solidFill>
                    <a:schemeClr val="lt1"/>
                  </a:solidFill>
                  <a:cs typeface="+mn-ea"/>
                  <a:sym typeface="+mn-lt"/>
                </a:rPr>
                <a:t>20XX.XX</a:t>
              </a:r>
              <a:endParaRPr lang="en-US" altLang="zh-CN" sz="1100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02" name="文本框 69"/>
            <p:cNvSpPr txBox="1"/>
            <p:nvPr/>
          </p:nvSpPr>
          <p:spPr>
            <a:xfrm>
              <a:off x="990469" y="1853813"/>
              <a:ext cx="4780764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Reception etiquette</a:t>
              </a: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203" name="直接连接符 202"/>
            <p:cNvCxnSpPr/>
            <p:nvPr/>
          </p:nvCxnSpPr>
          <p:spPr>
            <a:xfrm flipH="1">
              <a:off x="1104067" y="3739475"/>
              <a:ext cx="6011108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1498600" y="1954530"/>
            <a:ext cx="2316480" cy="408148"/>
          </a:xfrm>
          <a:prstGeom prst="round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2286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defRPr/>
            </a:pPr>
            <a:r>
              <a:rPr lang="zh-CN" altLang="en-US" sz="20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注意：客户第一</a:t>
            </a:r>
            <a:endParaRPr lang="zh-CN" altLang="en-US" sz="2000" b="1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42620" y="655637"/>
            <a:ext cx="6156960" cy="478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ea"/>
                <a:sym typeface="+mn-lt"/>
              </a:rPr>
              <a:t>礼仪注意事项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1498600" y="2691130"/>
            <a:ext cx="5868035" cy="2399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dk1"/>
                </a:solidFill>
                <a:cs typeface="+mn-ea"/>
                <a:sym typeface="+mn-lt"/>
              </a:rPr>
              <a:t>等客户入坐后自己再坐下来</a:t>
            </a:r>
            <a:endParaRPr lang="zh-CN" altLang="en-US" sz="2000" dirty="0">
              <a:solidFill>
                <a:schemeClr val="dk1"/>
              </a:solidFill>
              <a:cs typeface="+mn-ea"/>
              <a:sym typeface="+mn-lt"/>
            </a:endParaRP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dk1"/>
                </a:solidFill>
                <a:cs typeface="+mn-ea"/>
                <a:sym typeface="+mn-lt"/>
              </a:rPr>
              <a:t>客户不吸烟，自己也不能吸烟</a:t>
            </a:r>
            <a:endParaRPr lang="zh-CN" altLang="en-US" sz="2000" dirty="0">
              <a:solidFill>
                <a:schemeClr val="dk1"/>
              </a:solidFill>
              <a:cs typeface="+mn-ea"/>
              <a:sym typeface="+mn-lt"/>
            </a:endParaRP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dk1"/>
                </a:solidFill>
                <a:cs typeface="+mn-ea"/>
                <a:sym typeface="+mn-lt"/>
              </a:rPr>
              <a:t>提供饮料时请客户先饮用</a:t>
            </a:r>
            <a:endParaRPr lang="zh-CN" altLang="en-US" sz="2000" dirty="0">
              <a:solidFill>
                <a:schemeClr val="dk1"/>
              </a:solidFill>
              <a:cs typeface="+mn-ea"/>
              <a:sym typeface="+mn-lt"/>
            </a:endParaRP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dk1"/>
                </a:solidFill>
                <a:cs typeface="+mn-ea"/>
                <a:sym typeface="+mn-lt"/>
              </a:rPr>
              <a:t>客户的座位能照顾到自己的孩子</a:t>
            </a:r>
            <a:endParaRPr lang="zh-CN" altLang="en-US" sz="2000" dirty="0">
              <a:solidFill>
                <a:schemeClr val="dk1"/>
              </a:solidFill>
              <a:cs typeface="+mn-ea"/>
              <a:sym typeface="+mn-lt"/>
            </a:endParaRP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2000" dirty="0">
              <a:solidFill>
                <a:schemeClr val="dk1"/>
              </a:solidFill>
              <a:cs typeface="+mn-ea"/>
              <a:sym typeface="+mn-lt"/>
            </a:endParaRPr>
          </a:p>
        </p:txBody>
      </p:sp>
      <p:pic>
        <p:nvPicPr>
          <p:cNvPr id="4" name="图片 3" descr="51miz-P1502504-4B5FB0A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799580" y="2691130"/>
            <a:ext cx="3180715" cy="2120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42620" y="655637"/>
            <a:ext cx="6156960" cy="478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ea"/>
                <a:sym typeface="+mn-lt"/>
              </a:rPr>
              <a:t>礼仪注意事项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1282700" y="1433830"/>
            <a:ext cx="2316480" cy="408148"/>
          </a:xfrm>
          <a:prstGeom prst="round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2286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defRPr/>
            </a:pPr>
            <a:r>
              <a:rPr lang="zh-CN" altLang="en-US" sz="20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注意：客户第一</a:t>
            </a:r>
            <a:endParaRPr lang="zh-CN" altLang="en-US" sz="2000" b="1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82700" y="2023745"/>
            <a:ext cx="9561830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000000"/>
                </a:solidFill>
                <a:cs typeface="+mn-ea"/>
                <a:sym typeface="+mn-lt"/>
              </a:rPr>
              <a:t>当客户到来时：快步走上前，引领客户停车（宜快步，忌跑步）</a:t>
            </a:r>
            <a:endParaRPr lang="zh-CN" altLang="en-US" dirty="0">
              <a:solidFill>
                <a:srgbClr val="000000"/>
              </a:solidFill>
              <a:cs typeface="+mn-ea"/>
              <a:sym typeface="+mn-lt"/>
            </a:endParaRP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000000"/>
                </a:solidFill>
                <a:cs typeface="+mn-ea"/>
                <a:sym typeface="+mn-lt"/>
              </a:rPr>
              <a:t>当客户停好车后（站几秒后再开车）：左手为客户打开车门，问候客户“先生</a:t>
            </a:r>
            <a:r>
              <a:rPr lang="en-US" altLang="zh-CN" dirty="0">
                <a:solidFill>
                  <a:srgbClr val="000000"/>
                </a:solidFill>
                <a:cs typeface="+mn-ea"/>
                <a:sym typeface="+mn-lt"/>
              </a:rPr>
              <a:t>/</a:t>
            </a:r>
            <a:r>
              <a:rPr lang="zh-CN" altLang="en-US" dirty="0">
                <a:solidFill>
                  <a:srgbClr val="000000"/>
                </a:solidFill>
                <a:cs typeface="+mn-ea"/>
                <a:sym typeface="+mn-lt"/>
              </a:rPr>
              <a:t>女士您好，欢迎光临”</a:t>
            </a:r>
            <a:endParaRPr lang="zh-CN" altLang="en-US" dirty="0">
              <a:solidFill>
                <a:srgbClr val="000000"/>
              </a:solidFill>
              <a:cs typeface="+mn-ea"/>
              <a:sym typeface="+mn-lt"/>
            </a:endParaRP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000000"/>
                </a:solidFill>
                <a:cs typeface="+mn-ea"/>
                <a:sym typeface="+mn-lt"/>
              </a:rPr>
              <a:t>当客户下车后：立即关上车门，同时主动询问客户“我是接待员</a:t>
            </a:r>
            <a:r>
              <a:rPr lang="en-US" altLang="zh-CN" dirty="0">
                <a:solidFill>
                  <a:srgbClr val="000000"/>
                </a:solidFill>
                <a:cs typeface="+mn-ea"/>
                <a:sym typeface="+mn-lt"/>
              </a:rPr>
              <a:t>XX</a:t>
            </a:r>
            <a:r>
              <a:rPr lang="zh-CN" altLang="en-US" dirty="0">
                <a:solidFill>
                  <a:srgbClr val="000000"/>
                </a:solidFill>
                <a:cs typeface="+mn-ea"/>
                <a:sym typeface="+mn-lt"/>
              </a:rPr>
              <a:t>，请问我有什么可以帮助您？”</a:t>
            </a:r>
            <a:endParaRPr lang="en-US" altLang="zh-CN" dirty="0">
              <a:solidFill>
                <a:srgbClr val="000000"/>
              </a:solidFill>
              <a:cs typeface="+mn-ea"/>
              <a:sym typeface="+mn-lt"/>
            </a:endParaRP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000000"/>
                </a:solidFill>
                <a:cs typeface="+mn-ea"/>
                <a:sym typeface="+mn-lt"/>
              </a:rPr>
              <a:t>若没有出门迎接，当客户进门后：立即起身，（快步迎上前）问候客户“先生</a:t>
            </a:r>
            <a:r>
              <a:rPr lang="en-US" altLang="zh-CN" dirty="0">
                <a:solidFill>
                  <a:srgbClr val="000000"/>
                </a:solidFill>
                <a:cs typeface="+mn-ea"/>
                <a:sym typeface="+mn-lt"/>
              </a:rPr>
              <a:t>/</a:t>
            </a:r>
            <a:r>
              <a:rPr lang="zh-CN" altLang="en-US" dirty="0">
                <a:solidFill>
                  <a:srgbClr val="000000"/>
                </a:solidFill>
                <a:cs typeface="+mn-ea"/>
                <a:sym typeface="+mn-lt"/>
              </a:rPr>
              <a:t>女士您好，欢迎光临</a:t>
            </a:r>
            <a:endParaRPr lang="en-US" altLang="zh-CN" dirty="0">
              <a:solidFill>
                <a:srgbClr val="000000"/>
              </a:solidFill>
              <a:cs typeface="+mn-ea"/>
              <a:sym typeface="+mn-lt"/>
            </a:endParaRP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000000"/>
                </a:solidFill>
                <a:cs typeface="+mn-ea"/>
                <a:sym typeface="+mn-lt"/>
              </a:rPr>
              <a:t>当礼让客户入座后“请您稍等，我给您倒杯水”</a:t>
            </a:r>
            <a:endParaRPr lang="zh-CN" altLang="en-US" dirty="0">
              <a:solidFill>
                <a:srgbClr val="000000"/>
              </a:solidFill>
              <a:cs typeface="+mn-ea"/>
              <a:sym typeface="+mn-lt"/>
            </a:endParaRP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000000"/>
                </a:solidFill>
                <a:cs typeface="+mn-ea"/>
                <a:sym typeface="+mn-lt"/>
              </a:rPr>
              <a:t>当茶水送到客户手中后（视不同的工作环境定）</a:t>
            </a:r>
            <a:endParaRPr lang="zh-CN" altLang="en-US" dirty="0">
              <a:solidFill>
                <a:srgbClr val="000000"/>
              </a:solidFill>
              <a:cs typeface="+mn-ea"/>
              <a:sym typeface="+mn-lt"/>
            </a:endParaRP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000000"/>
                </a:solidFill>
                <a:cs typeface="+mn-ea"/>
                <a:sym typeface="+mn-lt"/>
              </a:rPr>
              <a:t>回到座位上，主动询问客户：我是接待员</a:t>
            </a:r>
            <a:r>
              <a:rPr lang="en-US" altLang="zh-CN" dirty="0">
                <a:solidFill>
                  <a:srgbClr val="000000"/>
                </a:solidFill>
                <a:cs typeface="+mn-ea"/>
                <a:sym typeface="+mn-lt"/>
              </a:rPr>
              <a:t>XX</a:t>
            </a:r>
            <a:r>
              <a:rPr lang="zh-CN" altLang="en-US" dirty="0">
                <a:solidFill>
                  <a:srgbClr val="000000"/>
                </a:solidFill>
                <a:cs typeface="+mn-ea"/>
                <a:sym typeface="+mn-lt"/>
              </a:rPr>
              <a:t>，请问有什么可以帮助您？</a:t>
            </a:r>
            <a:endParaRPr lang="zh-CN" altLang="en-US" dirty="0">
              <a:solidFill>
                <a:srgbClr val="00000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ldLvl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/>
          <p:nvPr>
            <p:custDataLst>
              <p:tags r:id="rId2"/>
            </p:custDataLst>
          </p:nvPr>
        </p:nvSpPr>
        <p:spPr bwMode="auto">
          <a:xfrm rot="16200000" flipH="1">
            <a:off x="635635" y="1755140"/>
            <a:ext cx="4285615" cy="4335145"/>
          </a:xfrm>
          <a:custGeom>
            <a:avLst/>
            <a:gdLst>
              <a:gd name="T0" fmla="*/ 129 w 915"/>
              <a:gd name="T1" fmla="*/ 757 h 870"/>
              <a:gd name="T2" fmla="*/ 22 w 915"/>
              <a:gd name="T3" fmla="*/ 428 h 870"/>
              <a:gd name="T4" fmla="*/ 82 w 915"/>
              <a:gd name="T5" fmla="*/ 245 h 870"/>
              <a:gd name="T6" fmla="*/ 361 w 915"/>
              <a:gd name="T7" fmla="*/ 42 h 870"/>
              <a:gd name="T8" fmla="*/ 554 w 915"/>
              <a:gd name="T9" fmla="*/ 42 h 870"/>
              <a:gd name="T10" fmla="*/ 834 w 915"/>
              <a:gd name="T11" fmla="*/ 245 h 870"/>
              <a:gd name="T12" fmla="*/ 893 w 915"/>
              <a:gd name="T13" fmla="*/ 428 h 870"/>
              <a:gd name="T14" fmla="*/ 787 w 915"/>
              <a:gd name="T15" fmla="*/ 757 h 870"/>
              <a:gd name="T16" fmla="*/ 630 w 915"/>
              <a:gd name="T17" fmla="*/ 870 h 870"/>
              <a:gd name="T18" fmla="*/ 285 w 915"/>
              <a:gd name="T19" fmla="*/ 870 h 870"/>
              <a:gd name="T20" fmla="*/ 129 w 915"/>
              <a:gd name="T21" fmla="*/ 757 h 8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15" h="870">
                <a:moveTo>
                  <a:pt x="129" y="757"/>
                </a:moveTo>
                <a:cubicBezTo>
                  <a:pt x="22" y="428"/>
                  <a:pt x="22" y="428"/>
                  <a:pt x="22" y="428"/>
                </a:cubicBezTo>
                <a:cubicBezTo>
                  <a:pt x="0" y="361"/>
                  <a:pt x="24" y="287"/>
                  <a:pt x="82" y="245"/>
                </a:cubicBezTo>
                <a:cubicBezTo>
                  <a:pt x="361" y="42"/>
                  <a:pt x="361" y="42"/>
                  <a:pt x="361" y="42"/>
                </a:cubicBezTo>
                <a:cubicBezTo>
                  <a:pt x="419" y="0"/>
                  <a:pt x="497" y="0"/>
                  <a:pt x="554" y="42"/>
                </a:cubicBezTo>
                <a:cubicBezTo>
                  <a:pt x="834" y="245"/>
                  <a:pt x="834" y="245"/>
                  <a:pt x="834" y="245"/>
                </a:cubicBezTo>
                <a:cubicBezTo>
                  <a:pt x="891" y="287"/>
                  <a:pt x="915" y="361"/>
                  <a:pt x="893" y="428"/>
                </a:cubicBezTo>
                <a:cubicBezTo>
                  <a:pt x="787" y="757"/>
                  <a:pt x="787" y="757"/>
                  <a:pt x="787" y="757"/>
                </a:cubicBezTo>
                <a:cubicBezTo>
                  <a:pt x="765" y="825"/>
                  <a:pt x="702" y="870"/>
                  <a:pt x="630" y="870"/>
                </a:cubicBezTo>
                <a:cubicBezTo>
                  <a:pt x="285" y="870"/>
                  <a:pt x="285" y="870"/>
                  <a:pt x="285" y="870"/>
                </a:cubicBezTo>
                <a:cubicBezTo>
                  <a:pt x="214" y="870"/>
                  <a:pt x="151" y="825"/>
                  <a:pt x="129" y="757"/>
                </a:cubicBezTo>
                <a:close/>
              </a:path>
            </a:pathLst>
          </a:cu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>
              <a:solidFill>
                <a:schemeClr val="dk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1"/>
          <p:cNvSpPr/>
          <p:nvPr>
            <p:custDataLst>
              <p:tags r:id="rId3"/>
            </p:custDataLst>
          </p:nvPr>
        </p:nvSpPr>
        <p:spPr>
          <a:xfrm flipH="1">
            <a:off x="-1576705" y="0"/>
            <a:ext cx="2329180" cy="2266315"/>
          </a:xfrm>
          <a:custGeom>
            <a:avLst/>
            <a:gdLst/>
            <a:ahLst/>
            <a:cxnLst/>
            <a:rect l="l" t="t" r="r" b="b"/>
            <a:pathLst>
              <a:path w="29028" h="32089" extrusionOk="0">
                <a:moveTo>
                  <a:pt x="14514" y="1"/>
                </a:moveTo>
                <a:cubicBezTo>
                  <a:pt x="13713" y="1"/>
                  <a:pt x="12913" y="209"/>
                  <a:pt x="12192" y="626"/>
                </a:cubicBezTo>
                <a:lnTo>
                  <a:pt x="2322" y="6329"/>
                </a:lnTo>
                <a:cubicBezTo>
                  <a:pt x="881" y="7151"/>
                  <a:pt x="0" y="8686"/>
                  <a:pt x="0" y="10341"/>
                </a:cubicBezTo>
                <a:lnTo>
                  <a:pt x="0" y="21748"/>
                </a:lnTo>
                <a:cubicBezTo>
                  <a:pt x="0" y="23403"/>
                  <a:pt x="881" y="24938"/>
                  <a:pt x="2322" y="25760"/>
                </a:cubicBezTo>
                <a:lnTo>
                  <a:pt x="12192" y="31463"/>
                </a:lnTo>
                <a:cubicBezTo>
                  <a:pt x="12913" y="31880"/>
                  <a:pt x="13713" y="32088"/>
                  <a:pt x="14514" y="32088"/>
                </a:cubicBezTo>
                <a:cubicBezTo>
                  <a:pt x="15315" y="32088"/>
                  <a:pt x="16115" y="31880"/>
                  <a:pt x="16836" y="31463"/>
                </a:cubicBezTo>
                <a:lnTo>
                  <a:pt x="26706" y="25760"/>
                </a:lnTo>
                <a:cubicBezTo>
                  <a:pt x="28147" y="24938"/>
                  <a:pt x="29028" y="23403"/>
                  <a:pt x="29028" y="21748"/>
                </a:cubicBezTo>
                <a:lnTo>
                  <a:pt x="29028" y="10341"/>
                </a:lnTo>
                <a:cubicBezTo>
                  <a:pt x="29028" y="8686"/>
                  <a:pt x="28147" y="7151"/>
                  <a:pt x="26706" y="6329"/>
                </a:cubicBezTo>
                <a:lnTo>
                  <a:pt x="16836" y="626"/>
                </a:lnTo>
                <a:cubicBezTo>
                  <a:pt x="16115" y="209"/>
                  <a:pt x="15315" y="1"/>
                  <a:pt x="14514" y="1"/>
                </a:cubicBezTo>
                <a:close/>
              </a:path>
            </a:pathLst>
          </a:custGeom>
          <a:noFill/>
          <a:ln w="12700" cap="flat" cmpd="sng" algn="ctr">
            <a:solidFill>
              <a:schemeClr val="lt1">
                <a:lumMod val="85000"/>
              </a:schemeClr>
            </a:solidFill>
            <a:prstDash val="dash"/>
            <a:miter lim="800000"/>
          </a:ln>
          <a:effectLst/>
        </p:spPr>
        <p:txBody>
          <a:bodyPr lIns="128552" tIns="129600" rIns="129600" bIns="1080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9F9F9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-297180" y="1429385"/>
            <a:ext cx="1657350" cy="1545590"/>
            <a:chOff x="9921" y="1563"/>
            <a:chExt cx="2610" cy="2434"/>
          </a:xfrm>
          <a:gradFill>
            <a:gsLst>
              <a:gs pos="0">
                <a:schemeClr val="accent1"/>
              </a:gs>
              <a:gs pos="70000">
                <a:schemeClr val="accent2"/>
              </a:gs>
            </a:gsLst>
            <a:lin ang="2700000" scaled="0"/>
          </a:gradFill>
        </p:grpSpPr>
        <p:sp>
          <p:nvSpPr>
            <p:cNvPr id="22" name="任意多边形: 形状 45"/>
            <p:cNvSpPr/>
            <p:nvPr>
              <p:custDataLst>
                <p:tags r:id="rId4"/>
              </p:custDataLst>
            </p:nvPr>
          </p:nvSpPr>
          <p:spPr>
            <a:xfrm rot="16200000" flipH="1">
              <a:off x="12500" y="3608"/>
              <a:ext cx="17" cy="17"/>
            </a:xfrm>
            <a:custGeom>
              <a:avLst/>
              <a:gdLst>
                <a:gd name="connsiteX0" fmla="*/ 8541 w 10544"/>
                <a:gd name="connsiteY0" fmla="*/ 8225 h 10544"/>
                <a:gd name="connsiteX1" fmla="*/ 8225 w 10544"/>
                <a:gd name="connsiteY1" fmla="*/ 8541 h 10544"/>
                <a:gd name="connsiteX2" fmla="*/ 7908 w 10544"/>
                <a:gd name="connsiteY2" fmla="*/ 8225 h 10544"/>
                <a:gd name="connsiteX3" fmla="*/ 8225 w 10544"/>
                <a:gd name="connsiteY3" fmla="*/ 7908 h 10544"/>
                <a:gd name="connsiteX4" fmla="*/ 8541 w 10544"/>
                <a:gd name="connsiteY4" fmla="*/ 8225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8541" y="8225"/>
                  </a:moveTo>
                  <a:cubicBezTo>
                    <a:pt x="8541" y="8399"/>
                    <a:pt x="8399" y="8541"/>
                    <a:pt x="8225" y="8541"/>
                  </a:cubicBezTo>
                  <a:cubicBezTo>
                    <a:pt x="8050" y="8541"/>
                    <a:pt x="7908" y="8399"/>
                    <a:pt x="7908" y="8225"/>
                  </a:cubicBezTo>
                  <a:cubicBezTo>
                    <a:pt x="7908" y="8050"/>
                    <a:pt x="8050" y="7908"/>
                    <a:pt x="8225" y="7908"/>
                  </a:cubicBezTo>
                  <a:cubicBezTo>
                    <a:pt x="8399" y="7908"/>
                    <a:pt x="8541" y="8050"/>
                    <a:pt x="8541" y="822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任意多边形: 形状 46"/>
            <p:cNvSpPr/>
            <p:nvPr>
              <p:custDataLst>
                <p:tags r:id="rId5"/>
              </p:custDataLst>
            </p:nvPr>
          </p:nvSpPr>
          <p:spPr>
            <a:xfrm rot="16200000" flipH="1">
              <a:off x="12503" y="3427"/>
              <a:ext cx="17" cy="17"/>
            </a:xfrm>
            <a:custGeom>
              <a:avLst/>
              <a:gdLst>
                <a:gd name="connsiteX0" fmla="*/ 10228 w 10544"/>
                <a:gd name="connsiteY0" fmla="*/ 12548 h 10544"/>
                <a:gd name="connsiteX1" fmla="*/ 12548 w 10544"/>
                <a:gd name="connsiteY1" fmla="*/ 10228 h 10544"/>
                <a:gd name="connsiteX2" fmla="*/ 10228 w 10544"/>
                <a:gd name="connsiteY2" fmla="*/ 7908 h 10544"/>
                <a:gd name="connsiteX3" fmla="*/ 7908 w 10544"/>
                <a:gd name="connsiteY3" fmla="*/ 10228 h 10544"/>
                <a:gd name="connsiteX4" fmla="*/ 10228 w 10544"/>
                <a:gd name="connsiteY4" fmla="*/ 12548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0228" y="12548"/>
                  </a:moveTo>
                  <a:cubicBezTo>
                    <a:pt x="11494" y="12548"/>
                    <a:pt x="12548" y="11494"/>
                    <a:pt x="12548" y="10228"/>
                  </a:cubicBezTo>
                  <a:cubicBezTo>
                    <a:pt x="12548" y="8963"/>
                    <a:pt x="11494" y="7908"/>
                    <a:pt x="10228" y="7908"/>
                  </a:cubicBezTo>
                  <a:cubicBezTo>
                    <a:pt x="8963" y="7908"/>
                    <a:pt x="7908" y="8963"/>
                    <a:pt x="7908" y="10228"/>
                  </a:cubicBezTo>
                  <a:cubicBezTo>
                    <a:pt x="8014" y="11494"/>
                    <a:pt x="9068" y="12548"/>
                    <a:pt x="10228" y="1254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任意多边形: 形状 47"/>
            <p:cNvSpPr/>
            <p:nvPr>
              <p:custDataLst>
                <p:tags r:id="rId6"/>
              </p:custDataLst>
            </p:nvPr>
          </p:nvSpPr>
          <p:spPr>
            <a:xfrm rot="16200000" flipH="1">
              <a:off x="12491" y="3230"/>
              <a:ext cx="33" cy="33"/>
            </a:xfrm>
            <a:custGeom>
              <a:avLst/>
              <a:gdLst>
                <a:gd name="connsiteX0" fmla="*/ 13075 w 21089"/>
                <a:gd name="connsiteY0" fmla="*/ 18242 h 21089"/>
                <a:gd name="connsiteX1" fmla="*/ 18242 w 21089"/>
                <a:gd name="connsiteY1" fmla="*/ 13075 h 21089"/>
                <a:gd name="connsiteX2" fmla="*/ 13075 w 21089"/>
                <a:gd name="connsiteY2" fmla="*/ 7908 h 21089"/>
                <a:gd name="connsiteX3" fmla="*/ 7908 w 21089"/>
                <a:gd name="connsiteY3" fmla="*/ 13075 h 21089"/>
                <a:gd name="connsiteX4" fmla="*/ 13075 w 21089"/>
                <a:gd name="connsiteY4" fmla="*/ 18242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075" y="18242"/>
                  </a:moveTo>
                  <a:cubicBezTo>
                    <a:pt x="15922" y="18242"/>
                    <a:pt x="18242" y="15922"/>
                    <a:pt x="18242" y="13075"/>
                  </a:cubicBezTo>
                  <a:cubicBezTo>
                    <a:pt x="18242" y="10228"/>
                    <a:pt x="15922" y="7908"/>
                    <a:pt x="13075" y="7908"/>
                  </a:cubicBezTo>
                  <a:cubicBezTo>
                    <a:pt x="10228" y="7908"/>
                    <a:pt x="7908" y="10228"/>
                    <a:pt x="7908" y="13075"/>
                  </a:cubicBezTo>
                  <a:cubicBezTo>
                    <a:pt x="7908" y="15922"/>
                    <a:pt x="10228" y="18242"/>
                    <a:pt x="13075" y="1824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任意多边形: 形状 48"/>
            <p:cNvSpPr/>
            <p:nvPr>
              <p:custDataLst>
                <p:tags r:id="rId7"/>
              </p:custDataLst>
            </p:nvPr>
          </p:nvSpPr>
          <p:spPr>
            <a:xfrm rot="16200000" flipH="1">
              <a:off x="12494" y="3049"/>
              <a:ext cx="33" cy="33"/>
            </a:xfrm>
            <a:custGeom>
              <a:avLst/>
              <a:gdLst>
                <a:gd name="connsiteX0" fmla="*/ 15079 w 21089"/>
                <a:gd name="connsiteY0" fmla="*/ 22249 h 21089"/>
                <a:gd name="connsiteX1" fmla="*/ 22249 w 21089"/>
                <a:gd name="connsiteY1" fmla="*/ 15079 h 21089"/>
                <a:gd name="connsiteX2" fmla="*/ 15079 w 21089"/>
                <a:gd name="connsiteY2" fmla="*/ 7908 h 21089"/>
                <a:gd name="connsiteX3" fmla="*/ 7908 w 21089"/>
                <a:gd name="connsiteY3" fmla="*/ 15079 h 21089"/>
                <a:gd name="connsiteX4" fmla="*/ 15079 w 21089"/>
                <a:gd name="connsiteY4" fmla="*/ 22249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079" y="22249"/>
                  </a:moveTo>
                  <a:cubicBezTo>
                    <a:pt x="18980" y="22249"/>
                    <a:pt x="22249" y="19086"/>
                    <a:pt x="22249" y="15079"/>
                  </a:cubicBezTo>
                  <a:cubicBezTo>
                    <a:pt x="22249" y="11177"/>
                    <a:pt x="19086" y="7908"/>
                    <a:pt x="15079" y="7908"/>
                  </a:cubicBezTo>
                  <a:cubicBezTo>
                    <a:pt x="11177" y="7908"/>
                    <a:pt x="7908" y="11072"/>
                    <a:pt x="7908" y="15079"/>
                  </a:cubicBezTo>
                  <a:cubicBezTo>
                    <a:pt x="8014" y="19086"/>
                    <a:pt x="11177" y="22249"/>
                    <a:pt x="15079" y="222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任意多边形: 形状 49"/>
            <p:cNvSpPr/>
            <p:nvPr>
              <p:custDataLst>
                <p:tags r:id="rId8"/>
              </p:custDataLst>
            </p:nvPr>
          </p:nvSpPr>
          <p:spPr>
            <a:xfrm rot="16200000" flipH="1">
              <a:off x="12480" y="2851"/>
              <a:ext cx="50" cy="50"/>
            </a:xfrm>
            <a:custGeom>
              <a:avLst/>
              <a:gdLst>
                <a:gd name="connsiteX0" fmla="*/ 24780 w 31633"/>
                <a:gd name="connsiteY0" fmla="*/ 16344 h 31633"/>
                <a:gd name="connsiteX1" fmla="*/ 16344 w 31633"/>
                <a:gd name="connsiteY1" fmla="*/ 24780 h 31633"/>
                <a:gd name="connsiteX2" fmla="*/ 7908 w 31633"/>
                <a:gd name="connsiteY2" fmla="*/ 16344 h 31633"/>
                <a:gd name="connsiteX3" fmla="*/ 16344 w 31633"/>
                <a:gd name="connsiteY3" fmla="*/ 7908 h 31633"/>
                <a:gd name="connsiteX4" fmla="*/ 24780 w 31633"/>
                <a:gd name="connsiteY4" fmla="*/ 16344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4780" y="16344"/>
                  </a:moveTo>
                  <a:cubicBezTo>
                    <a:pt x="24780" y="21003"/>
                    <a:pt x="21003" y="24780"/>
                    <a:pt x="16344" y="24780"/>
                  </a:cubicBezTo>
                  <a:cubicBezTo>
                    <a:pt x="11685" y="24780"/>
                    <a:pt x="7908" y="21003"/>
                    <a:pt x="7908" y="16344"/>
                  </a:cubicBezTo>
                  <a:cubicBezTo>
                    <a:pt x="7908" y="11685"/>
                    <a:pt x="11685" y="7908"/>
                    <a:pt x="16344" y="7908"/>
                  </a:cubicBezTo>
                  <a:cubicBezTo>
                    <a:pt x="21003" y="7908"/>
                    <a:pt x="24780" y="11685"/>
                    <a:pt x="24780" y="1634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任意多边形: 形状 50"/>
            <p:cNvSpPr/>
            <p:nvPr>
              <p:custDataLst>
                <p:tags r:id="rId9"/>
              </p:custDataLst>
            </p:nvPr>
          </p:nvSpPr>
          <p:spPr>
            <a:xfrm rot="16200000" flipH="1">
              <a:off x="12481" y="2667"/>
              <a:ext cx="50" cy="50"/>
            </a:xfrm>
            <a:custGeom>
              <a:avLst/>
              <a:gdLst>
                <a:gd name="connsiteX0" fmla="*/ 16977 w 31633"/>
                <a:gd name="connsiteY0" fmla="*/ 26045 h 31633"/>
                <a:gd name="connsiteX1" fmla="*/ 26045 w 31633"/>
                <a:gd name="connsiteY1" fmla="*/ 16977 h 31633"/>
                <a:gd name="connsiteX2" fmla="*/ 16977 w 31633"/>
                <a:gd name="connsiteY2" fmla="*/ 7908 h 31633"/>
                <a:gd name="connsiteX3" fmla="*/ 7908 w 31633"/>
                <a:gd name="connsiteY3" fmla="*/ 16977 h 31633"/>
                <a:gd name="connsiteX4" fmla="*/ 16977 w 31633"/>
                <a:gd name="connsiteY4" fmla="*/ 2604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6977" y="26045"/>
                  </a:moveTo>
                  <a:cubicBezTo>
                    <a:pt x="22038" y="26045"/>
                    <a:pt x="26045" y="21933"/>
                    <a:pt x="26045" y="16977"/>
                  </a:cubicBezTo>
                  <a:cubicBezTo>
                    <a:pt x="26045" y="11915"/>
                    <a:pt x="21933" y="7908"/>
                    <a:pt x="16977" y="7908"/>
                  </a:cubicBezTo>
                  <a:cubicBezTo>
                    <a:pt x="12021" y="7908"/>
                    <a:pt x="7908" y="12021"/>
                    <a:pt x="7908" y="16977"/>
                  </a:cubicBezTo>
                  <a:cubicBezTo>
                    <a:pt x="7908" y="22038"/>
                    <a:pt x="12021" y="26045"/>
                    <a:pt x="16977" y="2604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任意多边形: 形状 53"/>
            <p:cNvSpPr/>
            <p:nvPr>
              <p:custDataLst>
                <p:tags r:id="rId10"/>
              </p:custDataLst>
            </p:nvPr>
          </p:nvSpPr>
          <p:spPr>
            <a:xfrm rot="16200000" flipH="1">
              <a:off x="12480" y="2483"/>
              <a:ext cx="50" cy="50"/>
            </a:xfrm>
            <a:custGeom>
              <a:avLst/>
              <a:gdLst>
                <a:gd name="connsiteX0" fmla="*/ 25412 w 31633"/>
                <a:gd name="connsiteY0" fmla="*/ 16660 h 31633"/>
                <a:gd name="connsiteX1" fmla="*/ 16660 w 31633"/>
                <a:gd name="connsiteY1" fmla="*/ 25412 h 31633"/>
                <a:gd name="connsiteX2" fmla="*/ 7908 w 31633"/>
                <a:gd name="connsiteY2" fmla="*/ 16660 h 31633"/>
                <a:gd name="connsiteX3" fmla="*/ 16660 w 31633"/>
                <a:gd name="connsiteY3" fmla="*/ 7908 h 31633"/>
                <a:gd name="connsiteX4" fmla="*/ 25412 w 31633"/>
                <a:gd name="connsiteY4" fmla="*/ 16660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5412" y="16660"/>
                  </a:moveTo>
                  <a:cubicBezTo>
                    <a:pt x="25412" y="21494"/>
                    <a:pt x="21494" y="25412"/>
                    <a:pt x="16660" y="25412"/>
                  </a:cubicBezTo>
                  <a:cubicBezTo>
                    <a:pt x="11827" y="25412"/>
                    <a:pt x="7908" y="21494"/>
                    <a:pt x="7908" y="16660"/>
                  </a:cubicBezTo>
                  <a:cubicBezTo>
                    <a:pt x="7908" y="11827"/>
                    <a:pt x="11827" y="7908"/>
                    <a:pt x="16660" y="7908"/>
                  </a:cubicBezTo>
                  <a:cubicBezTo>
                    <a:pt x="21494" y="7908"/>
                    <a:pt x="25412" y="11827"/>
                    <a:pt x="25412" y="1666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任意多边形: 形状 54"/>
            <p:cNvSpPr/>
            <p:nvPr>
              <p:custDataLst>
                <p:tags r:id="rId11"/>
              </p:custDataLst>
            </p:nvPr>
          </p:nvSpPr>
          <p:spPr>
            <a:xfrm rot="16200000" flipH="1">
              <a:off x="12495" y="2313"/>
              <a:ext cx="33" cy="33"/>
            </a:xfrm>
            <a:custGeom>
              <a:avLst/>
              <a:gdLst>
                <a:gd name="connsiteX0" fmla="*/ 22882 w 21089"/>
                <a:gd name="connsiteY0" fmla="*/ 15395 h 21089"/>
                <a:gd name="connsiteX1" fmla="*/ 15395 w 21089"/>
                <a:gd name="connsiteY1" fmla="*/ 22882 h 21089"/>
                <a:gd name="connsiteX2" fmla="*/ 7908 w 21089"/>
                <a:gd name="connsiteY2" fmla="*/ 15395 h 21089"/>
                <a:gd name="connsiteX3" fmla="*/ 15395 w 21089"/>
                <a:gd name="connsiteY3" fmla="*/ 7908 h 21089"/>
                <a:gd name="connsiteX4" fmla="*/ 22882 w 21089"/>
                <a:gd name="connsiteY4" fmla="*/ 15395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22882" y="15395"/>
                  </a:moveTo>
                  <a:cubicBezTo>
                    <a:pt x="22882" y="19530"/>
                    <a:pt x="19530" y="22882"/>
                    <a:pt x="15395" y="22882"/>
                  </a:cubicBezTo>
                  <a:cubicBezTo>
                    <a:pt x="11260" y="22882"/>
                    <a:pt x="7908" y="19530"/>
                    <a:pt x="7908" y="15395"/>
                  </a:cubicBezTo>
                  <a:cubicBezTo>
                    <a:pt x="7908" y="11260"/>
                    <a:pt x="11260" y="7908"/>
                    <a:pt x="15395" y="7908"/>
                  </a:cubicBezTo>
                  <a:cubicBezTo>
                    <a:pt x="19530" y="7908"/>
                    <a:pt x="22882" y="11260"/>
                    <a:pt x="22882" y="1539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任意多边形: 形状 57"/>
            <p:cNvSpPr/>
            <p:nvPr>
              <p:custDataLst>
                <p:tags r:id="rId12"/>
              </p:custDataLst>
            </p:nvPr>
          </p:nvSpPr>
          <p:spPr>
            <a:xfrm rot="16200000" flipH="1">
              <a:off x="12491" y="2125"/>
              <a:ext cx="33" cy="33"/>
            </a:xfrm>
            <a:custGeom>
              <a:avLst/>
              <a:gdLst>
                <a:gd name="connsiteX0" fmla="*/ 13075 w 21089"/>
                <a:gd name="connsiteY0" fmla="*/ 18242 h 21089"/>
                <a:gd name="connsiteX1" fmla="*/ 18242 w 21089"/>
                <a:gd name="connsiteY1" fmla="*/ 13075 h 21089"/>
                <a:gd name="connsiteX2" fmla="*/ 13075 w 21089"/>
                <a:gd name="connsiteY2" fmla="*/ 7908 h 21089"/>
                <a:gd name="connsiteX3" fmla="*/ 7908 w 21089"/>
                <a:gd name="connsiteY3" fmla="*/ 13075 h 21089"/>
                <a:gd name="connsiteX4" fmla="*/ 13075 w 21089"/>
                <a:gd name="connsiteY4" fmla="*/ 18242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075" y="18242"/>
                  </a:moveTo>
                  <a:cubicBezTo>
                    <a:pt x="15922" y="18242"/>
                    <a:pt x="18242" y="15922"/>
                    <a:pt x="18242" y="13075"/>
                  </a:cubicBezTo>
                  <a:cubicBezTo>
                    <a:pt x="18242" y="10228"/>
                    <a:pt x="15922" y="7908"/>
                    <a:pt x="13075" y="7908"/>
                  </a:cubicBezTo>
                  <a:cubicBezTo>
                    <a:pt x="10228" y="7908"/>
                    <a:pt x="7908" y="10228"/>
                    <a:pt x="7908" y="13075"/>
                  </a:cubicBezTo>
                  <a:cubicBezTo>
                    <a:pt x="7908" y="15922"/>
                    <a:pt x="10228" y="18242"/>
                    <a:pt x="13075" y="1824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任意多边形: 形状 58"/>
            <p:cNvSpPr/>
            <p:nvPr>
              <p:custDataLst>
                <p:tags r:id="rId13"/>
              </p:custDataLst>
            </p:nvPr>
          </p:nvSpPr>
          <p:spPr>
            <a:xfrm rot="16200000" flipH="1">
              <a:off x="12487" y="1937"/>
              <a:ext cx="33" cy="33"/>
            </a:xfrm>
            <a:custGeom>
              <a:avLst/>
              <a:gdLst>
                <a:gd name="connsiteX0" fmla="*/ 10545 w 21089"/>
                <a:gd name="connsiteY0" fmla="*/ 13181 h 21089"/>
                <a:gd name="connsiteX1" fmla="*/ 13181 w 21089"/>
                <a:gd name="connsiteY1" fmla="*/ 10545 h 21089"/>
                <a:gd name="connsiteX2" fmla="*/ 10545 w 21089"/>
                <a:gd name="connsiteY2" fmla="*/ 7908 h 21089"/>
                <a:gd name="connsiteX3" fmla="*/ 7908 w 21089"/>
                <a:gd name="connsiteY3" fmla="*/ 10545 h 21089"/>
                <a:gd name="connsiteX4" fmla="*/ 10545 w 21089"/>
                <a:gd name="connsiteY4" fmla="*/ 1318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0545" y="13181"/>
                  </a:moveTo>
                  <a:cubicBezTo>
                    <a:pt x="12021" y="13181"/>
                    <a:pt x="13181" y="12021"/>
                    <a:pt x="13181" y="10545"/>
                  </a:cubicBezTo>
                  <a:cubicBezTo>
                    <a:pt x="13181" y="9068"/>
                    <a:pt x="12021" y="7908"/>
                    <a:pt x="10545" y="7908"/>
                  </a:cubicBezTo>
                  <a:cubicBezTo>
                    <a:pt x="9068" y="7908"/>
                    <a:pt x="7908" y="9068"/>
                    <a:pt x="7908" y="10545"/>
                  </a:cubicBezTo>
                  <a:cubicBezTo>
                    <a:pt x="8014" y="12021"/>
                    <a:pt x="9174" y="13181"/>
                    <a:pt x="10545" y="1318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任意多边形: 形状 59"/>
            <p:cNvSpPr/>
            <p:nvPr>
              <p:custDataLst>
                <p:tags r:id="rId14"/>
              </p:custDataLst>
            </p:nvPr>
          </p:nvSpPr>
          <p:spPr>
            <a:xfrm rot="16200000" flipH="1">
              <a:off x="12500" y="1766"/>
              <a:ext cx="17" cy="17"/>
            </a:xfrm>
            <a:custGeom>
              <a:avLst/>
              <a:gdLst>
                <a:gd name="connsiteX0" fmla="*/ 8225 w 10544"/>
                <a:gd name="connsiteY0" fmla="*/ 8541 h 10544"/>
                <a:gd name="connsiteX1" fmla="*/ 8541 w 10544"/>
                <a:gd name="connsiteY1" fmla="*/ 8225 h 10544"/>
                <a:gd name="connsiteX2" fmla="*/ 8225 w 10544"/>
                <a:gd name="connsiteY2" fmla="*/ 7908 h 10544"/>
                <a:gd name="connsiteX3" fmla="*/ 7908 w 10544"/>
                <a:gd name="connsiteY3" fmla="*/ 8225 h 10544"/>
                <a:gd name="connsiteX4" fmla="*/ 8225 w 10544"/>
                <a:gd name="connsiteY4" fmla="*/ 8541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8225" y="8541"/>
                  </a:moveTo>
                  <a:cubicBezTo>
                    <a:pt x="8436" y="8541"/>
                    <a:pt x="8541" y="8436"/>
                    <a:pt x="8541" y="8225"/>
                  </a:cubicBezTo>
                  <a:cubicBezTo>
                    <a:pt x="8541" y="8014"/>
                    <a:pt x="8436" y="7908"/>
                    <a:pt x="8225" y="7908"/>
                  </a:cubicBezTo>
                  <a:cubicBezTo>
                    <a:pt x="8014" y="7908"/>
                    <a:pt x="7908" y="8014"/>
                    <a:pt x="7908" y="8225"/>
                  </a:cubicBezTo>
                  <a:cubicBezTo>
                    <a:pt x="7908" y="8436"/>
                    <a:pt x="8014" y="8541"/>
                    <a:pt x="8225" y="854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" name="任意多边形: 形状 60"/>
            <p:cNvSpPr/>
            <p:nvPr>
              <p:custDataLst>
                <p:tags r:id="rId15"/>
              </p:custDataLst>
            </p:nvPr>
          </p:nvSpPr>
          <p:spPr>
            <a:xfrm rot="16200000" flipH="1">
              <a:off x="12317" y="3702"/>
              <a:ext cx="17" cy="17"/>
            </a:xfrm>
            <a:custGeom>
              <a:avLst/>
              <a:gdLst>
                <a:gd name="connsiteX0" fmla="*/ 10439 w 10544"/>
                <a:gd name="connsiteY0" fmla="*/ 9174 h 10544"/>
                <a:gd name="connsiteX1" fmla="*/ 9174 w 10544"/>
                <a:gd name="connsiteY1" fmla="*/ 10439 h 10544"/>
                <a:gd name="connsiteX2" fmla="*/ 7908 w 10544"/>
                <a:gd name="connsiteY2" fmla="*/ 9174 h 10544"/>
                <a:gd name="connsiteX3" fmla="*/ 9174 w 10544"/>
                <a:gd name="connsiteY3" fmla="*/ 7908 h 10544"/>
                <a:gd name="connsiteX4" fmla="*/ 10439 w 10544"/>
                <a:gd name="connsiteY4" fmla="*/ 9174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0439" y="9174"/>
                  </a:moveTo>
                  <a:cubicBezTo>
                    <a:pt x="10439" y="9873"/>
                    <a:pt x="9873" y="10439"/>
                    <a:pt x="9174" y="10439"/>
                  </a:cubicBezTo>
                  <a:cubicBezTo>
                    <a:pt x="8475" y="10439"/>
                    <a:pt x="7908" y="9873"/>
                    <a:pt x="7908" y="9174"/>
                  </a:cubicBezTo>
                  <a:cubicBezTo>
                    <a:pt x="7908" y="8475"/>
                    <a:pt x="8475" y="7908"/>
                    <a:pt x="9174" y="7908"/>
                  </a:cubicBezTo>
                  <a:cubicBezTo>
                    <a:pt x="9873" y="7908"/>
                    <a:pt x="10439" y="8475"/>
                    <a:pt x="10439" y="917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任意多边形: 形状 61"/>
            <p:cNvSpPr/>
            <p:nvPr>
              <p:custDataLst>
                <p:tags r:id="rId16"/>
              </p:custDataLst>
            </p:nvPr>
          </p:nvSpPr>
          <p:spPr>
            <a:xfrm rot="16200000" flipH="1">
              <a:off x="12306" y="3506"/>
              <a:ext cx="33" cy="33"/>
            </a:xfrm>
            <a:custGeom>
              <a:avLst/>
              <a:gdLst>
                <a:gd name="connsiteX0" fmla="*/ 17609 w 21089"/>
                <a:gd name="connsiteY0" fmla="*/ 12759 h 21089"/>
                <a:gd name="connsiteX1" fmla="*/ 12759 w 21089"/>
                <a:gd name="connsiteY1" fmla="*/ 17609 h 21089"/>
                <a:gd name="connsiteX2" fmla="*/ 7908 w 21089"/>
                <a:gd name="connsiteY2" fmla="*/ 12759 h 21089"/>
                <a:gd name="connsiteX3" fmla="*/ 12759 w 21089"/>
                <a:gd name="connsiteY3" fmla="*/ 7908 h 21089"/>
                <a:gd name="connsiteX4" fmla="*/ 17609 w 21089"/>
                <a:gd name="connsiteY4" fmla="*/ 12759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7609" y="12759"/>
                  </a:moveTo>
                  <a:cubicBezTo>
                    <a:pt x="17609" y="15438"/>
                    <a:pt x="15438" y="17609"/>
                    <a:pt x="12759" y="17609"/>
                  </a:cubicBezTo>
                  <a:cubicBezTo>
                    <a:pt x="10080" y="17609"/>
                    <a:pt x="7908" y="15438"/>
                    <a:pt x="7908" y="12759"/>
                  </a:cubicBezTo>
                  <a:cubicBezTo>
                    <a:pt x="7908" y="10080"/>
                    <a:pt x="10080" y="7908"/>
                    <a:pt x="12759" y="7908"/>
                  </a:cubicBezTo>
                  <a:cubicBezTo>
                    <a:pt x="15438" y="7908"/>
                    <a:pt x="17609" y="10080"/>
                    <a:pt x="17609" y="1275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" name="任意多边形: 形状 62"/>
            <p:cNvSpPr/>
            <p:nvPr>
              <p:custDataLst>
                <p:tags r:id="rId17"/>
              </p:custDataLst>
            </p:nvPr>
          </p:nvSpPr>
          <p:spPr>
            <a:xfrm rot="16200000" flipH="1">
              <a:off x="12295" y="3311"/>
              <a:ext cx="50" cy="50"/>
            </a:xfrm>
            <a:custGeom>
              <a:avLst/>
              <a:gdLst>
                <a:gd name="connsiteX0" fmla="*/ 24780 w 31633"/>
                <a:gd name="connsiteY0" fmla="*/ 16344 h 31633"/>
                <a:gd name="connsiteX1" fmla="*/ 16344 w 31633"/>
                <a:gd name="connsiteY1" fmla="*/ 24780 h 31633"/>
                <a:gd name="connsiteX2" fmla="*/ 7908 w 31633"/>
                <a:gd name="connsiteY2" fmla="*/ 16344 h 31633"/>
                <a:gd name="connsiteX3" fmla="*/ 16344 w 31633"/>
                <a:gd name="connsiteY3" fmla="*/ 7908 h 31633"/>
                <a:gd name="connsiteX4" fmla="*/ 24780 w 31633"/>
                <a:gd name="connsiteY4" fmla="*/ 16344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4780" y="16344"/>
                  </a:moveTo>
                  <a:cubicBezTo>
                    <a:pt x="24780" y="21003"/>
                    <a:pt x="21003" y="24780"/>
                    <a:pt x="16344" y="24780"/>
                  </a:cubicBezTo>
                  <a:cubicBezTo>
                    <a:pt x="11685" y="24780"/>
                    <a:pt x="7908" y="21003"/>
                    <a:pt x="7908" y="16344"/>
                  </a:cubicBezTo>
                  <a:cubicBezTo>
                    <a:pt x="7908" y="11685"/>
                    <a:pt x="11685" y="7908"/>
                    <a:pt x="16344" y="7908"/>
                  </a:cubicBezTo>
                  <a:cubicBezTo>
                    <a:pt x="21003" y="7908"/>
                    <a:pt x="24780" y="11685"/>
                    <a:pt x="24780" y="1634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任意多边形: 形状 63"/>
            <p:cNvSpPr/>
            <p:nvPr>
              <p:custDataLst>
                <p:tags r:id="rId18"/>
              </p:custDataLst>
            </p:nvPr>
          </p:nvSpPr>
          <p:spPr>
            <a:xfrm rot="16200000" flipH="1">
              <a:off x="12300" y="3131"/>
              <a:ext cx="50" cy="50"/>
            </a:xfrm>
            <a:custGeom>
              <a:avLst/>
              <a:gdLst>
                <a:gd name="connsiteX0" fmla="*/ 19296 w 31633"/>
                <a:gd name="connsiteY0" fmla="*/ 30685 h 31633"/>
                <a:gd name="connsiteX1" fmla="*/ 30685 w 31633"/>
                <a:gd name="connsiteY1" fmla="*/ 19296 h 31633"/>
                <a:gd name="connsiteX2" fmla="*/ 19296 w 31633"/>
                <a:gd name="connsiteY2" fmla="*/ 7908 h 31633"/>
                <a:gd name="connsiteX3" fmla="*/ 7908 w 31633"/>
                <a:gd name="connsiteY3" fmla="*/ 19296 h 31633"/>
                <a:gd name="connsiteX4" fmla="*/ 19296 w 31633"/>
                <a:gd name="connsiteY4" fmla="*/ 3068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9296" y="30685"/>
                  </a:moveTo>
                  <a:cubicBezTo>
                    <a:pt x="25518" y="30685"/>
                    <a:pt x="30685" y="25623"/>
                    <a:pt x="30685" y="19296"/>
                  </a:cubicBezTo>
                  <a:cubicBezTo>
                    <a:pt x="30685" y="12970"/>
                    <a:pt x="25623" y="7908"/>
                    <a:pt x="19296" y="7908"/>
                  </a:cubicBezTo>
                  <a:cubicBezTo>
                    <a:pt x="13075" y="7908"/>
                    <a:pt x="7908" y="12970"/>
                    <a:pt x="7908" y="19296"/>
                  </a:cubicBezTo>
                  <a:cubicBezTo>
                    <a:pt x="7908" y="25623"/>
                    <a:pt x="12970" y="30685"/>
                    <a:pt x="19296" y="3068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7" name="任意多边形: 形状 64"/>
            <p:cNvSpPr/>
            <p:nvPr>
              <p:custDataLst>
                <p:tags r:id="rId19"/>
              </p:custDataLst>
            </p:nvPr>
          </p:nvSpPr>
          <p:spPr>
            <a:xfrm rot="16200000" flipH="1">
              <a:off x="12286" y="2934"/>
              <a:ext cx="66" cy="66"/>
            </a:xfrm>
            <a:custGeom>
              <a:avLst/>
              <a:gdLst>
                <a:gd name="connsiteX0" fmla="*/ 34481 w 42178"/>
                <a:gd name="connsiteY0" fmla="*/ 21195 h 42178"/>
                <a:gd name="connsiteX1" fmla="*/ 21194 w 42178"/>
                <a:gd name="connsiteY1" fmla="*/ 34481 h 42178"/>
                <a:gd name="connsiteX2" fmla="*/ 7908 w 42178"/>
                <a:gd name="connsiteY2" fmla="*/ 21195 h 42178"/>
                <a:gd name="connsiteX3" fmla="*/ 21194 w 42178"/>
                <a:gd name="connsiteY3" fmla="*/ 7908 h 42178"/>
                <a:gd name="connsiteX4" fmla="*/ 34481 w 42178"/>
                <a:gd name="connsiteY4" fmla="*/ 21195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34481" y="21195"/>
                  </a:moveTo>
                  <a:cubicBezTo>
                    <a:pt x="34481" y="28532"/>
                    <a:pt x="28532" y="34481"/>
                    <a:pt x="21194" y="34481"/>
                  </a:cubicBezTo>
                  <a:cubicBezTo>
                    <a:pt x="13857" y="34481"/>
                    <a:pt x="7908" y="28532"/>
                    <a:pt x="7908" y="21195"/>
                  </a:cubicBezTo>
                  <a:cubicBezTo>
                    <a:pt x="7908" y="13857"/>
                    <a:pt x="13857" y="7908"/>
                    <a:pt x="21194" y="7908"/>
                  </a:cubicBezTo>
                  <a:cubicBezTo>
                    <a:pt x="28532" y="7908"/>
                    <a:pt x="34481" y="13857"/>
                    <a:pt x="34481" y="2119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8" name="任意多边形: 形状 65"/>
            <p:cNvSpPr/>
            <p:nvPr>
              <p:custDataLst>
                <p:tags r:id="rId20"/>
              </p:custDataLst>
            </p:nvPr>
          </p:nvSpPr>
          <p:spPr>
            <a:xfrm rot="16200000" flipH="1">
              <a:off x="12288" y="2751"/>
              <a:ext cx="66" cy="66"/>
            </a:xfrm>
            <a:custGeom>
              <a:avLst/>
              <a:gdLst>
                <a:gd name="connsiteX0" fmla="*/ 36379 w 42178"/>
                <a:gd name="connsiteY0" fmla="*/ 22144 h 42178"/>
                <a:gd name="connsiteX1" fmla="*/ 22144 w 42178"/>
                <a:gd name="connsiteY1" fmla="*/ 36379 h 42178"/>
                <a:gd name="connsiteX2" fmla="*/ 7908 w 42178"/>
                <a:gd name="connsiteY2" fmla="*/ 22144 h 42178"/>
                <a:gd name="connsiteX3" fmla="*/ 22144 w 42178"/>
                <a:gd name="connsiteY3" fmla="*/ 7908 h 42178"/>
                <a:gd name="connsiteX4" fmla="*/ 36379 w 42178"/>
                <a:gd name="connsiteY4" fmla="*/ 22144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36379" y="22144"/>
                  </a:moveTo>
                  <a:cubicBezTo>
                    <a:pt x="36379" y="30005"/>
                    <a:pt x="30005" y="36379"/>
                    <a:pt x="22144" y="36379"/>
                  </a:cubicBezTo>
                  <a:cubicBezTo>
                    <a:pt x="14282" y="36379"/>
                    <a:pt x="7908" y="30005"/>
                    <a:pt x="7908" y="22144"/>
                  </a:cubicBezTo>
                  <a:cubicBezTo>
                    <a:pt x="7908" y="14282"/>
                    <a:pt x="14282" y="7908"/>
                    <a:pt x="22144" y="7908"/>
                  </a:cubicBezTo>
                  <a:cubicBezTo>
                    <a:pt x="30005" y="7908"/>
                    <a:pt x="36379" y="14282"/>
                    <a:pt x="36379" y="2214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9" name="任意多边形: 形状 66"/>
            <p:cNvSpPr/>
            <p:nvPr>
              <p:custDataLst>
                <p:tags r:id="rId21"/>
              </p:custDataLst>
            </p:nvPr>
          </p:nvSpPr>
          <p:spPr>
            <a:xfrm rot="16200000" flipH="1">
              <a:off x="12288" y="2567"/>
              <a:ext cx="66" cy="66"/>
            </a:xfrm>
            <a:custGeom>
              <a:avLst/>
              <a:gdLst>
                <a:gd name="connsiteX0" fmla="*/ 36379 w 42178"/>
                <a:gd name="connsiteY0" fmla="*/ 22144 h 42178"/>
                <a:gd name="connsiteX1" fmla="*/ 22143 w 42178"/>
                <a:gd name="connsiteY1" fmla="*/ 36379 h 42178"/>
                <a:gd name="connsiteX2" fmla="*/ 7908 w 42178"/>
                <a:gd name="connsiteY2" fmla="*/ 22144 h 42178"/>
                <a:gd name="connsiteX3" fmla="*/ 22143 w 42178"/>
                <a:gd name="connsiteY3" fmla="*/ 7908 h 42178"/>
                <a:gd name="connsiteX4" fmla="*/ 36379 w 42178"/>
                <a:gd name="connsiteY4" fmla="*/ 22144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36379" y="22144"/>
                  </a:moveTo>
                  <a:cubicBezTo>
                    <a:pt x="36379" y="30005"/>
                    <a:pt x="30005" y="36379"/>
                    <a:pt x="22143" y="36379"/>
                  </a:cubicBezTo>
                  <a:cubicBezTo>
                    <a:pt x="14282" y="36379"/>
                    <a:pt x="7908" y="30005"/>
                    <a:pt x="7908" y="22144"/>
                  </a:cubicBezTo>
                  <a:cubicBezTo>
                    <a:pt x="7908" y="14282"/>
                    <a:pt x="14282" y="7908"/>
                    <a:pt x="22143" y="7908"/>
                  </a:cubicBezTo>
                  <a:cubicBezTo>
                    <a:pt x="30005" y="7908"/>
                    <a:pt x="36379" y="14282"/>
                    <a:pt x="36379" y="2214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0" name="任意多边形: 形状 67"/>
            <p:cNvSpPr/>
            <p:nvPr>
              <p:custDataLst>
                <p:tags r:id="rId22"/>
              </p:custDataLst>
            </p:nvPr>
          </p:nvSpPr>
          <p:spPr>
            <a:xfrm rot="16200000" flipH="1">
              <a:off x="12286" y="2381"/>
              <a:ext cx="66" cy="66"/>
            </a:xfrm>
            <a:custGeom>
              <a:avLst/>
              <a:gdLst>
                <a:gd name="connsiteX0" fmla="*/ 34481 w 42178"/>
                <a:gd name="connsiteY0" fmla="*/ 21195 h 42178"/>
                <a:gd name="connsiteX1" fmla="*/ 21194 w 42178"/>
                <a:gd name="connsiteY1" fmla="*/ 34481 h 42178"/>
                <a:gd name="connsiteX2" fmla="*/ 7908 w 42178"/>
                <a:gd name="connsiteY2" fmla="*/ 21195 h 42178"/>
                <a:gd name="connsiteX3" fmla="*/ 21194 w 42178"/>
                <a:gd name="connsiteY3" fmla="*/ 7908 h 42178"/>
                <a:gd name="connsiteX4" fmla="*/ 34481 w 42178"/>
                <a:gd name="connsiteY4" fmla="*/ 21195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34481" y="21195"/>
                  </a:moveTo>
                  <a:cubicBezTo>
                    <a:pt x="34481" y="28532"/>
                    <a:pt x="28532" y="34481"/>
                    <a:pt x="21194" y="34481"/>
                  </a:cubicBezTo>
                  <a:cubicBezTo>
                    <a:pt x="13857" y="34481"/>
                    <a:pt x="7908" y="28532"/>
                    <a:pt x="7908" y="21195"/>
                  </a:cubicBezTo>
                  <a:cubicBezTo>
                    <a:pt x="7908" y="13857"/>
                    <a:pt x="13857" y="7908"/>
                    <a:pt x="21194" y="7908"/>
                  </a:cubicBezTo>
                  <a:cubicBezTo>
                    <a:pt x="28532" y="7908"/>
                    <a:pt x="34481" y="13857"/>
                    <a:pt x="34481" y="2119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1" name="任意多边形: 形状 68"/>
            <p:cNvSpPr/>
            <p:nvPr>
              <p:custDataLst>
                <p:tags r:id="rId23"/>
              </p:custDataLst>
            </p:nvPr>
          </p:nvSpPr>
          <p:spPr>
            <a:xfrm rot="16200000" flipH="1">
              <a:off x="12300" y="2210"/>
              <a:ext cx="50" cy="50"/>
            </a:xfrm>
            <a:custGeom>
              <a:avLst/>
              <a:gdLst>
                <a:gd name="connsiteX0" fmla="*/ 30685 w 31633"/>
                <a:gd name="connsiteY0" fmla="*/ 19296 h 31633"/>
                <a:gd name="connsiteX1" fmla="*/ 19296 w 31633"/>
                <a:gd name="connsiteY1" fmla="*/ 30685 h 31633"/>
                <a:gd name="connsiteX2" fmla="*/ 7908 w 31633"/>
                <a:gd name="connsiteY2" fmla="*/ 19296 h 31633"/>
                <a:gd name="connsiteX3" fmla="*/ 19296 w 31633"/>
                <a:gd name="connsiteY3" fmla="*/ 7908 h 31633"/>
                <a:gd name="connsiteX4" fmla="*/ 30685 w 31633"/>
                <a:gd name="connsiteY4" fmla="*/ 19296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30685" y="19296"/>
                  </a:moveTo>
                  <a:cubicBezTo>
                    <a:pt x="30685" y="25586"/>
                    <a:pt x="25586" y="30685"/>
                    <a:pt x="19296" y="30685"/>
                  </a:cubicBezTo>
                  <a:cubicBezTo>
                    <a:pt x="13007" y="30685"/>
                    <a:pt x="7908" y="25586"/>
                    <a:pt x="7908" y="19296"/>
                  </a:cubicBezTo>
                  <a:cubicBezTo>
                    <a:pt x="7908" y="13007"/>
                    <a:pt x="13007" y="7908"/>
                    <a:pt x="19296" y="7908"/>
                  </a:cubicBezTo>
                  <a:cubicBezTo>
                    <a:pt x="25586" y="7908"/>
                    <a:pt x="30685" y="13007"/>
                    <a:pt x="30685" y="1929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2" name="任意多边形: 形状 69"/>
            <p:cNvSpPr/>
            <p:nvPr>
              <p:custDataLst>
                <p:tags r:id="rId24"/>
              </p:custDataLst>
            </p:nvPr>
          </p:nvSpPr>
          <p:spPr>
            <a:xfrm rot="16200000" flipH="1">
              <a:off x="12296" y="2022"/>
              <a:ext cx="50" cy="50"/>
            </a:xfrm>
            <a:custGeom>
              <a:avLst/>
              <a:gdLst>
                <a:gd name="connsiteX0" fmla="*/ 16660 w 31633"/>
                <a:gd name="connsiteY0" fmla="*/ 25412 h 31633"/>
                <a:gd name="connsiteX1" fmla="*/ 25412 w 31633"/>
                <a:gd name="connsiteY1" fmla="*/ 16660 h 31633"/>
                <a:gd name="connsiteX2" fmla="*/ 16660 w 31633"/>
                <a:gd name="connsiteY2" fmla="*/ 7908 h 31633"/>
                <a:gd name="connsiteX3" fmla="*/ 7908 w 31633"/>
                <a:gd name="connsiteY3" fmla="*/ 16660 h 31633"/>
                <a:gd name="connsiteX4" fmla="*/ 16660 w 31633"/>
                <a:gd name="connsiteY4" fmla="*/ 25412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6660" y="25412"/>
                  </a:moveTo>
                  <a:cubicBezTo>
                    <a:pt x="21511" y="25412"/>
                    <a:pt x="25412" y="21511"/>
                    <a:pt x="25412" y="16660"/>
                  </a:cubicBezTo>
                  <a:cubicBezTo>
                    <a:pt x="25412" y="11810"/>
                    <a:pt x="21511" y="7908"/>
                    <a:pt x="16660" y="7908"/>
                  </a:cubicBezTo>
                  <a:cubicBezTo>
                    <a:pt x="11810" y="7908"/>
                    <a:pt x="7908" y="11810"/>
                    <a:pt x="7908" y="16660"/>
                  </a:cubicBezTo>
                  <a:cubicBezTo>
                    <a:pt x="7908" y="21511"/>
                    <a:pt x="11810" y="25412"/>
                    <a:pt x="16660" y="2541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3" name="任意多边形: 形状 70"/>
            <p:cNvSpPr/>
            <p:nvPr>
              <p:custDataLst>
                <p:tags r:id="rId25"/>
              </p:custDataLst>
            </p:nvPr>
          </p:nvSpPr>
          <p:spPr>
            <a:xfrm rot="16200000" flipH="1">
              <a:off x="12307" y="1849"/>
              <a:ext cx="33" cy="33"/>
            </a:xfrm>
            <a:custGeom>
              <a:avLst/>
              <a:gdLst>
                <a:gd name="connsiteX0" fmla="*/ 13075 w 21089"/>
                <a:gd name="connsiteY0" fmla="*/ 18242 h 21089"/>
                <a:gd name="connsiteX1" fmla="*/ 18242 w 21089"/>
                <a:gd name="connsiteY1" fmla="*/ 13075 h 21089"/>
                <a:gd name="connsiteX2" fmla="*/ 13075 w 21089"/>
                <a:gd name="connsiteY2" fmla="*/ 7908 h 21089"/>
                <a:gd name="connsiteX3" fmla="*/ 7908 w 21089"/>
                <a:gd name="connsiteY3" fmla="*/ 13075 h 21089"/>
                <a:gd name="connsiteX4" fmla="*/ 13075 w 21089"/>
                <a:gd name="connsiteY4" fmla="*/ 18242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075" y="18242"/>
                  </a:moveTo>
                  <a:cubicBezTo>
                    <a:pt x="15922" y="18242"/>
                    <a:pt x="18242" y="15922"/>
                    <a:pt x="18242" y="13075"/>
                  </a:cubicBezTo>
                  <a:cubicBezTo>
                    <a:pt x="18242" y="10228"/>
                    <a:pt x="15922" y="7908"/>
                    <a:pt x="13075" y="7908"/>
                  </a:cubicBezTo>
                  <a:cubicBezTo>
                    <a:pt x="10228" y="7908"/>
                    <a:pt x="7908" y="10228"/>
                    <a:pt x="7908" y="13075"/>
                  </a:cubicBezTo>
                  <a:cubicBezTo>
                    <a:pt x="7908" y="15922"/>
                    <a:pt x="10228" y="18242"/>
                    <a:pt x="13075" y="1824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4" name="任意多边形: 形状 71"/>
            <p:cNvSpPr/>
            <p:nvPr>
              <p:custDataLst>
                <p:tags r:id="rId26"/>
              </p:custDataLst>
            </p:nvPr>
          </p:nvSpPr>
          <p:spPr>
            <a:xfrm rot="16200000" flipH="1">
              <a:off x="12318" y="1675"/>
              <a:ext cx="17" cy="17"/>
            </a:xfrm>
            <a:custGeom>
              <a:avLst/>
              <a:gdLst>
                <a:gd name="connsiteX0" fmla="*/ 11072 w 10544"/>
                <a:gd name="connsiteY0" fmla="*/ 9490 h 10544"/>
                <a:gd name="connsiteX1" fmla="*/ 9490 w 10544"/>
                <a:gd name="connsiteY1" fmla="*/ 11072 h 10544"/>
                <a:gd name="connsiteX2" fmla="*/ 7908 w 10544"/>
                <a:gd name="connsiteY2" fmla="*/ 9490 h 10544"/>
                <a:gd name="connsiteX3" fmla="*/ 9490 w 10544"/>
                <a:gd name="connsiteY3" fmla="*/ 7908 h 10544"/>
                <a:gd name="connsiteX4" fmla="*/ 11072 w 10544"/>
                <a:gd name="connsiteY4" fmla="*/ 9490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1072" y="9490"/>
                  </a:moveTo>
                  <a:cubicBezTo>
                    <a:pt x="11072" y="10364"/>
                    <a:pt x="10364" y="11072"/>
                    <a:pt x="9490" y="11072"/>
                  </a:cubicBezTo>
                  <a:cubicBezTo>
                    <a:pt x="8617" y="11072"/>
                    <a:pt x="7908" y="10364"/>
                    <a:pt x="7908" y="9490"/>
                  </a:cubicBezTo>
                  <a:cubicBezTo>
                    <a:pt x="7908" y="8617"/>
                    <a:pt x="8617" y="7908"/>
                    <a:pt x="9490" y="7908"/>
                  </a:cubicBezTo>
                  <a:cubicBezTo>
                    <a:pt x="10364" y="7908"/>
                    <a:pt x="11072" y="8617"/>
                    <a:pt x="11072" y="949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5" name="任意多边形: 形状 72"/>
            <p:cNvSpPr/>
            <p:nvPr>
              <p:custDataLst>
                <p:tags r:id="rId27"/>
              </p:custDataLst>
            </p:nvPr>
          </p:nvSpPr>
          <p:spPr>
            <a:xfrm rot="16200000" flipH="1">
              <a:off x="12135" y="3795"/>
              <a:ext cx="17" cy="17"/>
            </a:xfrm>
            <a:custGeom>
              <a:avLst/>
              <a:gdLst>
                <a:gd name="connsiteX0" fmla="*/ 10228 w 10544"/>
                <a:gd name="connsiteY0" fmla="*/ 12548 h 10544"/>
                <a:gd name="connsiteX1" fmla="*/ 12548 w 10544"/>
                <a:gd name="connsiteY1" fmla="*/ 10228 h 10544"/>
                <a:gd name="connsiteX2" fmla="*/ 10228 w 10544"/>
                <a:gd name="connsiteY2" fmla="*/ 7908 h 10544"/>
                <a:gd name="connsiteX3" fmla="*/ 7908 w 10544"/>
                <a:gd name="connsiteY3" fmla="*/ 10228 h 10544"/>
                <a:gd name="connsiteX4" fmla="*/ 10228 w 10544"/>
                <a:gd name="connsiteY4" fmla="*/ 12548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0228" y="12548"/>
                  </a:moveTo>
                  <a:cubicBezTo>
                    <a:pt x="11494" y="12548"/>
                    <a:pt x="12548" y="11494"/>
                    <a:pt x="12548" y="10228"/>
                  </a:cubicBezTo>
                  <a:cubicBezTo>
                    <a:pt x="12548" y="8963"/>
                    <a:pt x="11494" y="7908"/>
                    <a:pt x="10228" y="7908"/>
                  </a:cubicBezTo>
                  <a:cubicBezTo>
                    <a:pt x="8963" y="7908"/>
                    <a:pt x="7908" y="8963"/>
                    <a:pt x="7908" y="10228"/>
                  </a:cubicBezTo>
                  <a:cubicBezTo>
                    <a:pt x="8014" y="11494"/>
                    <a:pt x="9068" y="12548"/>
                    <a:pt x="10228" y="1254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6" name="任意多边形: 形状 73"/>
            <p:cNvSpPr/>
            <p:nvPr>
              <p:custDataLst>
                <p:tags r:id="rId28"/>
              </p:custDataLst>
            </p:nvPr>
          </p:nvSpPr>
          <p:spPr>
            <a:xfrm rot="16200000" flipH="1">
              <a:off x="12125" y="3602"/>
              <a:ext cx="33" cy="33"/>
            </a:xfrm>
            <a:custGeom>
              <a:avLst/>
              <a:gdLst>
                <a:gd name="connsiteX0" fmla="*/ 21616 w 21089"/>
                <a:gd name="connsiteY0" fmla="*/ 14762 h 21089"/>
                <a:gd name="connsiteX1" fmla="*/ 14762 w 21089"/>
                <a:gd name="connsiteY1" fmla="*/ 21616 h 21089"/>
                <a:gd name="connsiteX2" fmla="*/ 7908 w 21089"/>
                <a:gd name="connsiteY2" fmla="*/ 14762 h 21089"/>
                <a:gd name="connsiteX3" fmla="*/ 14762 w 21089"/>
                <a:gd name="connsiteY3" fmla="*/ 7908 h 21089"/>
                <a:gd name="connsiteX4" fmla="*/ 21616 w 21089"/>
                <a:gd name="connsiteY4" fmla="*/ 14762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21616" y="14762"/>
                  </a:moveTo>
                  <a:cubicBezTo>
                    <a:pt x="21616" y="18548"/>
                    <a:pt x="18548" y="21616"/>
                    <a:pt x="14762" y="21616"/>
                  </a:cubicBezTo>
                  <a:cubicBezTo>
                    <a:pt x="10977" y="21616"/>
                    <a:pt x="7908" y="18548"/>
                    <a:pt x="7908" y="14762"/>
                  </a:cubicBezTo>
                  <a:cubicBezTo>
                    <a:pt x="7908" y="10977"/>
                    <a:pt x="10977" y="7908"/>
                    <a:pt x="14762" y="7908"/>
                  </a:cubicBezTo>
                  <a:cubicBezTo>
                    <a:pt x="18548" y="7908"/>
                    <a:pt x="21616" y="10977"/>
                    <a:pt x="21616" y="1476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7" name="任意多边形: 形状 74"/>
            <p:cNvSpPr/>
            <p:nvPr>
              <p:custDataLst>
                <p:tags r:id="rId29"/>
              </p:custDataLst>
            </p:nvPr>
          </p:nvSpPr>
          <p:spPr>
            <a:xfrm rot="16200000" flipH="1">
              <a:off x="12115" y="3407"/>
              <a:ext cx="50" cy="50"/>
            </a:xfrm>
            <a:custGeom>
              <a:avLst/>
              <a:gdLst>
                <a:gd name="connsiteX0" fmla="*/ 29419 w 31633"/>
                <a:gd name="connsiteY0" fmla="*/ 18664 h 31633"/>
                <a:gd name="connsiteX1" fmla="*/ 18664 w 31633"/>
                <a:gd name="connsiteY1" fmla="*/ 29419 h 31633"/>
                <a:gd name="connsiteX2" fmla="*/ 7908 w 31633"/>
                <a:gd name="connsiteY2" fmla="*/ 18664 h 31633"/>
                <a:gd name="connsiteX3" fmla="*/ 18664 w 31633"/>
                <a:gd name="connsiteY3" fmla="*/ 7908 h 31633"/>
                <a:gd name="connsiteX4" fmla="*/ 29419 w 31633"/>
                <a:gd name="connsiteY4" fmla="*/ 18664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9419" y="18664"/>
                  </a:moveTo>
                  <a:cubicBezTo>
                    <a:pt x="29419" y="24604"/>
                    <a:pt x="24604" y="29419"/>
                    <a:pt x="18664" y="29419"/>
                  </a:cubicBezTo>
                  <a:cubicBezTo>
                    <a:pt x="12724" y="29419"/>
                    <a:pt x="7908" y="24604"/>
                    <a:pt x="7908" y="18664"/>
                  </a:cubicBezTo>
                  <a:cubicBezTo>
                    <a:pt x="7908" y="12724"/>
                    <a:pt x="12724" y="7908"/>
                    <a:pt x="18664" y="7908"/>
                  </a:cubicBezTo>
                  <a:cubicBezTo>
                    <a:pt x="24604" y="7908"/>
                    <a:pt x="29419" y="12724"/>
                    <a:pt x="29419" y="1866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8" name="任意多边形: 形状 75"/>
            <p:cNvSpPr/>
            <p:nvPr>
              <p:custDataLst>
                <p:tags r:id="rId30"/>
              </p:custDataLst>
            </p:nvPr>
          </p:nvSpPr>
          <p:spPr>
            <a:xfrm rot="16200000" flipH="1">
              <a:off x="12104" y="3212"/>
              <a:ext cx="66" cy="66"/>
            </a:xfrm>
            <a:custGeom>
              <a:avLst/>
              <a:gdLst>
                <a:gd name="connsiteX0" fmla="*/ 36379 w 42178"/>
                <a:gd name="connsiteY0" fmla="*/ 22143 h 42178"/>
                <a:gd name="connsiteX1" fmla="*/ 22144 w 42178"/>
                <a:gd name="connsiteY1" fmla="*/ 36379 h 42178"/>
                <a:gd name="connsiteX2" fmla="*/ 7908 w 42178"/>
                <a:gd name="connsiteY2" fmla="*/ 22143 h 42178"/>
                <a:gd name="connsiteX3" fmla="*/ 22144 w 42178"/>
                <a:gd name="connsiteY3" fmla="*/ 7908 h 42178"/>
                <a:gd name="connsiteX4" fmla="*/ 36379 w 42178"/>
                <a:gd name="connsiteY4" fmla="*/ 22143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36379" y="22143"/>
                  </a:moveTo>
                  <a:cubicBezTo>
                    <a:pt x="36379" y="30005"/>
                    <a:pt x="30005" y="36379"/>
                    <a:pt x="22144" y="36379"/>
                  </a:cubicBezTo>
                  <a:cubicBezTo>
                    <a:pt x="14282" y="36379"/>
                    <a:pt x="7908" y="30005"/>
                    <a:pt x="7908" y="22143"/>
                  </a:cubicBezTo>
                  <a:cubicBezTo>
                    <a:pt x="7908" y="14282"/>
                    <a:pt x="14282" y="7908"/>
                    <a:pt x="22144" y="7908"/>
                  </a:cubicBezTo>
                  <a:cubicBezTo>
                    <a:pt x="30005" y="7908"/>
                    <a:pt x="36379" y="14282"/>
                    <a:pt x="36379" y="2214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9" name="任意多边形: 形状 76"/>
            <p:cNvSpPr/>
            <p:nvPr>
              <p:custDataLst>
                <p:tags r:id="rId31"/>
              </p:custDataLst>
            </p:nvPr>
          </p:nvSpPr>
          <p:spPr>
            <a:xfrm rot="16200000" flipH="1">
              <a:off x="12108" y="3032"/>
              <a:ext cx="66" cy="66"/>
            </a:xfrm>
            <a:custGeom>
              <a:avLst/>
              <a:gdLst>
                <a:gd name="connsiteX0" fmla="*/ 25096 w 42178"/>
                <a:gd name="connsiteY0" fmla="*/ 42284 h 42178"/>
                <a:gd name="connsiteX1" fmla="*/ 42284 w 42178"/>
                <a:gd name="connsiteY1" fmla="*/ 25096 h 42178"/>
                <a:gd name="connsiteX2" fmla="*/ 25096 w 42178"/>
                <a:gd name="connsiteY2" fmla="*/ 7908 h 42178"/>
                <a:gd name="connsiteX3" fmla="*/ 7908 w 42178"/>
                <a:gd name="connsiteY3" fmla="*/ 25096 h 42178"/>
                <a:gd name="connsiteX4" fmla="*/ 25096 w 42178"/>
                <a:gd name="connsiteY4" fmla="*/ 42284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096" y="42284"/>
                  </a:moveTo>
                  <a:cubicBezTo>
                    <a:pt x="34586" y="42284"/>
                    <a:pt x="42284" y="34586"/>
                    <a:pt x="42284" y="25096"/>
                  </a:cubicBezTo>
                  <a:cubicBezTo>
                    <a:pt x="42284" y="15606"/>
                    <a:pt x="34586" y="7908"/>
                    <a:pt x="25096" y="7908"/>
                  </a:cubicBezTo>
                  <a:cubicBezTo>
                    <a:pt x="15606" y="7908"/>
                    <a:pt x="7908" y="15606"/>
                    <a:pt x="7908" y="25096"/>
                  </a:cubicBezTo>
                  <a:cubicBezTo>
                    <a:pt x="7908" y="34586"/>
                    <a:pt x="15606" y="42284"/>
                    <a:pt x="25096" y="4228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0" name="任意多边形: 形状 77"/>
            <p:cNvSpPr/>
            <p:nvPr>
              <p:custDataLst>
                <p:tags r:id="rId32"/>
              </p:custDataLst>
            </p:nvPr>
          </p:nvSpPr>
          <p:spPr>
            <a:xfrm rot="16200000" flipH="1">
              <a:off x="12095" y="2834"/>
              <a:ext cx="83" cy="83"/>
            </a:xfrm>
            <a:custGeom>
              <a:avLst/>
              <a:gdLst>
                <a:gd name="connsiteX0" fmla="*/ 46290 w 52722"/>
                <a:gd name="connsiteY0" fmla="*/ 27099 h 52722"/>
                <a:gd name="connsiteX1" fmla="*/ 27099 w 52722"/>
                <a:gd name="connsiteY1" fmla="*/ 46290 h 52722"/>
                <a:gd name="connsiteX2" fmla="*/ 7908 w 52722"/>
                <a:gd name="connsiteY2" fmla="*/ 27099 h 52722"/>
                <a:gd name="connsiteX3" fmla="*/ 27099 w 52722"/>
                <a:gd name="connsiteY3" fmla="*/ 7908 h 52722"/>
                <a:gd name="connsiteX4" fmla="*/ 46290 w 52722"/>
                <a:gd name="connsiteY4" fmla="*/ 27099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46290" y="27099"/>
                  </a:moveTo>
                  <a:cubicBezTo>
                    <a:pt x="46290" y="37698"/>
                    <a:pt x="37698" y="46290"/>
                    <a:pt x="27099" y="46290"/>
                  </a:cubicBezTo>
                  <a:cubicBezTo>
                    <a:pt x="16501" y="46290"/>
                    <a:pt x="7908" y="37698"/>
                    <a:pt x="7908" y="27099"/>
                  </a:cubicBezTo>
                  <a:cubicBezTo>
                    <a:pt x="7908" y="16501"/>
                    <a:pt x="16501" y="7908"/>
                    <a:pt x="27099" y="7908"/>
                  </a:cubicBezTo>
                  <a:cubicBezTo>
                    <a:pt x="37698" y="7908"/>
                    <a:pt x="46290" y="16501"/>
                    <a:pt x="46290" y="2709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1" name="任意多边形: 形状 78"/>
            <p:cNvSpPr/>
            <p:nvPr>
              <p:custDataLst>
                <p:tags r:id="rId33"/>
              </p:custDataLst>
            </p:nvPr>
          </p:nvSpPr>
          <p:spPr>
            <a:xfrm rot="16200000" flipH="1">
              <a:off x="12096" y="2652"/>
              <a:ext cx="83" cy="83"/>
            </a:xfrm>
            <a:custGeom>
              <a:avLst/>
              <a:gdLst>
                <a:gd name="connsiteX0" fmla="*/ 48188 w 52722"/>
                <a:gd name="connsiteY0" fmla="*/ 28048 h 52722"/>
                <a:gd name="connsiteX1" fmla="*/ 28048 w 52722"/>
                <a:gd name="connsiteY1" fmla="*/ 48188 h 52722"/>
                <a:gd name="connsiteX2" fmla="*/ 7908 w 52722"/>
                <a:gd name="connsiteY2" fmla="*/ 28048 h 52722"/>
                <a:gd name="connsiteX3" fmla="*/ 28048 w 52722"/>
                <a:gd name="connsiteY3" fmla="*/ 7908 h 52722"/>
                <a:gd name="connsiteX4" fmla="*/ 48188 w 52722"/>
                <a:gd name="connsiteY4" fmla="*/ 28048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48188" y="28048"/>
                  </a:moveTo>
                  <a:cubicBezTo>
                    <a:pt x="48188" y="39171"/>
                    <a:pt x="39172" y="48188"/>
                    <a:pt x="28048" y="48188"/>
                  </a:cubicBezTo>
                  <a:cubicBezTo>
                    <a:pt x="16925" y="48188"/>
                    <a:pt x="7908" y="39171"/>
                    <a:pt x="7908" y="28048"/>
                  </a:cubicBezTo>
                  <a:cubicBezTo>
                    <a:pt x="7908" y="16925"/>
                    <a:pt x="16925" y="7908"/>
                    <a:pt x="28048" y="7908"/>
                  </a:cubicBezTo>
                  <a:cubicBezTo>
                    <a:pt x="39171" y="7908"/>
                    <a:pt x="48188" y="16925"/>
                    <a:pt x="48188" y="2804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2" name="任意多边形: 形状 79"/>
            <p:cNvSpPr/>
            <p:nvPr>
              <p:custDataLst>
                <p:tags r:id="rId34"/>
              </p:custDataLst>
            </p:nvPr>
          </p:nvSpPr>
          <p:spPr>
            <a:xfrm rot="16200000" flipH="1">
              <a:off x="12095" y="2466"/>
              <a:ext cx="83" cy="83"/>
            </a:xfrm>
            <a:custGeom>
              <a:avLst/>
              <a:gdLst>
                <a:gd name="connsiteX0" fmla="*/ 27416 w 52722"/>
                <a:gd name="connsiteY0" fmla="*/ 46923 h 52722"/>
                <a:gd name="connsiteX1" fmla="*/ 46923 w 52722"/>
                <a:gd name="connsiteY1" fmla="*/ 27416 h 52722"/>
                <a:gd name="connsiteX2" fmla="*/ 27416 w 52722"/>
                <a:gd name="connsiteY2" fmla="*/ 7908 h 52722"/>
                <a:gd name="connsiteX3" fmla="*/ 7908 w 52722"/>
                <a:gd name="connsiteY3" fmla="*/ 27416 h 52722"/>
                <a:gd name="connsiteX4" fmla="*/ 27416 w 52722"/>
                <a:gd name="connsiteY4" fmla="*/ 46923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7416" y="46923"/>
                  </a:moveTo>
                  <a:cubicBezTo>
                    <a:pt x="38171" y="46923"/>
                    <a:pt x="46923" y="38171"/>
                    <a:pt x="46923" y="27416"/>
                  </a:cubicBezTo>
                  <a:cubicBezTo>
                    <a:pt x="46923" y="16660"/>
                    <a:pt x="38171" y="7908"/>
                    <a:pt x="27416" y="7908"/>
                  </a:cubicBezTo>
                  <a:cubicBezTo>
                    <a:pt x="16660" y="7908"/>
                    <a:pt x="7908" y="16660"/>
                    <a:pt x="7908" y="27416"/>
                  </a:cubicBezTo>
                  <a:cubicBezTo>
                    <a:pt x="7908" y="38171"/>
                    <a:pt x="16660" y="46923"/>
                    <a:pt x="27416" y="4692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3" name="任意多边形: 形状 80"/>
            <p:cNvSpPr/>
            <p:nvPr>
              <p:custDataLst>
                <p:tags r:id="rId35"/>
              </p:custDataLst>
            </p:nvPr>
          </p:nvSpPr>
          <p:spPr>
            <a:xfrm rot="16200000" flipH="1">
              <a:off x="12109" y="2296"/>
              <a:ext cx="66" cy="66"/>
            </a:xfrm>
            <a:custGeom>
              <a:avLst/>
              <a:gdLst>
                <a:gd name="connsiteX0" fmla="*/ 25412 w 42178"/>
                <a:gd name="connsiteY0" fmla="*/ 42916 h 42178"/>
                <a:gd name="connsiteX1" fmla="*/ 42916 w 42178"/>
                <a:gd name="connsiteY1" fmla="*/ 25412 h 42178"/>
                <a:gd name="connsiteX2" fmla="*/ 25412 w 42178"/>
                <a:gd name="connsiteY2" fmla="*/ 7908 h 42178"/>
                <a:gd name="connsiteX3" fmla="*/ 7908 w 42178"/>
                <a:gd name="connsiteY3" fmla="*/ 25412 h 42178"/>
                <a:gd name="connsiteX4" fmla="*/ 25412 w 42178"/>
                <a:gd name="connsiteY4" fmla="*/ 42916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412" y="42916"/>
                  </a:moveTo>
                  <a:cubicBezTo>
                    <a:pt x="35113" y="42916"/>
                    <a:pt x="42916" y="35113"/>
                    <a:pt x="42916" y="25412"/>
                  </a:cubicBezTo>
                  <a:cubicBezTo>
                    <a:pt x="42916" y="15711"/>
                    <a:pt x="35113" y="7908"/>
                    <a:pt x="25412" y="7908"/>
                  </a:cubicBezTo>
                  <a:cubicBezTo>
                    <a:pt x="15711" y="7908"/>
                    <a:pt x="7908" y="15711"/>
                    <a:pt x="7908" y="25412"/>
                  </a:cubicBezTo>
                  <a:cubicBezTo>
                    <a:pt x="7908" y="35113"/>
                    <a:pt x="15817" y="42916"/>
                    <a:pt x="25412" y="4291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4" name="任意多边形: 形状 81"/>
            <p:cNvSpPr/>
            <p:nvPr>
              <p:custDataLst>
                <p:tags r:id="rId36"/>
              </p:custDataLst>
            </p:nvPr>
          </p:nvSpPr>
          <p:spPr>
            <a:xfrm rot="16200000" flipH="1">
              <a:off x="12104" y="2107"/>
              <a:ext cx="66" cy="66"/>
            </a:xfrm>
            <a:custGeom>
              <a:avLst/>
              <a:gdLst>
                <a:gd name="connsiteX0" fmla="*/ 22460 w 42178"/>
                <a:gd name="connsiteY0" fmla="*/ 37011 h 42178"/>
                <a:gd name="connsiteX1" fmla="*/ 37011 w 42178"/>
                <a:gd name="connsiteY1" fmla="*/ 22460 h 42178"/>
                <a:gd name="connsiteX2" fmla="*/ 22460 w 42178"/>
                <a:gd name="connsiteY2" fmla="*/ 7908 h 42178"/>
                <a:gd name="connsiteX3" fmla="*/ 7908 w 42178"/>
                <a:gd name="connsiteY3" fmla="*/ 22460 h 42178"/>
                <a:gd name="connsiteX4" fmla="*/ 22460 w 42178"/>
                <a:gd name="connsiteY4" fmla="*/ 37011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2460" y="37011"/>
                  </a:moveTo>
                  <a:cubicBezTo>
                    <a:pt x="30474" y="37011"/>
                    <a:pt x="37011" y="30474"/>
                    <a:pt x="37011" y="22460"/>
                  </a:cubicBezTo>
                  <a:cubicBezTo>
                    <a:pt x="37011" y="14446"/>
                    <a:pt x="30474" y="7908"/>
                    <a:pt x="22460" y="7908"/>
                  </a:cubicBezTo>
                  <a:cubicBezTo>
                    <a:pt x="14446" y="7908"/>
                    <a:pt x="7908" y="14446"/>
                    <a:pt x="7908" y="22460"/>
                  </a:cubicBezTo>
                  <a:cubicBezTo>
                    <a:pt x="7908" y="30474"/>
                    <a:pt x="14446" y="37011"/>
                    <a:pt x="22460" y="3701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5" name="任意多边形: 形状 82"/>
            <p:cNvSpPr/>
            <p:nvPr>
              <p:custDataLst>
                <p:tags r:id="rId37"/>
              </p:custDataLst>
            </p:nvPr>
          </p:nvSpPr>
          <p:spPr>
            <a:xfrm rot="16200000" flipH="1">
              <a:off x="12115" y="1934"/>
              <a:ext cx="50" cy="50"/>
            </a:xfrm>
            <a:custGeom>
              <a:avLst/>
              <a:gdLst>
                <a:gd name="connsiteX0" fmla="*/ 18980 w 31633"/>
                <a:gd name="connsiteY0" fmla="*/ 30052 h 31633"/>
                <a:gd name="connsiteX1" fmla="*/ 30052 w 31633"/>
                <a:gd name="connsiteY1" fmla="*/ 18980 h 31633"/>
                <a:gd name="connsiteX2" fmla="*/ 18980 w 31633"/>
                <a:gd name="connsiteY2" fmla="*/ 7908 h 31633"/>
                <a:gd name="connsiteX3" fmla="*/ 7908 w 31633"/>
                <a:gd name="connsiteY3" fmla="*/ 18980 h 31633"/>
                <a:gd name="connsiteX4" fmla="*/ 18980 w 31633"/>
                <a:gd name="connsiteY4" fmla="*/ 30052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8980" y="30052"/>
                  </a:moveTo>
                  <a:cubicBezTo>
                    <a:pt x="25096" y="30052"/>
                    <a:pt x="30052" y="25096"/>
                    <a:pt x="30052" y="18980"/>
                  </a:cubicBezTo>
                  <a:cubicBezTo>
                    <a:pt x="30052" y="12864"/>
                    <a:pt x="25096" y="7908"/>
                    <a:pt x="18980" y="7908"/>
                  </a:cubicBezTo>
                  <a:cubicBezTo>
                    <a:pt x="12864" y="7908"/>
                    <a:pt x="7908" y="12864"/>
                    <a:pt x="7908" y="18980"/>
                  </a:cubicBezTo>
                  <a:cubicBezTo>
                    <a:pt x="8014" y="25096"/>
                    <a:pt x="12970" y="30052"/>
                    <a:pt x="18980" y="3005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6" name="任意多边形: 形状 83"/>
            <p:cNvSpPr/>
            <p:nvPr>
              <p:custDataLst>
                <p:tags r:id="rId38"/>
              </p:custDataLst>
            </p:nvPr>
          </p:nvSpPr>
          <p:spPr>
            <a:xfrm rot="16200000" flipH="1">
              <a:off x="12126" y="1760"/>
              <a:ext cx="33" cy="33"/>
            </a:xfrm>
            <a:custGeom>
              <a:avLst/>
              <a:gdLst>
                <a:gd name="connsiteX0" fmla="*/ 15079 w 21089"/>
                <a:gd name="connsiteY0" fmla="*/ 22249 h 21089"/>
                <a:gd name="connsiteX1" fmla="*/ 22249 w 21089"/>
                <a:gd name="connsiteY1" fmla="*/ 15079 h 21089"/>
                <a:gd name="connsiteX2" fmla="*/ 15079 w 21089"/>
                <a:gd name="connsiteY2" fmla="*/ 7908 h 21089"/>
                <a:gd name="connsiteX3" fmla="*/ 7908 w 21089"/>
                <a:gd name="connsiteY3" fmla="*/ 15079 h 21089"/>
                <a:gd name="connsiteX4" fmla="*/ 15079 w 21089"/>
                <a:gd name="connsiteY4" fmla="*/ 22249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079" y="22249"/>
                  </a:moveTo>
                  <a:cubicBezTo>
                    <a:pt x="18980" y="22249"/>
                    <a:pt x="22249" y="19086"/>
                    <a:pt x="22249" y="15079"/>
                  </a:cubicBezTo>
                  <a:cubicBezTo>
                    <a:pt x="22249" y="11177"/>
                    <a:pt x="19086" y="7908"/>
                    <a:pt x="15079" y="7908"/>
                  </a:cubicBezTo>
                  <a:cubicBezTo>
                    <a:pt x="11072" y="7908"/>
                    <a:pt x="7908" y="11072"/>
                    <a:pt x="7908" y="15079"/>
                  </a:cubicBezTo>
                  <a:cubicBezTo>
                    <a:pt x="7908" y="19086"/>
                    <a:pt x="11177" y="22249"/>
                    <a:pt x="15079" y="222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7" name="任意多边形: 形状 84"/>
            <p:cNvSpPr/>
            <p:nvPr>
              <p:custDataLst>
                <p:tags r:id="rId39"/>
              </p:custDataLst>
            </p:nvPr>
          </p:nvSpPr>
          <p:spPr>
            <a:xfrm rot="16200000" flipH="1">
              <a:off x="12119" y="1569"/>
              <a:ext cx="33" cy="33"/>
            </a:xfrm>
            <a:custGeom>
              <a:avLst/>
              <a:gdLst>
                <a:gd name="connsiteX0" fmla="*/ 13813 w 21089"/>
                <a:gd name="connsiteY0" fmla="*/ 10861 h 21089"/>
                <a:gd name="connsiteX1" fmla="*/ 10861 w 21089"/>
                <a:gd name="connsiteY1" fmla="*/ 13813 h 21089"/>
                <a:gd name="connsiteX2" fmla="*/ 7908 w 21089"/>
                <a:gd name="connsiteY2" fmla="*/ 10861 h 21089"/>
                <a:gd name="connsiteX3" fmla="*/ 10861 w 21089"/>
                <a:gd name="connsiteY3" fmla="*/ 7908 h 21089"/>
                <a:gd name="connsiteX4" fmla="*/ 13813 w 21089"/>
                <a:gd name="connsiteY4" fmla="*/ 1086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813" y="10861"/>
                  </a:moveTo>
                  <a:cubicBezTo>
                    <a:pt x="13813" y="12491"/>
                    <a:pt x="12491" y="13813"/>
                    <a:pt x="10861" y="13813"/>
                  </a:cubicBezTo>
                  <a:cubicBezTo>
                    <a:pt x="9230" y="13813"/>
                    <a:pt x="7908" y="12491"/>
                    <a:pt x="7908" y="10861"/>
                  </a:cubicBezTo>
                  <a:cubicBezTo>
                    <a:pt x="7908" y="9230"/>
                    <a:pt x="9230" y="7908"/>
                    <a:pt x="10861" y="7908"/>
                  </a:cubicBezTo>
                  <a:cubicBezTo>
                    <a:pt x="12491" y="7908"/>
                    <a:pt x="13813" y="9230"/>
                    <a:pt x="13813" y="1086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8" name="任意多边形: 形状 85"/>
            <p:cNvSpPr/>
            <p:nvPr>
              <p:custDataLst>
                <p:tags r:id="rId40"/>
              </p:custDataLst>
            </p:nvPr>
          </p:nvSpPr>
          <p:spPr>
            <a:xfrm rot="16200000" flipH="1">
              <a:off x="11934" y="3871"/>
              <a:ext cx="33" cy="33"/>
            </a:xfrm>
            <a:custGeom>
              <a:avLst/>
              <a:gdLst>
                <a:gd name="connsiteX0" fmla="*/ 10545 w 21089"/>
                <a:gd name="connsiteY0" fmla="*/ 13181 h 21089"/>
                <a:gd name="connsiteX1" fmla="*/ 13181 w 21089"/>
                <a:gd name="connsiteY1" fmla="*/ 10545 h 21089"/>
                <a:gd name="connsiteX2" fmla="*/ 10545 w 21089"/>
                <a:gd name="connsiteY2" fmla="*/ 7908 h 21089"/>
                <a:gd name="connsiteX3" fmla="*/ 7908 w 21089"/>
                <a:gd name="connsiteY3" fmla="*/ 10545 h 21089"/>
                <a:gd name="connsiteX4" fmla="*/ 10545 w 21089"/>
                <a:gd name="connsiteY4" fmla="*/ 1318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0545" y="13181"/>
                  </a:moveTo>
                  <a:cubicBezTo>
                    <a:pt x="12021" y="13181"/>
                    <a:pt x="13181" y="12021"/>
                    <a:pt x="13181" y="10545"/>
                  </a:cubicBezTo>
                  <a:cubicBezTo>
                    <a:pt x="13181" y="9068"/>
                    <a:pt x="12021" y="7908"/>
                    <a:pt x="10545" y="7908"/>
                  </a:cubicBezTo>
                  <a:cubicBezTo>
                    <a:pt x="9068" y="7908"/>
                    <a:pt x="7908" y="9068"/>
                    <a:pt x="7908" y="10545"/>
                  </a:cubicBezTo>
                  <a:cubicBezTo>
                    <a:pt x="7908" y="12021"/>
                    <a:pt x="9068" y="13181"/>
                    <a:pt x="10545" y="1318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9" name="任意多边形: 形状 86"/>
            <p:cNvSpPr/>
            <p:nvPr>
              <p:custDataLst>
                <p:tags r:id="rId41"/>
              </p:custDataLst>
            </p:nvPr>
          </p:nvSpPr>
          <p:spPr>
            <a:xfrm rot="16200000" flipH="1">
              <a:off x="11942" y="3695"/>
              <a:ext cx="33" cy="33"/>
            </a:xfrm>
            <a:custGeom>
              <a:avLst/>
              <a:gdLst>
                <a:gd name="connsiteX0" fmla="*/ 15395 w 21089"/>
                <a:gd name="connsiteY0" fmla="*/ 22882 h 21089"/>
                <a:gd name="connsiteX1" fmla="*/ 22882 w 21089"/>
                <a:gd name="connsiteY1" fmla="*/ 15395 h 21089"/>
                <a:gd name="connsiteX2" fmla="*/ 15395 w 21089"/>
                <a:gd name="connsiteY2" fmla="*/ 7908 h 21089"/>
                <a:gd name="connsiteX3" fmla="*/ 7908 w 21089"/>
                <a:gd name="connsiteY3" fmla="*/ 15395 h 21089"/>
                <a:gd name="connsiteX4" fmla="*/ 15395 w 21089"/>
                <a:gd name="connsiteY4" fmla="*/ 22882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395" y="22882"/>
                  </a:moveTo>
                  <a:cubicBezTo>
                    <a:pt x="19507" y="22882"/>
                    <a:pt x="22882" y="19507"/>
                    <a:pt x="22882" y="15395"/>
                  </a:cubicBezTo>
                  <a:cubicBezTo>
                    <a:pt x="22882" y="11283"/>
                    <a:pt x="19507" y="7908"/>
                    <a:pt x="15395" y="7908"/>
                  </a:cubicBezTo>
                  <a:cubicBezTo>
                    <a:pt x="11283" y="7908"/>
                    <a:pt x="7908" y="11283"/>
                    <a:pt x="7908" y="15395"/>
                  </a:cubicBezTo>
                  <a:cubicBezTo>
                    <a:pt x="7908" y="19507"/>
                    <a:pt x="11283" y="22882"/>
                    <a:pt x="15395" y="2288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0" name="任意多边形: 形状 87"/>
            <p:cNvSpPr/>
            <p:nvPr>
              <p:custDataLst>
                <p:tags r:id="rId42"/>
              </p:custDataLst>
            </p:nvPr>
          </p:nvSpPr>
          <p:spPr>
            <a:xfrm rot="16200000" flipH="1">
              <a:off x="11933" y="3501"/>
              <a:ext cx="50" cy="50"/>
            </a:xfrm>
            <a:custGeom>
              <a:avLst/>
              <a:gdLst>
                <a:gd name="connsiteX0" fmla="*/ 20246 w 31633"/>
                <a:gd name="connsiteY0" fmla="*/ 32583 h 31633"/>
                <a:gd name="connsiteX1" fmla="*/ 32583 w 31633"/>
                <a:gd name="connsiteY1" fmla="*/ 20246 h 31633"/>
                <a:gd name="connsiteX2" fmla="*/ 20246 w 31633"/>
                <a:gd name="connsiteY2" fmla="*/ 7908 h 31633"/>
                <a:gd name="connsiteX3" fmla="*/ 7908 w 31633"/>
                <a:gd name="connsiteY3" fmla="*/ 20246 h 31633"/>
                <a:gd name="connsiteX4" fmla="*/ 20246 w 31633"/>
                <a:gd name="connsiteY4" fmla="*/ 32583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0246" y="32583"/>
                  </a:moveTo>
                  <a:cubicBezTo>
                    <a:pt x="27099" y="32583"/>
                    <a:pt x="32583" y="27099"/>
                    <a:pt x="32583" y="20246"/>
                  </a:cubicBezTo>
                  <a:cubicBezTo>
                    <a:pt x="32583" y="13392"/>
                    <a:pt x="27099" y="7908"/>
                    <a:pt x="20246" y="7908"/>
                  </a:cubicBezTo>
                  <a:cubicBezTo>
                    <a:pt x="13392" y="7908"/>
                    <a:pt x="7908" y="13392"/>
                    <a:pt x="7908" y="20246"/>
                  </a:cubicBezTo>
                  <a:cubicBezTo>
                    <a:pt x="7908" y="26994"/>
                    <a:pt x="13392" y="32583"/>
                    <a:pt x="20246" y="3258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1" name="任意多边形: 形状 88"/>
            <p:cNvSpPr/>
            <p:nvPr>
              <p:custDataLst>
                <p:tags r:id="rId43"/>
              </p:custDataLst>
            </p:nvPr>
          </p:nvSpPr>
          <p:spPr>
            <a:xfrm rot="16200000" flipH="1">
              <a:off x="11923" y="3307"/>
              <a:ext cx="66" cy="66"/>
            </a:xfrm>
            <a:custGeom>
              <a:avLst/>
              <a:gdLst>
                <a:gd name="connsiteX0" fmla="*/ 24463 w 42178"/>
                <a:gd name="connsiteY0" fmla="*/ 41018 h 42178"/>
                <a:gd name="connsiteX1" fmla="*/ 41018 w 42178"/>
                <a:gd name="connsiteY1" fmla="*/ 24463 h 42178"/>
                <a:gd name="connsiteX2" fmla="*/ 24463 w 42178"/>
                <a:gd name="connsiteY2" fmla="*/ 7908 h 42178"/>
                <a:gd name="connsiteX3" fmla="*/ 7908 w 42178"/>
                <a:gd name="connsiteY3" fmla="*/ 24463 h 42178"/>
                <a:gd name="connsiteX4" fmla="*/ 24463 w 42178"/>
                <a:gd name="connsiteY4" fmla="*/ 41018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4463" y="41018"/>
                  </a:moveTo>
                  <a:cubicBezTo>
                    <a:pt x="33637" y="41018"/>
                    <a:pt x="41018" y="33637"/>
                    <a:pt x="41018" y="24463"/>
                  </a:cubicBezTo>
                  <a:cubicBezTo>
                    <a:pt x="41018" y="15290"/>
                    <a:pt x="33637" y="7908"/>
                    <a:pt x="24463" y="7908"/>
                  </a:cubicBezTo>
                  <a:cubicBezTo>
                    <a:pt x="15290" y="7908"/>
                    <a:pt x="7908" y="15290"/>
                    <a:pt x="7908" y="24463"/>
                  </a:cubicBezTo>
                  <a:cubicBezTo>
                    <a:pt x="7908" y="33637"/>
                    <a:pt x="15395" y="41018"/>
                    <a:pt x="24463" y="4101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2" name="任意多边形: 形状 89"/>
            <p:cNvSpPr/>
            <p:nvPr>
              <p:custDataLst>
                <p:tags r:id="rId44"/>
              </p:custDataLst>
            </p:nvPr>
          </p:nvSpPr>
          <p:spPr>
            <a:xfrm rot="16200000" flipH="1">
              <a:off x="11913" y="3113"/>
              <a:ext cx="83" cy="83"/>
            </a:xfrm>
            <a:custGeom>
              <a:avLst/>
              <a:gdLst>
                <a:gd name="connsiteX0" fmla="*/ 28365 w 52722"/>
                <a:gd name="connsiteY0" fmla="*/ 48821 h 52722"/>
                <a:gd name="connsiteX1" fmla="*/ 48821 w 52722"/>
                <a:gd name="connsiteY1" fmla="*/ 28365 h 52722"/>
                <a:gd name="connsiteX2" fmla="*/ 28365 w 52722"/>
                <a:gd name="connsiteY2" fmla="*/ 7908 h 52722"/>
                <a:gd name="connsiteX3" fmla="*/ 7908 w 52722"/>
                <a:gd name="connsiteY3" fmla="*/ 28365 h 52722"/>
                <a:gd name="connsiteX4" fmla="*/ 28365 w 52722"/>
                <a:gd name="connsiteY4" fmla="*/ 48821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8365" y="48821"/>
                  </a:moveTo>
                  <a:cubicBezTo>
                    <a:pt x="39647" y="48821"/>
                    <a:pt x="48821" y="39647"/>
                    <a:pt x="48821" y="28365"/>
                  </a:cubicBezTo>
                  <a:cubicBezTo>
                    <a:pt x="48821" y="17082"/>
                    <a:pt x="39647" y="7908"/>
                    <a:pt x="28365" y="7908"/>
                  </a:cubicBezTo>
                  <a:cubicBezTo>
                    <a:pt x="17082" y="7908"/>
                    <a:pt x="7908" y="17082"/>
                    <a:pt x="7908" y="28365"/>
                  </a:cubicBezTo>
                  <a:cubicBezTo>
                    <a:pt x="7908" y="39647"/>
                    <a:pt x="17082" y="48821"/>
                    <a:pt x="28365" y="4882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3" name="任意多边形: 形状 90"/>
            <p:cNvSpPr/>
            <p:nvPr>
              <p:custDataLst>
                <p:tags r:id="rId45"/>
              </p:custDataLst>
            </p:nvPr>
          </p:nvSpPr>
          <p:spPr>
            <a:xfrm rot="16200000" flipH="1">
              <a:off x="11917" y="2933"/>
              <a:ext cx="83" cy="83"/>
            </a:xfrm>
            <a:custGeom>
              <a:avLst/>
              <a:gdLst>
                <a:gd name="connsiteX0" fmla="*/ 31317 w 52722"/>
                <a:gd name="connsiteY0" fmla="*/ 54726 h 52722"/>
                <a:gd name="connsiteX1" fmla="*/ 54726 w 52722"/>
                <a:gd name="connsiteY1" fmla="*/ 31317 h 52722"/>
                <a:gd name="connsiteX2" fmla="*/ 31317 w 52722"/>
                <a:gd name="connsiteY2" fmla="*/ 7908 h 52722"/>
                <a:gd name="connsiteX3" fmla="*/ 7908 w 52722"/>
                <a:gd name="connsiteY3" fmla="*/ 31317 h 52722"/>
                <a:gd name="connsiteX4" fmla="*/ 31317 w 52722"/>
                <a:gd name="connsiteY4" fmla="*/ 54726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31317" y="54726"/>
                  </a:moveTo>
                  <a:cubicBezTo>
                    <a:pt x="44182" y="54726"/>
                    <a:pt x="54726" y="44287"/>
                    <a:pt x="54726" y="31317"/>
                  </a:cubicBezTo>
                  <a:cubicBezTo>
                    <a:pt x="54726" y="18347"/>
                    <a:pt x="44287" y="7908"/>
                    <a:pt x="31317" y="7908"/>
                  </a:cubicBezTo>
                  <a:cubicBezTo>
                    <a:pt x="18453" y="7908"/>
                    <a:pt x="7908" y="18347"/>
                    <a:pt x="7908" y="31317"/>
                  </a:cubicBezTo>
                  <a:cubicBezTo>
                    <a:pt x="7908" y="44287"/>
                    <a:pt x="18453" y="54726"/>
                    <a:pt x="31317" y="5472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4" name="任意多边形: 形状 91"/>
            <p:cNvSpPr/>
            <p:nvPr>
              <p:custDataLst>
                <p:tags r:id="rId46"/>
              </p:custDataLst>
            </p:nvPr>
          </p:nvSpPr>
          <p:spPr>
            <a:xfrm rot="16200000" flipH="1">
              <a:off x="11904" y="2735"/>
              <a:ext cx="100" cy="100"/>
            </a:xfrm>
            <a:custGeom>
              <a:avLst/>
              <a:gdLst>
                <a:gd name="connsiteX0" fmla="*/ 33215 w 63267"/>
                <a:gd name="connsiteY0" fmla="*/ 58522 h 63267"/>
                <a:gd name="connsiteX1" fmla="*/ 58522 w 63267"/>
                <a:gd name="connsiteY1" fmla="*/ 33215 h 63267"/>
                <a:gd name="connsiteX2" fmla="*/ 33215 w 63267"/>
                <a:gd name="connsiteY2" fmla="*/ 7908 h 63267"/>
                <a:gd name="connsiteX3" fmla="*/ 7908 w 63267"/>
                <a:gd name="connsiteY3" fmla="*/ 33215 h 63267"/>
                <a:gd name="connsiteX4" fmla="*/ 33215 w 63267"/>
                <a:gd name="connsiteY4" fmla="*/ 58522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3215" y="58522"/>
                  </a:moveTo>
                  <a:cubicBezTo>
                    <a:pt x="47239" y="58522"/>
                    <a:pt x="58522" y="47239"/>
                    <a:pt x="58522" y="33215"/>
                  </a:cubicBezTo>
                  <a:cubicBezTo>
                    <a:pt x="58522" y="19191"/>
                    <a:pt x="47239" y="7908"/>
                    <a:pt x="33215" y="7908"/>
                  </a:cubicBezTo>
                  <a:cubicBezTo>
                    <a:pt x="19191" y="7908"/>
                    <a:pt x="7908" y="19191"/>
                    <a:pt x="7908" y="33215"/>
                  </a:cubicBezTo>
                  <a:cubicBezTo>
                    <a:pt x="7908" y="47134"/>
                    <a:pt x="19191" y="58522"/>
                    <a:pt x="33215" y="5852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5" name="任意多边形: 形状 92"/>
            <p:cNvSpPr/>
            <p:nvPr>
              <p:custDataLst>
                <p:tags r:id="rId47"/>
              </p:custDataLst>
            </p:nvPr>
          </p:nvSpPr>
          <p:spPr>
            <a:xfrm rot="16200000" flipH="1">
              <a:off x="11904" y="2551"/>
              <a:ext cx="100" cy="100"/>
            </a:xfrm>
            <a:custGeom>
              <a:avLst/>
              <a:gdLst>
                <a:gd name="connsiteX0" fmla="*/ 33215 w 63267"/>
                <a:gd name="connsiteY0" fmla="*/ 58522 h 63267"/>
                <a:gd name="connsiteX1" fmla="*/ 58522 w 63267"/>
                <a:gd name="connsiteY1" fmla="*/ 33215 h 63267"/>
                <a:gd name="connsiteX2" fmla="*/ 33215 w 63267"/>
                <a:gd name="connsiteY2" fmla="*/ 7908 h 63267"/>
                <a:gd name="connsiteX3" fmla="*/ 7908 w 63267"/>
                <a:gd name="connsiteY3" fmla="*/ 33215 h 63267"/>
                <a:gd name="connsiteX4" fmla="*/ 33215 w 63267"/>
                <a:gd name="connsiteY4" fmla="*/ 58522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3215" y="58522"/>
                  </a:moveTo>
                  <a:cubicBezTo>
                    <a:pt x="47240" y="58522"/>
                    <a:pt x="58522" y="47239"/>
                    <a:pt x="58522" y="33215"/>
                  </a:cubicBezTo>
                  <a:cubicBezTo>
                    <a:pt x="58522" y="19191"/>
                    <a:pt x="47240" y="7908"/>
                    <a:pt x="33215" y="7908"/>
                  </a:cubicBezTo>
                  <a:cubicBezTo>
                    <a:pt x="19191" y="7908"/>
                    <a:pt x="7908" y="19191"/>
                    <a:pt x="7908" y="33215"/>
                  </a:cubicBezTo>
                  <a:cubicBezTo>
                    <a:pt x="7908" y="47134"/>
                    <a:pt x="19297" y="58522"/>
                    <a:pt x="33215" y="5852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6" name="任意多边形: 形状 93"/>
            <p:cNvSpPr/>
            <p:nvPr>
              <p:custDataLst>
                <p:tags r:id="rId48"/>
              </p:custDataLst>
            </p:nvPr>
          </p:nvSpPr>
          <p:spPr>
            <a:xfrm rot="16200000" flipH="1">
              <a:off x="11901" y="2364"/>
              <a:ext cx="100" cy="100"/>
            </a:xfrm>
            <a:custGeom>
              <a:avLst/>
              <a:gdLst>
                <a:gd name="connsiteX0" fmla="*/ 31634 w 63267"/>
                <a:gd name="connsiteY0" fmla="*/ 55359 h 63267"/>
                <a:gd name="connsiteX1" fmla="*/ 55359 w 63267"/>
                <a:gd name="connsiteY1" fmla="*/ 31634 h 63267"/>
                <a:gd name="connsiteX2" fmla="*/ 31634 w 63267"/>
                <a:gd name="connsiteY2" fmla="*/ 7908 h 63267"/>
                <a:gd name="connsiteX3" fmla="*/ 7908 w 63267"/>
                <a:gd name="connsiteY3" fmla="*/ 31634 h 63267"/>
                <a:gd name="connsiteX4" fmla="*/ 31634 w 63267"/>
                <a:gd name="connsiteY4" fmla="*/ 55359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1634" y="55359"/>
                  </a:moveTo>
                  <a:cubicBezTo>
                    <a:pt x="44709" y="55359"/>
                    <a:pt x="55359" y="44709"/>
                    <a:pt x="55359" y="31634"/>
                  </a:cubicBezTo>
                  <a:cubicBezTo>
                    <a:pt x="55359" y="18558"/>
                    <a:pt x="44709" y="7908"/>
                    <a:pt x="31634" y="7908"/>
                  </a:cubicBezTo>
                  <a:cubicBezTo>
                    <a:pt x="18558" y="7908"/>
                    <a:pt x="7908" y="18558"/>
                    <a:pt x="7908" y="31634"/>
                  </a:cubicBezTo>
                  <a:cubicBezTo>
                    <a:pt x="7908" y="44814"/>
                    <a:pt x="18558" y="55359"/>
                    <a:pt x="31634" y="5535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7" name="任意多边形: 形状 94"/>
            <p:cNvSpPr/>
            <p:nvPr>
              <p:custDataLst>
                <p:tags r:id="rId49"/>
              </p:custDataLst>
            </p:nvPr>
          </p:nvSpPr>
          <p:spPr>
            <a:xfrm rot="16200000" flipH="1">
              <a:off x="11913" y="2192"/>
              <a:ext cx="83" cy="83"/>
            </a:xfrm>
            <a:custGeom>
              <a:avLst/>
              <a:gdLst>
                <a:gd name="connsiteX0" fmla="*/ 28681 w 52722"/>
                <a:gd name="connsiteY0" fmla="*/ 49454 h 52722"/>
                <a:gd name="connsiteX1" fmla="*/ 49454 w 52722"/>
                <a:gd name="connsiteY1" fmla="*/ 28681 h 52722"/>
                <a:gd name="connsiteX2" fmla="*/ 28681 w 52722"/>
                <a:gd name="connsiteY2" fmla="*/ 7908 h 52722"/>
                <a:gd name="connsiteX3" fmla="*/ 7908 w 52722"/>
                <a:gd name="connsiteY3" fmla="*/ 28681 h 52722"/>
                <a:gd name="connsiteX4" fmla="*/ 28681 w 52722"/>
                <a:gd name="connsiteY4" fmla="*/ 49454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8681" y="49454"/>
                  </a:moveTo>
                  <a:cubicBezTo>
                    <a:pt x="40175" y="49454"/>
                    <a:pt x="49454" y="40175"/>
                    <a:pt x="49454" y="28681"/>
                  </a:cubicBezTo>
                  <a:cubicBezTo>
                    <a:pt x="49454" y="17188"/>
                    <a:pt x="40175" y="7908"/>
                    <a:pt x="28681" y="7908"/>
                  </a:cubicBezTo>
                  <a:cubicBezTo>
                    <a:pt x="17188" y="7908"/>
                    <a:pt x="7908" y="17188"/>
                    <a:pt x="7908" y="28681"/>
                  </a:cubicBezTo>
                  <a:cubicBezTo>
                    <a:pt x="7908" y="40175"/>
                    <a:pt x="17293" y="49454"/>
                    <a:pt x="28681" y="4945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8" name="任意多边形: 形状 95"/>
            <p:cNvSpPr/>
            <p:nvPr>
              <p:custDataLst>
                <p:tags r:id="rId50"/>
              </p:custDataLst>
            </p:nvPr>
          </p:nvSpPr>
          <p:spPr>
            <a:xfrm rot="16200000" flipH="1">
              <a:off x="11923" y="2018"/>
              <a:ext cx="66" cy="66"/>
            </a:xfrm>
            <a:custGeom>
              <a:avLst/>
              <a:gdLst>
                <a:gd name="connsiteX0" fmla="*/ 24780 w 42178"/>
                <a:gd name="connsiteY0" fmla="*/ 41651 h 42178"/>
                <a:gd name="connsiteX1" fmla="*/ 41651 w 42178"/>
                <a:gd name="connsiteY1" fmla="*/ 24780 h 42178"/>
                <a:gd name="connsiteX2" fmla="*/ 24780 w 42178"/>
                <a:gd name="connsiteY2" fmla="*/ 7908 h 42178"/>
                <a:gd name="connsiteX3" fmla="*/ 7908 w 42178"/>
                <a:gd name="connsiteY3" fmla="*/ 24780 h 42178"/>
                <a:gd name="connsiteX4" fmla="*/ 24780 w 42178"/>
                <a:gd name="connsiteY4" fmla="*/ 41651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4780" y="41651"/>
                  </a:moveTo>
                  <a:cubicBezTo>
                    <a:pt x="34059" y="41651"/>
                    <a:pt x="41651" y="34059"/>
                    <a:pt x="41651" y="24780"/>
                  </a:cubicBezTo>
                  <a:cubicBezTo>
                    <a:pt x="41651" y="15500"/>
                    <a:pt x="34059" y="7908"/>
                    <a:pt x="24780" y="7908"/>
                  </a:cubicBezTo>
                  <a:cubicBezTo>
                    <a:pt x="15500" y="7908"/>
                    <a:pt x="7908" y="15500"/>
                    <a:pt x="7908" y="24780"/>
                  </a:cubicBezTo>
                  <a:cubicBezTo>
                    <a:pt x="7908" y="34059"/>
                    <a:pt x="15395" y="41651"/>
                    <a:pt x="24780" y="4165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9" name="任意多边形: 形状 96"/>
            <p:cNvSpPr/>
            <p:nvPr>
              <p:custDataLst>
                <p:tags r:id="rId51"/>
              </p:custDataLst>
            </p:nvPr>
          </p:nvSpPr>
          <p:spPr>
            <a:xfrm rot="16200000" flipH="1">
              <a:off x="11933" y="1844"/>
              <a:ext cx="50" cy="50"/>
            </a:xfrm>
            <a:custGeom>
              <a:avLst/>
              <a:gdLst>
                <a:gd name="connsiteX0" fmla="*/ 20562 w 31633"/>
                <a:gd name="connsiteY0" fmla="*/ 33215 h 31633"/>
                <a:gd name="connsiteX1" fmla="*/ 33215 w 31633"/>
                <a:gd name="connsiteY1" fmla="*/ 20562 h 31633"/>
                <a:gd name="connsiteX2" fmla="*/ 20562 w 31633"/>
                <a:gd name="connsiteY2" fmla="*/ 7908 h 31633"/>
                <a:gd name="connsiteX3" fmla="*/ 7908 w 31633"/>
                <a:gd name="connsiteY3" fmla="*/ 20562 h 31633"/>
                <a:gd name="connsiteX4" fmla="*/ 20562 w 31633"/>
                <a:gd name="connsiteY4" fmla="*/ 3321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0562" y="33215"/>
                  </a:moveTo>
                  <a:cubicBezTo>
                    <a:pt x="27521" y="33215"/>
                    <a:pt x="33215" y="27521"/>
                    <a:pt x="33215" y="20562"/>
                  </a:cubicBezTo>
                  <a:cubicBezTo>
                    <a:pt x="33215" y="13602"/>
                    <a:pt x="27521" y="7908"/>
                    <a:pt x="20562" y="7908"/>
                  </a:cubicBezTo>
                  <a:cubicBezTo>
                    <a:pt x="13603" y="7908"/>
                    <a:pt x="7908" y="13602"/>
                    <a:pt x="7908" y="20562"/>
                  </a:cubicBezTo>
                  <a:cubicBezTo>
                    <a:pt x="7908" y="27521"/>
                    <a:pt x="13603" y="33215"/>
                    <a:pt x="20562" y="3321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0" name="任意多边形: 形状 97"/>
            <p:cNvSpPr/>
            <p:nvPr>
              <p:custDataLst>
                <p:tags r:id="rId52"/>
              </p:custDataLst>
            </p:nvPr>
          </p:nvSpPr>
          <p:spPr>
            <a:xfrm rot="16200000" flipH="1">
              <a:off x="11942" y="1669"/>
              <a:ext cx="33" cy="33"/>
            </a:xfrm>
            <a:custGeom>
              <a:avLst/>
              <a:gdLst>
                <a:gd name="connsiteX0" fmla="*/ 15711 w 21089"/>
                <a:gd name="connsiteY0" fmla="*/ 23514 h 21089"/>
                <a:gd name="connsiteX1" fmla="*/ 23514 w 21089"/>
                <a:gd name="connsiteY1" fmla="*/ 15711 h 21089"/>
                <a:gd name="connsiteX2" fmla="*/ 15711 w 21089"/>
                <a:gd name="connsiteY2" fmla="*/ 7908 h 21089"/>
                <a:gd name="connsiteX3" fmla="*/ 7908 w 21089"/>
                <a:gd name="connsiteY3" fmla="*/ 15711 h 21089"/>
                <a:gd name="connsiteX4" fmla="*/ 15711 w 21089"/>
                <a:gd name="connsiteY4" fmla="*/ 23514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711" y="23514"/>
                  </a:moveTo>
                  <a:cubicBezTo>
                    <a:pt x="20035" y="23514"/>
                    <a:pt x="23514" y="20035"/>
                    <a:pt x="23514" y="15711"/>
                  </a:cubicBezTo>
                  <a:cubicBezTo>
                    <a:pt x="23514" y="11388"/>
                    <a:pt x="20035" y="7908"/>
                    <a:pt x="15711" y="7908"/>
                  </a:cubicBezTo>
                  <a:cubicBezTo>
                    <a:pt x="11388" y="7908"/>
                    <a:pt x="7908" y="11388"/>
                    <a:pt x="7908" y="15711"/>
                  </a:cubicBezTo>
                  <a:cubicBezTo>
                    <a:pt x="7908" y="20035"/>
                    <a:pt x="11388" y="23514"/>
                    <a:pt x="15711" y="2351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1" name="任意多边形: 形状 98"/>
            <p:cNvSpPr/>
            <p:nvPr>
              <p:custDataLst>
                <p:tags r:id="rId53"/>
              </p:custDataLst>
            </p:nvPr>
          </p:nvSpPr>
          <p:spPr>
            <a:xfrm rot="16200000" flipH="1">
              <a:off x="11766" y="3979"/>
              <a:ext cx="17" cy="17"/>
            </a:xfrm>
            <a:custGeom>
              <a:avLst/>
              <a:gdLst>
                <a:gd name="connsiteX0" fmla="*/ 11704 w 10544"/>
                <a:gd name="connsiteY0" fmla="*/ 9806 h 10544"/>
                <a:gd name="connsiteX1" fmla="*/ 9806 w 10544"/>
                <a:gd name="connsiteY1" fmla="*/ 11704 h 10544"/>
                <a:gd name="connsiteX2" fmla="*/ 7908 w 10544"/>
                <a:gd name="connsiteY2" fmla="*/ 9806 h 10544"/>
                <a:gd name="connsiteX3" fmla="*/ 9806 w 10544"/>
                <a:gd name="connsiteY3" fmla="*/ 7908 h 10544"/>
                <a:gd name="connsiteX4" fmla="*/ 11704 w 10544"/>
                <a:gd name="connsiteY4" fmla="*/ 9806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1704" y="9806"/>
                  </a:moveTo>
                  <a:cubicBezTo>
                    <a:pt x="11704" y="10855"/>
                    <a:pt x="10855" y="11704"/>
                    <a:pt x="9806" y="11704"/>
                  </a:cubicBezTo>
                  <a:cubicBezTo>
                    <a:pt x="8758" y="11704"/>
                    <a:pt x="7908" y="10855"/>
                    <a:pt x="7908" y="9806"/>
                  </a:cubicBezTo>
                  <a:cubicBezTo>
                    <a:pt x="7908" y="8758"/>
                    <a:pt x="8758" y="7908"/>
                    <a:pt x="9806" y="7908"/>
                  </a:cubicBezTo>
                  <a:cubicBezTo>
                    <a:pt x="10855" y="7908"/>
                    <a:pt x="11704" y="8758"/>
                    <a:pt x="11704" y="980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2" name="任意多边形: 形状 99"/>
            <p:cNvSpPr/>
            <p:nvPr>
              <p:custDataLst>
                <p:tags r:id="rId54"/>
              </p:custDataLst>
            </p:nvPr>
          </p:nvSpPr>
          <p:spPr>
            <a:xfrm rot="16200000" flipH="1">
              <a:off x="11757" y="3786"/>
              <a:ext cx="33" cy="33"/>
            </a:xfrm>
            <a:custGeom>
              <a:avLst/>
              <a:gdLst>
                <a:gd name="connsiteX0" fmla="*/ 15079 w 21089"/>
                <a:gd name="connsiteY0" fmla="*/ 22249 h 21089"/>
                <a:gd name="connsiteX1" fmla="*/ 22249 w 21089"/>
                <a:gd name="connsiteY1" fmla="*/ 15079 h 21089"/>
                <a:gd name="connsiteX2" fmla="*/ 15079 w 21089"/>
                <a:gd name="connsiteY2" fmla="*/ 7908 h 21089"/>
                <a:gd name="connsiteX3" fmla="*/ 7908 w 21089"/>
                <a:gd name="connsiteY3" fmla="*/ 15079 h 21089"/>
                <a:gd name="connsiteX4" fmla="*/ 15079 w 21089"/>
                <a:gd name="connsiteY4" fmla="*/ 22249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079" y="22249"/>
                  </a:moveTo>
                  <a:cubicBezTo>
                    <a:pt x="18980" y="22249"/>
                    <a:pt x="22249" y="19086"/>
                    <a:pt x="22249" y="15079"/>
                  </a:cubicBezTo>
                  <a:cubicBezTo>
                    <a:pt x="22249" y="11177"/>
                    <a:pt x="19086" y="7908"/>
                    <a:pt x="15079" y="7908"/>
                  </a:cubicBezTo>
                  <a:cubicBezTo>
                    <a:pt x="11072" y="7908"/>
                    <a:pt x="7908" y="11072"/>
                    <a:pt x="7908" y="15079"/>
                  </a:cubicBezTo>
                  <a:cubicBezTo>
                    <a:pt x="8014" y="19086"/>
                    <a:pt x="11177" y="22249"/>
                    <a:pt x="15079" y="222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3" name="任意多边形: 形状 100"/>
            <p:cNvSpPr/>
            <p:nvPr>
              <p:custDataLst>
                <p:tags r:id="rId55"/>
              </p:custDataLst>
            </p:nvPr>
          </p:nvSpPr>
          <p:spPr>
            <a:xfrm rot="16200000" flipH="1">
              <a:off x="11749" y="3594"/>
              <a:ext cx="50" cy="50"/>
            </a:xfrm>
            <a:custGeom>
              <a:avLst/>
              <a:gdLst>
                <a:gd name="connsiteX0" fmla="*/ 32583 w 31633"/>
                <a:gd name="connsiteY0" fmla="*/ 20246 h 31633"/>
                <a:gd name="connsiteX1" fmla="*/ 20245 w 31633"/>
                <a:gd name="connsiteY1" fmla="*/ 32583 h 31633"/>
                <a:gd name="connsiteX2" fmla="*/ 7908 w 31633"/>
                <a:gd name="connsiteY2" fmla="*/ 20246 h 31633"/>
                <a:gd name="connsiteX3" fmla="*/ 20245 w 31633"/>
                <a:gd name="connsiteY3" fmla="*/ 7908 h 31633"/>
                <a:gd name="connsiteX4" fmla="*/ 32583 w 31633"/>
                <a:gd name="connsiteY4" fmla="*/ 20246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32583" y="20246"/>
                  </a:moveTo>
                  <a:cubicBezTo>
                    <a:pt x="32583" y="27059"/>
                    <a:pt x="27059" y="32583"/>
                    <a:pt x="20245" y="32583"/>
                  </a:cubicBezTo>
                  <a:cubicBezTo>
                    <a:pt x="13432" y="32583"/>
                    <a:pt x="7908" y="27059"/>
                    <a:pt x="7908" y="20246"/>
                  </a:cubicBezTo>
                  <a:cubicBezTo>
                    <a:pt x="7908" y="13432"/>
                    <a:pt x="13432" y="7908"/>
                    <a:pt x="20245" y="7908"/>
                  </a:cubicBezTo>
                  <a:cubicBezTo>
                    <a:pt x="27059" y="7908"/>
                    <a:pt x="32583" y="13432"/>
                    <a:pt x="32583" y="2024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4" name="任意多边形: 形状 101"/>
            <p:cNvSpPr/>
            <p:nvPr>
              <p:custDataLst>
                <p:tags r:id="rId56"/>
              </p:custDataLst>
            </p:nvPr>
          </p:nvSpPr>
          <p:spPr>
            <a:xfrm rot="16200000" flipH="1">
              <a:off x="11740" y="3400"/>
              <a:ext cx="66" cy="66"/>
            </a:xfrm>
            <a:custGeom>
              <a:avLst/>
              <a:gdLst>
                <a:gd name="connsiteX0" fmla="*/ 42284 w 42178"/>
                <a:gd name="connsiteY0" fmla="*/ 25096 h 42178"/>
                <a:gd name="connsiteX1" fmla="*/ 25096 w 42178"/>
                <a:gd name="connsiteY1" fmla="*/ 42284 h 42178"/>
                <a:gd name="connsiteX2" fmla="*/ 7908 w 42178"/>
                <a:gd name="connsiteY2" fmla="*/ 25096 h 42178"/>
                <a:gd name="connsiteX3" fmla="*/ 25096 w 42178"/>
                <a:gd name="connsiteY3" fmla="*/ 7908 h 42178"/>
                <a:gd name="connsiteX4" fmla="*/ 42284 w 42178"/>
                <a:gd name="connsiteY4" fmla="*/ 25096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42284" y="25096"/>
                  </a:moveTo>
                  <a:cubicBezTo>
                    <a:pt x="42284" y="34588"/>
                    <a:pt x="34588" y="42284"/>
                    <a:pt x="25096" y="42284"/>
                  </a:cubicBezTo>
                  <a:cubicBezTo>
                    <a:pt x="15604" y="42284"/>
                    <a:pt x="7908" y="34588"/>
                    <a:pt x="7908" y="25096"/>
                  </a:cubicBezTo>
                  <a:cubicBezTo>
                    <a:pt x="7908" y="15604"/>
                    <a:pt x="15603" y="7908"/>
                    <a:pt x="25096" y="7908"/>
                  </a:cubicBezTo>
                  <a:cubicBezTo>
                    <a:pt x="34588" y="7908"/>
                    <a:pt x="42284" y="15604"/>
                    <a:pt x="42284" y="2509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5" name="任意多边形: 形状 102"/>
            <p:cNvSpPr/>
            <p:nvPr>
              <p:custDataLst>
                <p:tags r:id="rId57"/>
              </p:custDataLst>
            </p:nvPr>
          </p:nvSpPr>
          <p:spPr>
            <a:xfrm rot="16200000" flipH="1">
              <a:off x="11731" y="3207"/>
              <a:ext cx="83" cy="83"/>
            </a:xfrm>
            <a:custGeom>
              <a:avLst/>
              <a:gdLst>
                <a:gd name="connsiteX0" fmla="*/ 51985 w 52722"/>
                <a:gd name="connsiteY0" fmla="*/ 29946 h 52722"/>
                <a:gd name="connsiteX1" fmla="*/ 29946 w 52722"/>
                <a:gd name="connsiteY1" fmla="*/ 51985 h 52722"/>
                <a:gd name="connsiteX2" fmla="*/ 7908 w 52722"/>
                <a:gd name="connsiteY2" fmla="*/ 29946 h 52722"/>
                <a:gd name="connsiteX3" fmla="*/ 29946 w 52722"/>
                <a:gd name="connsiteY3" fmla="*/ 7908 h 52722"/>
                <a:gd name="connsiteX4" fmla="*/ 51985 w 52722"/>
                <a:gd name="connsiteY4" fmla="*/ 29946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51985" y="29946"/>
                  </a:moveTo>
                  <a:cubicBezTo>
                    <a:pt x="51985" y="42118"/>
                    <a:pt x="42118" y="51985"/>
                    <a:pt x="29946" y="51985"/>
                  </a:cubicBezTo>
                  <a:cubicBezTo>
                    <a:pt x="17775" y="51985"/>
                    <a:pt x="7908" y="42118"/>
                    <a:pt x="7908" y="29946"/>
                  </a:cubicBezTo>
                  <a:cubicBezTo>
                    <a:pt x="7908" y="17775"/>
                    <a:pt x="17775" y="7908"/>
                    <a:pt x="29946" y="7908"/>
                  </a:cubicBezTo>
                  <a:cubicBezTo>
                    <a:pt x="42118" y="7908"/>
                    <a:pt x="51985" y="17775"/>
                    <a:pt x="51985" y="2994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6" name="任意多边形: 形状 103"/>
            <p:cNvSpPr/>
            <p:nvPr>
              <p:custDataLst>
                <p:tags r:id="rId58"/>
              </p:custDataLst>
            </p:nvPr>
          </p:nvSpPr>
          <p:spPr>
            <a:xfrm rot="16200000" flipH="1">
              <a:off x="11721" y="3013"/>
              <a:ext cx="100" cy="100"/>
            </a:xfrm>
            <a:custGeom>
              <a:avLst/>
              <a:gdLst>
                <a:gd name="connsiteX0" fmla="*/ 34164 w 63267"/>
                <a:gd name="connsiteY0" fmla="*/ 60420 h 63267"/>
                <a:gd name="connsiteX1" fmla="*/ 60420 w 63267"/>
                <a:gd name="connsiteY1" fmla="*/ 34164 h 63267"/>
                <a:gd name="connsiteX2" fmla="*/ 34164 w 63267"/>
                <a:gd name="connsiteY2" fmla="*/ 7908 h 63267"/>
                <a:gd name="connsiteX3" fmla="*/ 7908 w 63267"/>
                <a:gd name="connsiteY3" fmla="*/ 34164 h 63267"/>
                <a:gd name="connsiteX4" fmla="*/ 34164 w 63267"/>
                <a:gd name="connsiteY4" fmla="*/ 60420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4164" y="60420"/>
                  </a:moveTo>
                  <a:cubicBezTo>
                    <a:pt x="48716" y="60420"/>
                    <a:pt x="60420" y="48610"/>
                    <a:pt x="60420" y="34164"/>
                  </a:cubicBezTo>
                  <a:cubicBezTo>
                    <a:pt x="60420" y="19613"/>
                    <a:pt x="48610" y="7908"/>
                    <a:pt x="34164" y="7908"/>
                  </a:cubicBezTo>
                  <a:cubicBezTo>
                    <a:pt x="19613" y="7908"/>
                    <a:pt x="7908" y="19718"/>
                    <a:pt x="7908" y="34164"/>
                  </a:cubicBezTo>
                  <a:cubicBezTo>
                    <a:pt x="7908" y="48610"/>
                    <a:pt x="19718" y="60420"/>
                    <a:pt x="34164" y="6042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7" name="任意多边形: 形状 104"/>
            <p:cNvSpPr/>
            <p:nvPr>
              <p:custDataLst>
                <p:tags r:id="rId59"/>
              </p:custDataLst>
            </p:nvPr>
          </p:nvSpPr>
          <p:spPr>
            <a:xfrm rot="16200000" flipH="1">
              <a:off x="11709" y="2817"/>
              <a:ext cx="116" cy="116"/>
            </a:xfrm>
            <a:custGeom>
              <a:avLst/>
              <a:gdLst>
                <a:gd name="connsiteX0" fmla="*/ 37433 w 73811"/>
                <a:gd name="connsiteY0" fmla="*/ 66958 h 73811"/>
                <a:gd name="connsiteX1" fmla="*/ 66958 w 73811"/>
                <a:gd name="connsiteY1" fmla="*/ 37433 h 73811"/>
                <a:gd name="connsiteX2" fmla="*/ 37433 w 73811"/>
                <a:gd name="connsiteY2" fmla="*/ 7908 h 73811"/>
                <a:gd name="connsiteX3" fmla="*/ 7908 w 73811"/>
                <a:gd name="connsiteY3" fmla="*/ 37433 h 73811"/>
                <a:gd name="connsiteX4" fmla="*/ 37433 w 73811"/>
                <a:gd name="connsiteY4" fmla="*/ 66958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7433" y="66958"/>
                  </a:moveTo>
                  <a:cubicBezTo>
                    <a:pt x="53777" y="66958"/>
                    <a:pt x="66958" y="53777"/>
                    <a:pt x="66958" y="37433"/>
                  </a:cubicBezTo>
                  <a:cubicBezTo>
                    <a:pt x="66958" y="21089"/>
                    <a:pt x="53777" y="7908"/>
                    <a:pt x="37433" y="7908"/>
                  </a:cubicBezTo>
                  <a:cubicBezTo>
                    <a:pt x="21089" y="7908"/>
                    <a:pt x="7908" y="21089"/>
                    <a:pt x="7908" y="37433"/>
                  </a:cubicBezTo>
                  <a:cubicBezTo>
                    <a:pt x="7908" y="53777"/>
                    <a:pt x="21089" y="66958"/>
                    <a:pt x="37433" y="6695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8" name="任意多边形: 形状 105"/>
            <p:cNvSpPr/>
            <p:nvPr>
              <p:custDataLst>
                <p:tags r:id="rId60"/>
              </p:custDataLst>
            </p:nvPr>
          </p:nvSpPr>
          <p:spPr>
            <a:xfrm rot="16200000" flipH="1">
              <a:off x="11711" y="2635"/>
              <a:ext cx="116" cy="116"/>
            </a:xfrm>
            <a:custGeom>
              <a:avLst/>
              <a:gdLst>
                <a:gd name="connsiteX0" fmla="*/ 38698 w 73811"/>
                <a:gd name="connsiteY0" fmla="*/ 69488 h 73811"/>
                <a:gd name="connsiteX1" fmla="*/ 69488 w 73811"/>
                <a:gd name="connsiteY1" fmla="*/ 38698 h 73811"/>
                <a:gd name="connsiteX2" fmla="*/ 38698 w 73811"/>
                <a:gd name="connsiteY2" fmla="*/ 7908 h 73811"/>
                <a:gd name="connsiteX3" fmla="*/ 7908 w 73811"/>
                <a:gd name="connsiteY3" fmla="*/ 38698 h 73811"/>
                <a:gd name="connsiteX4" fmla="*/ 38698 w 73811"/>
                <a:gd name="connsiteY4" fmla="*/ 69488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8698" y="69488"/>
                  </a:moveTo>
                  <a:cubicBezTo>
                    <a:pt x="55675" y="69488"/>
                    <a:pt x="69488" y="55675"/>
                    <a:pt x="69488" y="38698"/>
                  </a:cubicBezTo>
                  <a:cubicBezTo>
                    <a:pt x="69488" y="21722"/>
                    <a:pt x="55675" y="7908"/>
                    <a:pt x="38698" y="7908"/>
                  </a:cubicBezTo>
                  <a:cubicBezTo>
                    <a:pt x="21722" y="7908"/>
                    <a:pt x="7908" y="21722"/>
                    <a:pt x="7908" y="38698"/>
                  </a:cubicBezTo>
                  <a:cubicBezTo>
                    <a:pt x="7908" y="55675"/>
                    <a:pt x="21722" y="69488"/>
                    <a:pt x="38698" y="6948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9" name="任意多边形: 形状 106"/>
            <p:cNvSpPr/>
            <p:nvPr>
              <p:custDataLst>
                <p:tags r:id="rId61"/>
              </p:custDataLst>
            </p:nvPr>
          </p:nvSpPr>
          <p:spPr>
            <a:xfrm rot="16200000" flipH="1">
              <a:off x="11710" y="2449"/>
              <a:ext cx="116" cy="116"/>
            </a:xfrm>
            <a:custGeom>
              <a:avLst/>
              <a:gdLst>
                <a:gd name="connsiteX0" fmla="*/ 37749 w 73811"/>
                <a:gd name="connsiteY0" fmla="*/ 67590 h 73811"/>
                <a:gd name="connsiteX1" fmla="*/ 67590 w 73811"/>
                <a:gd name="connsiteY1" fmla="*/ 37749 h 73811"/>
                <a:gd name="connsiteX2" fmla="*/ 37749 w 73811"/>
                <a:gd name="connsiteY2" fmla="*/ 7908 h 73811"/>
                <a:gd name="connsiteX3" fmla="*/ 7908 w 73811"/>
                <a:gd name="connsiteY3" fmla="*/ 37749 h 73811"/>
                <a:gd name="connsiteX4" fmla="*/ 37749 w 73811"/>
                <a:gd name="connsiteY4" fmla="*/ 67590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7749" y="67590"/>
                  </a:moveTo>
                  <a:cubicBezTo>
                    <a:pt x="54199" y="67590"/>
                    <a:pt x="67590" y="54199"/>
                    <a:pt x="67590" y="37749"/>
                  </a:cubicBezTo>
                  <a:cubicBezTo>
                    <a:pt x="67590" y="21300"/>
                    <a:pt x="54199" y="7908"/>
                    <a:pt x="37749" y="7908"/>
                  </a:cubicBezTo>
                  <a:cubicBezTo>
                    <a:pt x="21300" y="7908"/>
                    <a:pt x="7908" y="21300"/>
                    <a:pt x="7908" y="37749"/>
                  </a:cubicBezTo>
                  <a:cubicBezTo>
                    <a:pt x="7908" y="54304"/>
                    <a:pt x="21300" y="67590"/>
                    <a:pt x="37749" y="6759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0" name="任意多边形: 形状 107"/>
            <p:cNvSpPr/>
            <p:nvPr>
              <p:custDataLst>
                <p:tags r:id="rId62"/>
              </p:custDataLst>
            </p:nvPr>
          </p:nvSpPr>
          <p:spPr>
            <a:xfrm rot="16200000" flipH="1">
              <a:off x="11721" y="2277"/>
              <a:ext cx="100" cy="100"/>
            </a:xfrm>
            <a:custGeom>
              <a:avLst/>
              <a:gdLst>
                <a:gd name="connsiteX0" fmla="*/ 34481 w 63267"/>
                <a:gd name="connsiteY0" fmla="*/ 61053 h 63267"/>
                <a:gd name="connsiteX1" fmla="*/ 61053 w 63267"/>
                <a:gd name="connsiteY1" fmla="*/ 34481 h 63267"/>
                <a:gd name="connsiteX2" fmla="*/ 34481 w 63267"/>
                <a:gd name="connsiteY2" fmla="*/ 7908 h 63267"/>
                <a:gd name="connsiteX3" fmla="*/ 7908 w 63267"/>
                <a:gd name="connsiteY3" fmla="*/ 34481 h 63267"/>
                <a:gd name="connsiteX4" fmla="*/ 34481 w 63267"/>
                <a:gd name="connsiteY4" fmla="*/ 61053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4481" y="61053"/>
                  </a:moveTo>
                  <a:cubicBezTo>
                    <a:pt x="49137" y="61053"/>
                    <a:pt x="61053" y="49137"/>
                    <a:pt x="61053" y="34481"/>
                  </a:cubicBezTo>
                  <a:cubicBezTo>
                    <a:pt x="61053" y="19824"/>
                    <a:pt x="49137" y="7908"/>
                    <a:pt x="34481" y="7908"/>
                  </a:cubicBezTo>
                  <a:cubicBezTo>
                    <a:pt x="19824" y="7908"/>
                    <a:pt x="7908" y="19824"/>
                    <a:pt x="7908" y="34481"/>
                  </a:cubicBezTo>
                  <a:cubicBezTo>
                    <a:pt x="7908" y="49137"/>
                    <a:pt x="19824" y="61053"/>
                    <a:pt x="34481" y="6105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1" name="任意多边形: 形状 108"/>
            <p:cNvSpPr/>
            <p:nvPr>
              <p:custDataLst>
                <p:tags r:id="rId63"/>
              </p:custDataLst>
            </p:nvPr>
          </p:nvSpPr>
          <p:spPr>
            <a:xfrm rot="16200000" flipH="1">
              <a:off x="11731" y="2102"/>
              <a:ext cx="83" cy="83"/>
            </a:xfrm>
            <a:custGeom>
              <a:avLst/>
              <a:gdLst>
                <a:gd name="connsiteX0" fmla="*/ 30263 w 52722"/>
                <a:gd name="connsiteY0" fmla="*/ 52617 h 52722"/>
                <a:gd name="connsiteX1" fmla="*/ 52617 w 52722"/>
                <a:gd name="connsiteY1" fmla="*/ 30263 h 52722"/>
                <a:gd name="connsiteX2" fmla="*/ 30263 w 52722"/>
                <a:gd name="connsiteY2" fmla="*/ 7908 h 52722"/>
                <a:gd name="connsiteX3" fmla="*/ 7908 w 52722"/>
                <a:gd name="connsiteY3" fmla="*/ 30263 h 52722"/>
                <a:gd name="connsiteX4" fmla="*/ 30263 w 52722"/>
                <a:gd name="connsiteY4" fmla="*/ 52617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30263" y="52617"/>
                  </a:moveTo>
                  <a:cubicBezTo>
                    <a:pt x="42600" y="52617"/>
                    <a:pt x="52617" y="42600"/>
                    <a:pt x="52617" y="30263"/>
                  </a:cubicBezTo>
                  <a:cubicBezTo>
                    <a:pt x="52617" y="17926"/>
                    <a:pt x="42600" y="7908"/>
                    <a:pt x="30263" y="7908"/>
                  </a:cubicBezTo>
                  <a:cubicBezTo>
                    <a:pt x="17926" y="7908"/>
                    <a:pt x="7908" y="17926"/>
                    <a:pt x="7908" y="30263"/>
                  </a:cubicBezTo>
                  <a:cubicBezTo>
                    <a:pt x="7908" y="42600"/>
                    <a:pt x="17926" y="52617"/>
                    <a:pt x="30263" y="5261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2" name="任意多边形: 形状 109"/>
            <p:cNvSpPr/>
            <p:nvPr>
              <p:custDataLst>
                <p:tags r:id="rId64"/>
              </p:custDataLst>
            </p:nvPr>
          </p:nvSpPr>
          <p:spPr>
            <a:xfrm rot="16200000" flipH="1">
              <a:off x="11741" y="1928"/>
              <a:ext cx="66" cy="66"/>
            </a:xfrm>
            <a:custGeom>
              <a:avLst/>
              <a:gdLst>
                <a:gd name="connsiteX0" fmla="*/ 25729 w 42178"/>
                <a:gd name="connsiteY0" fmla="*/ 43549 h 42178"/>
                <a:gd name="connsiteX1" fmla="*/ 43549 w 42178"/>
                <a:gd name="connsiteY1" fmla="*/ 25729 h 42178"/>
                <a:gd name="connsiteX2" fmla="*/ 25729 w 42178"/>
                <a:gd name="connsiteY2" fmla="*/ 7908 h 42178"/>
                <a:gd name="connsiteX3" fmla="*/ 7908 w 42178"/>
                <a:gd name="connsiteY3" fmla="*/ 25729 h 42178"/>
                <a:gd name="connsiteX4" fmla="*/ 25729 w 42178"/>
                <a:gd name="connsiteY4" fmla="*/ 43549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729" y="43549"/>
                  </a:moveTo>
                  <a:cubicBezTo>
                    <a:pt x="35535" y="43549"/>
                    <a:pt x="43549" y="35535"/>
                    <a:pt x="43549" y="25729"/>
                  </a:cubicBezTo>
                  <a:cubicBezTo>
                    <a:pt x="43549" y="15922"/>
                    <a:pt x="35535" y="7908"/>
                    <a:pt x="25729" y="7908"/>
                  </a:cubicBezTo>
                  <a:cubicBezTo>
                    <a:pt x="15922" y="7908"/>
                    <a:pt x="7908" y="15922"/>
                    <a:pt x="7908" y="25729"/>
                  </a:cubicBezTo>
                  <a:cubicBezTo>
                    <a:pt x="7908" y="35535"/>
                    <a:pt x="15922" y="43549"/>
                    <a:pt x="25729" y="435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3" name="任意多边形: 形状 110"/>
            <p:cNvSpPr/>
            <p:nvPr>
              <p:custDataLst>
                <p:tags r:id="rId65"/>
              </p:custDataLst>
            </p:nvPr>
          </p:nvSpPr>
          <p:spPr>
            <a:xfrm rot="16200000" flipH="1">
              <a:off x="11749" y="1752"/>
              <a:ext cx="50" cy="50"/>
            </a:xfrm>
            <a:custGeom>
              <a:avLst/>
              <a:gdLst>
                <a:gd name="connsiteX0" fmla="*/ 20562 w 31633"/>
                <a:gd name="connsiteY0" fmla="*/ 33215 h 31633"/>
                <a:gd name="connsiteX1" fmla="*/ 33215 w 31633"/>
                <a:gd name="connsiteY1" fmla="*/ 20562 h 31633"/>
                <a:gd name="connsiteX2" fmla="*/ 20562 w 31633"/>
                <a:gd name="connsiteY2" fmla="*/ 7908 h 31633"/>
                <a:gd name="connsiteX3" fmla="*/ 7908 w 31633"/>
                <a:gd name="connsiteY3" fmla="*/ 20562 h 31633"/>
                <a:gd name="connsiteX4" fmla="*/ 20562 w 31633"/>
                <a:gd name="connsiteY4" fmla="*/ 3321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0562" y="33215"/>
                  </a:moveTo>
                  <a:cubicBezTo>
                    <a:pt x="27521" y="33215"/>
                    <a:pt x="33215" y="27521"/>
                    <a:pt x="33215" y="20562"/>
                  </a:cubicBezTo>
                  <a:cubicBezTo>
                    <a:pt x="33215" y="13602"/>
                    <a:pt x="27521" y="7908"/>
                    <a:pt x="20562" y="7908"/>
                  </a:cubicBezTo>
                  <a:cubicBezTo>
                    <a:pt x="13602" y="7908"/>
                    <a:pt x="7908" y="13602"/>
                    <a:pt x="7908" y="20562"/>
                  </a:cubicBezTo>
                  <a:cubicBezTo>
                    <a:pt x="7908" y="27627"/>
                    <a:pt x="13602" y="33215"/>
                    <a:pt x="20562" y="3321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4" name="任意多边形: 形状 111"/>
            <p:cNvSpPr/>
            <p:nvPr>
              <p:custDataLst>
                <p:tags r:id="rId66"/>
              </p:custDataLst>
            </p:nvPr>
          </p:nvSpPr>
          <p:spPr>
            <a:xfrm rot="16200000" flipH="1">
              <a:off x="11758" y="1576"/>
              <a:ext cx="33" cy="33"/>
            </a:xfrm>
            <a:custGeom>
              <a:avLst/>
              <a:gdLst>
                <a:gd name="connsiteX0" fmla="*/ 23514 w 21089"/>
                <a:gd name="connsiteY0" fmla="*/ 15711 h 21089"/>
                <a:gd name="connsiteX1" fmla="*/ 15711 w 21089"/>
                <a:gd name="connsiteY1" fmla="*/ 23514 h 21089"/>
                <a:gd name="connsiteX2" fmla="*/ 7908 w 21089"/>
                <a:gd name="connsiteY2" fmla="*/ 15711 h 21089"/>
                <a:gd name="connsiteX3" fmla="*/ 15711 w 21089"/>
                <a:gd name="connsiteY3" fmla="*/ 7908 h 21089"/>
                <a:gd name="connsiteX4" fmla="*/ 23514 w 21089"/>
                <a:gd name="connsiteY4" fmla="*/ 1571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23514" y="15711"/>
                  </a:moveTo>
                  <a:cubicBezTo>
                    <a:pt x="23514" y="20021"/>
                    <a:pt x="20021" y="23514"/>
                    <a:pt x="15711" y="23514"/>
                  </a:cubicBezTo>
                  <a:cubicBezTo>
                    <a:pt x="11402" y="23514"/>
                    <a:pt x="7908" y="20021"/>
                    <a:pt x="7908" y="15711"/>
                  </a:cubicBezTo>
                  <a:cubicBezTo>
                    <a:pt x="7908" y="11402"/>
                    <a:pt x="11402" y="7908"/>
                    <a:pt x="15711" y="7908"/>
                  </a:cubicBezTo>
                  <a:cubicBezTo>
                    <a:pt x="20021" y="7908"/>
                    <a:pt x="23514" y="11402"/>
                    <a:pt x="23514" y="1571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5" name="任意多边形: 形状 112"/>
            <p:cNvSpPr/>
            <p:nvPr>
              <p:custDataLst>
                <p:tags r:id="rId67"/>
              </p:custDataLst>
            </p:nvPr>
          </p:nvSpPr>
          <p:spPr>
            <a:xfrm rot="16200000" flipH="1">
              <a:off x="11571" y="3876"/>
              <a:ext cx="33" cy="33"/>
            </a:xfrm>
            <a:custGeom>
              <a:avLst/>
              <a:gdLst>
                <a:gd name="connsiteX0" fmla="*/ 19507 w 21089"/>
                <a:gd name="connsiteY0" fmla="*/ 13708 h 21089"/>
                <a:gd name="connsiteX1" fmla="*/ 13708 w 21089"/>
                <a:gd name="connsiteY1" fmla="*/ 19507 h 21089"/>
                <a:gd name="connsiteX2" fmla="*/ 7908 w 21089"/>
                <a:gd name="connsiteY2" fmla="*/ 13708 h 21089"/>
                <a:gd name="connsiteX3" fmla="*/ 13708 w 21089"/>
                <a:gd name="connsiteY3" fmla="*/ 7908 h 21089"/>
                <a:gd name="connsiteX4" fmla="*/ 19507 w 21089"/>
                <a:gd name="connsiteY4" fmla="*/ 13708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9507" y="13708"/>
                  </a:moveTo>
                  <a:cubicBezTo>
                    <a:pt x="19507" y="16911"/>
                    <a:pt x="16911" y="19507"/>
                    <a:pt x="13708" y="19507"/>
                  </a:cubicBezTo>
                  <a:cubicBezTo>
                    <a:pt x="10505" y="19507"/>
                    <a:pt x="7908" y="16911"/>
                    <a:pt x="7908" y="13708"/>
                  </a:cubicBezTo>
                  <a:cubicBezTo>
                    <a:pt x="7908" y="10505"/>
                    <a:pt x="10505" y="7908"/>
                    <a:pt x="13708" y="7908"/>
                  </a:cubicBezTo>
                  <a:cubicBezTo>
                    <a:pt x="16911" y="7908"/>
                    <a:pt x="19507" y="10505"/>
                    <a:pt x="19507" y="1370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6" name="任意多边形: 形状 113"/>
            <p:cNvSpPr/>
            <p:nvPr>
              <p:custDataLst>
                <p:tags r:id="rId68"/>
              </p:custDataLst>
            </p:nvPr>
          </p:nvSpPr>
          <p:spPr>
            <a:xfrm rot="16200000" flipH="1">
              <a:off x="11563" y="3684"/>
              <a:ext cx="50" cy="50"/>
            </a:xfrm>
            <a:custGeom>
              <a:avLst/>
              <a:gdLst>
                <a:gd name="connsiteX0" fmla="*/ 30685 w 31633"/>
                <a:gd name="connsiteY0" fmla="*/ 19297 h 31633"/>
                <a:gd name="connsiteX1" fmla="*/ 19296 w 31633"/>
                <a:gd name="connsiteY1" fmla="*/ 30685 h 31633"/>
                <a:gd name="connsiteX2" fmla="*/ 7908 w 31633"/>
                <a:gd name="connsiteY2" fmla="*/ 19297 h 31633"/>
                <a:gd name="connsiteX3" fmla="*/ 19296 w 31633"/>
                <a:gd name="connsiteY3" fmla="*/ 7908 h 31633"/>
                <a:gd name="connsiteX4" fmla="*/ 30685 w 31633"/>
                <a:gd name="connsiteY4" fmla="*/ 19297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30685" y="19297"/>
                  </a:moveTo>
                  <a:cubicBezTo>
                    <a:pt x="30685" y="25586"/>
                    <a:pt x="25586" y="30685"/>
                    <a:pt x="19296" y="30685"/>
                  </a:cubicBezTo>
                  <a:cubicBezTo>
                    <a:pt x="13007" y="30685"/>
                    <a:pt x="7908" y="25586"/>
                    <a:pt x="7908" y="19297"/>
                  </a:cubicBezTo>
                  <a:cubicBezTo>
                    <a:pt x="7908" y="13007"/>
                    <a:pt x="13007" y="7908"/>
                    <a:pt x="19296" y="7908"/>
                  </a:cubicBezTo>
                  <a:cubicBezTo>
                    <a:pt x="25586" y="7908"/>
                    <a:pt x="30685" y="13007"/>
                    <a:pt x="30685" y="1929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7" name="任意多边形: 形状 114"/>
            <p:cNvSpPr/>
            <p:nvPr>
              <p:custDataLst>
                <p:tags r:id="rId69"/>
              </p:custDataLst>
            </p:nvPr>
          </p:nvSpPr>
          <p:spPr>
            <a:xfrm rot="16200000" flipH="1">
              <a:off x="11555" y="3491"/>
              <a:ext cx="66" cy="66"/>
            </a:xfrm>
            <a:custGeom>
              <a:avLst/>
              <a:gdLst>
                <a:gd name="connsiteX0" fmla="*/ 41018 w 42178"/>
                <a:gd name="connsiteY0" fmla="*/ 24463 h 42178"/>
                <a:gd name="connsiteX1" fmla="*/ 24463 w 42178"/>
                <a:gd name="connsiteY1" fmla="*/ 41018 h 42178"/>
                <a:gd name="connsiteX2" fmla="*/ 7908 w 42178"/>
                <a:gd name="connsiteY2" fmla="*/ 24463 h 42178"/>
                <a:gd name="connsiteX3" fmla="*/ 24463 w 42178"/>
                <a:gd name="connsiteY3" fmla="*/ 7908 h 42178"/>
                <a:gd name="connsiteX4" fmla="*/ 41018 w 42178"/>
                <a:gd name="connsiteY4" fmla="*/ 24463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41018" y="24463"/>
                  </a:moveTo>
                  <a:cubicBezTo>
                    <a:pt x="41018" y="33606"/>
                    <a:pt x="33606" y="41018"/>
                    <a:pt x="24463" y="41018"/>
                  </a:cubicBezTo>
                  <a:cubicBezTo>
                    <a:pt x="15320" y="41018"/>
                    <a:pt x="7908" y="33606"/>
                    <a:pt x="7908" y="24463"/>
                  </a:cubicBezTo>
                  <a:cubicBezTo>
                    <a:pt x="7908" y="15320"/>
                    <a:pt x="15320" y="7908"/>
                    <a:pt x="24463" y="7908"/>
                  </a:cubicBezTo>
                  <a:cubicBezTo>
                    <a:pt x="33606" y="7908"/>
                    <a:pt x="41018" y="15320"/>
                    <a:pt x="41018" y="2446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8" name="任意多边形: 形状 115"/>
            <p:cNvSpPr/>
            <p:nvPr>
              <p:custDataLst>
                <p:tags r:id="rId70"/>
              </p:custDataLst>
            </p:nvPr>
          </p:nvSpPr>
          <p:spPr>
            <a:xfrm rot="16200000" flipH="1">
              <a:off x="11546" y="3299"/>
              <a:ext cx="83" cy="83"/>
            </a:xfrm>
            <a:custGeom>
              <a:avLst/>
              <a:gdLst>
                <a:gd name="connsiteX0" fmla="*/ 29630 w 52722"/>
                <a:gd name="connsiteY0" fmla="*/ 51352 h 52722"/>
                <a:gd name="connsiteX1" fmla="*/ 51352 w 52722"/>
                <a:gd name="connsiteY1" fmla="*/ 29630 h 52722"/>
                <a:gd name="connsiteX2" fmla="*/ 29630 w 52722"/>
                <a:gd name="connsiteY2" fmla="*/ 7908 h 52722"/>
                <a:gd name="connsiteX3" fmla="*/ 7908 w 52722"/>
                <a:gd name="connsiteY3" fmla="*/ 29630 h 52722"/>
                <a:gd name="connsiteX4" fmla="*/ 29630 w 52722"/>
                <a:gd name="connsiteY4" fmla="*/ 51352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9630" y="51352"/>
                  </a:moveTo>
                  <a:cubicBezTo>
                    <a:pt x="41651" y="51352"/>
                    <a:pt x="51352" y="41651"/>
                    <a:pt x="51352" y="29630"/>
                  </a:cubicBezTo>
                  <a:cubicBezTo>
                    <a:pt x="51352" y="17609"/>
                    <a:pt x="41651" y="7908"/>
                    <a:pt x="29630" y="7908"/>
                  </a:cubicBezTo>
                  <a:cubicBezTo>
                    <a:pt x="17609" y="7908"/>
                    <a:pt x="7908" y="17609"/>
                    <a:pt x="7908" y="29630"/>
                  </a:cubicBezTo>
                  <a:cubicBezTo>
                    <a:pt x="7908" y="41651"/>
                    <a:pt x="17609" y="51352"/>
                    <a:pt x="29630" y="5135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9" name="任意多边形: 形状 116"/>
            <p:cNvSpPr/>
            <p:nvPr>
              <p:custDataLst>
                <p:tags r:id="rId71"/>
              </p:custDataLst>
            </p:nvPr>
          </p:nvSpPr>
          <p:spPr>
            <a:xfrm rot="16200000" flipH="1">
              <a:off x="11538" y="3106"/>
              <a:ext cx="100" cy="100"/>
            </a:xfrm>
            <a:custGeom>
              <a:avLst/>
              <a:gdLst>
                <a:gd name="connsiteX0" fmla="*/ 34797 w 63267"/>
                <a:gd name="connsiteY0" fmla="*/ 61685 h 63267"/>
                <a:gd name="connsiteX1" fmla="*/ 61685 w 63267"/>
                <a:gd name="connsiteY1" fmla="*/ 34797 h 63267"/>
                <a:gd name="connsiteX2" fmla="*/ 34797 w 63267"/>
                <a:gd name="connsiteY2" fmla="*/ 7908 h 63267"/>
                <a:gd name="connsiteX3" fmla="*/ 7908 w 63267"/>
                <a:gd name="connsiteY3" fmla="*/ 34797 h 63267"/>
                <a:gd name="connsiteX4" fmla="*/ 34797 w 63267"/>
                <a:gd name="connsiteY4" fmla="*/ 61685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4797" y="61685"/>
                  </a:moveTo>
                  <a:cubicBezTo>
                    <a:pt x="49665" y="61685"/>
                    <a:pt x="61685" y="49665"/>
                    <a:pt x="61685" y="34797"/>
                  </a:cubicBezTo>
                  <a:cubicBezTo>
                    <a:pt x="61685" y="19929"/>
                    <a:pt x="49665" y="7908"/>
                    <a:pt x="34797" y="7908"/>
                  </a:cubicBezTo>
                  <a:cubicBezTo>
                    <a:pt x="19929" y="7908"/>
                    <a:pt x="7908" y="19929"/>
                    <a:pt x="7908" y="34797"/>
                  </a:cubicBezTo>
                  <a:cubicBezTo>
                    <a:pt x="7908" y="49665"/>
                    <a:pt x="19929" y="61685"/>
                    <a:pt x="34797" y="6168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0" name="任意多边形: 形状 117"/>
            <p:cNvSpPr/>
            <p:nvPr>
              <p:custDataLst>
                <p:tags r:id="rId72"/>
              </p:custDataLst>
            </p:nvPr>
          </p:nvSpPr>
          <p:spPr>
            <a:xfrm rot="16200000" flipH="1">
              <a:off x="11529" y="2913"/>
              <a:ext cx="116" cy="116"/>
            </a:xfrm>
            <a:custGeom>
              <a:avLst/>
              <a:gdLst>
                <a:gd name="connsiteX0" fmla="*/ 39753 w 73811"/>
                <a:gd name="connsiteY0" fmla="*/ 71597 h 73811"/>
                <a:gd name="connsiteX1" fmla="*/ 71492 w 73811"/>
                <a:gd name="connsiteY1" fmla="*/ 39753 h 73811"/>
                <a:gd name="connsiteX2" fmla="*/ 39753 w 73811"/>
                <a:gd name="connsiteY2" fmla="*/ 7908 h 73811"/>
                <a:gd name="connsiteX3" fmla="*/ 7908 w 73811"/>
                <a:gd name="connsiteY3" fmla="*/ 39753 h 73811"/>
                <a:gd name="connsiteX4" fmla="*/ 39753 w 73811"/>
                <a:gd name="connsiteY4" fmla="*/ 71597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9753" y="71597"/>
                  </a:moveTo>
                  <a:cubicBezTo>
                    <a:pt x="57362" y="71597"/>
                    <a:pt x="71492" y="57362"/>
                    <a:pt x="71492" y="39753"/>
                  </a:cubicBezTo>
                  <a:cubicBezTo>
                    <a:pt x="71492" y="22144"/>
                    <a:pt x="57257" y="7908"/>
                    <a:pt x="39753" y="7908"/>
                  </a:cubicBezTo>
                  <a:cubicBezTo>
                    <a:pt x="22143" y="7908"/>
                    <a:pt x="7908" y="22144"/>
                    <a:pt x="7908" y="39753"/>
                  </a:cubicBezTo>
                  <a:cubicBezTo>
                    <a:pt x="7908" y="57362"/>
                    <a:pt x="22249" y="71597"/>
                    <a:pt x="39753" y="7159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1" name="任意多边形: 形状 118"/>
            <p:cNvSpPr/>
            <p:nvPr>
              <p:custDataLst>
                <p:tags r:id="rId73"/>
              </p:custDataLst>
            </p:nvPr>
          </p:nvSpPr>
          <p:spPr>
            <a:xfrm rot="16200000" flipH="1">
              <a:off x="11518" y="2718"/>
              <a:ext cx="133" cy="133"/>
            </a:xfrm>
            <a:custGeom>
              <a:avLst/>
              <a:gdLst>
                <a:gd name="connsiteX0" fmla="*/ 78557 w 84356"/>
                <a:gd name="connsiteY0" fmla="*/ 43233 h 84356"/>
                <a:gd name="connsiteX1" fmla="*/ 43233 w 84356"/>
                <a:gd name="connsiteY1" fmla="*/ 78557 h 84356"/>
                <a:gd name="connsiteX2" fmla="*/ 7908 w 84356"/>
                <a:gd name="connsiteY2" fmla="*/ 43233 h 84356"/>
                <a:gd name="connsiteX3" fmla="*/ 43233 w 84356"/>
                <a:gd name="connsiteY3" fmla="*/ 7908 h 84356"/>
                <a:gd name="connsiteX4" fmla="*/ 78557 w 84356"/>
                <a:gd name="connsiteY4" fmla="*/ 43233 h 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56" h="84356">
                  <a:moveTo>
                    <a:pt x="78557" y="43233"/>
                  </a:moveTo>
                  <a:cubicBezTo>
                    <a:pt x="78557" y="62742"/>
                    <a:pt x="62742" y="78557"/>
                    <a:pt x="43233" y="78557"/>
                  </a:cubicBezTo>
                  <a:cubicBezTo>
                    <a:pt x="23724" y="78557"/>
                    <a:pt x="7908" y="62742"/>
                    <a:pt x="7908" y="43233"/>
                  </a:cubicBezTo>
                  <a:cubicBezTo>
                    <a:pt x="7908" y="23724"/>
                    <a:pt x="23724" y="7908"/>
                    <a:pt x="43233" y="7908"/>
                  </a:cubicBezTo>
                  <a:cubicBezTo>
                    <a:pt x="62742" y="7908"/>
                    <a:pt x="78557" y="23724"/>
                    <a:pt x="78557" y="4323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2" name="任意多边形: 形状 119"/>
            <p:cNvSpPr/>
            <p:nvPr>
              <p:custDataLst>
                <p:tags r:id="rId74"/>
              </p:custDataLst>
            </p:nvPr>
          </p:nvSpPr>
          <p:spPr>
            <a:xfrm rot="16200000" flipH="1">
              <a:off x="11518" y="2534"/>
              <a:ext cx="133" cy="133"/>
            </a:xfrm>
            <a:custGeom>
              <a:avLst/>
              <a:gdLst>
                <a:gd name="connsiteX0" fmla="*/ 79189 w 84356"/>
                <a:gd name="connsiteY0" fmla="*/ 43549 h 84356"/>
                <a:gd name="connsiteX1" fmla="*/ 43549 w 84356"/>
                <a:gd name="connsiteY1" fmla="*/ 79189 h 84356"/>
                <a:gd name="connsiteX2" fmla="*/ 7908 w 84356"/>
                <a:gd name="connsiteY2" fmla="*/ 43549 h 84356"/>
                <a:gd name="connsiteX3" fmla="*/ 43549 w 84356"/>
                <a:gd name="connsiteY3" fmla="*/ 7908 h 84356"/>
                <a:gd name="connsiteX4" fmla="*/ 79189 w 84356"/>
                <a:gd name="connsiteY4" fmla="*/ 43549 h 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56" h="84356">
                  <a:moveTo>
                    <a:pt x="79189" y="43549"/>
                  </a:moveTo>
                  <a:cubicBezTo>
                    <a:pt x="79189" y="63233"/>
                    <a:pt x="63233" y="79189"/>
                    <a:pt x="43549" y="79189"/>
                  </a:cubicBezTo>
                  <a:cubicBezTo>
                    <a:pt x="23865" y="79189"/>
                    <a:pt x="7908" y="63233"/>
                    <a:pt x="7908" y="43549"/>
                  </a:cubicBezTo>
                  <a:cubicBezTo>
                    <a:pt x="7908" y="23865"/>
                    <a:pt x="23865" y="7908"/>
                    <a:pt x="43549" y="7908"/>
                  </a:cubicBezTo>
                  <a:cubicBezTo>
                    <a:pt x="63233" y="7908"/>
                    <a:pt x="79189" y="23865"/>
                    <a:pt x="79189" y="435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3" name="任意多边形: 形状 120"/>
            <p:cNvSpPr/>
            <p:nvPr>
              <p:custDataLst>
                <p:tags r:id="rId75"/>
              </p:custDataLst>
            </p:nvPr>
          </p:nvSpPr>
          <p:spPr>
            <a:xfrm rot="16200000" flipH="1">
              <a:off x="11529" y="2361"/>
              <a:ext cx="116" cy="116"/>
            </a:xfrm>
            <a:custGeom>
              <a:avLst/>
              <a:gdLst>
                <a:gd name="connsiteX0" fmla="*/ 40069 w 73811"/>
                <a:gd name="connsiteY0" fmla="*/ 72230 h 73811"/>
                <a:gd name="connsiteX1" fmla="*/ 72230 w 73811"/>
                <a:gd name="connsiteY1" fmla="*/ 40069 h 73811"/>
                <a:gd name="connsiteX2" fmla="*/ 40069 w 73811"/>
                <a:gd name="connsiteY2" fmla="*/ 7908 h 73811"/>
                <a:gd name="connsiteX3" fmla="*/ 7908 w 73811"/>
                <a:gd name="connsiteY3" fmla="*/ 40069 h 73811"/>
                <a:gd name="connsiteX4" fmla="*/ 40069 w 73811"/>
                <a:gd name="connsiteY4" fmla="*/ 72230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40069" y="72230"/>
                  </a:moveTo>
                  <a:cubicBezTo>
                    <a:pt x="57784" y="72230"/>
                    <a:pt x="72230" y="57889"/>
                    <a:pt x="72230" y="40069"/>
                  </a:cubicBezTo>
                  <a:cubicBezTo>
                    <a:pt x="72230" y="22249"/>
                    <a:pt x="57889" y="7908"/>
                    <a:pt x="40069" y="7908"/>
                  </a:cubicBezTo>
                  <a:cubicBezTo>
                    <a:pt x="22354" y="7908"/>
                    <a:pt x="7908" y="22249"/>
                    <a:pt x="7908" y="40069"/>
                  </a:cubicBezTo>
                  <a:cubicBezTo>
                    <a:pt x="7908" y="57889"/>
                    <a:pt x="22354" y="72230"/>
                    <a:pt x="40069" y="7223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4" name="任意多边形: 形状 121"/>
            <p:cNvSpPr/>
            <p:nvPr>
              <p:custDataLst>
                <p:tags r:id="rId76"/>
              </p:custDataLst>
            </p:nvPr>
          </p:nvSpPr>
          <p:spPr>
            <a:xfrm rot="16200000" flipH="1">
              <a:off x="11539" y="2186"/>
              <a:ext cx="100" cy="100"/>
            </a:xfrm>
            <a:custGeom>
              <a:avLst/>
              <a:gdLst>
                <a:gd name="connsiteX0" fmla="*/ 35535 w 63267"/>
                <a:gd name="connsiteY0" fmla="*/ 63162 h 63267"/>
                <a:gd name="connsiteX1" fmla="*/ 63162 w 63267"/>
                <a:gd name="connsiteY1" fmla="*/ 35535 h 63267"/>
                <a:gd name="connsiteX2" fmla="*/ 35535 w 63267"/>
                <a:gd name="connsiteY2" fmla="*/ 7908 h 63267"/>
                <a:gd name="connsiteX3" fmla="*/ 7908 w 63267"/>
                <a:gd name="connsiteY3" fmla="*/ 35535 h 63267"/>
                <a:gd name="connsiteX4" fmla="*/ 35535 w 63267"/>
                <a:gd name="connsiteY4" fmla="*/ 63162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5535" y="63162"/>
                  </a:moveTo>
                  <a:cubicBezTo>
                    <a:pt x="50719" y="63162"/>
                    <a:pt x="63162" y="50825"/>
                    <a:pt x="63162" y="35535"/>
                  </a:cubicBezTo>
                  <a:cubicBezTo>
                    <a:pt x="63162" y="20245"/>
                    <a:pt x="50825" y="7908"/>
                    <a:pt x="35535" y="7908"/>
                  </a:cubicBezTo>
                  <a:cubicBezTo>
                    <a:pt x="20351" y="7908"/>
                    <a:pt x="7908" y="20245"/>
                    <a:pt x="7908" y="35535"/>
                  </a:cubicBezTo>
                  <a:cubicBezTo>
                    <a:pt x="7908" y="50825"/>
                    <a:pt x="20351" y="63162"/>
                    <a:pt x="35535" y="6316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5" name="任意多边形: 形状 122"/>
            <p:cNvSpPr/>
            <p:nvPr>
              <p:custDataLst>
                <p:tags r:id="rId77"/>
              </p:custDataLst>
            </p:nvPr>
          </p:nvSpPr>
          <p:spPr>
            <a:xfrm rot="16200000" flipH="1">
              <a:off x="11547" y="2010"/>
              <a:ext cx="83" cy="83"/>
            </a:xfrm>
            <a:custGeom>
              <a:avLst/>
              <a:gdLst>
                <a:gd name="connsiteX0" fmla="*/ 30263 w 52722"/>
                <a:gd name="connsiteY0" fmla="*/ 52617 h 52722"/>
                <a:gd name="connsiteX1" fmla="*/ 52617 w 52722"/>
                <a:gd name="connsiteY1" fmla="*/ 30263 h 52722"/>
                <a:gd name="connsiteX2" fmla="*/ 30263 w 52722"/>
                <a:gd name="connsiteY2" fmla="*/ 7908 h 52722"/>
                <a:gd name="connsiteX3" fmla="*/ 7908 w 52722"/>
                <a:gd name="connsiteY3" fmla="*/ 30263 h 52722"/>
                <a:gd name="connsiteX4" fmla="*/ 30263 w 52722"/>
                <a:gd name="connsiteY4" fmla="*/ 52617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30263" y="52617"/>
                  </a:moveTo>
                  <a:cubicBezTo>
                    <a:pt x="42600" y="52617"/>
                    <a:pt x="52617" y="42600"/>
                    <a:pt x="52617" y="30263"/>
                  </a:cubicBezTo>
                  <a:cubicBezTo>
                    <a:pt x="52617" y="17926"/>
                    <a:pt x="42600" y="7908"/>
                    <a:pt x="30263" y="7908"/>
                  </a:cubicBezTo>
                  <a:cubicBezTo>
                    <a:pt x="17926" y="7908"/>
                    <a:pt x="7908" y="17926"/>
                    <a:pt x="7908" y="30263"/>
                  </a:cubicBezTo>
                  <a:cubicBezTo>
                    <a:pt x="7908" y="42600"/>
                    <a:pt x="17820" y="52617"/>
                    <a:pt x="30263" y="5261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6" name="任意多边形: 形状 123"/>
            <p:cNvSpPr/>
            <p:nvPr>
              <p:custDataLst>
                <p:tags r:id="rId78"/>
              </p:custDataLst>
            </p:nvPr>
          </p:nvSpPr>
          <p:spPr>
            <a:xfrm rot="16200000" flipH="1">
              <a:off x="11556" y="1834"/>
              <a:ext cx="66" cy="66"/>
            </a:xfrm>
            <a:custGeom>
              <a:avLst/>
              <a:gdLst>
                <a:gd name="connsiteX0" fmla="*/ 42284 w 42178"/>
                <a:gd name="connsiteY0" fmla="*/ 25096 h 42178"/>
                <a:gd name="connsiteX1" fmla="*/ 25096 w 42178"/>
                <a:gd name="connsiteY1" fmla="*/ 42284 h 42178"/>
                <a:gd name="connsiteX2" fmla="*/ 7908 w 42178"/>
                <a:gd name="connsiteY2" fmla="*/ 25096 h 42178"/>
                <a:gd name="connsiteX3" fmla="*/ 25096 w 42178"/>
                <a:gd name="connsiteY3" fmla="*/ 7908 h 42178"/>
                <a:gd name="connsiteX4" fmla="*/ 42284 w 42178"/>
                <a:gd name="connsiteY4" fmla="*/ 25096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42284" y="25096"/>
                  </a:moveTo>
                  <a:cubicBezTo>
                    <a:pt x="42284" y="34588"/>
                    <a:pt x="34588" y="42284"/>
                    <a:pt x="25096" y="42284"/>
                  </a:cubicBezTo>
                  <a:cubicBezTo>
                    <a:pt x="15604" y="42284"/>
                    <a:pt x="7908" y="34588"/>
                    <a:pt x="7908" y="25096"/>
                  </a:cubicBezTo>
                  <a:cubicBezTo>
                    <a:pt x="7908" y="15604"/>
                    <a:pt x="15604" y="7908"/>
                    <a:pt x="25096" y="7908"/>
                  </a:cubicBezTo>
                  <a:cubicBezTo>
                    <a:pt x="34588" y="7908"/>
                    <a:pt x="42284" y="15604"/>
                    <a:pt x="42284" y="2509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7" name="任意多边形: 形状 124"/>
            <p:cNvSpPr/>
            <p:nvPr>
              <p:custDataLst>
                <p:tags r:id="rId79"/>
              </p:custDataLst>
            </p:nvPr>
          </p:nvSpPr>
          <p:spPr>
            <a:xfrm rot="16200000" flipH="1">
              <a:off x="11563" y="1658"/>
              <a:ext cx="50" cy="50"/>
            </a:xfrm>
            <a:custGeom>
              <a:avLst/>
              <a:gdLst>
                <a:gd name="connsiteX0" fmla="*/ 31317 w 31633"/>
                <a:gd name="connsiteY0" fmla="*/ 19613 h 31633"/>
                <a:gd name="connsiteX1" fmla="*/ 19613 w 31633"/>
                <a:gd name="connsiteY1" fmla="*/ 31317 h 31633"/>
                <a:gd name="connsiteX2" fmla="*/ 7908 w 31633"/>
                <a:gd name="connsiteY2" fmla="*/ 19613 h 31633"/>
                <a:gd name="connsiteX3" fmla="*/ 19613 w 31633"/>
                <a:gd name="connsiteY3" fmla="*/ 7908 h 31633"/>
                <a:gd name="connsiteX4" fmla="*/ 31317 w 31633"/>
                <a:gd name="connsiteY4" fmla="*/ 19613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31317" y="19613"/>
                  </a:moveTo>
                  <a:cubicBezTo>
                    <a:pt x="31317" y="26077"/>
                    <a:pt x="26077" y="31317"/>
                    <a:pt x="19613" y="31317"/>
                  </a:cubicBezTo>
                  <a:cubicBezTo>
                    <a:pt x="13149" y="31317"/>
                    <a:pt x="7908" y="26077"/>
                    <a:pt x="7908" y="19613"/>
                  </a:cubicBezTo>
                  <a:cubicBezTo>
                    <a:pt x="7908" y="13149"/>
                    <a:pt x="13149" y="7908"/>
                    <a:pt x="19613" y="7908"/>
                  </a:cubicBezTo>
                  <a:cubicBezTo>
                    <a:pt x="26077" y="7908"/>
                    <a:pt x="31317" y="13149"/>
                    <a:pt x="31317" y="1961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8" name="任意多边形: 形状 125"/>
            <p:cNvSpPr/>
            <p:nvPr>
              <p:custDataLst>
                <p:tags r:id="rId80"/>
              </p:custDataLst>
            </p:nvPr>
          </p:nvSpPr>
          <p:spPr>
            <a:xfrm rot="16200000" flipH="1">
              <a:off x="11383" y="3965"/>
              <a:ext cx="33" cy="33"/>
            </a:xfrm>
            <a:custGeom>
              <a:avLst/>
              <a:gdLst>
                <a:gd name="connsiteX0" fmla="*/ 11494 w 21089"/>
                <a:gd name="connsiteY0" fmla="*/ 15079 h 21089"/>
                <a:gd name="connsiteX1" fmla="*/ 15079 w 21089"/>
                <a:gd name="connsiteY1" fmla="*/ 11493 h 21089"/>
                <a:gd name="connsiteX2" fmla="*/ 11494 w 21089"/>
                <a:gd name="connsiteY2" fmla="*/ 7908 h 21089"/>
                <a:gd name="connsiteX3" fmla="*/ 7908 w 21089"/>
                <a:gd name="connsiteY3" fmla="*/ 11493 h 21089"/>
                <a:gd name="connsiteX4" fmla="*/ 11494 w 21089"/>
                <a:gd name="connsiteY4" fmla="*/ 15079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1494" y="15079"/>
                  </a:moveTo>
                  <a:cubicBezTo>
                    <a:pt x="13497" y="15079"/>
                    <a:pt x="15079" y="13497"/>
                    <a:pt x="15079" y="11493"/>
                  </a:cubicBezTo>
                  <a:cubicBezTo>
                    <a:pt x="15079" y="9490"/>
                    <a:pt x="13497" y="7908"/>
                    <a:pt x="11494" y="7908"/>
                  </a:cubicBezTo>
                  <a:cubicBezTo>
                    <a:pt x="9490" y="7908"/>
                    <a:pt x="7908" y="9595"/>
                    <a:pt x="7908" y="11493"/>
                  </a:cubicBezTo>
                  <a:cubicBezTo>
                    <a:pt x="7908" y="13392"/>
                    <a:pt x="9490" y="15079"/>
                    <a:pt x="11494" y="1507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9" name="任意多边形: 形状 126"/>
            <p:cNvSpPr/>
            <p:nvPr>
              <p:custDataLst>
                <p:tags r:id="rId81"/>
              </p:custDataLst>
            </p:nvPr>
          </p:nvSpPr>
          <p:spPr>
            <a:xfrm rot="16200000" flipH="1">
              <a:off x="11375" y="3773"/>
              <a:ext cx="50" cy="50"/>
            </a:xfrm>
            <a:custGeom>
              <a:avLst/>
              <a:gdLst>
                <a:gd name="connsiteX0" fmla="*/ 16977 w 31633"/>
                <a:gd name="connsiteY0" fmla="*/ 26045 h 31633"/>
                <a:gd name="connsiteX1" fmla="*/ 26045 w 31633"/>
                <a:gd name="connsiteY1" fmla="*/ 16977 h 31633"/>
                <a:gd name="connsiteX2" fmla="*/ 16977 w 31633"/>
                <a:gd name="connsiteY2" fmla="*/ 7908 h 31633"/>
                <a:gd name="connsiteX3" fmla="*/ 7908 w 31633"/>
                <a:gd name="connsiteY3" fmla="*/ 16977 h 31633"/>
                <a:gd name="connsiteX4" fmla="*/ 16977 w 31633"/>
                <a:gd name="connsiteY4" fmla="*/ 2604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6977" y="26045"/>
                  </a:moveTo>
                  <a:cubicBezTo>
                    <a:pt x="22038" y="26045"/>
                    <a:pt x="26045" y="21933"/>
                    <a:pt x="26045" y="16977"/>
                  </a:cubicBezTo>
                  <a:cubicBezTo>
                    <a:pt x="26045" y="12021"/>
                    <a:pt x="21933" y="7908"/>
                    <a:pt x="16977" y="7908"/>
                  </a:cubicBezTo>
                  <a:cubicBezTo>
                    <a:pt x="11915" y="7908"/>
                    <a:pt x="7908" y="12021"/>
                    <a:pt x="7908" y="16977"/>
                  </a:cubicBezTo>
                  <a:cubicBezTo>
                    <a:pt x="7908" y="21933"/>
                    <a:pt x="12021" y="26045"/>
                    <a:pt x="16977" y="2604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0" name="任意多边形: 形状 127"/>
            <p:cNvSpPr/>
            <p:nvPr>
              <p:custDataLst>
                <p:tags r:id="rId82"/>
              </p:custDataLst>
            </p:nvPr>
          </p:nvSpPr>
          <p:spPr>
            <a:xfrm rot="16200000" flipH="1">
              <a:off x="11367" y="3580"/>
              <a:ext cx="66" cy="66"/>
            </a:xfrm>
            <a:custGeom>
              <a:avLst/>
              <a:gdLst>
                <a:gd name="connsiteX0" fmla="*/ 37011 w 42178"/>
                <a:gd name="connsiteY0" fmla="*/ 22460 h 42178"/>
                <a:gd name="connsiteX1" fmla="*/ 22460 w 42178"/>
                <a:gd name="connsiteY1" fmla="*/ 37011 h 42178"/>
                <a:gd name="connsiteX2" fmla="*/ 7908 w 42178"/>
                <a:gd name="connsiteY2" fmla="*/ 22460 h 42178"/>
                <a:gd name="connsiteX3" fmla="*/ 22460 w 42178"/>
                <a:gd name="connsiteY3" fmla="*/ 7908 h 42178"/>
                <a:gd name="connsiteX4" fmla="*/ 37011 w 42178"/>
                <a:gd name="connsiteY4" fmla="*/ 22460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37011" y="22460"/>
                  </a:moveTo>
                  <a:cubicBezTo>
                    <a:pt x="37011" y="30496"/>
                    <a:pt x="30496" y="37011"/>
                    <a:pt x="22460" y="37011"/>
                  </a:cubicBezTo>
                  <a:cubicBezTo>
                    <a:pt x="14423" y="37011"/>
                    <a:pt x="7908" y="30496"/>
                    <a:pt x="7908" y="22460"/>
                  </a:cubicBezTo>
                  <a:cubicBezTo>
                    <a:pt x="7908" y="14423"/>
                    <a:pt x="14423" y="7908"/>
                    <a:pt x="22460" y="7908"/>
                  </a:cubicBezTo>
                  <a:cubicBezTo>
                    <a:pt x="30496" y="7908"/>
                    <a:pt x="37011" y="14423"/>
                    <a:pt x="37011" y="2246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1" name="任意多边形: 形状 128"/>
            <p:cNvSpPr/>
            <p:nvPr>
              <p:custDataLst>
                <p:tags r:id="rId83"/>
              </p:custDataLst>
            </p:nvPr>
          </p:nvSpPr>
          <p:spPr>
            <a:xfrm rot="16200000" flipH="1">
              <a:off x="11359" y="3389"/>
              <a:ext cx="83" cy="83"/>
            </a:xfrm>
            <a:custGeom>
              <a:avLst/>
              <a:gdLst>
                <a:gd name="connsiteX0" fmla="*/ 48189 w 52722"/>
                <a:gd name="connsiteY0" fmla="*/ 28048 h 52722"/>
                <a:gd name="connsiteX1" fmla="*/ 28048 w 52722"/>
                <a:gd name="connsiteY1" fmla="*/ 48189 h 52722"/>
                <a:gd name="connsiteX2" fmla="*/ 7908 w 52722"/>
                <a:gd name="connsiteY2" fmla="*/ 28048 h 52722"/>
                <a:gd name="connsiteX3" fmla="*/ 28048 w 52722"/>
                <a:gd name="connsiteY3" fmla="*/ 7908 h 52722"/>
                <a:gd name="connsiteX4" fmla="*/ 48189 w 52722"/>
                <a:gd name="connsiteY4" fmla="*/ 28048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48189" y="28048"/>
                  </a:moveTo>
                  <a:cubicBezTo>
                    <a:pt x="48189" y="39171"/>
                    <a:pt x="39172" y="48189"/>
                    <a:pt x="28048" y="48189"/>
                  </a:cubicBezTo>
                  <a:cubicBezTo>
                    <a:pt x="16925" y="48189"/>
                    <a:pt x="7908" y="39172"/>
                    <a:pt x="7908" y="28048"/>
                  </a:cubicBezTo>
                  <a:cubicBezTo>
                    <a:pt x="7908" y="16925"/>
                    <a:pt x="16925" y="7908"/>
                    <a:pt x="28048" y="7908"/>
                  </a:cubicBezTo>
                  <a:cubicBezTo>
                    <a:pt x="39172" y="7908"/>
                    <a:pt x="48189" y="16925"/>
                    <a:pt x="48189" y="2804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2" name="任意多边形: 形状 129"/>
            <p:cNvSpPr/>
            <p:nvPr>
              <p:custDataLst>
                <p:tags r:id="rId84"/>
              </p:custDataLst>
            </p:nvPr>
          </p:nvSpPr>
          <p:spPr>
            <a:xfrm rot="16200000" flipH="1">
              <a:off x="11351" y="3196"/>
              <a:ext cx="100" cy="100"/>
            </a:xfrm>
            <a:custGeom>
              <a:avLst/>
              <a:gdLst>
                <a:gd name="connsiteX0" fmla="*/ 33215 w 63267"/>
                <a:gd name="connsiteY0" fmla="*/ 58522 h 63267"/>
                <a:gd name="connsiteX1" fmla="*/ 58522 w 63267"/>
                <a:gd name="connsiteY1" fmla="*/ 33215 h 63267"/>
                <a:gd name="connsiteX2" fmla="*/ 33215 w 63267"/>
                <a:gd name="connsiteY2" fmla="*/ 7908 h 63267"/>
                <a:gd name="connsiteX3" fmla="*/ 7908 w 63267"/>
                <a:gd name="connsiteY3" fmla="*/ 33215 h 63267"/>
                <a:gd name="connsiteX4" fmla="*/ 33215 w 63267"/>
                <a:gd name="connsiteY4" fmla="*/ 58522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3215" y="58522"/>
                  </a:moveTo>
                  <a:cubicBezTo>
                    <a:pt x="47239" y="58522"/>
                    <a:pt x="58522" y="47240"/>
                    <a:pt x="58522" y="33215"/>
                  </a:cubicBezTo>
                  <a:cubicBezTo>
                    <a:pt x="58522" y="19191"/>
                    <a:pt x="47239" y="7908"/>
                    <a:pt x="33215" y="7908"/>
                  </a:cubicBezTo>
                  <a:cubicBezTo>
                    <a:pt x="19191" y="7908"/>
                    <a:pt x="7908" y="19191"/>
                    <a:pt x="7908" y="33215"/>
                  </a:cubicBezTo>
                  <a:cubicBezTo>
                    <a:pt x="7908" y="47240"/>
                    <a:pt x="19191" y="58522"/>
                    <a:pt x="33215" y="5852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3" name="任意多边形: 形状 130"/>
            <p:cNvSpPr/>
            <p:nvPr>
              <p:custDataLst>
                <p:tags r:id="rId85"/>
              </p:custDataLst>
            </p:nvPr>
          </p:nvSpPr>
          <p:spPr>
            <a:xfrm rot="16200000" flipH="1">
              <a:off x="11343" y="3004"/>
              <a:ext cx="116" cy="116"/>
            </a:xfrm>
            <a:custGeom>
              <a:avLst/>
              <a:gdLst>
                <a:gd name="connsiteX0" fmla="*/ 38698 w 73811"/>
                <a:gd name="connsiteY0" fmla="*/ 69488 h 73811"/>
                <a:gd name="connsiteX1" fmla="*/ 69488 w 73811"/>
                <a:gd name="connsiteY1" fmla="*/ 38698 h 73811"/>
                <a:gd name="connsiteX2" fmla="*/ 38698 w 73811"/>
                <a:gd name="connsiteY2" fmla="*/ 7908 h 73811"/>
                <a:gd name="connsiteX3" fmla="*/ 7908 w 73811"/>
                <a:gd name="connsiteY3" fmla="*/ 38698 h 73811"/>
                <a:gd name="connsiteX4" fmla="*/ 38698 w 73811"/>
                <a:gd name="connsiteY4" fmla="*/ 69488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8698" y="69488"/>
                  </a:moveTo>
                  <a:cubicBezTo>
                    <a:pt x="55675" y="69488"/>
                    <a:pt x="69488" y="55675"/>
                    <a:pt x="69488" y="38698"/>
                  </a:cubicBezTo>
                  <a:cubicBezTo>
                    <a:pt x="69488" y="21722"/>
                    <a:pt x="55675" y="7908"/>
                    <a:pt x="38698" y="7908"/>
                  </a:cubicBezTo>
                  <a:cubicBezTo>
                    <a:pt x="21722" y="7908"/>
                    <a:pt x="7908" y="21722"/>
                    <a:pt x="7908" y="38698"/>
                  </a:cubicBezTo>
                  <a:cubicBezTo>
                    <a:pt x="7908" y="55675"/>
                    <a:pt x="21722" y="69488"/>
                    <a:pt x="38698" y="6948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4" name="任意多边形: 形状 131"/>
            <p:cNvSpPr/>
            <p:nvPr>
              <p:custDataLst>
                <p:tags r:id="rId86"/>
              </p:custDataLst>
            </p:nvPr>
          </p:nvSpPr>
          <p:spPr>
            <a:xfrm rot="16200000" flipH="1">
              <a:off x="11335" y="2811"/>
              <a:ext cx="133" cy="133"/>
            </a:xfrm>
            <a:custGeom>
              <a:avLst/>
              <a:gdLst>
                <a:gd name="connsiteX0" fmla="*/ 80666 w 84356"/>
                <a:gd name="connsiteY0" fmla="*/ 44287 h 84356"/>
                <a:gd name="connsiteX1" fmla="*/ 44287 w 84356"/>
                <a:gd name="connsiteY1" fmla="*/ 80666 h 84356"/>
                <a:gd name="connsiteX2" fmla="*/ 7909 w 84356"/>
                <a:gd name="connsiteY2" fmla="*/ 44287 h 84356"/>
                <a:gd name="connsiteX3" fmla="*/ 44287 w 84356"/>
                <a:gd name="connsiteY3" fmla="*/ 7908 h 84356"/>
                <a:gd name="connsiteX4" fmla="*/ 80666 w 84356"/>
                <a:gd name="connsiteY4" fmla="*/ 44287 h 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56" h="84356">
                  <a:moveTo>
                    <a:pt x="80666" y="44287"/>
                  </a:moveTo>
                  <a:cubicBezTo>
                    <a:pt x="80666" y="64378"/>
                    <a:pt x="64378" y="80666"/>
                    <a:pt x="44287" y="80666"/>
                  </a:cubicBezTo>
                  <a:cubicBezTo>
                    <a:pt x="24196" y="80666"/>
                    <a:pt x="7909" y="64378"/>
                    <a:pt x="7909" y="44287"/>
                  </a:cubicBezTo>
                  <a:cubicBezTo>
                    <a:pt x="7909" y="24196"/>
                    <a:pt x="24196" y="7908"/>
                    <a:pt x="44287" y="7908"/>
                  </a:cubicBezTo>
                  <a:cubicBezTo>
                    <a:pt x="64378" y="7908"/>
                    <a:pt x="80666" y="24196"/>
                    <a:pt x="80666" y="4428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5" name="任意多边形: 形状 132"/>
            <p:cNvSpPr/>
            <p:nvPr>
              <p:custDataLst>
                <p:tags r:id="rId87"/>
              </p:custDataLst>
            </p:nvPr>
          </p:nvSpPr>
          <p:spPr>
            <a:xfrm rot="16200000" flipH="1">
              <a:off x="11324" y="2616"/>
              <a:ext cx="149" cy="149"/>
            </a:xfrm>
            <a:custGeom>
              <a:avLst/>
              <a:gdLst>
                <a:gd name="connsiteX0" fmla="*/ 87625 w 94900"/>
                <a:gd name="connsiteY0" fmla="*/ 47767 h 94900"/>
                <a:gd name="connsiteX1" fmla="*/ 47767 w 94900"/>
                <a:gd name="connsiteY1" fmla="*/ 87625 h 94900"/>
                <a:gd name="connsiteX2" fmla="*/ 7908 w 94900"/>
                <a:gd name="connsiteY2" fmla="*/ 47767 h 94900"/>
                <a:gd name="connsiteX3" fmla="*/ 47767 w 94900"/>
                <a:gd name="connsiteY3" fmla="*/ 7908 h 94900"/>
                <a:gd name="connsiteX4" fmla="*/ 87625 w 94900"/>
                <a:gd name="connsiteY4" fmla="*/ 47767 h 9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00" h="94900">
                  <a:moveTo>
                    <a:pt x="87625" y="47767"/>
                  </a:moveTo>
                  <a:cubicBezTo>
                    <a:pt x="87625" y="69780"/>
                    <a:pt x="69780" y="87625"/>
                    <a:pt x="47767" y="87625"/>
                  </a:cubicBezTo>
                  <a:cubicBezTo>
                    <a:pt x="25754" y="87625"/>
                    <a:pt x="7908" y="69780"/>
                    <a:pt x="7908" y="47767"/>
                  </a:cubicBezTo>
                  <a:cubicBezTo>
                    <a:pt x="7908" y="25754"/>
                    <a:pt x="25754" y="7908"/>
                    <a:pt x="47767" y="7908"/>
                  </a:cubicBezTo>
                  <a:cubicBezTo>
                    <a:pt x="69780" y="7908"/>
                    <a:pt x="87625" y="25754"/>
                    <a:pt x="87625" y="4776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6" name="任意多边形: 形状 133"/>
            <p:cNvSpPr/>
            <p:nvPr>
              <p:custDataLst>
                <p:tags r:id="rId88"/>
              </p:custDataLst>
            </p:nvPr>
          </p:nvSpPr>
          <p:spPr>
            <a:xfrm rot="16200000" flipH="1">
              <a:off x="11336" y="2444"/>
              <a:ext cx="133" cy="133"/>
            </a:xfrm>
            <a:custGeom>
              <a:avLst/>
              <a:gdLst>
                <a:gd name="connsiteX0" fmla="*/ 81298 w 84356"/>
                <a:gd name="connsiteY0" fmla="*/ 44603 h 84356"/>
                <a:gd name="connsiteX1" fmla="*/ 44603 w 84356"/>
                <a:gd name="connsiteY1" fmla="*/ 81298 h 84356"/>
                <a:gd name="connsiteX2" fmla="*/ 7908 w 84356"/>
                <a:gd name="connsiteY2" fmla="*/ 44603 h 84356"/>
                <a:gd name="connsiteX3" fmla="*/ 44603 w 84356"/>
                <a:gd name="connsiteY3" fmla="*/ 7908 h 84356"/>
                <a:gd name="connsiteX4" fmla="*/ 81298 w 84356"/>
                <a:gd name="connsiteY4" fmla="*/ 44603 h 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56" h="84356">
                  <a:moveTo>
                    <a:pt x="81298" y="44603"/>
                  </a:moveTo>
                  <a:cubicBezTo>
                    <a:pt x="81298" y="64869"/>
                    <a:pt x="64869" y="81298"/>
                    <a:pt x="44603" y="81298"/>
                  </a:cubicBezTo>
                  <a:cubicBezTo>
                    <a:pt x="24337" y="81298"/>
                    <a:pt x="7908" y="64869"/>
                    <a:pt x="7908" y="44603"/>
                  </a:cubicBezTo>
                  <a:cubicBezTo>
                    <a:pt x="7908" y="24337"/>
                    <a:pt x="24337" y="7908"/>
                    <a:pt x="44603" y="7908"/>
                  </a:cubicBezTo>
                  <a:cubicBezTo>
                    <a:pt x="64869" y="7908"/>
                    <a:pt x="81298" y="24337"/>
                    <a:pt x="81298" y="4460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7" name="任意多边形: 形状 134"/>
            <p:cNvSpPr/>
            <p:nvPr>
              <p:custDataLst>
                <p:tags r:id="rId89"/>
              </p:custDataLst>
            </p:nvPr>
          </p:nvSpPr>
          <p:spPr>
            <a:xfrm rot="16200000" flipH="1">
              <a:off x="11344" y="2268"/>
              <a:ext cx="116" cy="116"/>
            </a:xfrm>
            <a:custGeom>
              <a:avLst/>
              <a:gdLst>
                <a:gd name="connsiteX0" fmla="*/ 70754 w 73811"/>
                <a:gd name="connsiteY0" fmla="*/ 39331 h 73811"/>
                <a:gd name="connsiteX1" fmla="*/ 39331 w 73811"/>
                <a:gd name="connsiteY1" fmla="*/ 70754 h 73811"/>
                <a:gd name="connsiteX2" fmla="*/ 7908 w 73811"/>
                <a:gd name="connsiteY2" fmla="*/ 39331 h 73811"/>
                <a:gd name="connsiteX3" fmla="*/ 39331 w 73811"/>
                <a:gd name="connsiteY3" fmla="*/ 7908 h 73811"/>
                <a:gd name="connsiteX4" fmla="*/ 70754 w 73811"/>
                <a:gd name="connsiteY4" fmla="*/ 39331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70754" y="39331"/>
                  </a:moveTo>
                  <a:cubicBezTo>
                    <a:pt x="70754" y="56685"/>
                    <a:pt x="56685" y="70754"/>
                    <a:pt x="39331" y="70754"/>
                  </a:cubicBezTo>
                  <a:cubicBezTo>
                    <a:pt x="21977" y="70754"/>
                    <a:pt x="7908" y="56685"/>
                    <a:pt x="7908" y="39331"/>
                  </a:cubicBezTo>
                  <a:cubicBezTo>
                    <a:pt x="7908" y="21977"/>
                    <a:pt x="21977" y="7908"/>
                    <a:pt x="39331" y="7908"/>
                  </a:cubicBezTo>
                  <a:cubicBezTo>
                    <a:pt x="56685" y="7908"/>
                    <a:pt x="70754" y="21977"/>
                    <a:pt x="70754" y="3933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8" name="任意多边形: 形状 135"/>
            <p:cNvSpPr/>
            <p:nvPr>
              <p:custDataLst>
                <p:tags r:id="rId90"/>
              </p:custDataLst>
            </p:nvPr>
          </p:nvSpPr>
          <p:spPr>
            <a:xfrm rot="16200000" flipH="1">
              <a:off x="11352" y="2091"/>
              <a:ext cx="100" cy="100"/>
            </a:xfrm>
            <a:custGeom>
              <a:avLst/>
              <a:gdLst>
                <a:gd name="connsiteX0" fmla="*/ 33848 w 63267"/>
                <a:gd name="connsiteY0" fmla="*/ 59787 h 63267"/>
                <a:gd name="connsiteX1" fmla="*/ 59788 w 63267"/>
                <a:gd name="connsiteY1" fmla="*/ 33848 h 63267"/>
                <a:gd name="connsiteX2" fmla="*/ 33848 w 63267"/>
                <a:gd name="connsiteY2" fmla="*/ 7908 h 63267"/>
                <a:gd name="connsiteX3" fmla="*/ 7908 w 63267"/>
                <a:gd name="connsiteY3" fmla="*/ 33848 h 63267"/>
                <a:gd name="connsiteX4" fmla="*/ 33848 w 63267"/>
                <a:gd name="connsiteY4" fmla="*/ 59787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3848" y="59787"/>
                  </a:moveTo>
                  <a:cubicBezTo>
                    <a:pt x="48188" y="59787"/>
                    <a:pt x="59788" y="48188"/>
                    <a:pt x="59788" y="33848"/>
                  </a:cubicBezTo>
                  <a:cubicBezTo>
                    <a:pt x="59788" y="19507"/>
                    <a:pt x="48188" y="7908"/>
                    <a:pt x="33848" y="7908"/>
                  </a:cubicBezTo>
                  <a:cubicBezTo>
                    <a:pt x="19507" y="7908"/>
                    <a:pt x="7908" y="19507"/>
                    <a:pt x="7908" y="33848"/>
                  </a:cubicBezTo>
                  <a:cubicBezTo>
                    <a:pt x="7908" y="48188"/>
                    <a:pt x="19507" y="59787"/>
                    <a:pt x="33848" y="5978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9" name="任意多边形: 形状 136"/>
            <p:cNvSpPr/>
            <p:nvPr>
              <p:custDataLst>
                <p:tags r:id="rId91"/>
              </p:custDataLst>
            </p:nvPr>
          </p:nvSpPr>
          <p:spPr>
            <a:xfrm rot="16200000" flipH="1">
              <a:off x="11360" y="1915"/>
              <a:ext cx="83" cy="83"/>
            </a:xfrm>
            <a:custGeom>
              <a:avLst/>
              <a:gdLst>
                <a:gd name="connsiteX0" fmla="*/ 28365 w 52722"/>
                <a:gd name="connsiteY0" fmla="*/ 48821 h 52722"/>
                <a:gd name="connsiteX1" fmla="*/ 48821 w 52722"/>
                <a:gd name="connsiteY1" fmla="*/ 28365 h 52722"/>
                <a:gd name="connsiteX2" fmla="*/ 28365 w 52722"/>
                <a:gd name="connsiteY2" fmla="*/ 7908 h 52722"/>
                <a:gd name="connsiteX3" fmla="*/ 7908 w 52722"/>
                <a:gd name="connsiteY3" fmla="*/ 28365 h 52722"/>
                <a:gd name="connsiteX4" fmla="*/ 28365 w 52722"/>
                <a:gd name="connsiteY4" fmla="*/ 48821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8365" y="48821"/>
                  </a:moveTo>
                  <a:cubicBezTo>
                    <a:pt x="39647" y="48821"/>
                    <a:pt x="48821" y="39647"/>
                    <a:pt x="48821" y="28365"/>
                  </a:cubicBezTo>
                  <a:cubicBezTo>
                    <a:pt x="48821" y="17082"/>
                    <a:pt x="39647" y="7908"/>
                    <a:pt x="28365" y="7908"/>
                  </a:cubicBezTo>
                  <a:cubicBezTo>
                    <a:pt x="17082" y="7908"/>
                    <a:pt x="7908" y="17082"/>
                    <a:pt x="7908" y="28365"/>
                  </a:cubicBezTo>
                  <a:cubicBezTo>
                    <a:pt x="8014" y="39647"/>
                    <a:pt x="17082" y="48821"/>
                    <a:pt x="28365" y="4882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0" name="任意多边形: 形状 137"/>
            <p:cNvSpPr/>
            <p:nvPr>
              <p:custDataLst>
                <p:tags r:id="rId92"/>
              </p:custDataLst>
            </p:nvPr>
          </p:nvSpPr>
          <p:spPr>
            <a:xfrm rot="16200000" flipH="1">
              <a:off x="11368" y="1739"/>
              <a:ext cx="66" cy="66"/>
            </a:xfrm>
            <a:custGeom>
              <a:avLst/>
              <a:gdLst>
                <a:gd name="connsiteX0" fmla="*/ 22882 w 42178"/>
                <a:gd name="connsiteY0" fmla="*/ 37855 h 42178"/>
                <a:gd name="connsiteX1" fmla="*/ 37855 w 42178"/>
                <a:gd name="connsiteY1" fmla="*/ 22882 h 42178"/>
                <a:gd name="connsiteX2" fmla="*/ 22882 w 42178"/>
                <a:gd name="connsiteY2" fmla="*/ 7908 h 42178"/>
                <a:gd name="connsiteX3" fmla="*/ 7908 w 42178"/>
                <a:gd name="connsiteY3" fmla="*/ 22882 h 42178"/>
                <a:gd name="connsiteX4" fmla="*/ 22882 w 42178"/>
                <a:gd name="connsiteY4" fmla="*/ 37855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2882" y="37855"/>
                  </a:moveTo>
                  <a:cubicBezTo>
                    <a:pt x="31106" y="37855"/>
                    <a:pt x="37855" y="31212"/>
                    <a:pt x="37855" y="22882"/>
                  </a:cubicBezTo>
                  <a:cubicBezTo>
                    <a:pt x="37855" y="14551"/>
                    <a:pt x="31212" y="7908"/>
                    <a:pt x="22882" y="7908"/>
                  </a:cubicBezTo>
                  <a:cubicBezTo>
                    <a:pt x="14552" y="7908"/>
                    <a:pt x="7908" y="14551"/>
                    <a:pt x="7908" y="22882"/>
                  </a:cubicBezTo>
                  <a:cubicBezTo>
                    <a:pt x="7908" y="31212"/>
                    <a:pt x="14657" y="37855"/>
                    <a:pt x="22882" y="3785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1" name="任意多边形: 形状 138"/>
            <p:cNvSpPr/>
            <p:nvPr>
              <p:custDataLst>
                <p:tags r:id="rId93"/>
              </p:custDataLst>
            </p:nvPr>
          </p:nvSpPr>
          <p:spPr>
            <a:xfrm rot="16200000" flipH="1">
              <a:off x="11376" y="1563"/>
              <a:ext cx="50" cy="50"/>
            </a:xfrm>
            <a:custGeom>
              <a:avLst/>
              <a:gdLst>
                <a:gd name="connsiteX0" fmla="*/ 27310 w 31633"/>
                <a:gd name="connsiteY0" fmla="*/ 17609 h 31633"/>
                <a:gd name="connsiteX1" fmla="*/ 17609 w 31633"/>
                <a:gd name="connsiteY1" fmla="*/ 27310 h 31633"/>
                <a:gd name="connsiteX2" fmla="*/ 7908 w 31633"/>
                <a:gd name="connsiteY2" fmla="*/ 17609 h 31633"/>
                <a:gd name="connsiteX3" fmla="*/ 17609 w 31633"/>
                <a:gd name="connsiteY3" fmla="*/ 7908 h 31633"/>
                <a:gd name="connsiteX4" fmla="*/ 27310 w 31633"/>
                <a:gd name="connsiteY4" fmla="*/ 17609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7310" y="17609"/>
                  </a:moveTo>
                  <a:cubicBezTo>
                    <a:pt x="27310" y="22967"/>
                    <a:pt x="22967" y="27310"/>
                    <a:pt x="17609" y="27310"/>
                  </a:cubicBezTo>
                  <a:cubicBezTo>
                    <a:pt x="12252" y="27310"/>
                    <a:pt x="7908" y="22967"/>
                    <a:pt x="7908" y="17609"/>
                  </a:cubicBezTo>
                  <a:cubicBezTo>
                    <a:pt x="7908" y="12252"/>
                    <a:pt x="12252" y="7908"/>
                    <a:pt x="17609" y="7908"/>
                  </a:cubicBezTo>
                  <a:cubicBezTo>
                    <a:pt x="22967" y="7908"/>
                    <a:pt x="27310" y="12252"/>
                    <a:pt x="27310" y="1760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2" name="任意多边形: 形状 139"/>
            <p:cNvSpPr/>
            <p:nvPr>
              <p:custDataLst>
                <p:tags r:id="rId94"/>
              </p:custDataLst>
            </p:nvPr>
          </p:nvSpPr>
          <p:spPr>
            <a:xfrm rot="16200000" flipH="1">
              <a:off x="11202" y="3876"/>
              <a:ext cx="33" cy="33"/>
            </a:xfrm>
            <a:custGeom>
              <a:avLst/>
              <a:gdLst>
                <a:gd name="connsiteX0" fmla="*/ 19507 w 21089"/>
                <a:gd name="connsiteY0" fmla="*/ 13708 h 21089"/>
                <a:gd name="connsiteX1" fmla="*/ 13708 w 21089"/>
                <a:gd name="connsiteY1" fmla="*/ 19507 h 21089"/>
                <a:gd name="connsiteX2" fmla="*/ 7908 w 21089"/>
                <a:gd name="connsiteY2" fmla="*/ 13708 h 21089"/>
                <a:gd name="connsiteX3" fmla="*/ 13708 w 21089"/>
                <a:gd name="connsiteY3" fmla="*/ 7908 h 21089"/>
                <a:gd name="connsiteX4" fmla="*/ 19507 w 21089"/>
                <a:gd name="connsiteY4" fmla="*/ 13708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9507" y="13708"/>
                  </a:moveTo>
                  <a:cubicBezTo>
                    <a:pt x="19507" y="16911"/>
                    <a:pt x="16911" y="19507"/>
                    <a:pt x="13708" y="19507"/>
                  </a:cubicBezTo>
                  <a:cubicBezTo>
                    <a:pt x="10505" y="19507"/>
                    <a:pt x="7908" y="16911"/>
                    <a:pt x="7908" y="13708"/>
                  </a:cubicBezTo>
                  <a:cubicBezTo>
                    <a:pt x="7908" y="10505"/>
                    <a:pt x="10505" y="7908"/>
                    <a:pt x="13708" y="7908"/>
                  </a:cubicBezTo>
                  <a:cubicBezTo>
                    <a:pt x="16911" y="7908"/>
                    <a:pt x="19507" y="10505"/>
                    <a:pt x="19507" y="1370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3" name="任意多边形: 形状 140"/>
            <p:cNvSpPr/>
            <p:nvPr>
              <p:custDataLst>
                <p:tags r:id="rId95"/>
              </p:custDataLst>
            </p:nvPr>
          </p:nvSpPr>
          <p:spPr>
            <a:xfrm rot="16200000" flipH="1">
              <a:off x="11195" y="3684"/>
              <a:ext cx="50" cy="50"/>
            </a:xfrm>
            <a:custGeom>
              <a:avLst/>
              <a:gdLst>
                <a:gd name="connsiteX0" fmla="*/ 30685 w 31633"/>
                <a:gd name="connsiteY0" fmla="*/ 19296 h 31633"/>
                <a:gd name="connsiteX1" fmla="*/ 19296 w 31633"/>
                <a:gd name="connsiteY1" fmla="*/ 30685 h 31633"/>
                <a:gd name="connsiteX2" fmla="*/ 7908 w 31633"/>
                <a:gd name="connsiteY2" fmla="*/ 19296 h 31633"/>
                <a:gd name="connsiteX3" fmla="*/ 19296 w 31633"/>
                <a:gd name="connsiteY3" fmla="*/ 7908 h 31633"/>
                <a:gd name="connsiteX4" fmla="*/ 30685 w 31633"/>
                <a:gd name="connsiteY4" fmla="*/ 19296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30685" y="19296"/>
                  </a:moveTo>
                  <a:cubicBezTo>
                    <a:pt x="30685" y="25586"/>
                    <a:pt x="25586" y="30685"/>
                    <a:pt x="19296" y="30685"/>
                  </a:cubicBezTo>
                  <a:cubicBezTo>
                    <a:pt x="13007" y="30685"/>
                    <a:pt x="7908" y="25586"/>
                    <a:pt x="7908" y="19296"/>
                  </a:cubicBezTo>
                  <a:cubicBezTo>
                    <a:pt x="7908" y="13007"/>
                    <a:pt x="13007" y="7908"/>
                    <a:pt x="19296" y="7908"/>
                  </a:cubicBezTo>
                  <a:cubicBezTo>
                    <a:pt x="25586" y="7908"/>
                    <a:pt x="30685" y="13007"/>
                    <a:pt x="30685" y="1929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4" name="任意多边形: 形状 141"/>
            <p:cNvSpPr/>
            <p:nvPr>
              <p:custDataLst>
                <p:tags r:id="rId96"/>
              </p:custDataLst>
            </p:nvPr>
          </p:nvSpPr>
          <p:spPr>
            <a:xfrm rot="16200000" flipH="1">
              <a:off x="11186" y="3491"/>
              <a:ext cx="66" cy="66"/>
            </a:xfrm>
            <a:custGeom>
              <a:avLst/>
              <a:gdLst>
                <a:gd name="connsiteX0" fmla="*/ 41018 w 42178"/>
                <a:gd name="connsiteY0" fmla="*/ 24463 h 42178"/>
                <a:gd name="connsiteX1" fmla="*/ 24463 w 42178"/>
                <a:gd name="connsiteY1" fmla="*/ 41018 h 42178"/>
                <a:gd name="connsiteX2" fmla="*/ 7908 w 42178"/>
                <a:gd name="connsiteY2" fmla="*/ 24463 h 42178"/>
                <a:gd name="connsiteX3" fmla="*/ 24463 w 42178"/>
                <a:gd name="connsiteY3" fmla="*/ 7908 h 42178"/>
                <a:gd name="connsiteX4" fmla="*/ 41018 w 42178"/>
                <a:gd name="connsiteY4" fmla="*/ 24463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41018" y="24463"/>
                  </a:moveTo>
                  <a:cubicBezTo>
                    <a:pt x="41018" y="33606"/>
                    <a:pt x="33606" y="41018"/>
                    <a:pt x="24463" y="41018"/>
                  </a:cubicBezTo>
                  <a:cubicBezTo>
                    <a:pt x="15320" y="41018"/>
                    <a:pt x="7908" y="33606"/>
                    <a:pt x="7908" y="24463"/>
                  </a:cubicBezTo>
                  <a:cubicBezTo>
                    <a:pt x="7908" y="15320"/>
                    <a:pt x="15320" y="7908"/>
                    <a:pt x="24463" y="7908"/>
                  </a:cubicBezTo>
                  <a:cubicBezTo>
                    <a:pt x="33606" y="7908"/>
                    <a:pt x="41018" y="15320"/>
                    <a:pt x="41018" y="2446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5" name="任意多边形: 形状 142"/>
            <p:cNvSpPr/>
            <p:nvPr>
              <p:custDataLst>
                <p:tags r:id="rId97"/>
              </p:custDataLst>
            </p:nvPr>
          </p:nvSpPr>
          <p:spPr>
            <a:xfrm rot="16200000" flipH="1">
              <a:off x="11178" y="3299"/>
              <a:ext cx="83" cy="83"/>
            </a:xfrm>
            <a:custGeom>
              <a:avLst/>
              <a:gdLst>
                <a:gd name="connsiteX0" fmla="*/ 51985 w 52722"/>
                <a:gd name="connsiteY0" fmla="*/ 29946 h 52722"/>
                <a:gd name="connsiteX1" fmla="*/ 29946 w 52722"/>
                <a:gd name="connsiteY1" fmla="*/ 51984 h 52722"/>
                <a:gd name="connsiteX2" fmla="*/ 7908 w 52722"/>
                <a:gd name="connsiteY2" fmla="*/ 29946 h 52722"/>
                <a:gd name="connsiteX3" fmla="*/ 29946 w 52722"/>
                <a:gd name="connsiteY3" fmla="*/ 7908 h 52722"/>
                <a:gd name="connsiteX4" fmla="*/ 51985 w 52722"/>
                <a:gd name="connsiteY4" fmla="*/ 29946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51985" y="29946"/>
                  </a:moveTo>
                  <a:cubicBezTo>
                    <a:pt x="51985" y="42118"/>
                    <a:pt x="42118" y="51984"/>
                    <a:pt x="29946" y="51984"/>
                  </a:cubicBezTo>
                  <a:cubicBezTo>
                    <a:pt x="17775" y="51984"/>
                    <a:pt x="7908" y="42118"/>
                    <a:pt x="7908" y="29946"/>
                  </a:cubicBezTo>
                  <a:cubicBezTo>
                    <a:pt x="7908" y="17775"/>
                    <a:pt x="17775" y="7908"/>
                    <a:pt x="29946" y="7908"/>
                  </a:cubicBezTo>
                  <a:cubicBezTo>
                    <a:pt x="42118" y="7908"/>
                    <a:pt x="51985" y="17775"/>
                    <a:pt x="51985" y="2994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6" name="任意多边形: 形状 143"/>
            <p:cNvSpPr/>
            <p:nvPr>
              <p:custDataLst>
                <p:tags r:id="rId98"/>
              </p:custDataLst>
            </p:nvPr>
          </p:nvSpPr>
          <p:spPr>
            <a:xfrm rot="16200000" flipH="1">
              <a:off x="11170" y="3107"/>
              <a:ext cx="100" cy="100"/>
            </a:xfrm>
            <a:custGeom>
              <a:avLst/>
              <a:gdLst>
                <a:gd name="connsiteX0" fmla="*/ 35113 w 63267"/>
                <a:gd name="connsiteY0" fmla="*/ 62318 h 63267"/>
                <a:gd name="connsiteX1" fmla="*/ 62318 w 63267"/>
                <a:gd name="connsiteY1" fmla="*/ 35113 h 63267"/>
                <a:gd name="connsiteX2" fmla="*/ 35113 w 63267"/>
                <a:gd name="connsiteY2" fmla="*/ 7908 h 63267"/>
                <a:gd name="connsiteX3" fmla="*/ 7908 w 63267"/>
                <a:gd name="connsiteY3" fmla="*/ 35113 h 63267"/>
                <a:gd name="connsiteX4" fmla="*/ 35113 w 63267"/>
                <a:gd name="connsiteY4" fmla="*/ 62318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5113" y="62318"/>
                  </a:moveTo>
                  <a:cubicBezTo>
                    <a:pt x="50192" y="62318"/>
                    <a:pt x="62318" y="50087"/>
                    <a:pt x="62318" y="35113"/>
                  </a:cubicBezTo>
                  <a:cubicBezTo>
                    <a:pt x="62318" y="20140"/>
                    <a:pt x="50087" y="7908"/>
                    <a:pt x="35113" y="7908"/>
                  </a:cubicBezTo>
                  <a:cubicBezTo>
                    <a:pt x="20140" y="7908"/>
                    <a:pt x="7908" y="20140"/>
                    <a:pt x="7908" y="35113"/>
                  </a:cubicBezTo>
                  <a:cubicBezTo>
                    <a:pt x="7908" y="50087"/>
                    <a:pt x="20035" y="62318"/>
                    <a:pt x="35113" y="6231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7" name="任意多边形: 形状 144"/>
            <p:cNvSpPr/>
            <p:nvPr>
              <p:custDataLst>
                <p:tags r:id="rId99"/>
              </p:custDataLst>
            </p:nvPr>
          </p:nvSpPr>
          <p:spPr>
            <a:xfrm rot="16200000" flipH="1">
              <a:off x="11161" y="2914"/>
              <a:ext cx="116" cy="116"/>
            </a:xfrm>
            <a:custGeom>
              <a:avLst/>
              <a:gdLst>
                <a:gd name="connsiteX0" fmla="*/ 40069 w 73811"/>
                <a:gd name="connsiteY0" fmla="*/ 72230 h 73811"/>
                <a:gd name="connsiteX1" fmla="*/ 72230 w 73811"/>
                <a:gd name="connsiteY1" fmla="*/ 40069 h 73811"/>
                <a:gd name="connsiteX2" fmla="*/ 40069 w 73811"/>
                <a:gd name="connsiteY2" fmla="*/ 7908 h 73811"/>
                <a:gd name="connsiteX3" fmla="*/ 7908 w 73811"/>
                <a:gd name="connsiteY3" fmla="*/ 40069 h 73811"/>
                <a:gd name="connsiteX4" fmla="*/ 40069 w 73811"/>
                <a:gd name="connsiteY4" fmla="*/ 72230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40069" y="72230"/>
                  </a:moveTo>
                  <a:cubicBezTo>
                    <a:pt x="57784" y="72230"/>
                    <a:pt x="72230" y="57889"/>
                    <a:pt x="72230" y="40069"/>
                  </a:cubicBezTo>
                  <a:cubicBezTo>
                    <a:pt x="72230" y="22354"/>
                    <a:pt x="57889" y="7908"/>
                    <a:pt x="40069" y="7908"/>
                  </a:cubicBezTo>
                  <a:cubicBezTo>
                    <a:pt x="22354" y="7908"/>
                    <a:pt x="7908" y="22249"/>
                    <a:pt x="7908" y="40069"/>
                  </a:cubicBezTo>
                  <a:cubicBezTo>
                    <a:pt x="8014" y="57889"/>
                    <a:pt x="22354" y="72230"/>
                    <a:pt x="40069" y="7223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8" name="任意多边形: 形状 145"/>
            <p:cNvSpPr/>
            <p:nvPr>
              <p:custDataLst>
                <p:tags r:id="rId100"/>
              </p:custDataLst>
            </p:nvPr>
          </p:nvSpPr>
          <p:spPr>
            <a:xfrm rot="16200000" flipH="1">
              <a:off x="11151" y="2719"/>
              <a:ext cx="133" cy="133"/>
            </a:xfrm>
            <a:custGeom>
              <a:avLst/>
              <a:gdLst>
                <a:gd name="connsiteX0" fmla="*/ 43971 w 84356"/>
                <a:gd name="connsiteY0" fmla="*/ 80033 h 84356"/>
                <a:gd name="connsiteX1" fmla="*/ 80033 w 84356"/>
                <a:gd name="connsiteY1" fmla="*/ 43971 h 84356"/>
                <a:gd name="connsiteX2" fmla="*/ 43971 w 84356"/>
                <a:gd name="connsiteY2" fmla="*/ 7908 h 84356"/>
                <a:gd name="connsiteX3" fmla="*/ 7908 w 84356"/>
                <a:gd name="connsiteY3" fmla="*/ 43971 h 84356"/>
                <a:gd name="connsiteX4" fmla="*/ 43971 w 84356"/>
                <a:gd name="connsiteY4" fmla="*/ 80033 h 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56" h="84356">
                  <a:moveTo>
                    <a:pt x="43971" y="80033"/>
                  </a:moveTo>
                  <a:cubicBezTo>
                    <a:pt x="63900" y="80033"/>
                    <a:pt x="80033" y="63900"/>
                    <a:pt x="80033" y="43971"/>
                  </a:cubicBezTo>
                  <a:cubicBezTo>
                    <a:pt x="80033" y="24042"/>
                    <a:pt x="63900" y="7908"/>
                    <a:pt x="43971" y="7908"/>
                  </a:cubicBezTo>
                  <a:cubicBezTo>
                    <a:pt x="24042" y="7908"/>
                    <a:pt x="7908" y="24042"/>
                    <a:pt x="7908" y="43971"/>
                  </a:cubicBezTo>
                  <a:cubicBezTo>
                    <a:pt x="7908" y="63900"/>
                    <a:pt x="24042" y="80033"/>
                    <a:pt x="43971" y="8003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9" name="任意多边形: 形状 146"/>
            <p:cNvSpPr/>
            <p:nvPr>
              <p:custDataLst>
                <p:tags r:id="rId101"/>
              </p:custDataLst>
            </p:nvPr>
          </p:nvSpPr>
          <p:spPr>
            <a:xfrm rot="16200000" flipH="1">
              <a:off x="11151" y="2535"/>
              <a:ext cx="133" cy="133"/>
            </a:xfrm>
            <a:custGeom>
              <a:avLst/>
              <a:gdLst>
                <a:gd name="connsiteX0" fmla="*/ 80666 w 84356"/>
                <a:gd name="connsiteY0" fmla="*/ 44287 h 84356"/>
                <a:gd name="connsiteX1" fmla="*/ 44287 w 84356"/>
                <a:gd name="connsiteY1" fmla="*/ 80666 h 84356"/>
                <a:gd name="connsiteX2" fmla="*/ 7908 w 84356"/>
                <a:gd name="connsiteY2" fmla="*/ 44287 h 84356"/>
                <a:gd name="connsiteX3" fmla="*/ 44287 w 84356"/>
                <a:gd name="connsiteY3" fmla="*/ 7908 h 84356"/>
                <a:gd name="connsiteX4" fmla="*/ 80666 w 84356"/>
                <a:gd name="connsiteY4" fmla="*/ 44287 h 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56" h="84356">
                  <a:moveTo>
                    <a:pt x="80666" y="44287"/>
                  </a:moveTo>
                  <a:cubicBezTo>
                    <a:pt x="80666" y="64378"/>
                    <a:pt x="64378" y="80666"/>
                    <a:pt x="44287" y="80666"/>
                  </a:cubicBezTo>
                  <a:cubicBezTo>
                    <a:pt x="24196" y="80666"/>
                    <a:pt x="7908" y="64378"/>
                    <a:pt x="7908" y="44287"/>
                  </a:cubicBezTo>
                  <a:cubicBezTo>
                    <a:pt x="7908" y="24196"/>
                    <a:pt x="24196" y="7908"/>
                    <a:pt x="44287" y="7908"/>
                  </a:cubicBezTo>
                  <a:cubicBezTo>
                    <a:pt x="64378" y="7908"/>
                    <a:pt x="80666" y="24196"/>
                    <a:pt x="80666" y="4428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0" name="任意多边形: 形状 147"/>
            <p:cNvSpPr/>
            <p:nvPr>
              <p:custDataLst>
                <p:tags r:id="rId102"/>
              </p:custDataLst>
            </p:nvPr>
          </p:nvSpPr>
          <p:spPr>
            <a:xfrm rot="16200000" flipH="1">
              <a:off x="11161" y="2361"/>
              <a:ext cx="116" cy="116"/>
            </a:xfrm>
            <a:custGeom>
              <a:avLst/>
              <a:gdLst>
                <a:gd name="connsiteX0" fmla="*/ 72863 w 73811"/>
                <a:gd name="connsiteY0" fmla="*/ 40386 h 73811"/>
                <a:gd name="connsiteX1" fmla="*/ 40386 w 73811"/>
                <a:gd name="connsiteY1" fmla="*/ 72863 h 73811"/>
                <a:gd name="connsiteX2" fmla="*/ 7908 w 73811"/>
                <a:gd name="connsiteY2" fmla="*/ 40386 h 73811"/>
                <a:gd name="connsiteX3" fmla="*/ 40386 w 73811"/>
                <a:gd name="connsiteY3" fmla="*/ 7908 h 73811"/>
                <a:gd name="connsiteX4" fmla="*/ 72863 w 73811"/>
                <a:gd name="connsiteY4" fmla="*/ 40386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72863" y="40386"/>
                  </a:moveTo>
                  <a:cubicBezTo>
                    <a:pt x="72863" y="58322"/>
                    <a:pt x="58322" y="72863"/>
                    <a:pt x="40386" y="72863"/>
                  </a:cubicBezTo>
                  <a:cubicBezTo>
                    <a:pt x="22449" y="72863"/>
                    <a:pt x="7908" y="58322"/>
                    <a:pt x="7908" y="40386"/>
                  </a:cubicBezTo>
                  <a:cubicBezTo>
                    <a:pt x="7908" y="22449"/>
                    <a:pt x="22449" y="7908"/>
                    <a:pt x="40386" y="7908"/>
                  </a:cubicBezTo>
                  <a:cubicBezTo>
                    <a:pt x="58322" y="7908"/>
                    <a:pt x="72863" y="22449"/>
                    <a:pt x="72863" y="4038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1" name="任意多边形: 形状 148"/>
            <p:cNvSpPr/>
            <p:nvPr>
              <p:custDataLst>
                <p:tags r:id="rId103"/>
              </p:custDataLst>
            </p:nvPr>
          </p:nvSpPr>
          <p:spPr>
            <a:xfrm rot="16200000" flipH="1">
              <a:off x="11170" y="2186"/>
              <a:ext cx="100" cy="100"/>
            </a:xfrm>
            <a:custGeom>
              <a:avLst/>
              <a:gdLst>
                <a:gd name="connsiteX0" fmla="*/ 35535 w 63267"/>
                <a:gd name="connsiteY0" fmla="*/ 63162 h 63267"/>
                <a:gd name="connsiteX1" fmla="*/ 63162 w 63267"/>
                <a:gd name="connsiteY1" fmla="*/ 35535 h 63267"/>
                <a:gd name="connsiteX2" fmla="*/ 35535 w 63267"/>
                <a:gd name="connsiteY2" fmla="*/ 7908 h 63267"/>
                <a:gd name="connsiteX3" fmla="*/ 7908 w 63267"/>
                <a:gd name="connsiteY3" fmla="*/ 35535 h 63267"/>
                <a:gd name="connsiteX4" fmla="*/ 35535 w 63267"/>
                <a:gd name="connsiteY4" fmla="*/ 63162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5535" y="63162"/>
                  </a:moveTo>
                  <a:cubicBezTo>
                    <a:pt x="50719" y="63162"/>
                    <a:pt x="63162" y="50825"/>
                    <a:pt x="63162" y="35535"/>
                  </a:cubicBezTo>
                  <a:cubicBezTo>
                    <a:pt x="63162" y="20351"/>
                    <a:pt x="50825" y="7908"/>
                    <a:pt x="35535" y="7908"/>
                  </a:cubicBezTo>
                  <a:cubicBezTo>
                    <a:pt x="20351" y="7908"/>
                    <a:pt x="7908" y="20245"/>
                    <a:pt x="7908" y="35535"/>
                  </a:cubicBezTo>
                  <a:cubicBezTo>
                    <a:pt x="8014" y="50825"/>
                    <a:pt x="20351" y="63162"/>
                    <a:pt x="35535" y="6316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2" name="任意多边形: 形状 149"/>
            <p:cNvSpPr/>
            <p:nvPr>
              <p:custDataLst>
                <p:tags r:id="rId104"/>
              </p:custDataLst>
            </p:nvPr>
          </p:nvSpPr>
          <p:spPr>
            <a:xfrm rot="16200000" flipH="1">
              <a:off x="11179" y="2010"/>
              <a:ext cx="83" cy="83"/>
            </a:xfrm>
            <a:custGeom>
              <a:avLst/>
              <a:gdLst>
                <a:gd name="connsiteX0" fmla="*/ 30263 w 52722"/>
                <a:gd name="connsiteY0" fmla="*/ 52617 h 52722"/>
                <a:gd name="connsiteX1" fmla="*/ 52617 w 52722"/>
                <a:gd name="connsiteY1" fmla="*/ 30263 h 52722"/>
                <a:gd name="connsiteX2" fmla="*/ 30263 w 52722"/>
                <a:gd name="connsiteY2" fmla="*/ 7908 h 52722"/>
                <a:gd name="connsiteX3" fmla="*/ 7908 w 52722"/>
                <a:gd name="connsiteY3" fmla="*/ 30263 h 52722"/>
                <a:gd name="connsiteX4" fmla="*/ 30263 w 52722"/>
                <a:gd name="connsiteY4" fmla="*/ 52617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30263" y="52617"/>
                  </a:moveTo>
                  <a:cubicBezTo>
                    <a:pt x="42600" y="52617"/>
                    <a:pt x="52617" y="42600"/>
                    <a:pt x="52617" y="30263"/>
                  </a:cubicBezTo>
                  <a:cubicBezTo>
                    <a:pt x="52617" y="17926"/>
                    <a:pt x="42600" y="7908"/>
                    <a:pt x="30263" y="7908"/>
                  </a:cubicBezTo>
                  <a:cubicBezTo>
                    <a:pt x="17926" y="7908"/>
                    <a:pt x="7908" y="17926"/>
                    <a:pt x="7908" y="30263"/>
                  </a:cubicBezTo>
                  <a:cubicBezTo>
                    <a:pt x="7908" y="42600"/>
                    <a:pt x="17820" y="52617"/>
                    <a:pt x="30263" y="5261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3" name="任意多边形: 形状 150"/>
            <p:cNvSpPr/>
            <p:nvPr>
              <p:custDataLst>
                <p:tags r:id="rId105"/>
              </p:custDataLst>
            </p:nvPr>
          </p:nvSpPr>
          <p:spPr>
            <a:xfrm rot="16200000" flipH="1">
              <a:off x="11187" y="1834"/>
              <a:ext cx="66" cy="66"/>
            </a:xfrm>
            <a:custGeom>
              <a:avLst/>
              <a:gdLst>
                <a:gd name="connsiteX0" fmla="*/ 42284 w 42178"/>
                <a:gd name="connsiteY0" fmla="*/ 25096 h 42178"/>
                <a:gd name="connsiteX1" fmla="*/ 25096 w 42178"/>
                <a:gd name="connsiteY1" fmla="*/ 42284 h 42178"/>
                <a:gd name="connsiteX2" fmla="*/ 7908 w 42178"/>
                <a:gd name="connsiteY2" fmla="*/ 25096 h 42178"/>
                <a:gd name="connsiteX3" fmla="*/ 25096 w 42178"/>
                <a:gd name="connsiteY3" fmla="*/ 7908 h 42178"/>
                <a:gd name="connsiteX4" fmla="*/ 42284 w 42178"/>
                <a:gd name="connsiteY4" fmla="*/ 25096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42284" y="25096"/>
                  </a:moveTo>
                  <a:cubicBezTo>
                    <a:pt x="42284" y="34588"/>
                    <a:pt x="34588" y="42284"/>
                    <a:pt x="25096" y="42284"/>
                  </a:cubicBezTo>
                  <a:cubicBezTo>
                    <a:pt x="15604" y="42284"/>
                    <a:pt x="7908" y="34588"/>
                    <a:pt x="7908" y="25096"/>
                  </a:cubicBezTo>
                  <a:cubicBezTo>
                    <a:pt x="7908" y="15604"/>
                    <a:pt x="15604" y="7908"/>
                    <a:pt x="25096" y="7908"/>
                  </a:cubicBezTo>
                  <a:cubicBezTo>
                    <a:pt x="34588" y="7908"/>
                    <a:pt x="42284" y="15604"/>
                    <a:pt x="42284" y="2509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4" name="任意多边形: 形状 151"/>
            <p:cNvSpPr/>
            <p:nvPr>
              <p:custDataLst>
                <p:tags r:id="rId106"/>
              </p:custDataLst>
            </p:nvPr>
          </p:nvSpPr>
          <p:spPr>
            <a:xfrm rot="16200000" flipH="1">
              <a:off x="11195" y="1658"/>
              <a:ext cx="50" cy="50"/>
            </a:xfrm>
            <a:custGeom>
              <a:avLst/>
              <a:gdLst>
                <a:gd name="connsiteX0" fmla="*/ 31317 w 31633"/>
                <a:gd name="connsiteY0" fmla="*/ 19613 h 31633"/>
                <a:gd name="connsiteX1" fmla="*/ 19613 w 31633"/>
                <a:gd name="connsiteY1" fmla="*/ 31317 h 31633"/>
                <a:gd name="connsiteX2" fmla="*/ 7908 w 31633"/>
                <a:gd name="connsiteY2" fmla="*/ 19613 h 31633"/>
                <a:gd name="connsiteX3" fmla="*/ 19613 w 31633"/>
                <a:gd name="connsiteY3" fmla="*/ 7908 h 31633"/>
                <a:gd name="connsiteX4" fmla="*/ 31317 w 31633"/>
                <a:gd name="connsiteY4" fmla="*/ 19613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31317" y="19613"/>
                  </a:moveTo>
                  <a:cubicBezTo>
                    <a:pt x="31317" y="26077"/>
                    <a:pt x="26077" y="31317"/>
                    <a:pt x="19613" y="31317"/>
                  </a:cubicBezTo>
                  <a:cubicBezTo>
                    <a:pt x="13149" y="31317"/>
                    <a:pt x="7908" y="26077"/>
                    <a:pt x="7908" y="19613"/>
                  </a:cubicBezTo>
                  <a:cubicBezTo>
                    <a:pt x="7908" y="13149"/>
                    <a:pt x="13149" y="7908"/>
                    <a:pt x="19613" y="7908"/>
                  </a:cubicBezTo>
                  <a:cubicBezTo>
                    <a:pt x="26077" y="7908"/>
                    <a:pt x="31317" y="13149"/>
                    <a:pt x="31317" y="1961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5" name="任意多边形: 形状 152"/>
            <p:cNvSpPr/>
            <p:nvPr>
              <p:custDataLst>
                <p:tags r:id="rId107"/>
              </p:custDataLst>
            </p:nvPr>
          </p:nvSpPr>
          <p:spPr>
            <a:xfrm rot="16200000" flipH="1">
              <a:off x="11029" y="3980"/>
              <a:ext cx="17" cy="17"/>
            </a:xfrm>
            <a:custGeom>
              <a:avLst/>
              <a:gdLst>
                <a:gd name="connsiteX0" fmla="*/ 10228 w 10544"/>
                <a:gd name="connsiteY0" fmla="*/ 12548 h 10544"/>
                <a:gd name="connsiteX1" fmla="*/ 12548 w 10544"/>
                <a:gd name="connsiteY1" fmla="*/ 10228 h 10544"/>
                <a:gd name="connsiteX2" fmla="*/ 10228 w 10544"/>
                <a:gd name="connsiteY2" fmla="*/ 7908 h 10544"/>
                <a:gd name="connsiteX3" fmla="*/ 7908 w 10544"/>
                <a:gd name="connsiteY3" fmla="*/ 10228 h 10544"/>
                <a:gd name="connsiteX4" fmla="*/ 10228 w 10544"/>
                <a:gd name="connsiteY4" fmla="*/ 12548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0228" y="12548"/>
                  </a:moveTo>
                  <a:cubicBezTo>
                    <a:pt x="11494" y="12548"/>
                    <a:pt x="12548" y="11493"/>
                    <a:pt x="12548" y="10228"/>
                  </a:cubicBezTo>
                  <a:cubicBezTo>
                    <a:pt x="12548" y="8963"/>
                    <a:pt x="11494" y="7908"/>
                    <a:pt x="10228" y="7908"/>
                  </a:cubicBezTo>
                  <a:cubicBezTo>
                    <a:pt x="8963" y="7908"/>
                    <a:pt x="7908" y="8963"/>
                    <a:pt x="7908" y="10228"/>
                  </a:cubicBezTo>
                  <a:cubicBezTo>
                    <a:pt x="7908" y="11493"/>
                    <a:pt x="8963" y="12548"/>
                    <a:pt x="10228" y="1254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6" name="任意多边形: 形状 153"/>
            <p:cNvSpPr/>
            <p:nvPr>
              <p:custDataLst>
                <p:tags r:id="rId108"/>
              </p:custDataLst>
            </p:nvPr>
          </p:nvSpPr>
          <p:spPr>
            <a:xfrm rot="16200000" flipH="1">
              <a:off x="11021" y="3787"/>
              <a:ext cx="33" cy="33"/>
            </a:xfrm>
            <a:custGeom>
              <a:avLst/>
              <a:gdLst>
                <a:gd name="connsiteX0" fmla="*/ 15395 w 21089"/>
                <a:gd name="connsiteY0" fmla="*/ 22882 h 21089"/>
                <a:gd name="connsiteX1" fmla="*/ 22882 w 21089"/>
                <a:gd name="connsiteY1" fmla="*/ 15395 h 21089"/>
                <a:gd name="connsiteX2" fmla="*/ 15395 w 21089"/>
                <a:gd name="connsiteY2" fmla="*/ 7908 h 21089"/>
                <a:gd name="connsiteX3" fmla="*/ 7908 w 21089"/>
                <a:gd name="connsiteY3" fmla="*/ 15395 h 21089"/>
                <a:gd name="connsiteX4" fmla="*/ 15395 w 21089"/>
                <a:gd name="connsiteY4" fmla="*/ 22882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395" y="22882"/>
                  </a:moveTo>
                  <a:cubicBezTo>
                    <a:pt x="19507" y="22882"/>
                    <a:pt x="22882" y="19507"/>
                    <a:pt x="22882" y="15395"/>
                  </a:cubicBezTo>
                  <a:cubicBezTo>
                    <a:pt x="22882" y="11283"/>
                    <a:pt x="19507" y="7908"/>
                    <a:pt x="15395" y="7908"/>
                  </a:cubicBezTo>
                  <a:cubicBezTo>
                    <a:pt x="11283" y="7908"/>
                    <a:pt x="7908" y="11283"/>
                    <a:pt x="7908" y="15395"/>
                  </a:cubicBezTo>
                  <a:cubicBezTo>
                    <a:pt x="8014" y="19507"/>
                    <a:pt x="11283" y="22882"/>
                    <a:pt x="15395" y="2288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7" name="任意多边形: 形状 154"/>
            <p:cNvSpPr/>
            <p:nvPr>
              <p:custDataLst>
                <p:tags r:id="rId109"/>
              </p:custDataLst>
            </p:nvPr>
          </p:nvSpPr>
          <p:spPr>
            <a:xfrm rot="16200000" flipH="1">
              <a:off x="11012" y="3594"/>
              <a:ext cx="50" cy="50"/>
            </a:xfrm>
            <a:custGeom>
              <a:avLst/>
              <a:gdLst>
                <a:gd name="connsiteX0" fmla="*/ 32583 w 31633"/>
                <a:gd name="connsiteY0" fmla="*/ 20246 h 31633"/>
                <a:gd name="connsiteX1" fmla="*/ 20245 w 31633"/>
                <a:gd name="connsiteY1" fmla="*/ 32583 h 31633"/>
                <a:gd name="connsiteX2" fmla="*/ 7908 w 31633"/>
                <a:gd name="connsiteY2" fmla="*/ 20246 h 31633"/>
                <a:gd name="connsiteX3" fmla="*/ 20245 w 31633"/>
                <a:gd name="connsiteY3" fmla="*/ 7908 h 31633"/>
                <a:gd name="connsiteX4" fmla="*/ 32583 w 31633"/>
                <a:gd name="connsiteY4" fmla="*/ 20246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32583" y="20246"/>
                  </a:moveTo>
                  <a:cubicBezTo>
                    <a:pt x="32583" y="27059"/>
                    <a:pt x="27059" y="32583"/>
                    <a:pt x="20245" y="32583"/>
                  </a:cubicBezTo>
                  <a:cubicBezTo>
                    <a:pt x="13432" y="32583"/>
                    <a:pt x="7908" y="27059"/>
                    <a:pt x="7908" y="20246"/>
                  </a:cubicBezTo>
                  <a:cubicBezTo>
                    <a:pt x="7908" y="13432"/>
                    <a:pt x="13432" y="7908"/>
                    <a:pt x="20245" y="7908"/>
                  </a:cubicBezTo>
                  <a:cubicBezTo>
                    <a:pt x="27059" y="7908"/>
                    <a:pt x="32583" y="13432"/>
                    <a:pt x="32583" y="2024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8" name="任意多边形: 形状 155"/>
            <p:cNvSpPr/>
            <p:nvPr>
              <p:custDataLst>
                <p:tags r:id="rId110"/>
              </p:custDataLst>
            </p:nvPr>
          </p:nvSpPr>
          <p:spPr>
            <a:xfrm rot="16200000" flipH="1">
              <a:off x="11003" y="3401"/>
              <a:ext cx="66" cy="66"/>
            </a:xfrm>
            <a:custGeom>
              <a:avLst/>
              <a:gdLst>
                <a:gd name="connsiteX0" fmla="*/ 25412 w 42178"/>
                <a:gd name="connsiteY0" fmla="*/ 42916 h 42178"/>
                <a:gd name="connsiteX1" fmla="*/ 42916 w 42178"/>
                <a:gd name="connsiteY1" fmla="*/ 25412 h 42178"/>
                <a:gd name="connsiteX2" fmla="*/ 25412 w 42178"/>
                <a:gd name="connsiteY2" fmla="*/ 7908 h 42178"/>
                <a:gd name="connsiteX3" fmla="*/ 7908 w 42178"/>
                <a:gd name="connsiteY3" fmla="*/ 25412 h 42178"/>
                <a:gd name="connsiteX4" fmla="*/ 25412 w 42178"/>
                <a:gd name="connsiteY4" fmla="*/ 42916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412" y="42916"/>
                  </a:moveTo>
                  <a:cubicBezTo>
                    <a:pt x="35113" y="42916"/>
                    <a:pt x="42916" y="35113"/>
                    <a:pt x="42916" y="25412"/>
                  </a:cubicBezTo>
                  <a:cubicBezTo>
                    <a:pt x="42916" y="15711"/>
                    <a:pt x="35113" y="7908"/>
                    <a:pt x="25412" y="7908"/>
                  </a:cubicBezTo>
                  <a:cubicBezTo>
                    <a:pt x="15711" y="7908"/>
                    <a:pt x="7908" y="15711"/>
                    <a:pt x="7908" y="25412"/>
                  </a:cubicBezTo>
                  <a:cubicBezTo>
                    <a:pt x="7908" y="35008"/>
                    <a:pt x="15817" y="42916"/>
                    <a:pt x="25412" y="4291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9" name="任意多边形: 形状 156"/>
            <p:cNvSpPr/>
            <p:nvPr>
              <p:custDataLst>
                <p:tags r:id="rId111"/>
              </p:custDataLst>
            </p:nvPr>
          </p:nvSpPr>
          <p:spPr>
            <a:xfrm rot="16200000" flipH="1">
              <a:off x="10994" y="3208"/>
              <a:ext cx="83" cy="83"/>
            </a:xfrm>
            <a:custGeom>
              <a:avLst/>
              <a:gdLst>
                <a:gd name="connsiteX0" fmla="*/ 30263 w 52722"/>
                <a:gd name="connsiteY0" fmla="*/ 52617 h 52722"/>
                <a:gd name="connsiteX1" fmla="*/ 52617 w 52722"/>
                <a:gd name="connsiteY1" fmla="*/ 30263 h 52722"/>
                <a:gd name="connsiteX2" fmla="*/ 30263 w 52722"/>
                <a:gd name="connsiteY2" fmla="*/ 7908 h 52722"/>
                <a:gd name="connsiteX3" fmla="*/ 7908 w 52722"/>
                <a:gd name="connsiteY3" fmla="*/ 30263 h 52722"/>
                <a:gd name="connsiteX4" fmla="*/ 30263 w 52722"/>
                <a:gd name="connsiteY4" fmla="*/ 52617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30263" y="52617"/>
                  </a:moveTo>
                  <a:cubicBezTo>
                    <a:pt x="42600" y="52617"/>
                    <a:pt x="52617" y="42600"/>
                    <a:pt x="52617" y="30263"/>
                  </a:cubicBezTo>
                  <a:cubicBezTo>
                    <a:pt x="52617" y="17926"/>
                    <a:pt x="42600" y="7908"/>
                    <a:pt x="30263" y="7908"/>
                  </a:cubicBezTo>
                  <a:cubicBezTo>
                    <a:pt x="17926" y="7908"/>
                    <a:pt x="7908" y="17926"/>
                    <a:pt x="7908" y="30263"/>
                  </a:cubicBezTo>
                  <a:cubicBezTo>
                    <a:pt x="7908" y="42600"/>
                    <a:pt x="17926" y="52617"/>
                    <a:pt x="30263" y="5261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0" name="任意多边形: 形状 157"/>
            <p:cNvSpPr/>
            <p:nvPr>
              <p:custDataLst>
                <p:tags r:id="rId112"/>
              </p:custDataLst>
            </p:nvPr>
          </p:nvSpPr>
          <p:spPr>
            <a:xfrm rot="16200000" flipH="1">
              <a:off x="10984" y="3014"/>
              <a:ext cx="100" cy="100"/>
            </a:xfrm>
            <a:custGeom>
              <a:avLst/>
              <a:gdLst>
                <a:gd name="connsiteX0" fmla="*/ 34481 w 63267"/>
                <a:gd name="connsiteY0" fmla="*/ 61053 h 63267"/>
                <a:gd name="connsiteX1" fmla="*/ 61053 w 63267"/>
                <a:gd name="connsiteY1" fmla="*/ 34481 h 63267"/>
                <a:gd name="connsiteX2" fmla="*/ 34481 w 63267"/>
                <a:gd name="connsiteY2" fmla="*/ 7908 h 63267"/>
                <a:gd name="connsiteX3" fmla="*/ 7908 w 63267"/>
                <a:gd name="connsiteY3" fmla="*/ 34481 h 63267"/>
                <a:gd name="connsiteX4" fmla="*/ 34481 w 63267"/>
                <a:gd name="connsiteY4" fmla="*/ 61053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4481" y="61053"/>
                  </a:moveTo>
                  <a:cubicBezTo>
                    <a:pt x="49138" y="61053"/>
                    <a:pt x="61053" y="49137"/>
                    <a:pt x="61053" y="34481"/>
                  </a:cubicBezTo>
                  <a:cubicBezTo>
                    <a:pt x="61053" y="19824"/>
                    <a:pt x="49138" y="7908"/>
                    <a:pt x="34481" y="7908"/>
                  </a:cubicBezTo>
                  <a:cubicBezTo>
                    <a:pt x="19824" y="7908"/>
                    <a:pt x="7908" y="19824"/>
                    <a:pt x="7908" y="34481"/>
                  </a:cubicBezTo>
                  <a:cubicBezTo>
                    <a:pt x="7908" y="49137"/>
                    <a:pt x="19824" y="61053"/>
                    <a:pt x="34481" y="6105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1" name="任意多边形: 形状 158"/>
            <p:cNvSpPr/>
            <p:nvPr>
              <p:custDataLst>
                <p:tags r:id="rId113"/>
              </p:custDataLst>
            </p:nvPr>
          </p:nvSpPr>
          <p:spPr>
            <a:xfrm rot="16200000" flipH="1">
              <a:off x="10973" y="2818"/>
              <a:ext cx="116" cy="116"/>
            </a:xfrm>
            <a:custGeom>
              <a:avLst/>
              <a:gdLst>
                <a:gd name="connsiteX0" fmla="*/ 37749 w 73811"/>
                <a:gd name="connsiteY0" fmla="*/ 67590 h 73811"/>
                <a:gd name="connsiteX1" fmla="*/ 67590 w 73811"/>
                <a:gd name="connsiteY1" fmla="*/ 37749 h 73811"/>
                <a:gd name="connsiteX2" fmla="*/ 37749 w 73811"/>
                <a:gd name="connsiteY2" fmla="*/ 7908 h 73811"/>
                <a:gd name="connsiteX3" fmla="*/ 7908 w 73811"/>
                <a:gd name="connsiteY3" fmla="*/ 37749 h 73811"/>
                <a:gd name="connsiteX4" fmla="*/ 37749 w 73811"/>
                <a:gd name="connsiteY4" fmla="*/ 67590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7749" y="67590"/>
                  </a:moveTo>
                  <a:cubicBezTo>
                    <a:pt x="54199" y="67590"/>
                    <a:pt x="67590" y="54199"/>
                    <a:pt x="67590" y="37749"/>
                  </a:cubicBezTo>
                  <a:cubicBezTo>
                    <a:pt x="67590" y="21300"/>
                    <a:pt x="54199" y="7908"/>
                    <a:pt x="37749" y="7908"/>
                  </a:cubicBezTo>
                  <a:cubicBezTo>
                    <a:pt x="21300" y="7908"/>
                    <a:pt x="7908" y="21300"/>
                    <a:pt x="7908" y="37749"/>
                  </a:cubicBezTo>
                  <a:cubicBezTo>
                    <a:pt x="7908" y="54304"/>
                    <a:pt x="21300" y="67590"/>
                    <a:pt x="37749" y="6759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2" name="任意多边形: 形状 159"/>
            <p:cNvSpPr/>
            <p:nvPr>
              <p:custDataLst>
                <p:tags r:id="rId114"/>
              </p:custDataLst>
            </p:nvPr>
          </p:nvSpPr>
          <p:spPr>
            <a:xfrm rot="16200000" flipH="1">
              <a:off x="10975" y="2636"/>
              <a:ext cx="116" cy="116"/>
            </a:xfrm>
            <a:custGeom>
              <a:avLst/>
              <a:gdLst>
                <a:gd name="connsiteX0" fmla="*/ 39331 w 73811"/>
                <a:gd name="connsiteY0" fmla="*/ 70754 h 73811"/>
                <a:gd name="connsiteX1" fmla="*/ 70754 w 73811"/>
                <a:gd name="connsiteY1" fmla="*/ 39331 h 73811"/>
                <a:gd name="connsiteX2" fmla="*/ 39331 w 73811"/>
                <a:gd name="connsiteY2" fmla="*/ 7908 h 73811"/>
                <a:gd name="connsiteX3" fmla="*/ 7908 w 73811"/>
                <a:gd name="connsiteY3" fmla="*/ 39331 h 73811"/>
                <a:gd name="connsiteX4" fmla="*/ 39331 w 73811"/>
                <a:gd name="connsiteY4" fmla="*/ 70754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9331" y="70754"/>
                  </a:moveTo>
                  <a:cubicBezTo>
                    <a:pt x="56730" y="70754"/>
                    <a:pt x="70754" y="56624"/>
                    <a:pt x="70754" y="39331"/>
                  </a:cubicBezTo>
                  <a:cubicBezTo>
                    <a:pt x="70754" y="21933"/>
                    <a:pt x="56624" y="7908"/>
                    <a:pt x="39331" y="7908"/>
                  </a:cubicBezTo>
                  <a:cubicBezTo>
                    <a:pt x="22038" y="7908"/>
                    <a:pt x="7908" y="22038"/>
                    <a:pt x="7908" y="39331"/>
                  </a:cubicBezTo>
                  <a:cubicBezTo>
                    <a:pt x="7908" y="56624"/>
                    <a:pt x="22038" y="70754"/>
                    <a:pt x="39331" y="7075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3" name="任意多边形: 形状 160"/>
            <p:cNvSpPr/>
            <p:nvPr>
              <p:custDataLst>
                <p:tags r:id="rId115"/>
              </p:custDataLst>
            </p:nvPr>
          </p:nvSpPr>
          <p:spPr>
            <a:xfrm rot="16200000" flipH="1">
              <a:off x="10973" y="2450"/>
              <a:ext cx="116" cy="116"/>
            </a:xfrm>
            <a:custGeom>
              <a:avLst/>
              <a:gdLst>
                <a:gd name="connsiteX0" fmla="*/ 38066 w 73811"/>
                <a:gd name="connsiteY0" fmla="*/ 68223 h 73811"/>
                <a:gd name="connsiteX1" fmla="*/ 68223 w 73811"/>
                <a:gd name="connsiteY1" fmla="*/ 38066 h 73811"/>
                <a:gd name="connsiteX2" fmla="*/ 38066 w 73811"/>
                <a:gd name="connsiteY2" fmla="*/ 7908 h 73811"/>
                <a:gd name="connsiteX3" fmla="*/ 7908 w 73811"/>
                <a:gd name="connsiteY3" fmla="*/ 38066 h 73811"/>
                <a:gd name="connsiteX4" fmla="*/ 38066 w 73811"/>
                <a:gd name="connsiteY4" fmla="*/ 68223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8066" y="68223"/>
                  </a:moveTo>
                  <a:cubicBezTo>
                    <a:pt x="54726" y="68223"/>
                    <a:pt x="68223" y="54726"/>
                    <a:pt x="68223" y="38066"/>
                  </a:cubicBezTo>
                  <a:cubicBezTo>
                    <a:pt x="68223" y="21405"/>
                    <a:pt x="54726" y="7908"/>
                    <a:pt x="38066" y="7908"/>
                  </a:cubicBezTo>
                  <a:cubicBezTo>
                    <a:pt x="21405" y="7908"/>
                    <a:pt x="7908" y="21405"/>
                    <a:pt x="7908" y="38066"/>
                  </a:cubicBezTo>
                  <a:cubicBezTo>
                    <a:pt x="7908" y="54726"/>
                    <a:pt x="21405" y="68223"/>
                    <a:pt x="38066" y="6822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4" name="任意多边形: 形状 161"/>
            <p:cNvSpPr/>
            <p:nvPr>
              <p:custDataLst>
                <p:tags r:id="rId116"/>
              </p:custDataLst>
            </p:nvPr>
          </p:nvSpPr>
          <p:spPr>
            <a:xfrm rot="16200000" flipH="1">
              <a:off x="10985" y="2277"/>
              <a:ext cx="100" cy="100"/>
            </a:xfrm>
            <a:custGeom>
              <a:avLst/>
              <a:gdLst>
                <a:gd name="connsiteX0" fmla="*/ 61686 w 63267"/>
                <a:gd name="connsiteY0" fmla="*/ 34797 h 63267"/>
                <a:gd name="connsiteX1" fmla="*/ 34797 w 63267"/>
                <a:gd name="connsiteY1" fmla="*/ 61686 h 63267"/>
                <a:gd name="connsiteX2" fmla="*/ 7908 w 63267"/>
                <a:gd name="connsiteY2" fmla="*/ 34797 h 63267"/>
                <a:gd name="connsiteX3" fmla="*/ 34797 w 63267"/>
                <a:gd name="connsiteY3" fmla="*/ 7908 h 63267"/>
                <a:gd name="connsiteX4" fmla="*/ 61686 w 63267"/>
                <a:gd name="connsiteY4" fmla="*/ 34797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61686" y="34797"/>
                  </a:moveTo>
                  <a:cubicBezTo>
                    <a:pt x="61686" y="49647"/>
                    <a:pt x="49647" y="61686"/>
                    <a:pt x="34797" y="61686"/>
                  </a:cubicBezTo>
                  <a:cubicBezTo>
                    <a:pt x="19947" y="61686"/>
                    <a:pt x="7908" y="49647"/>
                    <a:pt x="7908" y="34797"/>
                  </a:cubicBezTo>
                  <a:cubicBezTo>
                    <a:pt x="7908" y="19947"/>
                    <a:pt x="19947" y="7908"/>
                    <a:pt x="34797" y="7908"/>
                  </a:cubicBezTo>
                  <a:cubicBezTo>
                    <a:pt x="49647" y="7908"/>
                    <a:pt x="61686" y="19947"/>
                    <a:pt x="61686" y="3479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5" name="任意多边形: 形状 162"/>
            <p:cNvSpPr/>
            <p:nvPr>
              <p:custDataLst>
                <p:tags r:id="rId117"/>
              </p:custDataLst>
            </p:nvPr>
          </p:nvSpPr>
          <p:spPr>
            <a:xfrm rot="16200000" flipH="1">
              <a:off x="10995" y="2103"/>
              <a:ext cx="83" cy="83"/>
            </a:xfrm>
            <a:custGeom>
              <a:avLst/>
              <a:gdLst>
                <a:gd name="connsiteX0" fmla="*/ 30579 w 52722"/>
                <a:gd name="connsiteY0" fmla="*/ 53250 h 52722"/>
                <a:gd name="connsiteX1" fmla="*/ 53250 w 52722"/>
                <a:gd name="connsiteY1" fmla="*/ 30579 h 52722"/>
                <a:gd name="connsiteX2" fmla="*/ 30579 w 52722"/>
                <a:gd name="connsiteY2" fmla="*/ 7908 h 52722"/>
                <a:gd name="connsiteX3" fmla="*/ 7908 w 52722"/>
                <a:gd name="connsiteY3" fmla="*/ 30579 h 52722"/>
                <a:gd name="connsiteX4" fmla="*/ 30579 w 52722"/>
                <a:gd name="connsiteY4" fmla="*/ 53250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30579" y="53250"/>
                  </a:moveTo>
                  <a:cubicBezTo>
                    <a:pt x="43127" y="53250"/>
                    <a:pt x="53250" y="43127"/>
                    <a:pt x="53250" y="30579"/>
                  </a:cubicBezTo>
                  <a:cubicBezTo>
                    <a:pt x="53250" y="18031"/>
                    <a:pt x="43127" y="7908"/>
                    <a:pt x="30579" y="7908"/>
                  </a:cubicBezTo>
                  <a:cubicBezTo>
                    <a:pt x="18031" y="7908"/>
                    <a:pt x="7908" y="18031"/>
                    <a:pt x="7908" y="30579"/>
                  </a:cubicBezTo>
                  <a:cubicBezTo>
                    <a:pt x="7908" y="43022"/>
                    <a:pt x="18031" y="53250"/>
                    <a:pt x="30579" y="5325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6" name="任意多边形: 形状 163"/>
            <p:cNvSpPr/>
            <p:nvPr>
              <p:custDataLst>
                <p:tags r:id="rId118"/>
              </p:custDataLst>
            </p:nvPr>
          </p:nvSpPr>
          <p:spPr>
            <a:xfrm rot="16200000" flipH="1">
              <a:off x="11004" y="1928"/>
              <a:ext cx="66" cy="66"/>
            </a:xfrm>
            <a:custGeom>
              <a:avLst/>
              <a:gdLst>
                <a:gd name="connsiteX0" fmla="*/ 25729 w 42178"/>
                <a:gd name="connsiteY0" fmla="*/ 43549 h 42178"/>
                <a:gd name="connsiteX1" fmla="*/ 43549 w 42178"/>
                <a:gd name="connsiteY1" fmla="*/ 25729 h 42178"/>
                <a:gd name="connsiteX2" fmla="*/ 25729 w 42178"/>
                <a:gd name="connsiteY2" fmla="*/ 7908 h 42178"/>
                <a:gd name="connsiteX3" fmla="*/ 7908 w 42178"/>
                <a:gd name="connsiteY3" fmla="*/ 25729 h 42178"/>
                <a:gd name="connsiteX4" fmla="*/ 25729 w 42178"/>
                <a:gd name="connsiteY4" fmla="*/ 43549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729" y="43549"/>
                  </a:moveTo>
                  <a:cubicBezTo>
                    <a:pt x="35535" y="43549"/>
                    <a:pt x="43549" y="35535"/>
                    <a:pt x="43549" y="25729"/>
                  </a:cubicBezTo>
                  <a:cubicBezTo>
                    <a:pt x="43549" y="15922"/>
                    <a:pt x="35535" y="7908"/>
                    <a:pt x="25729" y="7908"/>
                  </a:cubicBezTo>
                  <a:cubicBezTo>
                    <a:pt x="15922" y="7908"/>
                    <a:pt x="7908" y="15922"/>
                    <a:pt x="7908" y="25729"/>
                  </a:cubicBezTo>
                  <a:cubicBezTo>
                    <a:pt x="7908" y="35535"/>
                    <a:pt x="15922" y="43549"/>
                    <a:pt x="25729" y="435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7" name="任意多边形: 形状 164"/>
            <p:cNvSpPr/>
            <p:nvPr>
              <p:custDataLst>
                <p:tags r:id="rId119"/>
              </p:custDataLst>
            </p:nvPr>
          </p:nvSpPr>
          <p:spPr>
            <a:xfrm rot="16200000" flipH="1">
              <a:off x="11013" y="1752"/>
              <a:ext cx="50" cy="50"/>
            </a:xfrm>
            <a:custGeom>
              <a:avLst/>
              <a:gdLst>
                <a:gd name="connsiteX0" fmla="*/ 20878 w 31633"/>
                <a:gd name="connsiteY0" fmla="*/ 33848 h 31633"/>
                <a:gd name="connsiteX1" fmla="*/ 33848 w 31633"/>
                <a:gd name="connsiteY1" fmla="*/ 20878 h 31633"/>
                <a:gd name="connsiteX2" fmla="*/ 20878 w 31633"/>
                <a:gd name="connsiteY2" fmla="*/ 7908 h 31633"/>
                <a:gd name="connsiteX3" fmla="*/ 7908 w 31633"/>
                <a:gd name="connsiteY3" fmla="*/ 20878 h 31633"/>
                <a:gd name="connsiteX4" fmla="*/ 20878 w 31633"/>
                <a:gd name="connsiteY4" fmla="*/ 33848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0878" y="33848"/>
                  </a:moveTo>
                  <a:cubicBezTo>
                    <a:pt x="28048" y="33848"/>
                    <a:pt x="33848" y="28048"/>
                    <a:pt x="33848" y="20878"/>
                  </a:cubicBezTo>
                  <a:cubicBezTo>
                    <a:pt x="33848" y="13708"/>
                    <a:pt x="28048" y="7908"/>
                    <a:pt x="20878" y="7908"/>
                  </a:cubicBezTo>
                  <a:cubicBezTo>
                    <a:pt x="13708" y="7908"/>
                    <a:pt x="7908" y="13708"/>
                    <a:pt x="7908" y="20878"/>
                  </a:cubicBezTo>
                  <a:cubicBezTo>
                    <a:pt x="7908" y="28048"/>
                    <a:pt x="13708" y="33848"/>
                    <a:pt x="20878" y="3384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8" name="任意多边形: 形状 165"/>
            <p:cNvSpPr/>
            <p:nvPr>
              <p:custDataLst>
                <p:tags r:id="rId120"/>
              </p:custDataLst>
            </p:nvPr>
          </p:nvSpPr>
          <p:spPr>
            <a:xfrm rot="16200000" flipH="1">
              <a:off x="11021" y="1576"/>
              <a:ext cx="33" cy="33"/>
            </a:xfrm>
            <a:custGeom>
              <a:avLst/>
              <a:gdLst>
                <a:gd name="connsiteX0" fmla="*/ 23514 w 21089"/>
                <a:gd name="connsiteY0" fmla="*/ 15711 h 21089"/>
                <a:gd name="connsiteX1" fmla="*/ 15711 w 21089"/>
                <a:gd name="connsiteY1" fmla="*/ 23514 h 21089"/>
                <a:gd name="connsiteX2" fmla="*/ 7908 w 21089"/>
                <a:gd name="connsiteY2" fmla="*/ 15711 h 21089"/>
                <a:gd name="connsiteX3" fmla="*/ 15711 w 21089"/>
                <a:gd name="connsiteY3" fmla="*/ 7908 h 21089"/>
                <a:gd name="connsiteX4" fmla="*/ 23514 w 21089"/>
                <a:gd name="connsiteY4" fmla="*/ 1571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23514" y="15711"/>
                  </a:moveTo>
                  <a:cubicBezTo>
                    <a:pt x="23514" y="20021"/>
                    <a:pt x="20021" y="23514"/>
                    <a:pt x="15711" y="23514"/>
                  </a:cubicBezTo>
                  <a:cubicBezTo>
                    <a:pt x="11402" y="23514"/>
                    <a:pt x="7908" y="20021"/>
                    <a:pt x="7908" y="15711"/>
                  </a:cubicBezTo>
                  <a:cubicBezTo>
                    <a:pt x="7908" y="11402"/>
                    <a:pt x="11402" y="7908"/>
                    <a:pt x="15711" y="7908"/>
                  </a:cubicBezTo>
                  <a:cubicBezTo>
                    <a:pt x="20021" y="7908"/>
                    <a:pt x="23514" y="11402"/>
                    <a:pt x="23514" y="1571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9" name="任意多边形: 形状 166"/>
            <p:cNvSpPr/>
            <p:nvPr>
              <p:custDataLst>
                <p:tags r:id="rId121"/>
              </p:custDataLst>
            </p:nvPr>
          </p:nvSpPr>
          <p:spPr>
            <a:xfrm rot="16200000" flipH="1">
              <a:off x="10829" y="3872"/>
              <a:ext cx="33" cy="33"/>
            </a:xfrm>
            <a:custGeom>
              <a:avLst/>
              <a:gdLst>
                <a:gd name="connsiteX0" fmla="*/ 10861 w 21089"/>
                <a:gd name="connsiteY0" fmla="*/ 13813 h 21089"/>
                <a:gd name="connsiteX1" fmla="*/ 13813 w 21089"/>
                <a:gd name="connsiteY1" fmla="*/ 10861 h 21089"/>
                <a:gd name="connsiteX2" fmla="*/ 10861 w 21089"/>
                <a:gd name="connsiteY2" fmla="*/ 7908 h 21089"/>
                <a:gd name="connsiteX3" fmla="*/ 7908 w 21089"/>
                <a:gd name="connsiteY3" fmla="*/ 10861 h 21089"/>
                <a:gd name="connsiteX4" fmla="*/ 10861 w 21089"/>
                <a:gd name="connsiteY4" fmla="*/ 13813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0861" y="13813"/>
                  </a:moveTo>
                  <a:cubicBezTo>
                    <a:pt x="12443" y="13813"/>
                    <a:pt x="13813" y="12548"/>
                    <a:pt x="13813" y="10861"/>
                  </a:cubicBezTo>
                  <a:cubicBezTo>
                    <a:pt x="13813" y="9279"/>
                    <a:pt x="12548" y="7908"/>
                    <a:pt x="10861" y="7908"/>
                  </a:cubicBezTo>
                  <a:cubicBezTo>
                    <a:pt x="9279" y="7908"/>
                    <a:pt x="7908" y="9174"/>
                    <a:pt x="7908" y="10861"/>
                  </a:cubicBezTo>
                  <a:cubicBezTo>
                    <a:pt x="7908" y="12443"/>
                    <a:pt x="9174" y="13813"/>
                    <a:pt x="10861" y="1381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0" name="任意多边形: 形状 167"/>
            <p:cNvSpPr/>
            <p:nvPr>
              <p:custDataLst>
                <p:tags r:id="rId122"/>
              </p:custDataLst>
            </p:nvPr>
          </p:nvSpPr>
          <p:spPr>
            <a:xfrm rot="16200000" flipH="1">
              <a:off x="10837" y="3695"/>
              <a:ext cx="33" cy="33"/>
            </a:xfrm>
            <a:custGeom>
              <a:avLst/>
              <a:gdLst>
                <a:gd name="connsiteX0" fmla="*/ 15711 w 21089"/>
                <a:gd name="connsiteY0" fmla="*/ 23514 h 21089"/>
                <a:gd name="connsiteX1" fmla="*/ 23514 w 21089"/>
                <a:gd name="connsiteY1" fmla="*/ 15711 h 21089"/>
                <a:gd name="connsiteX2" fmla="*/ 15711 w 21089"/>
                <a:gd name="connsiteY2" fmla="*/ 7908 h 21089"/>
                <a:gd name="connsiteX3" fmla="*/ 7908 w 21089"/>
                <a:gd name="connsiteY3" fmla="*/ 15711 h 21089"/>
                <a:gd name="connsiteX4" fmla="*/ 15711 w 21089"/>
                <a:gd name="connsiteY4" fmla="*/ 23514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711" y="23514"/>
                  </a:moveTo>
                  <a:cubicBezTo>
                    <a:pt x="20035" y="23514"/>
                    <a:pt x="23514" y="20035"/>
                    <a:pt x="23514" y="15711"/>
                  </a:cubicBezTo>
                  <a:cubicBezTo>
                    <a:pt x="23514" y="11388"/>
                    <a:pt x="20035" y="7908"/>
                    <a:pt x="15711" y="7908"/>
                  </a:cubicBezTo>
                  <a:cubicBezTo>
                    <a:pt x="11388" y="7908"/>
                    <a:pt x="7908" y="11388"/>
                    <a:pt x="7908" y="15711"/>
                  </a:cubicBezTo>
                  <a:cubicBezTo>
                    <a:pt x="7908" y="20035"/>
                    <a:pt x="11388" y="23514"/>
                    <a:pt x="15711" y="2351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1" name="任意多边形: 形状 168"/>
            <p:cNvSpPr/>
            <p:nvPr>
              <p:custDataLst>
                <p:tags r:id="rId123"/>
              </p:custDataLst>
            </p:nvPr>
          </p:nvSpPr>
          <p:spPr>
            <a:xfrm rot="16200000" flipH="1">
              <a:off x="10828" y="3501"/>
              <a:ext cx="50" cy="50"/>
            </a:xfrm>
            <a:custGeom>
              <a:avLst/>
              <a:gdLst>
                <a:gd name="connsiteX0" fmla="*/ 20246 w 31633"/>
                <a:gd name="connsiteY0" fmla="*/ 32583 h 31633"/>
                <a:gd name="connsiteX1" fmla="*/ 32583 w 31633"/>
                <a:gd name="connsiteY1" fmla="*/ 20245 h 31633"/>
                <a:gd name="connsiteX2" fmla="*/ 20246 w 31633"/>
                <a:gd name="connsiteY2" fmla="*/ 7908 h 31633"/>
                <a:gd name="connsiteX3" fmla="*/ 7908 w 31633"/>
                <a:gd name="connsiteY3" fmla="*/ 20245 h 31633"/>
                <a:gd name="connsiteX4" fmla="*/ 20246 w 31633"/>
                <a:gd name="connsiteY4" fmla="*/ 32583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0246" y="32583"/>
                  </a:moveTo>
                  <a:cubicBezTo>
                    <a:pt x="27099" y="32583"/>
                    <a:pt x="32583" y="27099"/>
                    <a:pt x="32583" y="20245"/>
                  </a:cubicBezTo>
                  <a:cubicBezTo>
                    <a:pt x="32583" y="13392"/>
                    <a:pt x="27099" y="7908"/>
                    <a:pt x="20246" y="7908"/>
                  </a:cubicBezTo>
                  <a:cubicBezTo>
                    <a:pt x="13392" y="7908"/>
                    <a:pt x="7908" y="13392"/>
                    <a:pt x="7908" y="20245"/>
                  </a:cubicBezTo>
                  <a:cubicBezTo>
                    <a:pt x="7908" y="26994"/>
                    <a:pt x="13392" y="32583"/>
                    <a:pt x="20246" y="3258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2" name="任意多边形: 形状 169"/>
            <p:cNvSpPr/>
            <p:nvPr>
              <p:custDataLst>
                <p:tags r:id="rId124"/>
              </p:custDataLst>
            </p:nvPr>
          </p:nvSpPr>
          <p:spPr>
            <a:xfrm rot="16200000" flipH="1">
              <a:off x="10818" y="3308"/>
              <a:ext cx="66" cy="66"/>
            </a:xfrm>
            <a:custGeom>
              <a:avLst/>
              <a:gdLst>
                <a:gd name="connsiteX0" fmla="*/ 24780 w 42178"/>
                <a:gd name="connsiteY0" fmla="*/ 41651 h 42178"/>
                <a:gd name="connsiteX1" fmla="*/ 41651 w 42178"/>
                <a:gd name="connsiteY1" fmla="*/ 24780 h 42178"/>
                <a:gd name="connsiteX2" fmla="*/ 24780 w 42178"/>
                <a:gd name="connsiteY2" fmla="*/ 7908 h 42178"/>
                <a:gd name="connsiteX3" fmla="*/ 7908 w 42178"/>
                <a:gd name="connsiteY3" fmla="*/ 24780 h 42178"/>
                <a:gd name="connsiteX4" fmla="*/ 24780 w 42178"/>
                <a:gd name="connsiteY4" fmla="*/ 41651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4780" y="41651"/>
                  </a:moveTo>
                  <a:cubicBezTo>
                    <a:pt x="34059" y="41651"/>
                    <a:pt x="41651" y="34059"/>
                    <a:pt x="41651" y="24780"/>
                  </a:cubicBezTo>
                  <a:cubicBezTo>
                    <a:pt x="41651" y="15500"/>
                    <a:pt x="34059" y="7908"/>
                    <a:pt x="24780" y="7908"/>
                  </a:cubicBezTo>
                  <a:cubicBezTo>
                    <a:pt x="15500" y="7908"/>
                    <a:pt x="7908" y="15500"/>
                    <a:pt x="7908" y="24780"/>
                  </a:cubicBezTo>
                  <a:cubicBezTo>
                    <a:pt x="7908" y="34059"/>
                    <a:pt x="15500" y="41651"/>
                    <a:pt x="24780" y="4165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3" name="任意多边形: 形状 170"/>
            <p:cNvSpPr/>
            <p:nvPr>
              <p:custDataLst>
                <p:tags r:id="rId125"/>
              </p:custDataLst>
            </p:nvPr>
          </p:nvSpPr>
          <p:spPr>
            <a:xfrm rot="16200000" flipH="1">
              <a:off x="10808" y="3113"/>
              <a:ext cx="83" cy="83"/>
            </a:xfrm>
            <a:custGeom>
              <a:avLst/>
              <a:gdLst>
                <a:gd name="connsiteX0" fmla="*/ 28681 w 52722"/>
                <a:gd name="connsiteY0" fmla="*/ 49454 h 52722"/>
                <a:gd name="connsiteX1" fmla="*/ 49454 w 52722"/>
                <a:gd name="connsiteY1" fmla="*/ 28681 h 52722"/>
                <a:gd name="connsiteX2" fmla="*/ 28681 w 52722"/>
                <a:gd name="connsiteY2" fmla="*/ 7908 h 52722"/>
                <a:gd name="connsiteX3" fmla="*/ 7908 w 52722"/>
                <a:gd name="connsiteY3" fmla="*/ 28681 h 52722"/>
                <a:gd name="connsiteX4" fmla="*/ 28681 w 52722"/>
                <a:gd name="connsiteY4" fmla="*/ 49454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8681" y="49454"/>
                  </a:moveTo>
                  <a:cubicBezTo>
                    <a:pt x="40175" y="49454"/>
                    <a:pt x="49454" y="40175"/>
                    <a:pt x="49454" y="28681"/>
                  </a:cubicBezTo>
                  <a:cubicBezTo>
                    <a:pt x="49454" y="17188"/>
                    <a:pt x="40175" y="7908"/>
                    <a:pt x="28681" y="7908"/>
                  </a:cubicBezTo>
                  <a:cubicBezTo>
                    <a:pt x="17188" y="7908"/>
                    <a:pt x="7908" y="17188"/>
                    <a:pt x="7908" y="28681"/>
                  </a:cubicBezTo>
                  <a:cubicBezTo>
                    <a:pt x="7908" y="40175"/>
                    <a:pt x="17188" y="49454"/>
                    <a:pt x="28681" y="4945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4" name="任意多边形: 形状 171"/>
            <p:cNvSpPr/>
            <p:nvPr>
              <p:custDataLst>
                <p:tags r:id="rId126"/>
              </p:custDataLst>
            </p:nvPr>
          </p:nvSpPr>
          <p:spPr>
            <a:xfrm rot="16200000" flipH="1">
              <a:off x="10796" y="2917"/>
              <a:ext cx="100" cy="100"/>
            </a:xfrm>
            <a:custGeom>
              <a:avLst/>
              <a:gdLst>
                <a:gd name="connsiteX0" fmla="*/ 31634 w 63267"/>
                <a:gd name="connsiteY0" fmla="*/ 55359 h 63267"/>
                <a:gd name="connsiteX1" fmla="*/ 55359 w 63267"/>
                <a:gd name="connsiteY1" fmla="*/ 31634 h 63267"/>
                <a:gd name="connsiteX2" fmla="*/ 31634 w 63267"/>
                <a:gd name="connsiteY2" fmla="*/ 7908 h 63267"/>
                <a:gd name="connsiteX3" fmla="*/ 7908 w 63267"/>
                <a:gd name="connsiteY3" fmla="*/ 31634 h 63267"/>
                <a:gd name="connsiteX4" fmla="*/ 31634 w 63267"/>
                <a:gd name="connsiteY4" fmla="*/ 55359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1634" y="55359"/>
                  </a:moveTo>
                  <a:cubicBezTo>
                    <a:pt x="44709" y="55359"/>
                    <a:pt x="55359" y="44709"/>
                    <a:pt x="55359" y="31634"/>
                  </a:cubicBezTo>
                  <a:cubicBezTo>
                    <a:pt x="55359" y="18558"/>
                    <a:pt x="44709" y="7908"/>
                    <a:pt x="31634" y="7908"/>
                  </a:cubicBezTo>
                  <a:cubicBezTo>
                    <a:pt x="18558" y="7908"/>
                    <a:pt x="7908" y="18558"/>
                    <a:pt x="7908" y="31634"/>
                  </a:cubicBezTo>
                  <a:cubicBezTo>
                    <a:pt x="8014" y="44814"/>
                    <a:pt x="18558" y="55359"/>
                    <a:pt x="31634" y="5535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5" name="任意多边形: 形状 172"/>
            <p:cNvSpPr/>
            <p:nvPr>
              <p:custDataLst>
                <p:tags r:id="rId127"/>
              </p:custDataLst>
            </p:nvPr>
          </p:nvSpPr>
          <p:spPr>
            <a:xfrm rot="16200000" flipH="1">
              <a:off x="10799" y="2736"/>
              <a:ext cx="100" cy="100"/>
            </a:xfrm>
            <a:custGeom>
              <a:avLst/>
              <a:gdLst>
                <a:gd name="connsiteX0" fmla="*/ 33532 w 63267"/>
                <a:gd name="connsiteY0" fmla="*/ 59155 h 63267"/>
                <a:gd name="connsiteX1" fmla="*/ 59155 w 63267"/>
                <a:gd name="connsiteY1" fmla="*/ 33532 h 63267"/>
                <a:gd name="connsiteX2" fmla="*/ 33532 w 63267"/>
                <a:gd name="connsiteY2" fmla="*/ 7908 h 63267"/>
                <a:gd name="connsiteX3" fmla="*/ 7908 w 63267"/>
                <a:gd name="connsiteY3" fmla="*/ 33532 h 63267"/>
                <a:gd name="connsiteX4" fmla="*/ 33532 w 63267"/>
                <a:gd name="connsiteY4" fmla="*/ 59155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3532" y="59155"/>
                  </a:moveTo>
                  <a:cubicBezTo>
                    <a:pt x="47661" y="59155"/>
                    <a:pt x="59155" y="47661"/>
                    <a:pt x="59155" y="33532"/>
                  </a:cubicBezTo>
                  <a:cubicBezTo>
                    <a:pt x="59155" y="19402"/>
                    <a:pt x="47661" y="7908"/>
                    <a:pt x="33532" y="7908"/>
                  </a:cubicBezTo>
                  <a:cubicBezTo>
                    <a:pt x="19402" y="7908"/>
                    <a:pt x="7908" y="19402"/>
                    <a:pt x="7908" y="33532"/>
                  </a:cubicBezTo>
                  <a:cubicBezTo>
                    <a:pt x="7908" y="47661"/>
                    <a:pt x="19402" y="59155"/>
                    <a:pt x="33532" y="5915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6" name="任意多边形: 形状 173"/>
            <p:cNvSpPr/>
            <p:nvPr>
              <p:custDataLst>
                <p:tags r:id="rId128"/>
              </p:custDataLst>
            </p:nvPr>
          </p:nvSpPr>
          <p:spPr>
            <a:xfrm rot="16200000" flipH="1">
              <a:off x="10799" y="2551"/>
              <a:ext cx="100" cy="100"/>
            </a:xfrm>
            <a:custGeom>
              <a:avLst/>
              <a:gdLst>
                <a:gd name="connsiteX0" fmla="*/ 33532 w 63267"/>
                <a:gd name="connsiteY0" fmla="*/ 59155 h 63267"/>
                <a:gd name="connsiteX1" fmla="*/ 59155 w 63267"/>
                <a:gd name="connsiteY1" fmla="*/ 33532 h 63267"/>
                <a:gd name="connsiteX2" fmla="*/ 33532 w 63267"/>
                <a:gd name="connsiteY2" fmla="*/ 7908 h 63267"/>
                <a:gd name="connsiteX3" fmla="*/ 7908 w 63267"/>
                <a:gd name="connsiteY3" fmla="*/ 33532 h 63267"/>
                <a:gd name="connsiteX4" fmla="*/ 33532 w 63267"/>
                <a:gd name="connsiteY4" fmla="*/ 59155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3532" y="59155"/>
                  </a:moveTo>
                  <a:cubicBezTo>
                    <a:pt x="47661" y="59155"/>
                    <a:pt x="59155" y="47661"/>
                    <a:pt x="59155" y="33532"/>
                  </a:cubicBezTo>
                  <a:cubicBezTo>
                    <a:pt x="59155" y="19402"/>
                    <a:pt x="47661" y="7908"/>
                    <a:pt x="33532" y="7908"/>
                  </a:cubicBezTo>
                  <a:cubicBezTo>
                    <a:pt x="19402" y="7908"/>
                    <a:pt x="7908" y="19402"/>
                    <a:pt x="7908" y="33532"/>
                  </a:cubicBezTo>
                  <a:cubicBezTo>
                    <a:pt x="7908" y="47661"/>
                    <a:pt x="19402" y="59155"/>
                    <a:pt x="33532" y="5915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7" name="任意多边形: 形状 174"/>
            <p:cNvSpPr/>
            <p:nvPr>
              <p:custDataLst>
                <p:tags r:id="rId129"/>
              </p:custDataLst>
            </p:nvPr>
          </p:nvSpPr>
          <p:spPr>
            <a:xfrm rot="16200000" flipH="1">
              <a:off x="10796" y="2365"/>
              <a:ext cx="100" cy="100"/>
            </a:xfrm>
            <a:custGeom>
              <a:avLst/>
              <a:gdLst>
                <a:gd name="connsiteX0" fmla="*/ 31950 w 63267"/>
                <a:gd name="connsiteY0" fmla="*/ 55991 h 63267"/>
                <a:gd name="connsiteX1" fmla="*/ 55992 w 63267"/>
                <a:gd name="connsiteY1" fmla="*/ 31950 h 63267"/>
                <a:gd name="connsiteX2" fmla="*/ 31950 w 63267"/>
                <a:gd name="connsiteY2" fmla="*/ 7908 h 63267"/>
                <a:gd name="connsiteX3" fmla="*/ 7908 w 63267"/>
                <a:gd name="connsiteY3" fmla="*/ 31950 h 63267"/>
                <a:gd name="connsiteX4" fmla="*/ 31950 w 63267"/>
                <a:gd name="connsiteY4" fmla="*/ 55991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1950" y="55991"/>
                  </a:moveTo>
                  <a:cubicBezTo>
                    <a:pt x="45236" y="55991"/>
                    <a:pt x="55992" y="45236"/>
                    <a:pt x="55992" y="31950"/>
                  </a:cubicBezTo>
                  <a:cubicBezTo>
                    <a:pt x="55992" y="18664"/>
                    <a:pt x="45236" y="7908"/>
                    <a:pt x="31950" y="7908"/>
                  </a:cubicBezTo>
                  <a:cubicBezTo>
                    <a:pt x="18664" y="7908"/>
                    <a:pt x="7908" y="18664"/>
                    <a:pt x="7908" y="31950"/>
                  </a:cubicBezTo>
                  <a:cubicBezTo>
                    <a:pt x="7908" y="45236"/>
                    <a:pt x="18664" y="55991"/>
                    <a:pt x="31950" y="5599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8" name="任意多边形: 形状 175"/>
            <p:cNvSpPr/>
            <p:nvPr>
              <p:custDataLst>
                <p:tags r:id="rId130"/>
              </p:custDataLst>
            </p:nvPr>
          </p:nvSpPr>
          <p:spPr>
            <a:xfrm rot="16200000" flipH="1">
              <a:off x="10808" y="2192"/>
              <a:ext cx="83" cy="83"/>
            </a:xfrm>
            <a:custGeom>
              <a:avLst/>
              <a:gdLst>
                <a:gd name="connsiteX0" fmla="*/ 50087 w 52722"/>
                <a:gd name="connsiteY0" fmla="*/ 28997 h 52722"/>
                <a:gd name="connsiteX1" fmla="*/ 28997 w 52722"/>
                <a:gd name="connsiteY1" fmla="*/ 50087 h 52722"/>
                <a:gd name="connsiteX2" fmla="*/ 7908 w 52722"/>
                <a:gd name="connsiteY2" fmla="*/ 28997 h 52722"/>
                <a:gd name="connsiteX3" fmla="*/ 28997 w 52722"/>
                <a:gd name="connsiteY3" fmla="*/ 7908 h 52722"/>
                <a:gd name="connsiteX4" fmla="*/ 50087 w 52722"/>
                <a:gd name="connsiteY4" fmla="*/ 28997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50087" y="28997"/>
                  </a:moveTo>
                  <a:cubicBezTo>
                    <a:pt x="50087" y="40645"/>
                    <a:pt x="40645" y="50087"/>
                    <a:pt x="28997" y="50087"/>
                  </a:cubicBezTo>
                  <a:cubicBezTo>
                    <a:pt x="17350" y="50087"/>
                    <a:pt x="7908" y="40645"/>
                    <a:pt x="7908" y="28997"/>
                  </a:cubicBezTo>
                  <a:cubicBezTo>
                    <a:pt x="7908" y="17350"/>
                    <a:pt x="17350" y="7908"/>
                    <a:pt x="28997" y="7908"/>
                  </a:cubicBezTo>
                  <a:cubicBezTo>
                    <a:pt x="40645" y="7908"/>
                    <a:pt x="50087" y="17350"/>
                    <a:pt x="50087" y="2899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9" name="任意多边形: 形状 176"/>
            <p:cNvSpPr/>
            <p:nvPr>
              <p:custDataLst>
                <p:tags r:id="rId131"/>
              </p:custDataLst>
            </p:nvPr>
          </p:nvSpPr>
          <p:spPr>
            <a:xfrm rot="16200000" flipH="1">
              <a:off x="10819" y="2019"/>
              <a:ext cx="66" cy="66"/>
            </a:xfrm>
            <a:custGeom>
              <a:avLst/>
              <a:gdLst>
                <a:gd name="connsiteX0" fmla="*/ 25096 w 42178"/>
                <a:gd name="connsiteY0" fmla="*/ 42283 h 42178"/>
                <a:gd name="connsiteX1" fmla="*/ 42284 w 42178"/>
                <a:gd name="connsiteY1" fmla="*/ 25096 h 42178"/>
                <a:gd name="connsiteX2" fmla="*/ 25096 w 42178"/>
                <a:gd name="connsiteY2" fmla="*/ 7908 h 42178"/>
                <a:gd name="connsiteX3" fmla="*/ 7908 w 42178"/>
                <a:gd name="connsiteY3" fmla="*/ 25096 h 42178"/>
                <a:gd name="connsiteX4" fmla="*/ 25096 w 42178"/>
                <a:gd name="connsiteY4" fmla="*/ 42283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096" y="42283"/>
                  </a:moveTo>
                  <a:cubicBezTo>
                    <a:pt x="34586" y="42283"/>
                    <a:pt x="42284" y="34586"/>
                    <a:pt x="42284" y="25096"/>
                  </a:cubicBezTo>
                  <a:cubicBezTo>
                    <a:pt x="42284" y="15606"/>
                    <a:pt x="34586" y="7908"/>
                    <a:pt x="25096" y="7908"/>
                  </a:cubicBezTo>
                  <a:cubicBezTo>
                    <a:pt x="15606" y="7908"/>
                    <a:pt x="7908" y="15606"/>
                    <a:pt x="7908" y="25096"/>
                  </a:cubicBezTo>
                  <a:cubicBezTo>
                    <a:pt x="7908" y="34586"/>
                    <a:pt x="15606" y="42283"/>
                    <a:pt x="25096" y="4228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0" name="任意多边形: 形状 177"/>
            <p:cNvSpPr/>
            <p:nvPr>
              <p:custDataLst>
                <p:tags r:id="rId132"/>
              </p:custDataLst>
            </p:nvPr>
          </p:nvSpPr>
          <p:spPr>
            <a:xfrm rot="16200000" flipH="1">
              <a:off x="10829" y="1844"/>
              <a:ext cx="50" cy="50"/>
            </a:xfrm>
            <a:custGeom>
              <a:avLst/>
              <a:gdLst>
                <a:gd name="connsiteX0" fmla="*/ 20878 w 31633"/>
                <a:gd name="connsiteY0" fmla="*/ 33848 h 31633"/>
                <a:gd name="connsiteX1" fmla="*/ 33848 w 31633"/>
                <a:gd name="connsiteY1" fmla="*/ 20878 h 31633"/>
                <a:gd name="connsiteX2" fmla="*/ 20878 w 31633"/>
                <a:gd name="connsiteY2" fmla="*/ 7908 h 31633"/>
                <a:gd name="connsiteX3" fmla="*/ 7908 w 31633"/>
                <a:gd name="connsiteY3" fmla="*/ 20878 h 31633"/>
                <a:gd name="connsiteX4" fmla="*/ 20878 w 31633"/>
                <a:gd name="connsiteY4" fmla="*/ 33848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0878" y="33848"/>
                  </a:moveTo>
                  <a:cubicBezTo>
                    <a:pt x="28048" y="33848"/>
                    <a:pt x="33848" y="28048"/>
                    <a:pt x="33848" y="20878"/>
                  </a:cubicBezTo>
                  <a:cubicBezTo>
                    <a:pt x="33848" y="13708"/>
                    <a:pt x="28048" y="7908"/>
                    <a:pt x="20878" y="7908"/>
                  </a:cubicBezTo>
                  <a:cubicBezTo>
                    <a:pt x="13708" y="7908"/>
                    <a:pt x="7908" y="13708"/>
                    <a:pt x="7908" y="20878"/>
                  </a:cubicBezTo>
                  <a:cubicBezTo>
                    <a:pt x="7908" y="28048"/>
                    <a:pt x="13708" y="33848"/>
                    <a:pt x="20878" y="3384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1" name="任意多边形: 形状 178"/>
            <p:cNvSpPr/>
            <p:nvPr>
              <p:custDataLst>
                <p:tags r:id="rId133"/>
              </p:custDataLst>
            </p:nvPr>
          </p:nvSpPr>
          <p:spPr>
            <a:xfrm rot="16200000" flipH="1">
              <a:off x="10821" y="1652"/>
              <a:ext cx="50" cy="50"/>
            </a:xfrm>
            <a:custGeom>
              <a:avLst/>
              <a:gdLst>
                <a:gd name="connsiteX0" fmla="*/ 16028 w 31633"/>
                <a:gd name="connsiteY0" fmla="*/ 24147 h 31633"/>
                <a:gd name="connsiteX1" fmla="*/ 24147 w 31633"/>
                <a:gd name="connsiteY1" fmla="*/ 16028 h 31633"/>
                <a:gd name="connsiteX2" fmla="*/ 16028 w 31633"/>
                <a:gd name="connsiteY2" fmla="*/ 7908 h 31633"/>
                <a:gd name="connsiteX3" fmla="*/ 7908 w 31633"/>
                <a:gd name="connsiteY3" fmla="*/ 16028 h 31633"/>
                <a:gd name="connsiteX4" fmla="*/ 16028 w 31633"/>
                <a:gd name="connsiteY4" fmla="*/ 24147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6028" y="24147"/>
                  </a:moveTo>
                  <a:cubicBezTo>
                    <a:pt x="20456" y="24147"/>
                    <a:pt x="24147" y="20562"/>
                    <a:pt x="24147" y="16028"/>
                  </a:cubicBezTo>
                  <a:cubicBezTo>
                    <a:pt x="24147" y="11599"/>
                    <a:pt x="20562" y="7908"/>
                    <a:pt x="16028" y="7908"/>
                  </a:cubicBezTo>
                  <a:cubicBezTo>
                    <a:pt x="11493" y="7908"/>
                    <a:pt x="7908" y="11494"/>
                    <a:pt x="7908" y="16028"/>
                  </a:cubicBezTo>
                  <a:cubicBezTo>
                    <a:pt x="7908" y="20456"/>
                    <a:pt x="11493" y="24147"/>
                    <a:pt x="16028" y="2414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2" name="任意多边形: 形状 179"/>
            <p:cNvSpPr/>
            <p:nvPr>
              <p:custDataLst>
                <p:tags r:id="rId134"/>
              </p:custDataLst>
            </p:nvPr>
          </p:nvSpPr>
          <p:spPr>
            <a:xfrm rot="16200000" flipH="1">
              <a:off x="10645" y="3779"/>
              <a:ext cx="33" cy="33"/>
            </a:xfrm>
            <a:custGeom>
              <a:avLst/>
              <a:gdLst>
                <a:gd name="connsiteX0" fmla="*/ 10545 w 21089"/>
                <a:gd name="connsiteY0" fmla="*/ 13181 h 21089"/>
                <a:gd name="connsiteX1" fmla="*/ 13181 w 21089"/>
                <a:gd name="connsiteY1" fmla="*/ 10545 h 21089"/>
                <a:gd name="connsiteX2" fmla="*/ 10545 w 21089"/>
                <a:gd name="connsiteY2" fmla="*/ 7908 h 21089"/>
                <a:gd name="connsiteX3" fmla="*/ 7908 w 21089"/>
                <a:gd name="connsiteY3" fmla="*/ 10545 h 21089"/>
                <a:gd name="connsiteX4" fmla="*/ 10545 w 21089"/>
                <a:gd name="connsiteY4" fmla="*/ 1318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0545" y="13181"/>
                  </a:moveTo>
                  <a:cubicBezTo>
                    <a:pt x="12021" y="13181"/>
                    <a:pt x="13181" y="12021"/>
                    <a:pt x="13181" y="10545"/>
                  </a:cubicBezTo>
                  <a:cubicBezTo>
                    <a:pt x="13181" y="9068"/>
                    <a:pt x="12021" y="7908"/>
                    <a:pt x="10545" y="7908"/>
                  </a:cubicBezTo>
                  <a:cubicBezTo>
                    <a:pt x="9068" y="7908"/>
                    <a:pt x="7908" y="9068"/>
                    <a:pt x="7908" y="10545"/>
                  </a:cubicBezTo>
                  <a:cubicBezTo>
                    <a:pt x="8014" y="12021"/>
                    <a:pt x="9174" y="13181"/>
                    <a:pt x="10545" y="1318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3" name="任意多边形: 形状 180"/>
            <p:cNvSpPr/>
            <p:nvPr>
              <p:custDataLst>
                <p:tags r:id="rId135"/>
              </p:custDataLst>
            </p:nvPr>
          </p:nvSpPr>
          <p:spPr>
            <a:xfrm rot="16200000" flipH="1">
              <a:off x="10652" y="3602"/>
              <a:ext cx="33" cy="33"/>
            </a:xfrm>
            <a:custGeom>
              <a:avLst/>
              <a:gdLst>
                <a:gd name="connsiteX0" fmla="*/ 15079 w 21089"/>
                <a:gd name="connsiteY0" fmla="*/ 22249 h 21089"/>
                <a:gd name="connsiteX1" fmla="*/ 22249 w 21089"/>
                <a:gd name="connsiteY1" fmla="*/ 15079 h 21089"/>
                <a:gd name="connsiteX2" fmla="*/ 15079 w 21089"/>
                <a:gd name="connsiteY2" fmla="*/ 7908 h 21089"/>
                <a:gd name="connsiteX3" fmla="*/ 7908 w 21089"/>
                <a:gd name="connsiteY3" fmla="*/ 15079 h 21089"/>
                <a:gd name="connsiteX4" fmla="*/ 15079 w 21089"/>
                <a:gd name="connsiteY4" fmla="*/ 22249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079" y="22249"/>
                  </a:moveTo>
                  <a:cubicBezTo>
                    <a:pt x="18980" y="22249"/>
                    <a:pt x="22249" y="19086"/>
                    <a:pt x="22249" y="15079"/>
                  </a:cubicBezTo>
                  <a:cubicBezTo>
                    <a:pt x="22249" y="11177"/>
                    <a:pt x="19086" y="7908"/>
                    <a:pt x="15079" y="7908"/>
                  </a:cubicBezTo>
                  <a:cubicBezTo>
                    <a:pt x="11072" y="7908"/>
                    <a:pt x="7908" y="11072"/>
                    <a:pt x="7908" y="15079"/>
                  </a:cubicBezTo>
                  <a:cubicBezTo>
                    <a:pt x="7908" y="19086"/>
                    <a:pt x="11177" y="22249"/>
                    <a:pt x="15079" y="222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4" name="任意多边形: 形状 181"/>
            <p:cNvSpPr/>
            <p:nvPr>
              <p:custDataLst>
                <p:tags r:id="rId136"/>
              </p:custDataLst>
            </p:nvPr>
          </p:nvSpPr>
          <p:spPr>
            <a:xfrm rot="16200000" flipH="1">
              <a:off x="10641" y="3407"/>
              <a:ext cx="50" cy="50"/>
            </a:xfrm>
            <a:custGeom>
              <a:avLst/>
              <a:gdLst>
                <a:gd name="connsiteX0" fmla="*/ 18980 w 31633"/>
                <a:gd name="connsiteY0" fmla="*/ 30052 h 31633"/>
                <a:gd name="connsiteX1" fmla="*/ 30052 w 31633"/>
                <a:gd name="connsiteY1" fmla="*/ 18980 h 31633"/>
                <a:gd name="connsiteX2" fmla="*/ 18980 w 31633"/>
                <a:gd name="connsiteY2" fmla="*/ 7908 h 31633"/>
                <a:gd name="connsiteX3" fmla="*/ 7908 w 31633"/>
                <a:gd name="connsiteY3" fmla="*/ 18980 h 31633"/>
                <a:gd name="connsiteX4" fmla="*/ 18980 w 31633"/>
                <a:gd name="connsiteY4" fmla="*/ 30052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8980" y="30052"/>
                  </a:moveTo>
                  <a:cubicBezTo>
                    <a:pt x="25096" y="30052"/>
                    <a:pt x="30052" y="25096"/>
                    <a:pt x="30052" y="18980"/>
                  </a:cubicBezTo>
                  <a:cubicBezTo>
                    <a:pt x="30052" y="12864"/>
                    <a:pt x="25096" y="7908"/>
                    <a:pt x="18980" y="7908"/>
                  </a:cubicBezTo>
                  <a:cubicBezTo>
                    <a:pt x="12864" y="7908"/>
                    <a:pt x="7908" y="12864"/>
                    <a:pt x="7908" y="18980"/>
                  </a:cubicBezTo>
                  <a:cubicBezTo>
                    <a:pt x="8014" y="25096"/>
                    <a:pt x="12970" y="30052"/>
                    <a:pt x="18980" y="3005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5" name="任意多边形: 形状 182"/>
            <p:cNvSpPr/>
            <p:nvPr>
              <p:custDataLst>
                <p:tags r:id="rId137"/>
              </p:custDataLst>
            </p:nvPr>
          </p:nvSpPr>
          <p:spPr>
            <a:xfrm rot="16200000" flipH="1">
              <a:off x="10631" y="3213"/>
              <a:ext cx="66" cy="66"/>
            </a:xfrm>
            <a:custGeom>
              <a:avLst/>
              <a:gdLst>
                <a:gd name="connsiteX0" fmla="*/ 22882 w 42178"/>
                <a:gd name="connsiteY0" fmla="*/ 37855 h 42178"/>
                <a:gd name="connsiteX1" fmla="*/ 37855 w 42178"/>
                <a:gd name="connsiteY1" fmla="*/ 22882 h 42178"/>
                <a:gd name="connsiteX2" fmla="*/ 22882 w 42178"/>
                <a:gd name="connsiteY2" fmla="*/ 7908 h 42178"/>
                <a:gd name="connsiteX3" fmla="*/ 7908 w 42178"/>
                <a:gd name="connsiteY3" fmla="*/ 22882 h 42178"/>
                <a:gd name="connsiteX4" fmla="*/ 22882 w 42178"/>
                <a:gd name="connsiteY4" fmla="*/ 37855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2882" y="37855"/>
                  </a:moveTo>
                  <a:cubicBezTo>
                    <a:pt x="31106" y="37855"/>
                    <a:pt x="37855" y="31212"/>
                    <a:pt x="37855" y="22882"/>
                  </a:cubicBezTo>
                  <a:cubicBezTo>
                    <a:pt x="37855" y="14551"/>
                    <a:pt x="31212" y="7908"/>
                    <a:pt x="22882" y="7908"/>
                  </a:cubicBezTo>
                  <a:cubicBezTo>
                    <a:pt x="14657" y="7908"/>
                    <a:pt x="7908" y="14551"/>
                    <a:pt x="7908" y="22882"/>
                  </a:cubicBezTo>
                  <a:cubicBezTo>
                    <a:pt x="7908" y="31212"/>
                    <a:pt x="14657" y="37855"/>
                    <a:pt x="22882" y="3785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6" name="任意多边形: 形状 183"/>
            <p:cNvSpPr/>
            <p:nvPr>
              <p:custDataLst>
                <p:tags r:id="rId138"/>
              </p:custDataLst>
            </p:nvPr>
          </p:nvSpPr>
          <p:spPr>
            <a:xfrm rot="16200000" flipH="1">
              <a:off x="10635" y="3033"/>
              <a:ext cx="66" cy="66"/>
            </a:xfrm>
            <a:custGeom>
              <a:avLst/>
              <a:gdLst>
                <a:gd name="connsiteX0" fmla="*/ 25729 w 42178"/>
                <a:gd name="connsiteY0" fmla="*/ 43549 h 42178"/>
                <a:gd name="connsiteX1" fmla="*/ 43549 w 42178"/>
                <a:gd name="connsiteY1" fmla="*/ 25729 h 42178"/>
                <a:gd name="connsiteX2" fmla="*/ 25729 w 42178"/>
                <a:gd name="connsiteY2" fmla="*/ 7908 h 42178"/>
                <a:gd name="connsiteX3" fmla="*/ 7908 w 42178"/>
                <a:gd name="connsiteY3" fmla="*/ 25729 h 42178"/>
                <a:gd name="connsiteX4" fmla="*/ 25729 w 42178"/>
                <a:gd name="connsiteY4" fmla="*/ 43549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729" y="43549"/>
                  </a:moveTo>
                  <a:cubicBezTo>
                    <a:pt x="35535" y="43549"/>
                    <a:pt x="43549" y="35535"/>
                    <a:pt x="43549" y="25729"/>
                  </a:cubicBezTo>
                  <a:cubicBezTo>
                    <a:pt x="43549" y="15922"/>
                    <a:pt x="35535" y="7908"/>
                    <a:pt x="25729" y="7908"/>
                  </a:cubicBezTo>
                  <a:cubicBezTo>
                    <a:pt x="15922" y="7908"/>
                    <a:pt x="7908" y="15922"/>
                    <a:pt x="7908" y="25729"/>
                  </a:cubicBezTo>
                  <a:cubicBezTo>
                    <a:pt x="7908" y="35535"/>
                    <a:pt x="15922" y="43549"/>
                    <a:pt x="25729" y="435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7" name="任意多边形: 形状 184"/>
            <p:cNvSpPr/>
            <p:nvPr>
              <p:custDataLst>
                <p:tags r:id="rId139"/>
              </p:custDataLst>
            </p:nvPr>
          </p:nvSpPr>
          <p:spPr>
            <a:xfrm rot="16200000" flipH="1">
              <a:off x="10622" y="2835"/>
              <a:ext cx="83" cy="83"/>
            </a:xfrm>
            <a:custGeom>
              <a:avLst/>
              <a:gdLst>
                <a:gd name="connsiteX0" fmla="*/ 27732 w 52722"/>
                <a:gd name="connsiteY0" fmla="*/ 47556 h 52722"/>
                <a:gd name="connsiteX1" fmla="*/ 47556 w 52722"/>
                <a:gd name="connsiteY1" fmla="*/ 27732 h 52722"/>
                <a:gd name="connsiteX2" fmla="*/ 27732 w 52722"/>
                <a:gd name="connsiteY2" fmla="*/ 7908 h 52722"/>
                <a:gd name="connsiteX3" fmla="*/ 7908 w 52722"/>
                <a:gd name="connsiteY3" fmla="*/ 27732 h 52722"/>
                <a:gd name="connsiteX4" fmla="*/ 27732 w 52722"/>
                <a:gd name="connsiteY4" fmla="*/ 47556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7732" y="47556"/>
                  </a:moveTo>
                  <a:cubicBezTo>
                    <a:pt x="38698" y="47556"/>
                    <a:pt x="47556" y="38698"/>
                    <a:pt x="47556" y="27732"/>
                  </a:cubicBezTo>
                  <a:cubicBezTo>
                    <a:pt x="47556" y="16766"/>
                    <a:pt x="38698" y="7908"/>
                    <a:pt x="27732" y="7908"/>
                  </a:cubicBezTo>
                  <a:cubicBezTo>
                    <a:pt x="16766" y="7908"/>
                    <a:pt x="7908" y="16766"/>
                    <a:pt x="7908" y="27732"/>
                  </a:cubicBezTo>
                  <a:cubicBezTo>
                    <a:pt x="7908" y="38698"/>
                    <a:pt x="16766" y="47556"/>
                    <a:pt x="27732" y="4755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8" name="任意多边形: 形状 185"/>
            <p:cNvSpPr/>
            <p:nvPr>
              <p:custDataLst>
                <p:tags r:id="rId140"/>
              </p:custDataLst>
            </p:nvPr>
          </p:nvSpPr>
          <p:spPr>
            <a:xfrm rot="16200000" flipH="1">
              <a:off x="10623" y="2652"/>
              <a:ext cx="83" cy="83"/>
            </a:xfrm>
            <a:custGeom>
              <a:avLst/>
              <a:gdLst>
                <a:gd name="connsiteX0" fmla="*/ 28365 w 52722"/>
                <a:gd name="connsiteY0" fmla="*/ 48821 h 52722"/>
                <a:gd name="connsiteX1" fmla="*/ 48821 w 52722"/>
                <a:gd name="connsiteY1" fmla="*/ 28365 h 52722"/>
                <a:gd name="connsiteX2" fmla="*/ 28365 w 52722"/>
                <a:gd name="connsiteY2" fmla="*/ 7908 h 52722"/>
                <a:gd name="connsiteX3" fmla="*/ 7908 w 52722"/>
                <a:gd name="connsiteY3" fmla="*/ 28365 h 52722"/>
                <a:gd name="connsiteX4" fmla="*/ 28365 w 52722"/>
                <a:gd name="connsiteY4" fmla="*/ 48821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8365" y="48821"/>
                  </a:moveTo>
                  <a:cubicBezTo>
                    <a:pt x="39647" y="48821"/>
                    <a:pt x="48821" y="39647"/>
                    <a:pt x="48821" y="28365"/>
                  </a:cubicBezTo>
                  <a:cubicBezTo>
                    <a:pt x="48821" y="17082"/>
                    <a:pt x="39647" y="7908"/>
                    <a:pt x="28365" y="7908"/>
                  </a:cubicBezTo>
                  <a:cubicBezTo>
                    <a:pt x="17082" y="7908"/>
                    <a:pt x="7908" y="17082"/>
                    <a:pt x="7908" y="28365"/>
                  </a:cubicBezTo>
                  <a:cubicBezTo>
                    <a:pt x="8014" y="39647"/>
                    <a:pt x="17082" y="48821"/>
                    <a:pt x="28365" y="4882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9" name="任意多边形: 形状 186"/>
            <p:cNvSpPr/>
            <p:nvPr>
              <p:custDataLst>
                <p:tags r:id="rId141"/>
              </p:custDataLst>
            </p:nvPr>
          </p:nvSpPr>
          <p:spPr>
            <a:xfrm rot="16200000" flipH="1">
              <a:off x="10622" y="2467"/>
              <a:ext cx="83" cy="83"/>
            </a:xfrm>
            <a:custGeom>
              <a:avLst/>
              <a:gdLst>
                <a:gd name="connsiteX0" fmla="*/ 27732 w 52722"/>
                <a:gd name="connsiteY0" fmla="*/ 47556 h 52722"/>
                <a:gd name="connsiteX1" fmla="*/ 47556 w 52722"/>
                <a:gd name="connsiteY1" fmla="*/ 27732 h 52722"/>
                <a:gd name="connsiteX2" fmla="*/ 27732 w 52722"/>
                <a:gd name="connsiteY2" fmla="*/ 7908 h 52722"/>
                <a:gd name="connsiteX3" fmla="*/ 7908 w 52722"/>
                <a:gd name="connsiteY3" fmla="*/ 27732 h 52722"/>
                <a:gd name="connsiteX4" fmla="*/ 27732 w 52722"/>
                <a:gd name="connsiteY4" fmla="*/ 47556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7732" y="47556"/>
                  </a:moveTo>
                  <a:cubicBezTo>
                    <a:pt x="38698" y="47556"/>
                    <a:pt x="47556" y="38698"/>
                    <a:pt x="47556" y="27732"/>
                  </a:cubicBezTo>
                  <a:cubicBezTo>
                    <a:pt x="47556" y="16766"/>
                    <a:pt x="38698" y="7908"/>
                    <a:pt x="27732" y="7908"/>
                  </a:cubicBezTo>
                  <a:cubicBezTo>
                    <a:pt x="16766" y="7908"/>
                    <a:pt x="7908" y="16766"/>
                    <a:pt x="7908" y="27732"/>
                  </a:cubicBezTo>
                  <a:cubicBezTo>
                    <a:pt x="7908" y="38698"/>
                    <a:pt x="16766" y="47556"/>
                    <a:pt x="27732" y="4755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0" name="任意多边形: 形状 187"/>
            <p:cNvSpPr/>
            <p:nvPr>
              <p:custDataLst>
                <p:tags r:id="rId142"/>
              </p:custDataLst>
            </p:nvPr>
          </p:nvSpPr>
          <p:spPr>
            <a:xfrm rot="16200000" flipH="1">
              <a:off x="10635" y="2296"/>
              <a:ext cx="66" cy="66"/>
            </a:xfrm>
            <a:custGeom>
              <a:avLst/>
              <a:gdLst>
                <a:gd name="connsiteX0" fmla="*/ 25729 w 42178"/>
                <a:gd name="connsiteY0" fmla="*/ 43549 h 42178"/>
                <a:gd name="connsiteX1" fmla="*/ 43549 w 42178"/>
                <a:gd name="connsiteY1" fmla="*/ 25729 h 42178"/>
                <a:gd name="connsiteX2" fmla="*/ 25729 w 42178"/>
                <a:gd name="connsiteY2" fmla="*/ 7908 h 42178"/>
                <a:gd name="connsiteX3" fmla="*/ 7908 w 42178"/>
                <a:gd name="connsiteY3" fmla="*/ 25729 h 42178"/>
                <a:gd name="connsiteX4" fmla="*/ 25729 w 42178"/>
                <a:gd name="connsiteY4" fmla="*/ 43549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729" y="43549"/>
                  </a:moveTo>
                  <a:cubicBezTo>
                    <a:pt x="35535" y="43549"/>
                    <a:pt x="43549" y="35535"/>
                    <a:pt x="43549" y="25729"/>
                  </a:cubicBezTo>
                  <a:cubicBezTo>
                    <a:pt x="43549" y="15922"/>
                    <a:pt x="35535" y="7908"/>
                    <a:pt x="25729" y="7908"/>
                  </a:cubicBezTo>
                  <a:cubicBezTo>
                    <a:pt x="15922" y="7908"/>
                    <a:pt x="7908" y="15922"/>
                    <a:pt x="7908" y="25729"/>
                  </a:cubicBezTo>
                  <a:cubicBezTo>
                    <a:pt x="7908" y="35535"/>
                    <a:pt x="15922" y="43549"/>
                    <a:pt x="25729" y="435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1" name="任意多边形: 形状 188"/>
            <p:cNvSpPr/>
            <p:nvPr>
              <p:custDataLst>
                <p:tags r:id="rId143"/>
              </p:custDataLst>
            </p:nvPr>
          </p:nvSpPr>
          <p:spPr>
            <a:xfrm rot="16200000" flipH="1">
              <a:off x="10631" y="2108"/>
              <a:ext cx="66" cy="66"/>
            </a:xfrm>
            <a:custGeom>
              <a:avLst/>
              <a:gdLst>
                <a:gd name="connsiteX0" fmla="*/ 23198 w 42178"/>
                <a:gd name="connsiteY0" fmla="*/ 38488 h 42178"/>
                <a:gd name="connsiteX1" fmla="*/ 38488 w 42178"/>
                <a:gd name="connsiteY1" fmla="*/ 23198 h 42178"/>
                <a:gd name="connsiteX2" fmla="*/ 23198 w 42178"/>
                <a:gd name="connsiteY2" fmla="*/ 7908 h 42178"/>
                <a:gd name="connsiteX3" fmla="*/ 7908 w 42178"/>
                <a:gd name="connsiteY3" fmla="*/ 23198 h 42178"/>
                <a:gd name="connsiteX4" fmla="*/ 23198 w 42178"/>
                <a:gd name="connsiteY4" fmla="*/ 38488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3198" y="38488"/>
                  </a:moveTo>
                  <a:cubicBezTo>
                    <a:pt x="31634" y="38488"/>
                    <a:pt x="38488" y="31634"/>
                    <a:pt x="38488" y="23198"/>
                  </a:cubicBezTo>
                  <a:cubicBezTo>
                    <a:pt x="38488" y="14762"/>
                    <a:pt x="31634" y="7908"/>
                    <a:pt x="23198" y="7908"/>
                  </a:cubicBezTo>
                  <a:cubicBezTo>
                    <a:pt x="14762" y="7908"/>
                    <a:pt x="7908" y="14762"/>
                    <a:pt x="7908" y="23198"/>
                  </a:cubicBezTo>
                  <a:cubicBezTo>
                    <a:pt x="7908" y="31634"/>
                    <a:pt x="14762" y="38488"/>
                    <a:pt x="23198" y="3848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2" name="任意多边形: 形状 189"/>
            <p:cNvSpPr/>
            <p:nvPr>
              <p:custDataLst>
                <p:tags r:id="rId144"/>
              </p:custDataLst>
            </p:nvPr>
          </p:nvSpPr>
          <p:spPr>
            <a:xfrm rot="16200000" flipH="1">
              <a:off x="10642" y="1934"/>
              <a:ext cx="50" cy="50"/>
            </a:xfrm>
            <a:custGeom>
              <a:avLst/>
              <a:gdLst>
                <a:gd name="connsiteX0" fmla="*/ 19297 w 31633"/>
                <a:gd name="connsiteY0" fmla="*/ 30685 h 31633"/>
                <a:gd name="connsiteX1" fmla="*/ 30685 w 31633"/>
                <a:gd name="connsiteY1" fmla="*/ 19296 h 31633"/>
                <a:gd name="connsiteX2" fmla="*/ 19297 w 31633"/>
                <a:gd name="connsiteY2" fmla="*/ 7908 h 31633"/>
                <a:gd name="connsiteX3" fmla="*/ 7908 w 31633"/>
                <a:gd name="connsiteY3" fmla="*/ 19296 h 31633"/>
                <a:gd name="connsiteX4" fmla="*/ 19297 w 31633"/>
                <a:gd name="connsiteY4" fmla="*/ 3068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9297" y="30685"/>
                  </a:moveTo>
                  <a:cubicBezTo>
                    <a:pt x="25518" y="30685"/>
                    <a:pt x="30685" y="25623"/>
                    <a:pt x="30685" y="19296"/>
                  </a:cubicBezTo>
                  <a:cubicBezTo>
                    <a:pt x="30685" y="13075"/>
                    <a:pt x="25623" y="7908"/>
                    <a:pt x="19297" y="7908"/>
                  </a:cubicBezTo>
                  <a:cubicBezTo>
                    <a:pt x="12970" y="7908"/>
                    <a:pt x="7908" y="12970"/>
                    <a:pt x="7908" y="19296"/>
                  </a:cubicBezTo>
                  <a:cubicBezTo>
                    <a:pt x="8014" y="25623"/>
                    <a:pt x="13075" y="30685"/>
                    <a:pt x="19297" y="3068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3" name="任意多边形: 形状 190"/>
            <p:cNvSpPr/>
            <p:nvPr>
              <p:custDataLst>
                <p:tags r:id="rId145"/>
              </p:custDataLst>
            </p:nvPr>
          </p:nvSpPr>
          <p:spPr>
            <a:xfrm rot="16200000" flipH="1">
              <a:off x="10652" y="1760"/>
              <a:ext cx="33" cy="33"/>
            </a:xfrm>
            <a:custGeom>
              <a:avLst/>
              <a:gdLst>
                <a:gd name="connsiteX0" fmla="*/ 22882 w 21089"/>
                <a:gd name="connsiteY0" fmla="*/ 15395 h 21089"/>
                <a:gd name="connsiteX1" fmla="*/ 15395 w 21089"/>
                <a:gd name="connsiteY1" fmla="*/ 22882 h 21089"/>
                <a:gd name="connsiteX2" fmla="*/ 7908 w 21089"/>
                <a:gd name="connsiteY2" fmla="*/ 15395 h 21089"/>
                <a:gd name="connsiteX3" fmla="*/ 15395 w 21089"/>
                <a:gd name="connsiteY3" fmla="*/ 7908 h 21089"/>
                <a:gd name="connsiteX4" fmla="*/ 22882 w 21089"/>
                <a:gd name="connsiteY4" fmla="*/ 15395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22882" y="15395"/>
                  </a:moveTo>
                  <a:cubicBezTo>
                    <a:pt x="22882" y="19530"/>
                    <a:pt x="19530" y="22882"/>
                    <a:pt x="15395" y="22882"/>
                  </a:cubicBezTo>
                  <a:cubicBezTo>
                    <a:pt x="11260" y="22882"/>
                    <a:pt x="7908" y="19530"/>
                    <a:pt x="7908" y="15395"/>
                  </a:cubicBezTo>
                  <a:cubicBezTo>
                    <a:pt x="7908" y="11260"/>
                    <a:pt x="11260" y="7908"/>
                    <a:pt x="15395" y="7908"/>
                  </a:cubicBezTo>
                  <a:cubicBezTo>
                    <a:pt x="19530" y="7908"/>
                    <a:pt x="22882" y="11260"/>
                    <a:pt x="22882" y="1539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4" name="任意多边形: 形状 191"/>
            <p:cNvSpPr/>
            <p:nvPr>
              <p:custDataLst>
                <p:tags r:id="rId146"/>
              </p:custDataLst>
            </p:nvPr>
          </p:nvSpPr>
          <p:spPr>
            <a:xfrm rot="16200000" flipH="1">
              <a:off x="10645" y="1569"/>
              <a:ext cx="33" cy="33"/>
            </a:xfrm>
            <a:custGeom>
              <a:avLst/>
              <a:gdLst>
                <a:gd name="connsiteX0" fmla="*/ 13813 w 21089"/>
                <a:gd name="connsiteY0" fmla="*/ 10861 h 21089"/>
                <a:gd name="connsiteX1" fmla="*/ 10861 w 21089"/>
                <a:gd name="connsiteY1" fmla="*/ 13813 h 21089"/>
                <a:gd name="connsiteX2" fmla="*/ 7908 w 21089"/>
                <a:gd name="connsiteY2" fmla="*/ 10861 h 21089"/>
                <a:gd name="connsiteX3" fmla="*/ 10861 w 21089"/>
                <a:gd name="connsiteY3" fmla="*/ 7908 h 21089"/>
                <a:gd name="connsiteX4" fmla="*/ 13813 w 21089"/>
                <a:gd name="connsiteY4" fmla="*/ 1086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813" y="10861"/>
                  </a:moveTo>
                  <a:cubicBezTo>
                    <a:pt x="13813" y="12491"/>
                    <a:pt x="12491" y="13813"/>
                    <a:pt x="10861" y="13813"/>
                  </a:cubicBezTo>
                  <a:cubicBezTo>
                    <a:pt x="9230" y="13813"/>
                    <a:pt x="7908" y="12491"/>
                    <a:pt x="7908" y="10861"/>
                  </a:cubicBezTo>
                  <a:cubicBezTo>
                    <a:pt x="7908" y="9230"/>
                    <a:pt x="9230" y="7908"/>
                    <a:pt x="10861" y="7908"/>
                  </a:cubicBezTo>
                  <a:cubicBezTo>
                    <a:pt x="12491" y="7908"/>
                    <a:pt x="13813" y="9230"/>
                    <a:pt x="13813" y="1086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5" name="任意多边形: 形状 192"/>
            <p:cNvSpPr/>
            <p:nvPr>
              <p:custDataLst>
                <p:tags r:id="rId147"/>
              </p:custDataLst>
            </p:nvPr>
          </p:nvSpPr>
          <p:spPr>
            <a:xfrm rot="16200000" flipH="1">
              <a:off x="10475" y="3702"/>
              <a:ext cx="17" cy="17"/>
            </a:xfrm>
            <a:custGeom>
              <a:avLst/>
              <a:gdLst>
                <a:gd name="connsiteX0" fmla="*/ 11072 w 10544"/>
                <a:gd name="connsiteY0" fmla="*/ 9490 h 10544"/>
                <a:gd name="connsiteX1" fmla="*/ 9490 w 10544"/>
                <a:gd name="connsiteY1" fmla="*/ 11072 h 10544"/>
                <a:gd name="connsiteX2" fmla="*/ 7908 w 10544"/>
                <a:gd name="connsiteY2" fmla="*/ 9490 h 10544"/>
                <a:gd name="connsiteX3" fmla="*/ 9490 w 10544"/>
                <a:gd name="connsiteY3" fmla="*/ 7908 h 10544"/>
                <a:gd name="connsiteX4" fmla="*/ 11072 w 10544"/>
                <a:gd name="connsiteY4" fmla="*/ 9490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1072" y="9490"/>
                  </a:moveTo>
                  <a:cubicBezTo>
                    <a:pt x="11072" y="10364"/>
                    <a:pt x="10364" y="11072"/>
                    <a:pt x="9490" y="11072"/>
                  </a:cubicBezTo>
                  <a:cubicBezTo>
                    <a:pt x="8617" y="11072"/>
                    <a:pt x="7908" y="10364"/>
                    <a:pt x="7908" y="9490"/>
                  </a:cubicBezTo>
                  <a:cubicBezTo>
                    <a:pt x="7908" y="8617"/>
                    <a:pt x="8617" y="7908"/>
                    <a:pt x="9490" y="7908"/>
                  </a:cubicBezTo>
                  <a:cubicBezTo>
                    <a:pt x="10364" y="7908"/>
                    <a:pt x="11072" y="8617"/>
                    <a:pt x="11072" y="949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6" name="任意多边形: 形状 193"/>
            <p:cNvSpPr/>
            <p:nvPr>
              <p:custDataLst>
                <p:tags r:id="rId148"/>
              </p:custDataLst>
            </p:nvPr>
          </p:nvSpPr>
          <p:spPr>
            <a:xfrm rot="16200000" flipH="1">
              <a:off x="10464" y="3507"/>
              <a:ext cx="33" cy="33"/>
            </a:xfrm>
            <a:custGeom>
              <a:avLst/>
              <a:gdLst>
                <a:gd name="connsiteX0" fmla="*/ 13075 w 21089"/>
                <a:gd name="connsiteY0" fmla="*/ 18242 h 21089"/>
                <a:gd name="connsiteX1" fmla="*/ 18242 w 21089"/>
                <a:gd name="connsiteY1" fmla="*/ 13075 h 21089"/>
                <a:gd name="connsiteX2" fmla="*/ 13075 w 21089"/>
                <a:gd name="connsiteY2" fmla="*/ 7908 h 21089"/>
                <a:gd name="connsiteX3" fmla="*/ 7908 w 21089"/>
                <a:gd name="connsiteY3" fmla="*/ 13075 h 21089"/>
                <a:gd name="connsiteX4" fmla="*/ 13075 w 21089"/>
                <a:gd name="connsiteY4" fmla="*/ 18242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075" y="18242"/>
                  </a:moveTo>
                  <a:cubicBezTo>
                    <a:pt x="15922" y="18242"/>
                    <a:pt x="18242" y="15922"/>
                    <a:pt x="18242" y="13075"/>
                  </a:cubicBezTo>
                  <a:cubicBezTo>
                    <a:pt x="18242" y="10228"/>
                    <a:pt x="15922" y="7908"/>
                    <a:pt x="13075" y="7908"/>
                  </a:cubicBezTo>
                  <a:cubicBezTo>
                    <a:pt x="10228" y="7908"/>
                    <a:pt x="7908" y="10228"/>
                    <a:pt x="7908" y="13075"/>
                  </a:cubicBezTo>
                  <a:cubicBezTo>
                    <a:pt x="7908" y="15922"/>
                    <a:pt x="10228" y="18242"/>
                    <a:pt x="13075" y="1824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7" name="任意多边形: 形状 194"/>
            <p:cNvSpPr/>
            <p:nvPr>
              <p:custDataLst>
                <p:tags r:id="rId149"/>
              </p:custDataLst>
            </p:nvPr>
          </p:nvSpPr>
          <p:spPr>
            <a:xfrm rot="16200000" flipH="1">
              <a:off x="10453" y="3312"/>
              <a:ext cx="50" cy="50"/>
            </a:xfrm>
            <a:custGeom>
              <a:avLst/>
              <a:gdLst>
                <a:gd name="connsiteX0" fmla="*/ 25412 w 31633"/>
                <a:gd name="connsiteY0" fmla="*/ 16660 h 31633"/>
                <a:gd name="connsiteX1" fmla="*/ 16660 w 31633"/>
                <a:gd name="connsiteY1" fmla="*/ 25412 h 31633"/>
                <a:gd name="connsiteX2" fmla="*/ 7908 w 31633"/>
                <a:gd name="connsiteY2" fmla="*/ 16660 h 31633"/>
                <a:gd name="connsiteX3" fmla="*/ 16660 w 31633"/>
                <a:gd name="connsiteY3" fmla="*/ 7908 h 31633"/>
                <a:gd name="connsiteX4" fmla="*/ 25412 w 31633"/>
                <a:gd name="connsiteY4" fmla="*/ 16660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5412" y="16660"/>
                  </a:moveTo>
                  <a:cubicBezTo>
                    <a:pt x="25412" y="21494"/>
                    <a:pt x="21494" y="25412"/>
                    <a:pt x="16660" y="25412"/>
                  </a:cubicBezTo>
                  <a:cubicBezTo>
                    <a:pt x="11827" y="25412"/>
                    <a:pt x="7908" y="21494"/>
                    <a:pt x="7908" y="16660"/>
                  </a:cubicBezTo>
                  <a:cubicBezTo>
                    <a:pt x="7908" y="11827"/>
                    <a:pt x="11827" y="7908"/>
                    <a:pt x="16660" y="7908"/>
                  </a:cubicBezTo>
                  <a:cubicBezTo>
                    <a:pt x="21494" y="7908"/>
                    <a:pt x="25412" y="11827"/>
                    <a:pt x="25412" y="1666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8" name="任意多边形: 形状 195"/>
            <p:cNvSpPr/>
            <p:nvPr>
              <p:custDataLst>
                <p:tags r:id="rId150"/>
              </p:custDataLst>
            </p:nvPr>
          </p:nvSpPr>
          <p:spPr>
            <a:xfrm rot="16200000" flipH="1">
              <a:off x="10458" y="3132"/>
              <a:ext cx="50" cy="50"/>
            </a:xfrm>
            <a:custGeom>
              <a:avLst/>
              <a:gdLst>
                <a:gd name="connsiteX0" fmla="*/ 19613 w 31633"/>
                <a:gd name="connsiteY0" fmla="*/ 31317 h 31633"/>
                <a:gd name="connsiteX1" fmla="*/ 31317 w 31633"/>
                <a:gd name="connsiteY1" fmla="*/ 19613 h 31633"/>
                <a:gd name="connsiteX2" fmla="*/ 19613 w 31633"/>
                <a:gd name="connsiteY2" fmla="*/ 7908 h 31633"/>
                <a:gd name="connsiteX3" fmla="*/ 7908 w 31633"/>
                <a:gd name="connsiteY3" fmla="*/ 19613 h 31633"/>
                <a:gd name="connsiteX4" fmla="*/ 19613 w 31633"/>
                <a:gd name="connsiteY4" fmla="*/ 31317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9613" y="31317"/>
                  </a:moveTo>
                  <a:cubicBezTo>
                    <a:pt x="26045" y="31317"/>
                    <a:pt x="31317" y="26045"/>
                    <a:pt x="31317" y="19613"/>
                  </a:cubicBezTo>
                  <a:cubicBezTo>
                    <a:pt x="31317" y="13181"/>
                    <a:pt x="26045" y="7908"/>
                    <a:pt x="19613" y="7908"/>
                  </a:cubicBezTo>
                  <a:cubicBezTo>
                    <a:pt x="13181" y="7908"/>
                    <a:pt x="7908" y="13181"/>
                    <a:pt x="7908" y="19613"/>
                  </a:cubicBezTo>
                  <a:cubicBezTo>
                    <a:pt x="7908" y="26045"/>
                    <a:pt x="13181" y="31317"/>
                    <a:pt x="19613" y="3131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9" name="任意多边形: 形状 196"/>
            <p:cNvSpPr/>
            <p:nvPr>
              <p:custDataLst>
                <p:tags r:id="rId151"/>
              </p:custDataLst>
            </p:nvPr>
          </p:nvSpPr>
          <p:spPr>
            <a:xfrm rot="16200000" flipH="1">
              <a:off x="10444" y="2934"/>
              <a:ext cx="66" cy="66"/>
            </a:xfrm>
            <a:custGeom>
              <a:avLst/>
              <a:gdLst>
                <a:gd name="connsiteX0" fmla="*/ 21511 w 42178"/>
                <a:gd name="connsiteY0" fmla="*/ 35113 h 42178"/>
                <a:gd name="connsiteX1" fmla="*/ 35113 w 42178"/>
                <a:gd name="connsiteY1" fmla="*/ 21511 h 42178"/>
                <a:gd name="connsiteX2" fmla="*/ 21511 w 42178"/>
                <a:gd name="connsiteY2" fmla="*/ 7908 h 42178"/>
                <a:gd name="connsiteX3" fmla="*/ 7908 w 42178"/>
                <a:gd name="connsiteY3" fmla="*/ 21511 h 42178"/>
                <a:gd name="connsiteX4" fmla="*/ 21511 w 42178"/>
                <a:gd name="connsiteY4" fmla="*/ 35113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1511" y="35113"/>
                  </a:moveTo>
                  <a:cubicBezTo>
                    <a:pt x="28997" y="35113"/>
                    <a:pt x="35113" y="28997"/>
                    <a:pt x="35113" y="21511"/>
                  </a:cubicBezTo>
                  <a:cubicBezTo>
                    <a:pt x="35113" y="14024"/>
                    <a:pt x="28997" y="7908"/>
                    <a:pt x="21511" y="7908"/>
                  </a:cubicBezTo>
                  <a:cubicBezTo>
                    <a:pt x="14024" y="7908"/>
                    <a:pt x="7908" y="14024"/>
                    <a:pt x="7908" y="21511"/>
                  </a:cubicBezTo>
                  <a:cubicBezTo>
                    <a:pt x="7908" y="28997"/>
                    <a:pt x="14024" y="35113"/>
                    <a:pt x="21511" y="3511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0" name="任意多边形: 形状 197"/>
            <p:cNvSpPr/>
            <p:nvPr>
              <p:custDataLst>
                <p:tags r:id="rId152"/>
              </p:custDataLst>
            </p:nvPr>
          </p:nvSpPr>
          <p:spPr>
            <a:xfrm rot="16200000" flipH="1">
              <a:off x="10447" y="2752"/>
              <a:ext cx="66" cy="66"/>
            </a:xfrm>
            <a:custGeom>
              <a:avLst/>
              <a:gdLst>
                <a:gd name="connsiteX0" fmla="*/ 22882 w 42178"/>
                <a:gd name="connsiteY0" fmla="*/ 37855 h 42178"/>
                <a:gd name="connsiteX1" fmla="*/ 37855 w 42178"/>
                <a:gd name="connsiteY1" fmla="*/ 22882 h 42178"/>
                <a:gd name="connsiteX2" fmla="*/ 22882 w 42178"/>
                <a:gd name="connsiteY2" fmla="*/ 7908 h 42178"/>
                <a:gd name="connsiteX3" fmla="*/ 7908 w 42178"/>
                <a:gd name="connsiteY3" fmla="*/ 22882 h 42178"/>
                <a:gd name="connsiteX4" fmla="*/ 22882 w 42178"/>
                <a:gd name="connsiteY4" fmla="*/ 37855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2882" y="37855"/>
                  </a:moveTo>
                  <a:cubicBezTo>
                    <a:pt x="31106" y="37855"/>
                    <a:pt x="37855" y="31212"/>
                    <a:pt x="37855" y="22882"/>
                  </a:cubicBezTo>
                  <a:cubicBezTo>
                    <a:pt x="37855" y="14551"/>
                    <a:pt x="31212" y="7908"/>
                    <a:pt x="22882" y="7908"/>
                  </a:cubicBezTo>
                  <a:cubicBezTo>
                    <a:pt x="14552" y="7908"/>
                    <a:pt x="7908" y="14551"/>
                    <a:pt x="7908" y="22882"/>
                  </a:cubicBezTo>
                  <a:cubicBezTo>
                    <a:pt x="7908" y="31212"/>
                    <a:pt x="14657" y="37855"/>
                    <a:pt x="22882" y="3785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1" name="任意多边形: 形状 198"/>
            <p:cNvSpPr/>
            <p:nvPr>
              <p:custDataLst>
                <p:tags r:id="rId153"/>
              </p:custDataLst>
            </p:nvPr>
          </p:nvSpPr>
          <p:spPr>
            <a:xfrm rot="16200000" flipH="1">
              <a:off x="10447" y="2568"/>
              <a:ext cx="66" cy="66"/>
            </a:xfrm>
            <a:custGeom>
              <a:avLst/>
              <a:gdLst>
                <a:gd name="connsiteX0" fmla="*/ 22882 w 42178"/>
                <a:gd name="connsiteY0" fmla="*/ 37855 h 42178"/>
                <a:gd name="connsiteX1" fmla="*/ 37855 w 42178"/>
                <a:gd name="connsiteY1" fmla="*/ 22882 h 42178"/>
                <a:gd name="connsiteX2" fmla="*/ 22882 w 42178"/>
                <a:gd name="connsiteY2" fmla="*/ 7908 h 42178"/>
                <a:gd name="connsiteX3" fmla="*/ 7908 w 42178"/>
                <a:gd name="connsiteY3" fmla="*/ 22882 h 42178"/>
                <a:gd name="connsiteX4" fmla="*/ 22882 w 42178"/>
                <a:gd name="connsiteY4" fmla="*/ 37855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2882" y="37855"/>
                  </a:moveTo>
                  <a:cubicBezTo>
                    <a:pt x="31106" y="37855"/>
                    <a:pt x="37855" y="31212"/>
                    <a:pt x="37855" y="22882"/>
                  </a:cubicBezTo>
                  <a:cubicBezTo>
                    <a:pt x="37855" y="14551"/>
                    <a:pt x="31212" y="7908"/>
                    <a:pt x="22882" y="7908"/>
                  </a:cubicBezTo>
                  <a:cubicBezTo>
                    <a:pt x="14551" y="7908"/>
                    <a:pt x="7908" y="14551"/>
                    <a:pt x="7908" y="22882"/>
                  </a:cubicBezTo>
                  <a:cubicBezTo>
                    <a:pt x="7908" y="31212"/>
                    <a:pt x="14657" y="37855"/>
                    <a:pt x="22882" y="3785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2" name="任意多边形: 形状 199"/>
            <p:cNvSpPr/>
            <p:nvPr>
              <p:custDataLst>
                <p:tags r:id="rId154"/>
              </p:custDataLst>
            </p:nvPr>
          </p:nvSpPr>
          <p:spPr>
            <a:xfrm rot="16200000" flipH="1">
              <a:off x="10445" y="2382"/>
              <a:ext cx="66" cy="66"/>
            </a:xfrm>
            <a:custGeom>
              <a:avLst/>
              <a:gdLst>
                <a:gd name="connsiteX0" fmla="*/ 21828 w 42178"/>
                <a:gd name="connsiteY0" fmla="*/ 35746 h 42178"/>
                <a:gd name="connsiteX1" fmla="*/ 35747 w 42178"/>
                <a:gd name="connsiteY1" fmla="*/ 21827 h 42178"/>
                <a:gd name="connsiteX2" fmla="*/ 21828 w 42178"/>
                <a:gd name="connsiteY2" fmla="*/ 7908 h 42178"/>
                <a:gd name="connsiteX3" fmla="*/ 7910 w 42178"/>
                <a:gd name="connsiteY3" fmla="*/ 21827 h 42178"/>
                <a:gd name="connsiteX4" fmla="*/ 21828 w 42178"/>
                <a:gd name="connsiteY4" fmla="*/ 35746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1828" y="35746"/>
                  </a:moveTo>
                  <a:cubicBezTo>
                    <a:pt x="29526" y="35746"/>
                    <a:pt x="35747" y="29525"/>
                    <a:pt x="35747" y="21827"/>
                  </a:cubicBezTo>
                  <a:cubicBezTo>
                    <a:pt x="35747" y="14130"/>
                    <a:pt x="29526" y="7908"/>
                    <a:pt x="21828" y="7908"/>
                  </a:cubicBezTo>
                  <a:cubicBezTo>
                    <a:pt x="14131" y="7908"/>
                    <a:pt x="7910" y="14130"/>
                    <a:pt x="7910" y="21827"/>
                  </a:cubicBezTo>
                  <a:cubicBezTo>
                    <a:pt x="7804" y="29525"/>
                    <a:pt x="14131" y="35746"/>
                    <a:pt x="21828" y="3574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3" name="任意多边形: 形状 200"/>
            <p:cNvSpPr/>
            <p:nvPr>
              <p:custDataLst>
                <p:tags r:id="rId155"/>
              </p:custDataLst>
            </p:nvPr>
          </p:nvSpPr>
          <p:spPr>
            <a:xfrm rot="16200000" flipH="1">
              <a:off x="10459" y="2211"/>
              <a:ext cx="50" cy="50"/>
            </a:xfrm>
            <a:custGeom>
              <a:avLst/>
              <a:gdLst>
                <a:gd name="connsiteX0" fmla="*/ 19929 w 31633"/>
                <a:gd name="connsiteY0" fmla="*/ 31950 h 31633"/>
                <a:gd name="connsiteX1" fmla="*/ 31950 w 31633"/>
                <a:gd name="connsiteY1" fmla="*/ 19929 h 31633"/>
                <a:gd name="connsiteX2" fmla="*/ 19929 w 31633"/>
                <a:gd name="connsiteY2" fmla="*/ 7908 h 31633"/>
                <a:gd name="connsiteX3" fmla="*/ 7908 w 31633"/>
                <a:gd name="connsiteY3" fmla="*/ 19929 h 31633"/>
                <a:gd name="connsiteX4" fmla="*/ 19929 w 31633"/>
                <a:gd name="connsiteY4" fmla="*/ 31950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9929" y="31950"/>
                  </a:moveTo>
                  <a:cubicBezTo>
                    <a:pt x="26572" y="31950"/>
                    <a:pt x="31950" y="26572"/>
                    <a:pt x="31950" y="19929"/>
                  </a:cubicBezTo>
                  <a:cubicBezTo>
                    <a:pt x="31950" y="13286"/>
                    <a:pt x="26572" y="7908"/>
                    <a:pt x="19929" y="7908"/>
                  </a:cubicBezTo>
                  <a:cubicBezTo>
                    <a:pt x="13286" y="7908"/>
                    <a:pt x="7908" y="13286"/>
                    <a:pt x="7908" y="19929"/>
                  </a:cubicBezTo>
                  <a:cubicBezTo>
                    <a:pt x="7908" y="26572"/>
                    <a:pt x="13286" y="31950"/>
                    <a:pt x="19929" y="3195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4" name="任意多边形: 形状 201"/>
            <p:cNvSpPr/>
            <p:nvPr>
              <p:custDataLst>
                <p:tags r:id="rId156"/>
              </p:custDataLst>
            </p:nvPr>
          </p:nvSpPr>
          <p:spPr>
            <a:xfrm rot="16200000" flipH="1">
              <a:off x="10454" y="2022"/>
              <a:ext cx="50" cy="50"/>
            </a:xfrm>
            <a:custGeom>
              <a:avLst/>
              <a:gdLst>
                <a:gd name="connsiteX0" fmla="*/ 16977 w 31633"/>
                <a:gd name="connsiteY0" fmla="*/ 26045 h 31633"/>
                <a:gd name="connsiteX1" fmla="*/ 26045 w 31633"/>
                <a:gd name="connsiteY1" fmla="*/ 16977 h 31633"/>
                <a:gd name="connsiteX2" fmla="*/ 16977 w 31633"/>
                <a:gd name="connsiteY2" fmla="*/ 7908 h 31633"/>
                <a:gd name="connsiteX3" fmla="*/ 7908 w 31633"/>
                <a:gd name="connsiteY3" fmla="*/ 16977 h 31633"/>
                <a:gd name="connsiteX4" fmla="*/ 16977 w 31633"/>
                <a:gd name="connsiteY4" fmla="*/ 2604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6977" y="26045"/>
                  </a:moveTo>
                  <a:cubicBezTo>
                    <a:pt x="22038" y="26045"/>
                    <a:pt x="26045" y="21933"/>
                    <a:pt x="26045" y="16977"/>
                  </a:cubicBezTo>
                  <a:cubicBezTo>
                    <a:pt x="26045" y="12021"/>
                    <a:pt x="21933" y="7908"/>
                    <a:pt x="16977" y="7908"/>
                  </a:cubicBezTo>
                  <a:cubicBezTo>
                    <a:pt x="11915" y="7908"/>
                    <a:pt x="7908" y="12021"/>
                    <a:pt x="7908" y="16977"/>
                  </a:cubicBezTo>
                  <a:cubicBezTo>
                    <a:pt x="7908" y="21933"/>
                    <a:pt x="11915" y="26045"/>
                    <a:pt x="16977" y="2604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5" name="任意多边形: 形状 202"/>
            <p:cNvSpPr/>
            <p:nvPr>
              <p:custDataLst>
                <p:tags r:id="rId157"/>
              </p:custDataLst>
            </p:nvPr>
          </p:nvSpPr>
          <p:spPr>
            <a:xfrm rot="16200000" flipH="1">
              <a:off x="10465" y="1849"/>
              <a:ext cx="33" cy="33"/>
            </a:xfrm>
            <a:custGeom>
              <a:avLst/>
              <a:gdLst>
                <a:gd name="connsiteX0" fmla="*/ 13391 w 21089"/>
                <a:gd name="connsiteY0" fmla="*/ 18875 h 21089"/>
                <a:gd name="connsiteX1" fmla="*/ 18875 w 21089"/>
                <a:gd name="connsiteY1" fmla="*/ 13391 h 21089"/>
                <a:gd name="connsiteX2" fmla="*/ 13391 w 21089"/>
                <a:gd name="connsiteY2" fmla="*/ 7908 h 21089"/>
                <a:gd name="connsiteX3" fmla="*/ 7908 w 21089"/>
                <a:gd name="connsiteY3" fmla="*/ 13391 h 21089"/>
                <a:gd name="connsiteX4" fmla="*/ 13391 w 21089"/>
                <a:gd name="connsiteY4" fmla="*/ 18875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391" y="18875"/>
                  </a:moveTo>
                  <a:cubicBezTo>
                    <a:pt x="16449" y="18875"/>
                    <a:pt x="18875" y="16449"/>
                    <a:pt x="18875" y="13391"/>
                  </a:cubicBezTo>
                  <a:cubicBezTo>
                    <a:pt x="18875" y="10334"/>
                    <a:pt x="16449" y="7908"/>
                    <a:pt x="13391" y="7908"/>
                  </a:cubicBezTo>
                  <a:cubicBezTo>
                    <a:pt x="10334" y="7908"/>
                    <a:pt x="7908" y="10334"/>
                    <a:pt x="7908" y="13391"/>
                  </a:cubicBezTo>
                  <a:cubicBezTo>
                    <a:pt x="7908" y="16449"/>
                    <a:pt x="10334" y="18875"/>
                    <a:pt x="13391" y="1887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6" name="任意多边形: 形状 203"/>
            <p:cNvSpPr/>
            <p:nvPr>
              <p:custDataLst>
                <p:tags r:id="rId158"/>
              </p:custDataLst>
            </p:nvPr>
          </p:nvSpPr>
          <p:spPr>
            <a:xfrm rot="16200000" flipH="1">
              <a:off x="10476" y="1676"/>
              <a:ext cx="17" cy="17"/>
            </a:xfrm>
            <a:custGeom>
              <a:avLst/>
              <a:gdLst>
                <a:gd name="connsiteX0" fmla="*/ 11704 w 10544"/>
                <a:gd name="connsiteY0" fmla="*/ 9806 h 10544"/>
                <a:gd name="connsiteX1" fmla="*/ 9806 w 10544"/>
                <a:gd name="connsiteY1" fmla="*/ 11704 h 10544"/>
                <a:gd name="connsiteX2" fmla="*/ 7908 w 10544"/>
                <a:gd name="connsiteY2" fmla="*/ 9806 h 10544"/>
                <a:gd name="connsiteX3" fmla="*/ 9806 w 10544"/>
                <a:gd name="connsiteY3" fmla="*/ 7908 h 10544"/>
                <a:gd name="connsiteX4" fmla="*/ 11704 w 10544"/>
                <a:gd name="connsiteY4" fmla="*/ 9806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1704" y="9806"/>
                  </a:moveTo>
                  <a:cubicBezTo>
                    <a:pt x="11704" y="10855"/>
                    <a:pt x="10855" y="11704"/>
                    <a:pt x="9806" y="11704"/>
                  </a:cubicBezTo>
                  <a:cubicBezTo>
                    <a:pt x="8758" y="11704"/>
                    <a:pt x="7908" y="10855"/>
                    <a:pt x="7908" y="9806"/>
                  </a:cubicBezTo>
                  <a:cubicBezTo>
                    <a:pt x="7908" y="8758"/>
                    <a:pt x="8758" y="7908"/>
                    <a:pt x="9806" y="7908"/>
                  </a:cubicBezTo>
                  <a:cubicBezTo>
                    <a:pt x="10855" y="7908"/>
                    <a:pt x="11704" y="8758"/>
                    <a:pt x="11704" y="980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7" name="任意多边形: 形状 204"/>
            <p:cNvSpPr/>
            <p:nvPr>
              <p:custDataLst>
                <p:tags r:id="rId159"/>
              </p:custDataLst>
            </p:nvPr>
          </p:nvSpPr>
          <p:spPr>
            <a:xfrm rot="16200000" flipH="1">
              <a:off x="10289" y="3608"/>
              <a:ext cx="17" cy="17"/>
            </a:xfrm>
            <a:custGeom>
              <a:avLst/>
              <a:gdLst>
                <a:gd name="connsiteX0" fmla="*/ 8541 w 10544"/>
                <a:gd name="connsiteY0" fmla="*/ 8225 h 10544"/>
                <a:gd name="connsiteX1" fmla="*/ 8225 w 10544"/>
                <a:gd name="connsiteY1" fmla="*/ 8541 h 10544"/>
                <a:gd name="connsiteX2" fmla="*/ 7908 w 10544"/>
                <a:gd name="connsiteY2" fmla="*/ 8225 h 10544"/>
                <a:gd name="connsiteX3" fmla="*/ 8225 w 10544"/>
                <a:gd name="connsiteY3" fmla="*/ 7908 h 10544"/>
                <a:gd name="connsiteX4" fmla="*/ 8541 w 10544"/>
                <a:gd name="connsiteY4" fmla="*/ 8225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8541" y="8225"/>
                  </a:moveTo>
                  <a:cubicBezTo>
                    <a:pt x="8541" y="8400"/>
                    <a:pt x="8399" y="8541"/>
                    <a:pt x="8225" y="8541"/>
                  </a:cubicBezTo>
                  <a:cubicBezTo>
                    <a:pt x="8050" y="8541"/>
                    <a:pt x="7908" y="8400"/>
                    <a:pt x="7908" y="8225"/>
                  </a:cubicBezTo>
                  <a:cubicBezTo>
                    <a:pt x="7908" y="8050"/>
                    <a:pt x="8050" y="7908"/>
                    <a:pt x="8225" y="7908"/>
                  </a:cubicBezTo>
                  <a:cubicBezTo>
                    <a:pt x="8399" y="7908"/>
                    <a:pt x="8541" y="8050"/>
                    <a:pt x="8541" y="822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8" name="任意多边形: 形状 205"/>
            <p:cNvSpPr/>
            <p:nvPr>
              <p:custDataLst>
                <p:tags r:id="rId160"/>
              </p:custDataLst>
            </p:nvPr>
          </p:nvSpPr>
          <p:spPr>
            <a:xfrm rot="16200000" flipH="1">
              <a:off x="10277" y="3411"/>
              <a:ext cx="33" cy="33"/>
            </a:xfrm>
            <a:custGeom>
              <a:avLst/>
              <a:gdLst>
                <a:gd name="connsiteX0" fmla="*/ 13813 w 21089"/>
                <a:gd name="connsiteY0" fmla="*/ 10861 h 21089"/>
                <a:gd name="connsiteX1" fmla="*/ 10861 w 21089"/>
                <a:gd name="connsiteY1" fmla="*/ 13813 h 21089"/>
                <a:gd name="connsiteX2" fmla="*/ 7908 w 21089"/>
                <a:gd name="connsiteY2" fmla="*/ 10861 h 21089"/>
                <a:gd name="connsiteX3" fmla="*/ 10861 w 21089"/>
                <a:gd name="connsiteY3" fmla="*/ 7908 h 21089"/>
                <a:gd name="connsiteX4" fmla="*/ 13813 w 21089"/>
                <a:gd name="connsiteY4" fmla="*/ 1086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813" y="10861"/>
                  </a:moveTo>
                  <a:cubicBezTo>
                    <a:pt x="13813" y="12491"/>
                    <a:pt x="12491" y="13813"/>
                    <a:pt x="10861" y="13813"/>
                  </a:cubicBezTo>
                  <a:cubicBezTo>
                    <a:pt x="9230" y="13813"/>
                    <a:pt x="7908" y="12491"/>
                    <a:pt x="7908" y="10861"/>
                  </a:cubicBezTo>
                  <a:cubicBezTo>
                    <a:pt x="7908" y="9230"/>
                    <a:pt x="9230" y="7908"/>
                    <a:pt x="10861" y="7908"/>
                  </a:cubicBezTo>
                  <a:cubicBezTo>
                    <a:pt x="12491" y="7908"/>
                    <a:pt x="13813" y="9230"/>
                    <a:pt x="13813" y="1086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9" name="任意多边形: 形状 206"/>
            <p:cNvSpPr/>
            <p:nvPr>
              <p:custDataLst>
                <p:tags r:id="rId161"/>
              </p:custDataLst>
            </p:nvPr>
          </p:nvSpPr>
          <p:spPr>
            <a:xfrm rot="16200000" flipH="1">
              <a:off x="10281" y="3231"/>
              <a:ext cx="33" cy="33"/>
            </a:xfrm>
            <a:custGeom>
              <a:avLst/>
              <a:gdLst>
                <a:gd name="connsiteX0" fmla="*/ 13392 w 21089"/>
                <a:gd name="connsiteY0" fmla="*/ 18875 h 21089"/>
                <a:gd name="connsiteX1" fmla="*/ 18875 w 21089"/>
                <a:gd name="connsiteY1" fmla="*/ 13392 h 21089"/>
                <a:gd name="connsiteX2" fmla="*/ 13392 w 21089"/>
                <a:gd name="connsiteY2" fmla="*/ 7908 h 21089"/>
                <a:gd name="connsiteX3" fmla="*/ 7908 w 21089"/>
                <a:gd name="connsiteY3" fmla="*/ 13392 h 21089"/>
                <a:gd name="connsiteX4" fmla="*/ 13392 w 21089"/>
                <a:gd name="connsiteY4" fmla="*/ 18875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392" y="18875"/>
                  </a:moveTo>
                  <a:cubicBezTo>
                    <a:pt x="16449" y="18875"/>
                    <a:pt x="18875" y="16449"/>
                    <a:pt x="18875" y="13392"/>
                  </a:cubicBezTo>
                  <a:cubicBezTo>
                    <a:pt x="18875" y="10334"/>
                    <a:pt x="16449" y="7908"/>
                    <a:pt x="13392" y="7908"/>
                  </a:cubicBezTo>
                  <a:cubicBezTo>
                    <a:pt x="10334" y="7908"/>
                    <a:pt x="7908" y="10334"/>
                    <a:pt x="7908" y="13392"/>
                  </a:cubicBezTo>
                  <a:cubicBezTo>
                    <a:pt x="7908" y="16344"/>
                    <a:pt x="10334" y="18875"/>
                    <a:pt x="13392" y="1887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0" name="任意多边形: 形状 207"/>
            <p:cNvSpPr/>
            <p:nvPr>
              <p:custDataLst>
                <p:tags r:id="rId162"/>
              </p:custDataLst>
            </p:nvPr>
          </p:nvSpPr>
          <p:spPr>
            <a:xfrm rot="16200000" flipH="1">
              <a:off x="10284" y="3050"/>
              <a:ext cx="33" cy="33"/>
            </a:xfrm>
            <a:custGeom>
              <a:avLst/>
              <a:gdLst>
                <a:gd name="connsiteX0" fmla="*/ 15711 w 21089"/>
                <a:gd name="connsiteY0" fmla="*/ 23514 h 21089"/>
                <a:gd name="connsiteX1" fmla="*/ 23514 w 21089"/>
                <a:gd name="connsiteY1" fmla="*/ 15711 h 21089"/>
                <a:gd name="connsiteX2" fmla="*/ 15711 w 21089"/>
                <a:gd name="connsiteY2" fmla="*/ 7908 h 21089"/>
                <a:gd name="connsiteX3" fmla="*/ 7908 w 21089"/>
                <a:gd name="connsiteY3" fmla="*/ 15711 h 21089"/>
                <a:gd name="connsiteX4" fmla="*/ 15711 w 21089"/>
                <a:gd name="connsiteY4" fmla="*/ 23514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711" y="23514"/>
                  </a:moveTo>
                  <a:cubicBezTo>
                    <a:pt x="20035" y="23514"/>
                    <a:pt x="23514" y="20035"/>
                    <a:pt x="23514" y="15711"/>
                  </a:cubicBezTo>
                  <a:cubicBezTo>
                    <a:pt x="23514" y="11388"/>
                    <a:pt x="20035" y="7908"/>
                    <a:pt x="15711" y="7908"/>
                  </a:cubicBezTo>
                  <a:cubicBezTo>
                    <a:pt x="11388" y="7908"/>
                    <a:pt x="7908" y="11388"/>
                    <a:pt x="7908" y="15711"/>
                  </a:cubicBezTo>
                  <a:cubicBezTo>
                    <a:pt x="7908" y="20035"/>
                    <a:pt x="11494" y="23514"/>
                    <a:pt x="15711" y="2351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1" name="任意多边形: 形状 208"/>
            <p:cNvSpPr/>
            <p:nvPr>
              <p:custDataLst>
                <p:tags r:id="rId163"/>
              </p:custDataLst>
            </p:nvPr>
          </p:nvSpPr>
          <p:spPr>
            <a:xfrm rot="16200000" flipH="1">
              <a:off x="10270" y="2852"/>
              <a:ext cx="50" cy="50"/>
            </a:xfrm>
            <a:custGeom>
              <a:avLst/>
              <a:gdLst>
                <a:gd name="connsiteX0" fmla="*/ 16977 w 31633"/>
                <a:gd name="connsiteY0" fmla="*/ 26045 h 31633"/>
                <a:gd name="connsiteX1" fmla="*/ 26045 w 31633"/>
                <a:gd name="connsiteY1" fmla="*/ 16977 h 31633"/>
                <a:gd name="connsiteX2" fmla="*/ 16977 w 31633"/>
                <a:gd name="connsiteY2" fmla="*/ 7908 h 31633"/>
                <a:gd name="connsiteX3" fmla="*/ 7908 w 31633"/>
                <a:gd name="connsiteY3" fmla="*/ 16977 h 31633"/>
                <a:gd name="connsiteX4" fmla="*/ 16977 w 31633"/>
                <a:gd name="connsiteY4" fmla="*/ 2604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6977" y="26045"/>
                  </a:moveTo>
                  <a:cubicBezTo>
                    <a:pt x="22038" y="26045"/>
                    <a:pt x="26045" y="21933"/>
                    <a:pt x="26045" y="16977"/>
                  </a:cubicBezTo>
                  <a:cubicBezTo>
                    <a:pt x="26045" y="12021"/>
                    <a:pt x="21933" y="7908"/>
                    <a:pt x="16977" y="7908"/>
                  </a:cubicBezTo>
                  <a:cubicBezTo>
                    <a:pt x="11915" y="7908"/>
                    <a:pt x="7908" y="12021"/>
                    <a:pt x="7908" y="16977"/>
                  </a:cubicBezTo>
                  <a:cubicBezTo>
                    <a:pt x="7908" y="21933"/>
                    <a:pt x="11915" y="26045"/>
                    <a:pt x="16977" y="2604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2" name="任意多边形: 形状 209"/>
            <p:cNvSpPr/>
            <p:nvPr>
              <p:custDataLst>
                <p:tags r:id="rId164"/>
              </p:custDataLst>
            </p:nvPr>
          </p:nvSpPr>
          <p:spPr>
            <a:xfrm rot="16200000" flipH="1">
              <a:off x="10271" y="2668"/>
              <a:ext cx="50" cy="50"/>
            </a:xfrm>
            <a:custGeom>
              <a:avLst/>
              <a:gdLst>
                <a:gd name="connsiteX0" fmla="*/ 27310 w 31633"/>
                <a:gd name="connsiteY0" fmla="*/ 17609 h 31633"/>
                <a:gd name="connsiteX1" fmla="*/ 17609 w 31633"/>
                <a:gd name="connsiteY1" fmla="*/ 27310 h 31633"/>
                <a:gd name="connsiteX2" fmla="*/ 7908 w 31633"/>
                <a:gd name="connsiteY2" fmla="*/ 17609 h 31633"/>
                <a:gd name="connsiteX3" fmla="*/ 17609 w 31633"/>
                <a:gd name="connsiteY3" fmla="*/ 7908 h 31633"/>
                <a:gd name="connsiteX4" fmla="*/ 27310 w 31633"/>
                <a:gd name="connsiteY4" fmla="*/ 17609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7310" y="17609"/>
                  </a:moveTo>
                  <a:cubicBezTo>
                    <a:pt x="27310" y="22967"/>
                    <a:pt x="22967" y="27310"/>
                    <a:pt x="17609" y="27310"/>
                  </a:cubicBezTo>
                  <a:cubicBezTo>
                    <a:pt x="12252" y="27310"/>
                    <a:pt x="7908" y="22967"/>
                    <a:pt x="7908" y="17609"/>
                  </a:cubicBezTo>
                  <a:cubicBezTo>
                    <a:pt x="7908" y="12252"/>
                    <a:pt x="12252" y="7908"/>
                    <a:pt x="17609" y="7908"/>
                  </a:cubicBezTo>
                  <a:cubicBezTo>
                    <a:pt x="22967" y="7908"/>
                    <a:pt x="27310" y="12252"/>
                    <a:pt x="27310" y="1760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3" name="任意多边形: 形状 210"/>
            <p:cNvSpPr/>
            <p:nvPr>
              <p:custDataLst>
                <p:tags r:id="rId165"/>
              </p:custDataLst>
            </p:nvPr>
          </p:nvSpPr>
          <p:spPr>
            <a:xfrm rot="16200000" flipH="1">
              <a:off x="10270" y="2483"/>
              <a:ext cx="50" cy="50"/>
            </a:xfrm>
            <a:custGeom>
              <a:avLst/>
              <a:gdLst>
                <a:gd name="connsiteX0" fmla="*/ 16977 w 31633"/>
                <a:gd name="connsiteY0" fmla="*/ 26045 h 31633"/>
                <a:gd name="connsiteX1" fmla="*/ 26045 w 31633"/>
                <a:gd name="connsiteY1" fmla="*/ 16977 h 31633"/>
                <a:gd name="connsiteX2" fmla="*/ 16977 w 31633"/>
                <a:gd name="connsiteY2" fmla="*/ 7908 h 31633"/>
                <a:gd name="connsiteX3" fmla="*/ 7908 w 31633"/>
                <a:gd name="connsiteY3" fmla="*/ 16977 h 31633"/>
                <a:gd name="connsiteX4" fmla="*/ 16977 w 31633"/>
                <a:gd name="connsiteY4" fmla="*/ 2604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6977" y="26045"/>
                  </a:moveTo>
                  <a:cubicBezTo>
                    <a:pt x="22038" y="26045"/>
                    <a:pt x="26045" y="21933"/>
                    <a:pt x="26045" y="16977"/>
                  </a:cubicBezTo>
                  <a:cubicBezTo>
                    <a:pt x="26045" y="12021"/>
                    <a:pt x="21933" y="7908"/>
                    <a:pt x="16977" y="7908"/>
                  </a:cubicBezTo>
                  <a:cubicBezTo>
                    <a:pt x="12021" y="7908"/>
                    <a:pt x="7908" y="12021"/>
                    <a:pt x="7908" y="16977"/>
                  </a:cubicBezTo>
                  <a:cubicBezTo>
                    <a:pt x="7908" y="21933"/>
                    <a:pt x="11915" y="26045"/>
                    <a:pt x="16977" y="2604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4" name="任意多边形: 形状 211"/>
            <p:cNvSpPr/>
            <p:nvPr>
              <p:custDataLst>
                <p:tags r:id="rId166"/>
              </p:custDataLst>
            </p:nvPr>
          </p:nvSpPr>
          <p:spPr>
            <a:xfrm rot="16200000" flipH="1">
              <a:off x="10284" y="2313"/>
              <a:ext cx="33" cy="33"/>
            </a:xfrm>
            <a:custGeom>
              <a:avLst/>
              <a:gdLst>
                <a:gd name="connsiteX0" fmla="*/ 23514 w 21089"/>
                <a:gd name="connsiteY0" fmla="*/ 15711 h 21089"/>
                <a:gd name="connsiteX1" fmla="*/ 15711 w 21089"/>
                <a:gd name="connsiteY1" fmla="*/ 23514 h 21089"/>
                <a:gd name="connsiteX2" fmla="*/ 7908 w 21089"/>
                <a:gd name="connsiteY2" fmla="*/ 15711 h 21089"/>
                <a:gd name="connsiteX3" fmla="*/ 15711 w 21089"/>
                <a:gd name="connsiteY3" fmla="*/ 7908 h 21089"/>
                <a:gd name="connsiteX4" fmla="*/ 23514 w 21089"/>
                <a:gd name="connsiteY4" fmla="*/ 1571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23514" y="15711"/>
                  </a:moveTo>
                  <a:cubicBezTo>
                    <a:pt x="23514" y="20021"/>
                    <a:pt x="20021" y="23514"/>
                    <a:pt x="15711" y="23514"/>
                  </a:cubicBezTo>
                  <a:cubicBezTo>
                    <a:pt x="11402" y="23514"/>
                    <a:pt x="7908" y="20021"/>
                    <a:pt x="7908" y="15711"/>
                  </a:cubicBezTo>
                  <a:cubicBezTo>
                    <a:pt x="7908" y="11402"/>
                    <a:pt x="11402" y="7908"/>
                    <a:pt x="15711" y="7908"/>
                  </a:cubicBezTo>
                  <a:cubicBezTo>
                    <a:pt x="20021" y="7908"/>
                    <a:pt x="23514" y="11402"/>
                    <a:pt x="23514" y="1571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5" name="任意多边形: 形状 212"/>
            <p:cNvSpPr/>
            <p:nvPr>
              <p:custDataLst>
                <p:tags r:id="rId167"/>
              </p:custDataLst>
            </p:nvPr>
          </p:nvSpPr>
          <p:spPr>
            <a:xfrm rot="16200000" flipH="1">
              <a:off x="10281" y="2126"/>
              <a:ext cx="33" cy="33"/>
            </a:xfrm>
            <a:custGeom>
              <a:avLst/>
              <a:gdLst>
                <a:gd name="connsiteX0" fmla="*/ 13708 w 21089"/>
                <a:gd name="connsiteY0" fmla="*/ 19507 h 21089"/>
                <a:gd name="connsiteX1" fmla="*/ 19507 w 21089"/>
                <a:gd name="connsiteY1" fmla="*/ 13708 h 21089"/>
                <a:gd name="connsiteX2" fmla="*/ 13708 w 21089"/>
                <a:gd name="connsiteY2" fmla="*/ 7908 h 21089"/>
                <a:gd name="connsiteX3" fmla="*/ 7908 w 21089"/>
                <a:gd name="connsiteY3" fmla="*/ 13708 h 21089"/>
                <a:gd name="connsiteX4" fmla="*/ 13708 w 21089"/>
                <a:gd name="connsiteY4" fmla="*/ 19507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708" y="19507"/>
                  </a:moveTo>
                  <a:cubicBezTo>
                    <a:pt x="16977" y="19507"/>
                    <a:pt x="19507" y="16871"/>
                    <a:pt x="19507" y="13708"/>
                  </a:cubicBezTo>
                  <a:cubicBezTo>
                    <a:pt x="19507" y="10439"/>
                    <a:pt x="16871" y="7908"/>
                    <a:pt x="13708" y="7908"/>
                  </a:cubicBezTo>
                  <a:cubicBezTo>
                    <a:pt x="10439" y="7908"/>
                    <a:pt x="7908" y="10545"/>
                    <a:pt x="7908" y="13708"/>
                  </a:cubicBezTo>
                  <a:cubicBezTo>
                    <a:pt x="7908" y="16871"/>
                    <a:pt x="10439" y="19507"/>
                    <a:pt x="13708" y="1950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6" name="任意多边形: 形状 213"/>
            <p:cNvSpPr/>
            <p:nvPr>
              <p:custDataLst>
                <p:tags r:id="rId168"/>
              </p:custDataLst>
            </p:nvPr>
          </p:nvSpPr>
          <p:spPr>
            <a:xfrm rot="16200000" flipH="1">
              <a:off x="10277" y="1937"/>
              <a:ext cx="33" cy="33"/>
            </a:xfrm>
            <a:custGeom>
              <a:avLst/>
              <a:gdLst>
                <a:gd name="connsiteX0" fmla="*/ 13813 w 21089"/>
                <a:gd name="connsiteY0" fmla="*/ 10861 h 21089"/>
                <a:gd name="connsiteX1" fmla="*/ 10861 w 21089"/>
                <a:gd name="connsiteY1" fmla="*/ 13813 h 21089"/>
                <a:gd name="connsiteX2" fmla="*/ 7908 w 21089"/>
                <a:gd name="connsiteY2" fmla="*/ 10861 h 21089"/>
                <a:gd name="connsiteX3" fmla="*/ 10861 w 21089"/>
                <a:gd name="connsiteY3" fmla="*/ 7908 h 21089"/>
                <a:gd name="connsiteX4" fmla="*/ 13813 w 21089"/>
                <a:gd name="connsiteY4" fmla="*/ 1086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813" y="10861"/>
                  </a:moveTo>
                  <a:cubicBezTo>
                    <a:pt x="13813" y="12491"/>
                    <a:pt x="12491" y="13813"/>
                    <a:pt x="10861" y="13813"/>
                  </a:cubicBezTo>
                  <a:cubicBezTo>
                    <a:pt x="9230" y="13813"/>
                    <a:pt x="7908" y="12491"/>
                    <a:pt x="7908" y="10861"/>
                  </a:cubicBezTo>
                  <a:cubicBezTo>
                    <a:pt x="7908" y="9230"/>
                    <a:pt x="9230" y="7908"/>
                    <a:pt x="10861" y="7908"/>
                  </a:cubicBezTo>
                  <a:cubicBezTo>
                    <a:pt x="12491" y="7908"/>
                    <a:pt x="13813" y="9230"/>
                    <a:pt x="13813" y="1086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7" name="任意多边形: 形状 214"/>
            <p:cNvSpPr/>
            <p:nvPr>
              <p:custDataLst>
                <p:tags r:id="rId169"/>
              </p:custDataLst>
            </p:nvPr>
          </p:nvSpPr>
          <p:spPr>
            <a:xfrm rot="16200000" flipH="1">
              <a:off x="10290" y="1766"/>
              <a:ext cx="17" cy="17"/>
            </a:xfrm>
            <a:custGeom>
              <a:avLst/>
              <a:gdLst>
                <a:gd name="connsiteX0" fmla="*/ 8541 w 10544"/>
                <a:gd name="connsiteY0" fmla="*/ 9174 h 10544"/>
                <a:gd name="connsiteX1" fmla="*/ 9174 w 10544"/>
                <a:gd name="connsiteY1" fmla="*/ 8541 h 10544"/>
                <a:gd name="connsiteX2" fmla="*/ 8541 w 10544"/>
                <a:gd name="connsiteY2" fmla="*/ 7908 h 10544"/>
                <a:gd name="connsiteX3" fmla="*/ 7908 w 10544"/>
                <a:gd name="connsiteY3" fmla="*/ 8541 h 10544"/>
                <a:gd name="connsiteX4" fmla="*/ 8541 w 10544"/>
                <a:gd name="connsiteY4" fmla="*/ 9174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8541" y="9174"/>
                  </a:moveTo>
                  <a:cubicBezTo>
                    <a:pt x="8857" y="9174"/>
                    <a:pt x="9174" y="8857"/>
                    <a:pt x="9174" y="8541"/>
                  </a:cubicBezTo>
                  <a:cubicBezTo>
                    <a:pt x="9174" y="8225"/>
                    <a:pt x="8857" y="7908"/>
                    <a:pt x="8541" y="7908"/>
                  </a:cubicBezTo>
                  <a:cubicBezTo>
                    <a:pt x="8225" y="7908"/>
                    <a:pt x="7908" y="8225"/>
                    <a:pt x="7908" y="8541"/>
                  </a:cubicBezTo>
                  <a:cubicBezTo>
                    <a:pt x="7908" y="8857"/>
                    <a:pt x="8225" y="9174"/>
                    <a:pt x="8541" y="917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8" name="任意多边形: 形状 215"/>
            <p:cNvSpPr/>
            <p:nvPr>
              <p:custDataLst>
                <p:tags r:id="rId170"/>
              </p:custDataLst>
            </p:nvPr>
          </p:nvSpPr>
          <p:spPr>
            <a:xfrm rot="16200000" flipH="1">
              <a:off x="10105" y="3332"/>
              <a:ext cx="17" cy="17"/>
            </a:xfrm>
            <a:custGeom>
              <a:avLst/>
              <a:gdLst>
                <a:gd name="connsiteX0" fmla="*/ 8225 w 10544"/>
                <a:gd name="connsiteY0" fmla="*/ 8541 h 10544"/>
                <a:gd name="connsiteX1" fmla="*/ 8541 w 10544"/>
                <a:gd name="connsiteY1" fmla="*/ 8225 h 10544"/>
                <a:gd name="connsiteX2" fmla="*/ 8225 w 10544"/>
                <a:gd name="connsiteY2" fmla="*/ 7908 h 10544"/>
                <a:gd name="connsiteX3" fmla="*/ 7908 w 10544"/>
                <a:gd name="connsiteY3" fmla="*/ 8225 h 10544"/>
                <a:gd name="connsiteX4" fmla="*/ 8225 w 10544"/>
                <a:gd name="connsiteY4" fmla="*/ 8541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8225" y="8541"/>
                  </a:moveTo>
                  <a:cubicBezTo>
                    <a:pt x="8436" y="8541"/>
                    <a:pt x="8541" y="8436"/>
                    <a:pt x="8541" y="8225"/>
                  </a:cubicBezTo>
                  <a:cubicBezTo>
                    <a:pt x="8541" y="8014"/>
                    <a:pt x="8436" y="7908"/>
                    <a:pt x="8225" y="7908"/>
                  </a:cubicBezTo>
                  <a:cubicBezTo>
                    <a:pt x="8014" y="7908"/>
                    <a:pt x="7908" y="8014"/>
                    <a:pt x="7908" y="8225"/>
                  </a:cubicBezTo>
                  <a:cubicBezTo>
                    <a:pt x="7908" y="8436"/>
                    <a:pt x="8119" y="8541"/>
                    <a:pt x="8225" y="854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9" name="任意多边形: 形状 216"/>
            <p:cNvSpPr/>
            <p:nvPr>
              <p:custDataLst>
                <p:tags r:id="rId171"/>
              </p:custDataLst>
            </p:nvPr>
          </p:nvSpPr>
          <p:spPr>
            <a:xfrm rot="16200000" flipH="1">
              <a:off x="10107" y="3149"/>
              <a:ext cx="17" cy="17"/>
            </a:xfrm>
            <a:custGeom>
              <a:avLst/>
              <a:gdLst>
                <a:gd name="connsiteX0" fmla="*/ 9500 w 10544"/>
                <a:gd name="connsiteY0" fmla="*/ 11072 h 10544"/>
                <a:gd name="connsiteX1" fmla="*/ 11082 w 10544"/>
                <a:gd name="connsiteY1" fmla="*/ 9490 h 10544"/>
                <a:gd name="connsiteX2" fmla="*/ 9500 w 10544"/>
                <a:gd name="connsiteY2" fmla="*/ 7908 h 10544"/>
                <a:gd name="connsiteX3" fmla="*/ 7918 w 10544"/>
                <a:gd name="connsiteY3" fmla="*/ 9490 h 10544"/>
                <a:gd name="connsiteX4" fmla="*/ 9500 w 10544"/>
                <a:gd name="connsiteY4" fmla="*/ 11072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9500" y="11072"/>
                  </a:moveTo>
                  <a:cubicBezTo>
                    <a:pt x="10449" y="11072"/>
                    <a:pt x="11082" y="10334"/>
                    <a:pt x="11082" y="9490"/>
                  </a:cubicBezTo>
                  <a:cubicBezTo>
                    <a:pt x="11082" y="8646"/>
                    <a:pt x="10344" y="7908"/>
                    <a:pt x="9500" y="7908"/>
                  </a:cubicBezTo>
                  <a:cubicBezTo>
                    <a:pt x="8657" y="7908"/>
                    <a:pt x="7918" y="8646"/>
                    <a:pt x="7918" y="9490"/>
                  </a:cubicBezTo>
                  <a:cubicBezTo>
                    <a:pt x="7813" y="10334"/>
                    <a:pt x="8551" y="11072"/>
                    <a:pt x="9500" y="1107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0" name="任意多边形: 形状 217"/>
            <p:cNvSpPr/>
            <p:nvPr>
              <p:custDataLst>
                <p:tags r:id="rId172"/>
              </p:custDataLst>
            </p:nvPr>
          </p:nvSpPr>
          <p:spPr>
            <a:xfrm rot="16200000" flipH="1">
              <a:off x="10093" y="2951"/>
              <a:ext cx="33" cy="33"/>
            </a:xfrm>
            <a:custGeom>
              <a:avLst/>
              <a:gdLst>
                <a:gd name="connsiteX0" fmla="*/ 11177 w 21089"/>
                <a:gd name="connsiteY0" fmla="*/ 14446 h 21089"/>
                <a:gd name="connsiteX1" fmla="*/ 14446 w 21089"/>
                <a:gd name="connsiteY1" fmla="*/ 11177 h 21089"/>
                <a:gd name="connsiteX2" fmla="*/ 11177 w 21089"/>
                <a:gd name="connsiteY2" fmla="*/ 7908 h 21089"/>
                <a:gd name="connsiteX3" fmla="*/ 7908 w 21089"/>
                <a:gd name="connsiteY3" fmla="*/ 11177 h 21089"/>
                <a:gd name="connsiteX4" fmla="*/ 11177 w 21089"/>
                <a:gd name="connsiteY4" fmla="*/ 14446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1177" y="14446"/>
                  </a:moveTo>
                  <a:cubicBezTo>
                    <a:pt x="12970" y="14446"/>
                    <a:pt x="14446" y="12970"/>
                    <a:pt x="14446" y="11177"/>
                  </a:cubicBezTo>
                  <a:cubicBezTo>
                    <a:pt x="14446" y="9385"/>
                    <a:pt x="12970" y="7908"/>
                    <a:pt x="11177" y="7908"/>
                  </a:cubicBezTo>
                  <a:cubicBezTo>
                    <a:pt x="9385" y="7908"/>
                    <a:pt x="7908" y="9385"/>
                    <a:pt x="7908" y="11177"/>
                  </a:cubicBezTo>
                  <a:cubicBezTo>
                    <a:pt x="7908" y="12970"/>
                    <a:pt x="9385" y="14446"/>
                    <a:pt x="11177" y="1444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1" name="任意多边形: 形状 218"/>
            <p:cNvSpPr/>
            <p:nvPr>
              <p:custDataLst>
                <p:tags r:id="rId173"/>
              </p:custDataLst>
            </p:nvPr>
          </p:nvSpPr>
          <p:spPr>
            <a:xfrm rot="16200000" flipH="1">
              <a:off x="10094" y="2768"/>
              <a:ext cx="33" cy="33"/>
            </a:xfrm>
            <a:custGeom>
              <a:avLst/>
              <a:gdLst>
                <a:gd name="connsiteX0" fmla="*/ 15711 w 21089"/>
                <a:gd name="connsiteY0" fmla="*/ 11810 h 21089"/>
                <a:gd name="connsiteX1" fmla="*/ 11810 w 21089"/>
                <a:gd name="connsiteY1" fmla="*/ 15711 h 21089"/>
                <a:gd name="connsiteX2" fmla="*/ 7908 w 21089"/>
                <a:gd name="connsiteY2" fmla="*/ 11810 h 21089"/>
                <a:gd name="connsiteX3" fmla="*/ 11810 w 21089"/>
                <a:gd name="connsiteY3" fmla="*/ 7908 h 21089"/>
                <a:gd name="connsiteX4" fmla="*/ 15711 w 21089"/>
                <a:gd name="connsiteY4" fmla="*/ 11810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711" y="11810"/>
                  </a:moveTo>
                  <a:cubicBezTo>
                    <a:pt x="15711" y="13965"/>
                    <a:pt x="13965" y="15711"/>
                    <a:pt x="11810" y="15711"/>
                  </a:cubicBezTo>
                  <a:cubicBezTo>
                    <a:pt x="9655" y="15711"/>
                    <a:pt x="7908" y="13965"/>
                    <a:pt x="7908" y="11810"/>
                  </a:cubicBezTo>
                  <a:cubicBezTo>
                    <a:pt x="7908" y="9655"/>
                    <a:pt x="9655" y="7908"/>
                    <a:pt x="11810" y="7908"/>
                  </a:cubicBezTo>
                  <a:cubicBezTo>
                    <a:pt x="13965" y="7908"/>
                    <a:pt x="15711" y="9655"/>
                    <a:pt x="15711" y="1181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2" name="任意多边形: 形状 219"/>
            <p:cNvSpPr/>
            <p:nvPr>
              <p:custDataLst>
                <p:tags r:id="rId174"/>
              </p:custDataLst>
            </p:nvPr>
          </p:nvSpPr>
          <p:spPr>
            <a:xfrm rot="16200000" flipH="1">
              <a:off x="10094" y="2584"/>
              <a:ext cx="33" cy="33"/>
            </a:xfrm>
            <a:custGeom>
              <a:avLst/>
              <a:gdLst>
                <a:gd name="connsiteX0" fmla="*/ 15711 w 21089"/>
                <a:gd name="connsiteY0" fmla="*/ 11810 h 21089"/>
                <a:gd name="connsiteX1" fmla="*/ 11810 w 21089"/>
                <a:gd name="connsiteY1" fmla="*/ 15711 h 21089"/>
                <a:gd name="connsiteX2" fmla="*/ 7908 w 21089"/>
                <a:gd name="connsiteY2" fmla="*/ 11810 h 21089"/>
                <a:gd name="connsiteX3" fmla="*/ 11810 w 21089"/>
                <a:gd name="connsiteY3" fmla="*/ 7908 h 21089"/>
                <a:gd name="connsiteX4" fmla="*/ 15711 w 21089"/>
                <a:gd name="connsiteY4" fmla="*/ 11810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711" y="11810"/>
                  </a:moveTo>
                  <a:cubicBezTo>
                    <a:pt x="15711" y="13965"/>
                    <a:pt x="13965" y="15711"/>
                    <a:pt x="11810" y="15711"/>
                  </a:cubicBezTo>
                  <a:cubicBezTo>
                    <a:pt x="9655" y="15711"/>
                    <a:pt x="7908" y="13965"/>
                    <a:pt x="7908" y="11810"/>
                  </a:cubicBezTo>
                  <a:cubicBezTo>
                    <a:pt x="7908" y="9655"/>
                    <a:pt x="9655" y="7908"/>
                    <a:pt x="11810" y="7908"/>
                  </a:cubicBezTo>
                  <a:cubicBezTo>
                    <a:pt x="13965" y="7908"/>
                    <a:pt x="15711" y="9655"/>
                    <a:pt x="15711" y="1181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3" name="任意多边形: 形状 220"/>
            <p:cNvSpPr/>
            <p:nvPr>
              <p:custDataLst>
                <p:tags r:id="rId175"/>
              </p:custDataLst>
            </p:nvPr>
          </p:nvSpPr>
          <p:spPr>
            <a:xfrm rot="16200000" flipH="1">
              <a:off x="10093" y="2398"/>
              <a:ext cx="33" cy="33"/>
            </a:xfrm>
            <a:custGeom>
              <a:avLst/>
              <a:gdLst>
                <a:gd name="connsiteX0" fmla="*/ 11177 w 21089"/>
                <a:gd name="connsiteY0" fmla="*/ 14446 h 21089"/>
                <a:gd name="connsiteX1" fmla="*/ 14446 w 21089"/>
                <a:gd name="connsiteY1" fmla="*/ 11177 h 21089"/>
                <a:gd name="connsiteX2" fmla="*/ 11177 w 21089"/>
                <a:gd name="connsiteY2" fmla="*/ 7908 h 21089"/>
                <a:gd name="connsiteX3" fmla="*/ 7908 w 21089"/>
                <a:gd name="connsiteY3" fmla="*/ 11177 h 21089"/>
                <a:gd name="connsiteX4" fmla="*/ 11177 w 21089"/>
                <a:gd name="connsiteY4" fmla="*/ 14446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1177" y="14446"/>
                  </a:moveTo>
                  <a:cubicBezTo>
                    <a:pt x="12970" y="14446"/>
                    <a:pt x="14446" y="12970"/>
                    <a:pt x="14446" y="11177"/>
                  </a:cubicBezTo>
                  <a:cubicBezTo>
                    <a:pt x="14446" y="9385"/>
                    <a:pt x="12970" y="7908"/>
                    <a:pt x="11177" y="7908"/>
                  </a:cubicBezTo>
                  <a:cubicBezTo>
                    <a:pt x="9385" y="7908"/>
                    <a:pt x="7908" y="9385"/>
                    <a:pt x="7908" y="11177"/>
                  </a:cubicBezTo>
                  <a:cubicBezTo>
                    <a:pt x="7908" y="12970"/>
                    <a:pt x="9385" y="14446"/>
                    <a:pt x="11177" y="1444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4" name="任意多边形: 形状 221"/>
            <p:cNvSpPr/>
            <p:nvPr>
              <p:custDataLst>
                <p:tags r:id="rId176"/>
              </p:custDataLst>
            </p:nvPr>
          </p:nvSpPr>
          <p:spPr>
            <a:xfrm rot="16200000" flipH="1">
              <a:off x="10107" y="2229"/>
              <a:ext cx="17" cy="17"/>
            </a:xfrm>
            <a:custGeom>
              <a:avLst/>
              <a:gdLst>
                <a:gd name="connsiteX0" fmla="*/ 11704 w 10544"/>
                <a:gd name="connsiteY0" fmla="*/ 9806 h 10544"/>
                <a:gd name="connsiteX1" fmla="*/ 9806 w 10544"/>
                <a:gd name="connsiteY1" fmla="*/ 11704 h 10544"/>
                <a:gd name="connsiteX2" fmla="*/ 7908 w 10544"/>
                <a:gd name="connsiteY2" fmla="*/ 9806 h 10544"/>
                <a:gd name="connsiteX3" fmla="*/ 9806 w 10544"/>
                <a:gd name="connsiteY3" fmla="*/ 7908 h 10544"/>
                <a:gd name="connsiteX4" fmla="*/ 11704 w 10544"/>
                <a:gd name="connsiteY4" fmla="*/ 9806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1704" y="9806"/>
                  </a:moveTo>
                  <a:cubicBezTo>
                    <a:pt x="11704" y="10855"/>
                    <a:pt x="10855" y="11704"/>
                    <a:pt x="9806" y="11704"/>
                  </a:cubicBezTo>
                  <a:cubicBezTo>
                    <a:pt x="8758" y="11704"/>
                    <a:pt x="7908" y="10855"/>
                    <a:pt x="7908" y="9806"/>
                  </a:cubicBezTo>
                  <a:cubicBezTo>
                    <a:pt x="7908" y="8758"/>
                    <a:pt x="8758" y="7908"/>
                    <a:pt x="9806" y="7908"/>
                  </a:cubicBezTo>
                  <a:cubicBezTo>
                    <a:pt x="10855" y="7908"/>
                    <a:pt x="11704" y="8758"/>
                    <a:pt x="11704" y="980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5" name="任意多边形: 形状 222"/>
            <p:cNvSpPr/>
            <p:nvPr>
              <p:custDataLst>
                <p:tags r:id="rId177"/>
              </p:custDataLst>
            </p:nvPr>
          </p:nvSpPr>
          <p:spPr>
            <a:xfrm rot="16200000" flipH="1">
              <a:off x="10105" y="2042"/>
              <a:ext cx="17" cy="17"/>
            </a:xfrm>
            <a:custGeom>
              <a:avLst/>
              <a:gdLst>
                <a:gd name="connsiteX0" fmla="*/ 8541 w 10544"/>
                <a:gd name="connsiteY0" fmla="*/ 9174 h 10544"/>
                <a:gd name="connsiteX1" fmla="*/ 9174 w 10544"/>
                <a:gd name="connsiteY1" fmla="*/ 8541 h 10544"/>
                <a:gd name="connsiteX2" fmla="*/ 8541 w 10544"/>
                <a:gd name="connsiteY2" fmla="*/ 7908 h 10544"/>
                <a:gd name="connsiteX3" fmla="*/ 7908 w 10544"/>
                <a:gd name="connsiteY3" fmla="*/ 8541 h 10544"/>
                <a:gd name="connsiteX4" fmla="*/ 8541 w 10544"/>
                <a:gd name="connsiteY4" fmla="*/ 9174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8541" y="9174"/>
                  </a:moveTo>
                  <a:cubicBezTo>
                    <a:pt x="8857" y="9174"/>
                    <a:pt x="9174" y="8857"/>
                    <a:pt x="9174" y="8541"/>
                  </a:cubicBezTo>
                  <a:cubicBezTo>
                    <a:pt x="9174" y="8225"/>
                    <a:pt x="8857" y="7908"/>
                    <a:pt x="8541" y="7908"/>
                  </a:cubicBezTo>
                  <a:cubicBezTo>
                    <a:pt x="8225" y="7908"/>
                    <a:pt x="7908" y="8225"/>
                    <a:pt x="7908" y="8541"/>
                  </a:cubicBezTo>
                  <a:cubicBezTo>
                    <a:pt x="7908" y="8857"/>
                    <a:pt x="8119" y="9174"/>
                    <a:pt x="8541" y="917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6" name="任意多边形: 形状 223"/>
            <p:cNvSpPr/>
            <p:nvPr>
              <p:custDataLst>
                <p:tags r:id="rId178"/>
              </p:custDataLst>
            </p:nvPr>
          </p:nvSpPr>
          <p:spPr>
            <a:xfrm rot="16200000" flipH="1">
              <a:off x="9921" y="2687"/>
              <a:ext cx="17" cy="17"/>
            </a:xfrm>
            <a:custGeom>
              <a:avLst/>
              <a:gdLst>
                <a:gd name="connsiteX0" fmla="*/ 8225 w 10544"/>
                <a:gd name="connsiteY0" fmla="*/ 8541 h 10544"/>
                <a:gd name="connsiteX1" fmla="*/ 8541 w 10544"/>
                <a:gd name="connsiteY1" fmla="*/ 8225 h 10544"/>
                <a:gd name="connsiteX2" fmla="*/ 8225 w 10544"/>
                <a:gd name="connsiteY2" fmla="*/ 7908 h 10544"/>
                <a:gd name="connsiteX3" fmla="*/ 7908 w 10544"/>
                <a:gd name="connsiteY3" fmla="*/ 8225 h 10544"/>
                <a:gd name="connsiteX4" fmla="*/ 8225 w 10544"/>
                <a:gd name="connsiteY4" fmla="*/ 8541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8225" y="8541"/>
                  </a:moveTo>
                  <a:cubicBezTo>
                    <a:pt x="8436" y="8541"/>
                    <a:pt x="8541" y="8436"/>
                    <a:pt x="8541" y="8225"/>
                  </a:cubicBezTo>
                  <a:cubicBezTo>
                    <a:pt x="8541" y="8014"/>
                    <a:pt x="8436" y="7908"/>
                    <a:pt x="8225" y="7908"/>
                  </a:cubicBezTo>
                  <a:cubicBezTo>
                    <a:pt x="8014" y="7908"/>
                    <a:pt x="7908" y="8014"/>
                    <a:pt x="7908" y="8225"/>
                  </a:cubicBezTo>
                  <a:cubicBezTo>
                    <a:pt x="7908" y="8436"/>
                    <a:pt x="8119" y="8541"/>
                    <a:pt x="8225" y="854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1" name="1"/>
          <p:cNvSpPr/>
          <p:nvPr>
            <p:custDataLst>
              <p:tags r:id="rId179"/>
            </p:custDataLst>
          </p:nvPr>
        </p:nvSpPr>
        <p:spPr>
          <a:xfrm rot="4500000" flipH="1">
            <a:off x="319405" y="1123315"/>
            <a:ext cx="577850" cy="638810"/>
          </a:xfrm>
          <a:custGeom>
            <a:avLst/>
            <a:gdLst/>
            <a:ahLst/>
            <a:cxnLst/>
            <a:rect l="l" t="t" r="r" b="b"/>
            <a:pathLst>
              <a:path w="29028" h="32089" extrusionOk="0">
                <a:moveTo>
                  <a:pt x="14514" y="1"/>
                </a:moveTo>
                <a:cubicBezTo>
                  <a:pt x="13713" y="1"/>
                  <a:pt x="12913" y="209"/>
                  <a:pt x="12192" y="626"/>
                </a:cubicBezTo>
                <a:lnTo>
                  <a:pt x="2322" y="6329"/>
                </a:lnTo>
                <a:cubicBezTo>
                  <a:pt x="881" y="7151"/>
                  <a:pt x="0" y="8686"/>
                  <a:pt x="0" y="10341"/>
                </a:cubicBezTo>
                <a:lnTo>
                  <a:pt x="0" y="21748"/>
                </a:lnTo>
                <a:cubicBezTo>
                  <a:pt x="0" y="23403"/>
                  <a:pt x="881" y="24938"/>
                  <a:pt x="2322" y="25760"/>
                </a:cubicBezTo>
                <a:lnTo>
                  <a:pt x="12192" y="31463"/>
                </a:lnTo>
                <a:cubicBezTo>
                  <a:pt x="12913" y="31880"/>
                  <a:pt x="13713" y="32088"/>
                  <a:pt x="14514" y="32088"/>
                </a:cubicBezTo>
                <a:cubicBezTo>
                  <a:pt x="15315" y="32088"/>
                  <a:pt x="16115" y="31880"/>
                  <a:pt x="16836" y="31463"/>
                </a:cubicBezTo>
                <a:lnTo>
                  <a:pt x="26706" y="25760"/>
                </a:lnTo>
                <a:cubicBezTo>
                  <a:pt x="28147" y="24938"/>
                  <a:pt x="29028" y="23403"/>
                  <a:pt x="29028" y="21748"/>
                </a:cubicBezTo>
                <a:lnTo>
                  <a:pt x="29028" y="10341"/>
                </a:lnTo>
                <a:cubicBezTo>
                  <a:pt x="29028" y="8686"/>
                  <a:pt x="28147" y="7151"/>
                  <a:pt x="26706" y="6329"/>
                </a:cubicBezTo>
                <a:lnTo>
                  <a:pt x="16836" y="626"/>
                </a:lnTo>
                <a:cubicBezTo>
                  <a:pt x="16115" y="209"/>
                  <a:pt x="15315" y="1"/>
                  <a:pt x="14514" y="1"/>
                </a:cubicBezTo>
                <a:close/>
              </a:path>
            </a:pathLst>
          </a:cu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100" dirty="0">
              <a:solidFill>
                <a:schemeClr val="dk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97" name="组合 196"/>
          <p:cNvGrpSpPr/>
          <p:nvPr/>
        </p:nvGrpSpPr>
        <p:grpSpPr>
          <a:xfrm>
            <a:off x="5394097" y="2436724"/>
            <a:ext cx="6213674" cy="2641170"/>
            <a:chOff x="969179" y="1853813"/>
            <a:chExt cx="6213674" cy="2641170"/>
          </a:xfrm>
        </p:grpSpPr>
        <p:sp>
          <p:nvSpPr>
            <p:cNvPr id="198" name="文本框 26"/>
            <p:cNvSpPr txBox="1"/>
            <p:nvPr/>
          </p:nvSpPr>
          <p:spPr>
            <a:xfrm>
              <a:off x="969179" y="2350383"/>
              <a:ext cx="5375275" cy="1322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8000" dirty="0">
                  <a:solidFill>
                    <a:schemeClr val="accent1"/>
                  </a:solidFill>
                  <a:cs typeface="+mn-ea"/>
                  <a:sym typeface="+mn-lt"/>
                </a:rPr>
                <a:t>仪态仪表</a:t>
              </a:r>
              <a:endParaRPr lang="zh-CN" altLang="en-US" sz="8000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199" name="矩形 198"/>
            <p:cNvSpPr/>
            <p:nvPr/>
          </p:nvSpPr>
          <p:spPr>
            <a:xfrm>
              <a:off x="1005275" y="3881289"/>
              <a:ext cx="6177578" cy="61369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点击输入您的内容，或通过复制您的文本后，到此框中选择粘贴。请言简意赅，简单说明即可，不必繁琐。点击输入您的内容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2" name="文本框 69"/>
            <p:cNvSpPr txBox="1"/>
            <p:nvPr/>
          </p:nvSpPr>
          <p:spPr>
            <a:xfrm>
              <a:off x="990769" y="1853813"/>
              <a:ext cx="180721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PART.03</a:t>
              </a:r>
              <a:endPara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203" name="直接连接符 202"/>
            <p:cNvCxnSpPr/>
            <p:nvPr/>
          </p:nvCxnSpPr>
          <p:spPr>
            <a:xfrm flipH="1">
              <a:off x="1104067" y="3739475"/>
              <a:ext cx="6011108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 descr="G:\PPT\小学生防溺水安全教育\P-10264411-10243748.jpgP-10264411-10243748"/>
          <p:cNvPicPr>
            <a:picLocks noChangeAspect="1"/>
          </p:cNvPicPr>
          <p:nvPr/>
        </p:nvPicPr>
        <p:blipFill>
          <a:blip r:embed="rId180" cstate="screen"/>
          <a:srcRect/>
          <a:stretch>
            <a:fillRect/>
          </a:stretch>
        </p:blipFill>
        <p:spPr>
          <a:xfrm>
            <a:off x="858520" y="2098040"/>
            <a:ext cx="3903345" cy="3716655"/>
          </a:xfrm>
          <a:custGeom>
            <a:avLst/>
            <a:gdLst>
              <a:gd name="connsiteX0" fmla="*/ 2769009 w 6492928"/>
              <a:gd name="connsiteY0" fmla="*/ 8 h 6299659"/>
              <a:gd name="connsiteX1" fmla="*/ 3153924 w 6492928"/>
              <a:gd name="connsiteY1" fmla="*/ 57261 h 6299659"/>
              <a:gd name="connsiteX2" fmla="*/ 5639291 w 6492928"/>
              <a:gd name="connsiteY2" fmla="*/ 817075 h 6299659"/>
              <a:gd name="connsiteX3" fmla="*/ 6492928 w 6492928"/>
              <a:gd name="connsiteY3" fmla="*/ 1924842 h 6299659"/>
              <a:gd name="connsiteX4" fmla="*/ 6492928 w 6492928"/>
              <a:gd name="connsiteY4" fmla="*/ 4374711 h 6299659"/>
              <a:gd name="connsiteX5" fmla="*/ 5639291 w 6492928"/>
              <a:gd name="connsiteY5" fmla="*/ 5489578 h 6299659"/>
              <a:gd name="connsiteX6" fmla="*/ 3153924 w 6492928"/>
              <a:gd name="connsiteY6" fmla="*/ 6242292 h 6299659"/>
              <a:gd name="connsiteX7" fmla="*/ 1771486 w 6492928"/>
              <a:gd name="connsiteY7" fmla="*/ 5823329 h 6299659"/>
              <a:gd name="connsiteX8" fmla="*/ 237961 w 6492928"/>
              <a:gd name="connsiteY8" fmla="*/ 3835029 h 6299659"/>
              <a:gd name="connsiteX9" fmla="*/ 237961 w 6492928"/>
              <a:gd name="connsiteY9" fmla="*/ 2464523 h 6299659"/>
              <a:gd name="connsiteX10" fmla="*/ 1771486 w 6492928"/>
              <a:gd name="connsiteY10" fmla="*/ 483325 h 6299659"/>
              <a:gd name="connsiteX11" fmla="*/ 2769009 w 6492928"/>
              <a:gd name="connsiteY11" fmla="*/ 8 h 6299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492928" h="6299659">
                <a:moveTo>
                  <a:pt x="2769009" y="8"/>
                </a:moveTo>
                <a:cubicBezTo>
                  <a:pt x="2897550" y="-436"/>
                  <a:pt x="3027389" y="18205"/>
                  <a:pt x="3153924" y="57261"/>
                </a:cubicBezTo>
                <a:cubicBezTo>
                  <a:pt x="3153924" y="57261"/>
                  <a:pt x="3153924" y="57261"/>
                  <a:pt x="5639291" y="817075"/>
                </a:cubicBezTo>
                <a:cubicBezTo>
                  <a:pt x="6152984" y="973299"/>
                  <a:pt x="6492928" y="1420666"/>
                  <a:pt x="6492928" y="1924842"/>
                </a:cubicBezTo>
                <a:cubicBezTo>
                  <a:pt x="6492928" y="1924842"/>
                  <a:pt x="6492928" y="1924842"/>
                  <a:pt x="6492928" y="4374711"/>
                </a:cubicBezTo>
                <a:cubicBezTo>
                  <a:pt x="6492928" y="4885988"/>
                  <a:pt x="6152984" y="5333355"/>
                  <a:pt x="5639291" y="5489578"/>
                </a:cubicBezTo>
                <a:cubicBezTo>
                  <a:pt x="5639291" y="5489578"/>
                  <a:pt x="5639291" y="5489578"/>
                  <a:pt x="3153924" y="6242292"/>
                </a:cubicBezTo>
                <a:cubicBezTo>
                  <a:pt x="2647785" y="6398515"/>
                  <a:pt x="2088767" y="6228090"/>
                  <a:pt x="1771486" y="5823329"/>
                </a:cubicBezTo>
                <a:cubicBezTo>
                  <a:pt x="1771486" y="5823329"/>
                  <a:pt x="1771486" y="5823329"/>
                  <a:pt x="237961" y="3835029"/>
                </a:cubicBezTo>
                <a:cubicBezTo>
                  <a:pt x="-79320" y="3430268"/>
                  <a:pt x="-79320" y="2876385"/>
                  <a:pt x="237961" y="2464523"/>
                </a:cubicBezTo>
                <a:cubicBezTo>
                  <a:pt x="237961" y="2464523"/>
                  <a:pt x="237961" y="2464523"/>
                  <a:pt x="1771486" y="483325"/>
                </a:cubicBezTo>
                <a:cubicBezTo>
                  <a:pt x="2009447" y="174428"/>
                  <a:pt x="2383385" y="1340"/>
                  <a:pt x="2769009" y="8"/>
                </a:cubicBez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 txBox="1"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9575800" y="1884363"/>
            <a:ext cx="2616200" cy="407987"/>
          </a:xfrm>
          <a:prstGeom prst="roundRect">
            <a:avLst/>
          </a:prstGeom>
          <a:solidFill>
            <a:schemeClr val="accent1"/>
          </a:solidFill>
        </p:spPr>
        <p:txBody>
          <a:bodyPr wrap="square" anchor="t" anchorCtr="0">
            <a:spAutoFit/>
          </a:bodyPr>
          <a:lstStyle/>
          <a:p>
            <a:pPr marL="228600" lvl="0" indent="-228600" algn="ctr"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defRPr/>
            </a:pPr>
            <a:r>
              <a:rPr lang="zh-CN" altLang="en-US" sz="20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现场体验：站姿</a:t>
            </a:r>
            <a:endParaRPr lang="zh-CN" altLang="en-US" sz="2000" b="1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42620" y="655637"/>
            <a:ext cx="6156960" cy="478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ea"/>
                <a:sym typeface="+mn-lt"/>
              </a:rPr>
              <a:t>礼仪注意事项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5397500" y="2508885"/>
            <a:ext cx="5866765" cy="29997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dk1"/>
                </a:solidFill>
                <a:cs typeface="+mn-ea"/>
                <a:sym typeface="+mn-lt"/>
              </a:rPr>
              <a:t>身体端正，两肩平放，收腹挺胸</a:t>
            </a:r>
            <a:endParaRPr lang="zh-CN" altLang="en-US" dirty="0">
              <a:solidFill>
                <a:schemeClr val="dk1"/>
              </a:solidFill>
              <a:cs typeface="+mn-ea"/>
              <a:sym typeface="+mn-lt"/>
            </a:endParaRP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dk1"/>
                </a:solidFill>
                <a:cs typeface="+mn-ea"/>
                <a:sym typeface="+mn-lt"/>
              </a:rPr>
              <a:t>目光平视，面带微笑</a:t>
            </a:r>
            <a:endParaRPr lang="zh-CN" altLang="en-US" dirty="0">
              <a:solidFill>
                <a:schemeClr val="dk1"/>
              </a:solidFill>
              <a:cs typeface="+mn-ea"/>
              <a:sym typeface="+mn-lt"/>
            </a:endParaRP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dk1"/>
                </a:solidFill>
                <a:cs typeface="+mn-ea"/>
                <a:sym typeface="+mn-lt"/>
              </a:rPr>
              <a:t>双臂在腹前交叉，右手放于左手之上</a:t>
            </a:r>
            <a:endParaRPr lang="zh-CN" altLang="en-US" dirty="0">
              <a:solidFill>
                <a:schemeClr val="dk1"/>
              </a:solidFill>
              <a:cs typeface="+mn-ea"/>
              <a:sym typeface="+mn-lt"/>
            </a:endParaRP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dk1"/>
                </a:solidFill>
                <a:cs typeface="+mn-ea"/>
                <a:sym typeface="+mn-lt"/>
              </a:rPr>
              <a:t>男性站立时双脚分开，与肩同宽</a:t>
            </a:r>
            <a:endParaRPr lang="zh-CN" altLang="en-US" dirty="0">
              <a:solidFill>
                <a:schemeClr val="dk1"/>
              </a:solidFill>
              <a:cs typeface="+mn-ea"/>
              <a:sym typeface="+mn-lt"/>
            </a:endParaRP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dk1"/>
                </a:solidFill>
                <a:cs typeface="+mn-ea"/>
                <a:sym typeface="+mn-lt"/>
              </a:rPr>
              <a:t>女士站立时双脚呈“</a:t>
            </a:r>
            <a:r>
              <a:rPr lang="en-US" altLang="zh-CN" dirty="0">
                <a:solidFill>
                  <a:schemeClr val="dk1"/>
                </a:solidFill>
                <a:cs typeface="+mn-ea"/>
                <a:sym typeface="+mn-lt"/>
              </a:rPr>
              <a:t>V”</a:t>
            </a:r>
            <a:r>
              <a:rPr lang="zh-CN" altLang="en-US" dirty="0">
                <a:solidFill>
                  <a:schemeClr val="dk1"/>
                </a:solidFill>
                <a:cs typeface="+mn-ea"/>
                <a:sym typeface="+mn-lt"/>
              </a:rPr>
              <a:t>字形，脚尖</a:t>
            </a:r>
            <a:endParaRPr lang="en-US" altLang="zh-CN" dirty="0">
              <a:solidFill>
                <a:schemeClr val="dk1"/>
              </a:solidFill>
              <a:cs typeface="+mn-ea"/>
              <a:sym typeface="+mn-lt"/>
            </a:endParaRP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dk1"/>
                </a:solidFill>
                <a:cs typeface="+mn-ea"/>
                <a:sym typeface="+mn-lt"/>
              </a:rPr>
              <a:t>开度为</a:t>
            </a:r>
            <a:r>
              <a:rPr lang="en-US" altLang="zh-CN" dirty="0">
                <a:solidFill>
                  <a:schemeClr val="dk1"/>
                </a:solidFill>
                <a:cs typeface="+mn-ea"/>
                <a:sym typeface="+mn-lt"/>
              </a:rPr>
              <a:t>30—45</a:t>
            </a:r>
            <a:r>
              <a:rPr lang="zh-CN" altLang="en-US" dirty="0">
                <a:solidFill>
                  <a:schemeClr val="dk1"/>
                </a:solidFill>
                <a:cs typeface="+mn-ea"/>
                <a:sym typeface="+mn-lt"/>
              </a:rPr>
              <a:t>度左右</a:t>
            </a:r>
            <a:endParaRPr lang="zh-CN" altLang="en-US" dirty="0">
              <a:solidFill>
                <a:schemeClr val="dk1"/>
              </a:solidFill>
              <a:cs typeface="+mn-ea"/>
              <a:sym typeface="+mn-lt"/>
            </a:endParaRPr>
          </a:p>
          <a:p>
            <a:pPr marL="285750" indent="-285750" fontAlgn="auto">
              <a:lnSpc>
                <a:spcPct val="150000"/>
              </a:lnSpc>
            </a:pPr>
            <a:endParaRPr lang="zh-CN" altLang="en-US" dirty="0">
              <a:solidFill>
                <a:schemeClr val="dk1"/>
              </a:solidFill>
              <a:cs typeface="+mn-ea"/>
              <a:sym typeface="+mn-lt"/>
            </a:endParaRPr>
          </a:p>
        </p:txBody>
      </p:sp>
      <p:pic>
        <p:nvPicPr>
          <p:cNvPr id="5" name="图片 4" descr="3661d275_P1492109_be42178d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067560" y="1885950"/>
            <a:ext cx="2200910" cy="32981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 txBox="1"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0" y="1493838"/>
            <a:ext cx="2749550" cy="407987"/>
          </a:xfrm>
          <a:prstGeom prst="roundRect">
            <a:avLst/>
          </a:prstGeom>
          <a:solidFill>
            <a:schemeClr val="accent1"/>
          </a:solidFill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228600" lvl="0" indent="-228600" algn="ctr"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defRPr/>
            </a:pPr>
            <a:r>
              <a:rPr lang="zh-CN" altLang="en-US" sz="20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现场体验：坐姿</a:t>
            </a:r>
            <a:endParaRPr lang="zh-CN" altLang="en-US" sz="2000" b="1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42620" y="655637"/>
            <a:ext cx="6156960" cy="478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ea"/>
                <a:sym typeface="+mn-lt"/>
              </a:rPr>
              <a:t>礼仪注意事项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1285240" y="2094865"/>
            <a:ext cx="7708900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lvl="0" indent="-285750" algn="l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dk1"/>
                </a:solidFill>
                <a:cs typeface="+mn-ea"/>
                <a:sym typeface="+mn-lt"/>
              </a:rPr>
              <a:t>入座时轻而缓慢，忌碰撞桌椅发出声响，</a:t>
            </a:r>
            <a:endParaRPr lang="zh-CN" altLang="en-US" dirty="0">
              <a:solidFill>
                <a:schemeClr val="dk1"/>
              </a:solidFill>
              <a:cs typeface="+mn-ea"/>
              <a:sym typeface="+mn-lt"/>
            </a:endParaRPr>
          </a:p>
          <a:p>
            <a:pPr marL="285750" lvl="0" indent="-285750" algn="l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dk1"/>
                </a:solidFill>
                <a:cs typeface="+mn-ea"/>
                <a:sym typeface="+mn-lt"/>
              </a:rPr>
              <a:t>坐在椅面2/3处，忌坐满整个椅面。</a:t>
            </a:r>
            <a:endParaRPr lang="zh-CN" altLang="en-US" dirty="0">
              <a:solidFill>
                <a:schemeClr val="dk1"/>
              </a:solidFill>
              <a:cs typeface="+mn-ea"/>
              <a:sym typeface="+mn-lt"/>
            </a:endParaRPr>
          </a:p>
          <a:p>
            <a:pPr marL="285750" lvl="0" indent="-285750" algn="l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dk1"/>
                </a:solidFill>
                <a:cs typeface="+mn-ea"/>
                <a:sym typeface="+mn-lt"/>
              </a:rPr>
              <a:t>上身挺直，身体稍向前倾，双肩放松，</a:t>
            </a:r>
            <a:endParaRPr lang="zh-CN" altLang="en-US" dirty="0">
              <a:solidFill>
                <a:schemeClr val="dk1"/>
              </a:solidFill>
              <a:cs typeface="+mn-ea"/>
              <a:sym typeface="+mn-lt"/>
            </a:endParaRPr>
          </a:p>
          <a:p>
            <a:pPr marL="285750" lvl="0" indent="-285750" algn="l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dk1"/>
                </a:solidFill>
                <a:cs typeface="+mn-ea"/>
                <a:sym typeface="+mn-lt"/>
              </a:rPr>
              <a:t>目光平视，面带微笑。</a:t>
            </a:r>
            <a:endParaRPr lang="zh-CN" altLang="en-US" dirty="0">
              <a:solidFill>
                <a:schemeClr val="dk1"/>
              </a:solidFill>
              <a:cs typeface="+mn-ea"/>
              <a:sym typeface="+mn-lt"/>
            </a:endParaRPr>
          </a:p>
          <a:p>
            <a:pPr marL="285750" lvl="0" indent="-285750" algn="l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dk1"/>
                </a:solidFill>
                <a:cs typeface="+mn-ea"/>
                <a:sym typeface="+mn-lt"/>
              </a:rPr>
              <a:t>男性双腿自然分开，间距以一掌为宜，</a:t>
            </a:r>
            <a:endParaRPr lang="zh-CN" altLang="en-US" dirty="0">
              <a:solidFill>
                <a:schemeClr val="dk1"/>
              </a:solidFill>
              <a:cs typeface="+mn-ea"/>
              <a:sym typeface="+mn-lt"/>
            </a:endParaRPr>
          </a:p>
          <a:p>
            <a:pPr marL="285750" lvl="0" indent="-285750" algn="l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dk1"/>
                </a:solidFill>
                <a:cs typeface="+mn-ea"/>
                <a:sym typeface="+mn-lt"/>
              </a:rPr>
              <a:t>小腿基本与地面垂直，忌翘二郎腿</a:t>
            </a:r>
            <a:endParaRPr lang="zh-CN" altLang="en-US" dirty="0">
              <a:solidFill>
                <a:schemeClr val="dk1"/>
              </a:solidFill>
              <a:cs typeface="+mn-ea"/>
              <a:sym typeface="+mn-lt"/>
            </a:endParaRPr>
          </a:p>
          <a:p>
            <a:pPr marL="285750" lvl="0" indent="-285750" algn="l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dk1"/>
                </a:solidFill>
                <a:cs typeface="+mn-ea"/>
                <a:sym typeface="+mn-lt"/>
              </a:rPr>
              <a:t>女性双脚并拢或小腿交叉，双腿同时侧向</a:t>
            </a:r>
            <a:endParaRPr lang="zh-CN" altLang="en-US" dirty="0">
              <a:solidFill>
                <a:schemeClr val="dk1"/>
              </a:solidFill>
              <a:cs typeface="+mn-ea"/>
              <a:sym typeface="+mn-lt"/>
            </a:endParaRPr>
          </a:p>
          <a:p>
            <a:pPr marL="285750" lvl="0" indent="-285750" algn="l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dk1"/>
                </a:solidFill>
                <a:cs typeface="+mn-ea"/>
                <a:sym typeface="+mn-lt"/>
              </a:rPr>
              <a:t>一方，小腿内收，脚尖向下，忌双腿叉开</a:t>
            </a:r>
            <a:endParaRPr lang="zh-CN" altLang="en-US" dirty="0">
              <a:solidFill>
                <a:schemeClr val="dk1"/>
              </a:solidFill>
              <a:cs typeface="+mn-ea"/>
              <a:sym typeface="+mn-lt"/>
            </a:endParaRPr>
          </a:p>
          <a:p>
            <a:pPr marL="285750" lvl="0" indent="-285750" algn="l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dk1"/>
                </a:solidFill>
                <a:cs typeface="+mn-ea"/>
                <a:sym typeface="+mn-lt"/>
              </a:rPr>
              <a:t>着裙时需在入座前整理好裙摆</a:t>
            </a:r>
            <a:endParaRPr lang="zh-CN" altLang="en-US" dirty="0">
              <a:solidFill>
                <a:schemeClr val="dk1"/>
              </a:solidFill>
              <a:cs typeface="+mn-ea"/>
              <a:sym typeface="+mn-lt"/>
            </a:endParaRPr>
          </a:p>
          <a:p>
            <a:pPr marL="285750" lvl="0" indent="-285750" algn="l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dk1"/>
                </a:solidFill>
                <a:cs typeface="+mn-ea"/>
                <a:sym typeface="+mn-lt"/>
              </a:rPr>
              <a:t>一般应座在客户的右侧</a:t>
            </a:r>
            <a:endParaRPr lang="zh-CN" altLang="en-US" dirty="0">
              <a:solidFill>
                <a:schemeClr val="dk1"/>
              </a:solidFill>
              <a:cs typeface="+mn-ea"/>
              <a:sym typeface="+mn-lt"/>
            </a:endParaRPr>
          </a:p>
        </p:txBody>
      </p:sp>
      <p:pic>
        <p:nvPicPr>
          <p:cNvPr id="5" name="图片 4" descr="P-10231223-1021735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603365" y="2518410"/>
            <a:ext cx="4241165" cy="28276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内容占位符 1"/>
          <p:cNvSpPr>
            <a:spLocks noGrp="1"/>
          </p:cNvSpPr>
          <p:nvPr>
            <p:ph idx="4294967295"/>
            <p:custDataLst>
              <p:tags r:id="rId2"/>
            </p:custDataLst>
          </p:nvPr>
        </p:nvSpPr>
        <p:spPr>
          <a:xfrm>
            <a:off x="6307138" y="1814513"/>
            <a:ext cx="5884862" cy="4857750"/>
          </a:xfrm>
        </p:spPr>
        <p:txBody>
          <a:bodyPr/>
          <a:lstStyle/>
          <a:p>
            <a:pPr fontAlgn="auto">
              <a:lnSpc>
                <a:spcPct val="150000"/>
              </a:lnSpc>
            </a:pPr>
            <a:r>
              <a:rPr lang="zh-CN" altLang="en-US" sz="1800" dirty="0">
                <a:solidFill>
                  <a:schemeClr val="dk1"/>
                </a:solidFill>
                <a:cs typeface="+mn-ea"/>
                <a:sym typeface="+mn-lt"/>
              </a:rPr>
              <a:t>抬头、挺胸、肩部放松，双臂自然下垂，</a:t>
            </a:r>
            <a:endParaRPr lang="en-US" altLang="zh-CN" sz="1800" dirty="0">
              <a:solidFill>
                <a:schemeClr val="dk1"/>
              </a:solidFill>
              <a:cs typeface="+mn-ea"/>
              <a:sym typeface="+mn-lt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800" dirty="0">
                <a:solidFill>
                  <a:schemeClr val="dk1"/>
                </a:solidFill>
                <a:cs typeface="+mn-ea"/>
                <a:sym typeface="+mn-lt"/>
              </a:rPr>
              <a:t>行走时身体中心微向前倾，目视前方，面带微笑。</a:t>
            </a:r>
            <a:endParaRPr lang="en-US" altLang="zh-CN" sz="1800" dirty="0">
              <a:solidFill>
                <a:schemeClr val="dk1"/>
              </a:solidFill>
              <a:cs typeface="+mn-ea"/>
              <a:sym typeface="+mn-lt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800" dirty="0">
                <a:solidFill>
                  <a:schemeClr val="dk1"/>
                </a:solidFill>
                <a:cs typeface="+mn-ea"/>
                <a:sym typeface="+mn-lt"/>
              </a:rPr>
              <a:t>掌心向内，双臂以身体为中心前后摆动，</a:t>
            </a:r>
            <a:endParaRPr lang="en-US" altLang="zh-CN" sz="1800" dirty="0">
              <a:solidFill>
                <a:schemeClr val="dk1"/>
              </a:solidFill>
              <a:cs typeface="+mn-ea"/>
              <a:sym typeface="+mn-lt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800" dirty="0">
                <a:solidFill>
                  <a:schemeClr val="dk1"/>
                </a:solidFill>
                <a:cs typeface="+mn-ea"/>
                <a:sym typeface="+mn-lt"/>
              </a:rPr>
              <a:t>男士步幅以一脚半距离为宜，</a:t>
            </a:r>
            <a:endParaRPr lang="en-US" altLang="zh-CN" sz="1800" dirty="0">
              <a:solidFill>
                <a:schemeClr val="dk1"/>
              </a:solidFill>
              <a:cs typeface="+mn-ea"/>
              <a:sym typeface="+mn-lt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800" dirty="0">
                <a:solidFill>
                  <a:schemeClr val="dk1"/>
                </a:solidFill>
                <a:cs typeface="+mn-ea"/>
                <a:sym typeface="+mn-lt"/>
              </a:rPr>
              <a:t>女士步幅以一脚为宜，步幅不宜过大</a:t>
            </a:r>
            <a:endParaRPr lang="en-US" altLang="zh-CN" sz="1800" dirty="0">
              <a:solidFill>
                <a:schemeClr val="dk1"/>
              </a:solidFill>
              <a:cs typeface="+mn-ea"/>
              <a:sym typeface="+mn-lt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800" dirty="0">
                <a:solidFill>
                  <a:schemeClr val="dk1"/>
                </a:solidFill>
                <a:cs typeface="+mn-ea"/>
                <a:sym typeface="+mn-lt"/>
              </a:rPr>
              <a:t>抬脚时，脚尖应正对前方，不能偏斜</a:t>
            </a:r>
            <a:endParaRPr lang="zh-CN" altLang="en-US" sz="1800" dirty="0">
              <a:solidFill>
                <a:schemeClr val="dk1"/>
              </a:solidFill>
              <a:cs typeface="+mn-ea"/>
              <a:sym typeface="+mn-lt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800" dirty="0">
                <a:solidFill>
                  <a:schemeClr val="dk1"/>
                </a:solidFill>
                <a:cs typeface="+mn-ea"/>
                <a:sym typeface="+mn-lt"/>
              </a:rPr>
              <a:t>沿直线行走，两脚内侧应落在一条直线上</a:t>
            </a:r>
            <a:endParaRPr lang="zh-CN" altLang="en-US" sz="1800" dirty="0">
              <a:solidFill>
                <a:schemeClr val="dk1"/>
              </a:solidFill>
              <a:cs typeface="+mn-ea"/>
              <a:sym typeface="+mn-lt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800" dirty="0">
                <a:solidFill>
                  <a:schemeClr val="dk1"/>
                </a:solidFill>
                <a:cs typeface="+mn-ea"/>
                <a:sym typeface="+mn-lt"/>
              </a:rPr>
              <a:t>伸直膝盖，前足着地和后足离地时，膝部不能弯曲</a:t>
            </a:r>
            <a:endParaRPr lang="zh-CN" altLang="en-US" sz="1800" dirty="0">
              <a:solidFill>
                <a:schemeClr val="dk1"/>
              </a:solidFill>
              <a:cs typeface="+mn-ea"/>
              <a:sym typeface="+mn-lt"/>
            </a:endParaRPr>
          </a:p>
        </p:txBody>
      </p:sp>
      <p:sp>
        <p:nvSpPr>
          <p:cNvPr id="3" name="标题 2"/>
          <p:cNvSpPr txBox="1">
            <a:spLocks noGrp="1"/>
          </p:cNvSpPr>
          <p:nvPr>
            <p:ph type="title" idx="4294967295"/>
            <p:custDataLst>
              <p:tags r:id="rId3"/>
            </p:custDataLst>
          </p:nvPr>
        </p:nvSpPr>
        <p:spPr>
          <a:xfrm>
            <a:off x="0" y="1233488"/>
            <a:ext cx="2273300" cy="407987"/>
          </a:xfrm>
          <a:prstGeom prst="roundRect">
            <a:avLst/>
          </a:prstGeom>
          <a:solidFill>
            <a:schemeClr val="accent1"/>
          </a:solidFill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228600" lvl="0" indent="-228600" algn="ctr"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defRPr/>
            </a:pPr>
            <a:r>
              <a:rPr lang="zh-CN" altLang="en-US" sz="20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现场体验：走姿</a:t>
            </a:r>
            <a:endParaRPr lang="zh-CN" altLang="en-US" sz="2000" b="1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42620" y="655637"/>
            <a:ext cx="6156960" cy="478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ea"/>
                <a:sym typeface="+mn-lt"/>
              </a:rPr>
              <a:t>礼仪注意事项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4" name="图片 3" descr="6f7e9a04_P1492971_e071d2e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96315" y="2519045"/>
            <a:ext cx="3456305" cy="2306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p"/>
      <p:bldP spid="3" grpId="0" bldLvl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内容占位符 1"/>
          <p:cNvSpPr>
            <a:spLocks noGrp="1"/>
          </p:cNvSpPr>
          <p:nvPr>
            <p:ph idx="4294967295"/>
            <p:custDataLst>
              <p:tags r:id="rId2"/>
            </p:custDataLst>
          </p:nvPr>
        </p:nvSpPr>
        <p:spPr>
          <a:xfrm>
            <a:off x="0" y="3459163"/>
            <a:ext cx="5537200" cy="2549525"/>
          </a:xfrm>
        </p:spPr>
        <p:txBody>
          <a:bodyPr/>
          <a:lstStyle/>
          <a:p>
            <a:pPr fontAlgn="auto">
              <a:lnSpc>
                <a:spcPct val="150000"/>
              </a:lnSpc>
            </a:pPr>
            <a:r>
              <a:rPr lang="zh-CN" altLang="en-US" sz="1800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上身挺直，目视前方，面带微笑</a:t>
            </a:r>
            <a:endParaRPr lang="zh-CN" altLang="en-US" sz="1800" dirty="0">
              <a:solidFill>
                <a:schemeClr val="dk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800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下蹲的高度以双目保持与客户双目等高为宜    </a:t>
            </a:r>
            <a:endParaRPr lang="zh-CN" altLang="en-US" sz="1800" dirty="0">
              <a:solidFill>
                <a:schemeClr val="dk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800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女士下蹲前要整理好裙摆     </a:t>
            </a:r>
            <a:endParaRPr lang="zh-CN" altLang="en-US" sz="1800" dirty="0">
              <a:solidFill>
                <a:schemeClr val="dk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fontAlgn="auto">
              <a:lnSpc>
                <a:spcPct val="150000"/>
              </a:lnSpc>
            </a:pPr>
            <a:endParaRPr lang="zh-CN" altLang="en-US" sz="1800" dirty="0">
              <a:solidFill>
                <a:schemeClr val="dk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标题 2"/>
          <p:cNvSpPr txBox="1">
            <a:spLocks noGrp="1"/>
          </p:cNvSpPr>
          <p:nvPr>
            <p:ph type="title" idx="4294967295"/>
            <p:custDataLst>
              <p:tags r:id="rId3"/>
            </p:custDataLst>
          </p:nvPr>
        </p:nvSpPr>
        <p:spPr>
          <a:xfrm>
            <a:off x="0" y="1949450"/>
            <a:ext cx="2351088" cy="407988"/>
          </a:xfrm>
          <a:prstGeom prst="roundRect">
            <a:avLst/>
          </a:prstGeom>
          <a:solidFill>
            <a:schemeClr val="accent1"/>
          </a:solidFill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228600" lvl="0" indent="-228600" algn="ctr"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defRPr/>
            </a:pPr>
            <a:r>
              <a:rPr lang="zh-CN" altLang="en-US" sz="20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现场体验：蹲姿</a:t>
            </a:r>
            <a:endParaRPr lang="zh-CN" altLang="en-US" sz="2000" b="1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313180" y="2717165"/>
            <a:ext cx="9973945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fontAlgn="auto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defRPr/>
            </a:pPr>
            <a:r>
              <a:rPr kumimoji="0" lang="zh-CN" altLang="en-US" sz="1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一脚在前，一脚在后，两腿向下蹲，前脚全着地，后脚跟提起，小腿基本垂直于地面，臀部向下      </a:t>
            </a:r>
            <a:endParaRPr kumimoji="0" lang="zh-CN" altLang="en-US" sz="1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42620" y="655637"/>
            <a:ext cx="6156960" cy="478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ea"/>
                <a:sym typeface="+mn-lt"/>
              </a:rPr>
              <a:t>礼仪注意事项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4" name="图片 3" descr="51miz-P1502930-C2060A1A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958965" y="3583940"/>
            <a:ext cx="3168015" cy="21120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/>
      <p:bldP spid="3" grpId="0" bldLvl="0" animBg="1"/>
      <p:bldP spid="7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内容占位符 1"/>
          <p:cNvSpPr>
            <a:spLocks noGrp="1"/>
          </p:cNvSpPr>
          <p:nvPr>
            <p:ph idx="4294967295"/>
            <p:custDataLst>
              <p:tags r:id="rId2"/>
            </p:custDataLst>
          </p:nvPr>
        </p:nvSpPr>
        <p:spPr>
          <a:xfrm>
            <a:off x="159654" y="2613025"/>
            <a:ext cx="6108700" cy="3648075"/>
          </a:xfrm>
        </p:spPr>
        <p:txBody>
          <a:bodyPr>
            <a:normAutofit fontScale="97500" lnSpcReduction="10000"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000" dirty="0">
                <a:solidFill>
                  <a:schemeClr val="dk1"/>
                </a:solidFill>
                <a:cs typeface="+mn-ea"/>
                <a:sym typeface="+mn-lt"/>
              </a:rPr>
              <a:t>微笑是一种国际礼仪，能充分体现一个人的热情、修养和魅力</a:t>
            </a:r>
            <a:endParaRPr lang="zh-CN" altLang="en-US" sz="2000" dirty="0">
              <a:solidFill>
                <a:schemeClr val="dk1"/>
              </a:solidFill>
              <a:cs typeface="+mn-ea"/>
              <a:sym typeface="+mn-lt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000" dirty="0">
                <a:solidFill>
                  <a:schemeClr val="dk1"/>
                </a:solidFill>
                <a:cs typeface="+mn-ea"/>
                <a:sym typeface="+mn-lt"/>
              </a:rPr>
              <a:t>在面对客户、宾客及同仁时，应真诚微笑以对，并养成微笑的好习惯</a:t>
            </a:r>
            <a:endParaRPr lang="zh-CN" altLang="en-US" sz="2000" dirty="0">
              <a:solidFill>
                <a:schemeClr val="dk1"/>
              </a:solidFill>
              <a:cs typeface="+mn-ea"/>
              <a:sym typeface="+mn-lt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000" dirty="0">
                <a:solidFill>
                  <a:schemeClr val="dk1"/>
                </a:solidFill>
                <a:cs typeface="+mn-ea"/>
                <a:sym typeface="+mn-lt"/>
              </a:rPr>
              <a:t>微笑时以露出</a:t>
            </a:r>
            <a:r>
              <a:rPr lang="en-US" altLang="zh-CN" sz="2000" dirty="0">
                <a:solidFill>
                  <a:schemeClr val="dk1"/>
                </a:solidFill>
                <a:cs typeface="+mn-ea"/>
                <a:sym typeface="+mn-lt"/>
              </a:rPr>
              <a:t>6-8</a:t>
            </a:r>
            <a:r>
              <a:rPr lang="zh-CN" altLang="en-US" sz="2000" dirty="0">
                <a:solidFill>
                  <a:schemeClr val="dk1"/>
                </a:solidFill>
                <a:cs typeface="+mn-ea"/>
                <a:sym typeface="+mn-lt"/>
              </a:rPr>
              <a:t>颗牙齿为宜</a:t>
            </a:r>
            <a:endParaRPr lang="zh-CN" altLang="en-US" sz="2000" dirty="0">
              <a:solidFill>
                <a:schemeClr val="dk1"/>
              </a:solidFill>
              <a:cs typeface="+mn-ea"/>
              <a:sym typeface="+mn-lt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000" dirty="0">
                <a:solidFill>
                  <a:schemeClr val="dk1"/>
                </a:solidFill>
                <a:cs typeface="+mn-ea"/>
                <a:sym typeface="+mn-lt"/>
              </a:rPr>
              <a:t>微笑是全世界通用的语言</a:t>
            </a:r>
            <a:endParaRPr lang="zh-CN" altLang="en-US" sz="2000" dirty="0">
              <a:solidFill>
                <a:schemeClr val="dk1"/>
              </a:solidFill>
              <a:cs typeface="+mn-ea"/>
              <a:sym typeface="+mn-lt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000" dirty="0">
                <a:solidFill>
                  <a:schemeClr val="dk1"/>
                </a:solidFill>
                <a:cs typeface="+mn-ea"/>
                <a:sym typeface="+mn-lt"/>
              </a:rPr>
              <a:t>记住，微笑！真诚的微笑是你赢得顾客的法宝！</a:t>
            </a:r>
            <a:endParaRPr lang="zh-CN" altLang="en-US" sz="2000" dirty="0">
              <a:solidFill>
                <a:schemeClr val="dk1"/>
              </a:solidFill>
              <a:cs typeface="+mn-ea"/>
              <a:sym typeface="+mn-lt"/>
            </a:endParaRPr>
          </a:p>
          <a:p>
            <a:pPr fontAlgn="auto">
              <a:lnSpc>
                <a:spcPct val="150000"/>
              </a:lnSpc>
            </a:pPr>
            <a:endParaRPr lang="zh-CN" altLang="en-US" sz="2000" dirty="0">
              <a:solidFill>
                <a:schemeClr val="dk1"/>
              </a:solidFill>
              <a:cs typeface="+mn-ea"/>
              <a:sym typeface="+mn-lt"/>
            </a:endParaRPr>
          </a:p>
        </p:txBody>
      </p:sp>
      <p:sp>
        <p:nvSpPr>
          <p:cNvPr id="3" name="标题 2"/>
          <p:cNvSpPr txBox="1">
            <a:spLocks noGrp="1"/>
          </p:cNvSpPr>
          <p:nvPr>
            <p:ph type="title" idx="4294967295"/>
            <p:custDataLst>
              <p:tags r:id="rId3"/>
            </p:custDataLst>
          </p:nvPr>
        </p:nvSpPr>
        <p:spPr>
          <a:xfrm>
            <a:off x="0" y="1893888"/>
            <a:ext cx="2774950" cy="409575"/>
          </a:xfrm>
          <a:prstGeom prst="roundRect">
            <a:avLst/>
          </a:prstGeom>
          <a:solidFill>
            <a:schemeClr val="accent1"/>
          </a:solidFill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228600" lvl="0" indent="-228600" algn="ctr"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defRPr/>
            </a:pPr>
            <a:r>
              <a:rPr lang="zh-CN" altLang="en-US" sz="20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现场体验：微笑</a:t>
            </a:r>
            <a:endParaRPr lang="zh-CN" altLang="en-US" sz="2000" b="1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42620" y="655637"/>
            <a:ext cx="6156960" cy="478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ea"/>
                <a:sym typeface="+mn-lt"/>
              </a:rPr>
              <a:t>礼仪注意事项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uild="p"/>
      <p:bldP spid="3" grpId="0" bldLvl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/>
          <p:nvPr>
            <p:custDataLst>
              <p:tags r:id="rId2"/>
            </p:custDataLst>
          </p:nvPr>
        </p:nvSpPr>
        <p:spPr bwMode="auto">
          <a:xfrm rot="16200000" flipH="1">
            <a:off x="635635" y="1755140"/>
            <a:ext cx="4285615" cy="4335145"/>
          </a:xfrm>
          <a:custGeom>
            <a:avLst/>
            <a:gdLst>
              <a:gd name="T0" fmla="*/ 129 w 915"/>
              <a:gd name="T1" fmla="*/ 757 h 870"/>
              <a:gd name="T2" fmla="*/ 22 w 915"/>
              <a:gd name="T3" fmla="*/ 428 h 870"/>
              <a:gd name="T4" fmla="*/ 82 w 915"/>
              <a:gd name="T5" fmla="*/ 245 h 870"/>
              <a:gd name="T6" fmla="*/ 361 w 915"/>
              <a:gd name="T7" fmla="*/ 42 h 870"/>
              <a:gd name="T8" fmla="*/ 554 w 915"/>
              <a:gd name="T9" fmla="*/ 42 h 870"/>
              <a:gd name="T10" fmla="*/ 834 w 915"/>
              <a:gd name="T11" fmla="*/ 245 h 870"/>
              <a:gd name="T12" fmla="*/ 893 w 915"/>
              <a:gd name="T13" fmla="*/ 428 h 870"/>
              <a:gd name="T14" fmla="*/ 787 w 915"/>
              <a:gd name="T15" fmla="*/ 757 h 870"/>
              <a:gd name="T16" fmla="*/ 630 w 915"/>
              <a:gd name="T17" fmla="*/ 870 h 870"/>
              <a:gd name="T18" fmla="*/ 285 w 915"/>
              <a:gd name="T19" fmla="*/ 870 h 870"/>
              <a:gd name="T20" fmla="*/ 129 w 915"/>
              <a:gd name="T21" fmla="*/ 757 h 8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15" h="870">
                <a:moveTo>
                  <a:pt x="129" y="757"/>
                </a:moveTo>
                <a:cubicBezTo>
                  <a:pt x="22" y="428"/>
                  <a:pt x="22" y="428"/>
                  <a:pt x="22" y="428"/>
                </a:cubicBezTo>
                <a:cubicBezTo>
                  <a:pt x="0" y="361"/>
                  <a:pt x="24" y="287"/>
                  <a:pt x="82" y="245"/>
                </a:cubicBezTo>
                <a:cubicBezTo>
                  <a:pt x="361" y="42"/>
                  <a:pt x="361" y="42"/>
                  <a:pt x="361" y="42"/>
                </a:cubicBezTo>
                <a:cubicBezTo>
                  <a:pt x="419" y="0"/>
                  <a:pt x="497" y="0"/>
                  <a:pt x="554" y="42"/>
                </a:cubicBezTo>
                <a:cubicBezTo>
                  <a:pt x="834" y="245"/>
                  <a:pt x="834" y="245"/>
                  <a:pt x="834" y="245"/>
                </a:cubicBezTo>
                <a:cubicBezTo>
                  <a:pt x="891" y="287"/>
                  <a:pt x="915" y="361"/>
                  <a:pt x="893" y="428"/>
                </a:cubicBezTo>
                <a:cubicBezTo>
                  <a:pt x="787" y="757"/>
                  <a:pt x="787" y="757"/>
                  <a:pt x="787" y="757"/>
                </a:cubicBezTo>
                <a:cubicBezTo>
                  <a:pt x="765" y="825"/>
                  <a:pt x="702" y="870"/>
                  <a:pt x="630" y="870"/>
                </a:cubicBezTo>
                <a:cubicBezTo>
                  <a:pt x="285" y="870"/>
                  <a:pt x="285" y="870"/>
                  <a:pt x="285" y="870"/>
                </a:cubicBezTo>
                <a:cubicBezTo>
                  <a:pt x="214" y="870"/>
                  <a:pt x="151" y="825"/>
                  <a:pt x="129" y="757"/>
                </a:cubicBezTo>
                <a:close/>
              </a:path>
            </a:pathLst>
          </a:cu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>
              <a:solidFill>
                <a:schemeClr val="dk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1"/>
          <p:cNvSpPr/>
          <p:nvPr>
            <p:custDataLst>
              <p:tags r:id="rId3"/>
            </p:custDataLst>
          </p:nvPr>
        </p:nvSpPr>
        <p:spPr>
          <a:xfrm flipH="1">
            <a:off x="-1576705" y="0"/>
            <a:ext cx="2329180" cy="2266315"/>
          </a:xfrm>
          <a:custGeom>
            <a:avLst/>
            <a:gdLst/>
            <a:ahLst/>
            <a:cxnLst/>
            <a:rect l="l" t="t" r="r" b="b"/>
            <a:pathLst>
              <a:path w="29028" h="32089" extrusionOk="0">
                <a:moveTo>
                  <a:pt x="14514" y="1"/>
                </a:moveTo>
                <a:cubicBezTo>
                  <a:pt x="13713" y="1"/>
                  <a:pt x="12913" y="209"/>
                  <a:pt x="12192" y="626"/>
                </a:cubicBezTo>
                <a:lnTo>
                  <a:pt x="2322" y="6329"/>
                </a:lnTo>
                <a:cubicBezTo>
                  <a:pt x="881" y="7151"/>
                  <a:pt x="0" y="8686"/>
                  <a:pt x="0" y="10341"/>
                </a:cubicBezTo>
                <a:lnTo>
                  <a:pt x="0" y="21748"/>
                </a:lnTo>
                <a:cubicBezTo>
                  <a:pt x="0" y="23403"/>
                  <a:pt x="881" y="24938"/>
                  <a:pt x="2322" y="25760"/>
                </a:cubicBezTo>
                <a:lnTo>
                  <a:pt x="12192" y="31463"/>
                </a:lnTo>
                <a:cubicBezTo>
                  <a:pt x="12913" y="31880"/>
                  <a:pt x="13713" y="32088"/>
                  <a:pt x="14514" y="32088"/>
                </a:cubicBezTo>
                <a:cubicBezTo>
                  <a:pt x="15315" y="32088"/>
                  <a:pt x="16115" y="31880"/>
                  <a:pt x="16836" y="31463"/>
                </a:cubicBezTo>
                <a:lnTo>
                  <a:pt x="26706" y="25760"/>
                </a:lnTo>
                <a:cubicBezTo>
                  <a:pt x="28147" y="24938"/>
                  <a:pt x="29028" y="23403"/>
                  <a:pt x="29028" y="21748"/>
                </a:cubicBezTo>
                <a:lnTo>
                  <a:pt x="29028" y="10341"/>
                </a:lnTo>
                <a:cubicBezTo>
                  <a:pt x="29028" y="8686"/>
                  <a:pt x="28147" y="7151"/>
                  <a:pt x="26706" y="6329"/>
                </a:cubicBezTo>
                <a:lnTo>
                  <a:pt x="16836" y="626"/>
                </a:lnTo>
                <a:cubicBezTo>
                  <a:pt x="16115" y="209"/>
                  <a:pt x="15315" y="1"/>
                  <a:pt x="14514" y="1"/>
                </a:cubicBezTo>
                <a:close/>
              </a:path>
            </a:pathLst>
          </a:custGeom>
          <a:noFill/>
          <a:ln w="12700" cap="flat" cmpd="sng" algn="ctr">
            <a:solidFill>
              <a:schemeClr val="lt1">
                <a:lumMod val="85000"/>
              </a:schemeClr>
            </a:solidFill>
            <a:prstDash val="dash"/>
            <a:miter lim="800000"/>
          </a:ln>
          <a:effectLst/>
        </p:spPr>
        <p:txBody>
          <a:bodyPr lIns="128552" tIns="129600" rIns="129600" bIns="1080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9F9F9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-297180" y="1429385"/>
            <a:ext cx="1657350" cy="1545590"/>
            <a:chOff x="9921" y="1563"/>
            <a:chExt cx="2610" cy="2434"/>
          </a:xfrm>
          <a:gradFill>
            <a:gsLst>
              <a:gs pos="0">
                <a:schemeClr val="accent1"/>
              </a:gs>
              <a:gs pos="70000">
                <a:schemeClr val="accent2"/>
              </a:gs>
            </a:gsLst>
            <a:lin ang="2700000" scaled="0"/>
          </a:gradFill>
        </p:grpSpPr>
        <p:sp>
          <p:nvSpPr>
            <p:cNvPr id="22" name="任意多边形: 形状 45"/>
            <p:cNvSpPr/>
            <p:nvPr>
              <p:custDataLst>
                <p:tags r:id="rId4"/>
              </p:custDataLst>
            </p:nvPr>
          </p:nvSpPr>
          <p:spPr>
            <a:xfrm rot="16200000" flipH="1">
              <a:off x="12500" y="3608"/>
              <a:ext cx="17" cy="17"/>
            </a:xfrm>
            <a:custGeom>
              <a:avLst/>
              <a:gdLst>
                <a:gd name="connsiteX0" fmla="*/ 8541 w 10544"/>
                <a:gd name="connsiteY0" fmla="*/ 8225 h 10544"/>
                <a:gd name="connsiteX1" fmla="*/ 8225 w 10544"/>
                <a:gd name="connsiteY1" fmla="*/ 8541 h 10544"/>
                <a:gd name="connsiteX2" fmla="*/ 7908 w 10544"/>
                <a:gd name="connsiteY2" fmla="*/ 8225 h 10544"/>
                <a:gd name="connsiteX3" fmla="*/ 8225 w 10544"/>
                <a:gd name="connsiteY3" fmla="*/ 7908 h 10544"/>
                <a:gd name="connsiteX4" fmla="*/ 8541 w 10544"/>
                <a:gd name="connsiteY4" fmla="*/ 8225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8541" y="8225"/>
                  </a:moveTo>
                  <a:cubicBezTo>
                    <a:pt x="8541" y="8399"/>
                    <a:pt x="8399" y="8541"/>
                    <a:pt x="8225" y="8541"/>
                  </a:cubicBezTo>
                  <a:cubicBezTo>
                    <a:pt x="8050" y="8541"/>
                    <a:pt x="7908" y="8399"/>
                    <a:pt x="7908" y="8225"/>
                  </a:cubicBezTo>
                  <a:cubicBezTo>
                    <a:pt x="7908" y="8050"/>
                    <a:pt x="8050" y="7908"/>
                    <a:pt x="8225" y="7908"/>
                  </a:cubicBezTo>
                  <a:cubicBezTo>
                    <a:pt x="8399" y="7908"/>
                    <a:pt x="8541" y="8050"/>
                    <a:pt x="8541" y="822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任意多边形: 形状 46"/>
            <p:cNvSpPr/>
            <p:nvPr>
              <p:custDataLst>
                <p:tags r:id="rId5"/>
              </p:custDataLst>
            </p:nvPr>
          </p:nvSpPr>
          <p:spPr>
            <a:xfrm rot="16200000" flipH="1">
              <a:off x="12503" y="3427"/>
              <a:ext cx="17" cy="17"/>
            </a:xfrm>
            <a:custGeom>
              <a:avLst/>
              <a:gdLst>
                <a:gd name="connsiteX0" fmla="*/ 10228 w 10544"/>
                <a:gd name="connsiteY0" fmla="*/ 12548 h 10544"/>
                <a:gd name="connsiteX1" fmla="*/ 12548 w 10544"/>
                <a:gd name="connsiteY1" fmla="*/ 10228 h 10544"/>
                <a:gd name="connsiteX2" fmla="*/ 10228 w 10544"/>
                <a:gd name="connsiteY2" fmla="*/ 7908 h 10544"/>
                <a:gd name="connsiteX3" fmla="*/ 7908 w 10544"/>
                <a:gd name="connsiteY3" fmla="*/ 10228 h 10544"/>
                <a:gd name="connsiteX4" fmla="*/ 10228 w 10544"/>
                <a:gd name="connsiteY4" fmla="*/ 12548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0228" y="12548"/>
                  </a:moveTo>
                  <a:cubicBezTo>
                    <a:pt x="11494" y="12548"/>
                    <a:pt x="12548" y="11494"/>
                    <a:pt x="12548" y="10228"/>
                  </a:cubicBezTo>
                  <a:cubicBezTo>
                    <a:pt x="12548" y="8963"/>
                    <a:pt x="11494" y="7908"/>
                    <a:pt x="10228" y="7908"/>
                  </a:cubicBezTo>
                  <a:cubicBezTo>
                    <a:pt x="8963" y="7908"/>
                    <a:pt x="7908" y="8963"/>
                    <a:pt x="7908" y="10228"/>
                  </a:cubicBezTo>
                  <a:cubicBezTo>
                    <a:pt x="8014" y="11494"/>
                    <a:pt x="9068" y="12548"/>
                    <a:pt x="10228" y="1254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任意多边形: 形状 47"/>
            <p:cNvSpPr/>
            <p:nvPr>
              <p:custDataLst>
                <p:tags r:id="rId6"/>
              </p:custDataLst>
            </p:nvPr>
          </p:nvSpPr>
          <p:spPr>
            <a:xfrm rot="16200000" flipH="1">
              <a:off x="12491" y="3230"/>
              <a:ext cx="33" cy="33"/>
            </a:xfrm>
            <a:custGeom>
              <a:avLst/>
              <a:gdLst>
                <a:gd name="connsiteX0" fmla="*/ 13075 w 21089"/>
                <a:gd name="connsiteY0" fmla="*/ 18242 h 21089"/>
                <a:gd name="connsiteX1" fmla="*/ 18242 w 21089"/>
                <a:gd name="connsiteY1" fmla="*/ 13075 h 21089"/>
                <a:gd name="connsiteX2" fmla="*/ 13075 w 21089"/>
                <a:gd name="connsiteY2" fmla="*/ 7908 h 21089"/>
                <a:gd name="connsiteX3" fmla="*/ 7908 w 21089"/>
                <a:gd name="connsiteY3" fmla="*/ 13075 h 21089"/>
                <a:gd name="connsiteX4" fmla="*/ 13075 w 21089"/>
                <a:gd name="connsiteY4" fmla="*/ 18242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075" y="18242"/>
                  </a:moveTo>
                  <a:cubicBezTo>
                    <a:pt x="15922" y="18242"/>
                    <a:pt x="18242" y="15922"/>
                    <a:pt x="18242" y="13075"/>
                  </a:cubicBezTo>
                  <a:cubicBezTo>
                    <a:pt x="18242" y="10228"/>
                    <a:pt x="15922" y="7908"/>
                    <a:pt x="13075" y="7908"/>
                  </a:cubicBezTo>
                  <a:cubicBezTo>
                    <a:pt x="10228" y="7908"/>
                    <a:pt x="7908" y="10228"/>
                    <a:pt x="7908" y="13075"/>
                  </a:cubicBezTo>
                  <a:cubicBezTo>
                    <a:pt x="7908" y="15922"/>
                    <a:pt x="10228" y="18242"/>
                    <a:pt x="13075" y="1824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任意多边形: 形状 48"/>
            <p:cNvSpPr/>
            <p:nvPr>
              <p:custDataLst>
                <p:tags r:id="rId7"/>
              </p:custDataLst>
            </p:nvPr>
          </p:nvSpPr>
          <p:spPr>
            <a:xfrm rot="16200000" flipH="1">
              <a:off x="12494" y="3049"/>
              <a:ext cx="33" cy="33"/>
            </a:xfrm>
            <a:custGeom>
              <a:avLst/>
              <a:gdLst>
                <a:gd name="connsiteX0" fmla="*/ 15079 w 21089"/>
                <a:gd name="connsiteY0" fmla="*/ 22249 h 21089"/>
                <a:gd name="connsiteX1" fmla="*/ 22249 w 21089"/>
                <a:gd name="connsiteY1" fmla="*/ 15079 h 21089"/>
                <a:gd name="connsiteX2" fmla="*/ 15079 w 21089"/>
                <a:gd name="connsiteY2" fmla="*/ 7908 h 21089"/>
                <a:gd name="connsiteX3" fmla="*/ 7908 w 21089"/>
                <a:gd name="connsiteY3" fmla="*/ 15079 h 21089"/>
                <a:gd name="connsiteX4" fmla="*/ 15079 w 21089"/>
                <a:gd name="connsiteY4" fmla="*/ 22249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079" y="22249"/>
                  </a:moveTo>
                  <a:cubicBezTo>
                    <a:pt x="18980" y="22249"/>
                    <a:pt x="22249" y="19086"/>
                    <a:pt x="22249" y="15079"/>
                  </a:cubicBezTo>
                  <a:cubicBezTo>
                    <a:pt x="22249" y="11177"/>
                    <a:pt x="19086" y="7908"/>
                    <a:pt x="15079" y="7908"/>
                  </a:cubicBezTo>
                  <a:cubicBezTo>
                    <a:pt x="11177" y="7908"/>
                    <a:pt x="7908" y="11072"/>
                    <a:pt x="7908" y="15079"/>
                  </a:cubicBezTo>
                  <a:cubicBezTo>
                    <a:pt x="8014" y="19086"/>
                    <a:pt x="11177" y="22249"/>
                    <a:pt x="15079" y="222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任意多边形: 形状 49"/>
            <p:cNvSpPr/>
            <p:nvPr>
              <p:custDataLst>
                <p:tags r:id="rId8"/>
              </p:custDataLst>
            </p:nvPr>
          </p:nvSpPr>
          <p:spPr>
            <a:xfrm rot="16200000" flipH="1">
              <a:off x="12480" y="2851"/>
              <a:ext cx="50" cy="50"/>
            </a:xfrm>
            <a:custGeom>
              <a:avLst/>
              <a:gdLst>
                <a:gd name="connsiteX0" fmla="*/ 24780 w 31633"/>
                <a:gd name="connsiteY0" fmla="*/ 16344 h 31633"/>
                <a:gd name="connsiteX1" fmla="*/ 16344 w 31633"/>
                <a:gd name="connsiteY1" fmla="*/ 24780 h 31633"/>
                <a:gd name="connsiteX2" fmla="*/ 7908 w 31633"/>
                <a:gd name="connsiteY2" fmla="*/ 16344 h 31633"/>
                <a:gd name="connsiteX3" fmla="*/ 16344 w 31633"/>
                <a:gd name="connsiteY3" fmla="*/ 7908 h 31633"/>
                <a:gd name="connsiteX4" fmla="*/ 24780 w 31633"/>
                <a:gd name="connsiteY4" fmla="*/ 16344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4780" y="16344"/>
                  </a:moveTo>
                  <a:cubicBezTo>
                    <a:pt x="24780" y="21003"/>
                    <a:pt x="21003" y="24780"/>
                    <a:pt x="16344" y="24780"/>
                  </a:cubicBezTo>
                  <a:cubicBezTo>
                    <a:pt x="11685" y="24780"/>
                    <a:pt x="7908" y="21003"/>
                    <a:pt x="7908" y="16344"/>
                  </a:cubicBezTo>
                  <a:cubicBezTo>
                    <a:pt x="7908" y="11685"/>
                    <a:pt x="11685" y="7908"/>
                    <a:pt x="16344" y="7908"/>
                  </a:cubicBezTo>
                  <a:cubicBezTo>
                    <a:pt x="21003" y="7908"/>
                    <a:pt x="24780" y="11685"/>
                    <a:pt x="24780" y="1634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任意多边形: 形状 50"/>
            <p:cNvSpPr/>
            <p:nvPr>
              <p:custDataLst>
                <p:tags r:id="rId9"/>
              </p:custDataLst>
            </p:nvPr>
          </p:nvSpPr>
          <p:spPr>
            <a:xfrm rot="16200000" flipH="1">
              <a:off x="12481" y="2667"/>
              <a:ext cx="50" cy="50"/>
            </a:xfrm>
            <a:custGeom>
              <a:avLst/>
              <a:gdLst>
                <a:gd name="connsiteX0" fmla="*/ 16977 w 31633"/>
                <a:gd name="connsiteY0" fmla="*/ 26045 h 31633"/>
                <a:gd name="connsiteX1" fmla="*/ 26045 w 31633"/>
                <a:gd name="connsiteY1" fmla="*/ 16977 h 31633"/>
                <a:gd name="connsiteX2" fmla="*/ 16977 w 31633"/>
                <a:gd name="connsiteY2" fmla="*/ 7908 h 31633"/>
                <a:gd name="connsiteX3" fmla="*/ 7908 w 31633"/>
                <a:gd name="connsiteY3" fmla="*/ 16977 h 31633"/>
                <a:gd name="connsiteX4" fmla="*/ 16977 w 31633"/>
                <a:gd name="connsiteY4" fmla="*/ 2604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6977" y="26045"/>
                  </a:moveTo>
                  <a:cubicBezTo>
                    <a:pt x="22038" y="26045"/>
                    <a:pt x="26045" y="21933"/>
                    <a:pt x="26045" y="16977"/>
                  </a:cubicBezTo>
                  <a:cubicBezTo>
                    <a:pt x="26045" y="11915"/>
                    <a:pt x="21933" y="7908"/>
                    <a:pt x="16977" y="7908"/>
                  </a:cubicBezTo>
                  <a:cubicBezTo>
                    <a:pt x="12021" y="7908"/>
                    <a:pt x="7908" y="12021"/>
                    <a:pt x="7908" y="16977"/>
                  </a:cubicBezTo>
                  <a:cubicBezTo>
                    <a:pt x="7908" y="22038"/>
                    <a:pt x="12021" y="26045"/>
                    <a:pt x="16977" y="2604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任意多边形: 形状 53"/>
            <p:cNvSpPr/>
            <p:nvPr>
              <p:custDataLst>
                <p:tags r:id="rId10"/>
              </p:custDataLst>
            </p:nvPr>
          </p:nvSpPr>
          <p:spPr>
            <a:xfrm rot="16200000" flipH="1">
              <a:off x="12480" y="2483"/>
              <a:ext cx="50" cy="50"/>
            </a:xfrm>
            <a:custGeom>
              <a:avLst/>
              <a:gdLst>
                <a:gd name="connsiteX0" fmla="*/ 25412 w 31633"/>
                <a:gd name="connsiteY0" fmla="*/ 16660 h 31633"/>
                <a:gd name="connsiteX1" fmla="*/ 16660 w 31633"/>
                <a:gd name="connsiteY1" fmla="*/ 25412 h 31633"/>
                <a:gd name="connsiteX2" fmla="*/ 7908 w 31633"/>
                <a:gd name="connsiteY2" fmla="*/ 16660 h 31633"/>
                <a:gd name="connsiteX3" fmla="*/ 16660 w 31633"/>
                <a:gd name="connsiteY3" fmla="*/ 7908 h 31633"/>
                <a:gd name="connsiteX4" fmla="*/ 25412 w 31633"/>
                <a:gd name="connsiteY4" fmla="*/ 16660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5412" y="16660"/>
                  </a:moveTo>
                  <a:cubicBezTo>
                    <a:pt x="25412" y="21494"/>
                    <a:pt x="21494" y="25412"/>
                    <a:pt x="16660" y="25412"/>
                  </a:cubicBezTo>
                  <a:cubicBezTo>
                    <a:pt x="11827" y="25412"/>
                    <a:pt x="7908" y="21494"/>
                    <a:pt x="7908" y="16660"/>
                  </a:cubicBezTo>
                  <a:cubicBezTo>
                    <a:pt x="7908" y="11827"/>
                    <a:pt x="11827" y="7908"/>
                    <a:pt x="16660" y="7908"/>
                  </a:cubicBezTo>
                  <a:cubicBezTo>
                    <a:pt x="21494" y="7908"/>
                    <a:pt x="25412" y="11827"/>
                    <a:pt x="25412" y="1666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任意多边形: 形状 54"/>
            <p:cNvSpPr/>
            <p:nvPr>
              <p:custDataLst>
                <p:tags r:id="rId11"/>
              </p:custDataLst>
            </p:nvPr>
          </p:nvSpPr>
          <p:spPr>
            <a:xfrm rot="16200000" flipH="1">
              <a:off x="12495" y="2313"/>
              <a:ext cx="33" cy="33"/>
            </a:xfrm>
            <a:custGeom>
              <a:avLst/>
              <a:gdLst>
                <a:gd name="connsiteX0" fmla="*/ 22882 w 21089"/>
                <a:gd name="connsiteY0" fmla="*/ 15395 h 21089"/>
                <a:gd name="connsiteX1" fmla="*/ 15395 w 21089"/>
                <a:gd name="connsiteY1" fmla="*/ 22882 h 21089"/>
                <a:gd name="connsiteX2" fmla="*/ 7908 w 21089"/>
                <a:gd name="connsiteY2" fmla="*/ 15395 h 21089"/>
                <a:gd name="connsiteX3" fmla="*/ 15395 w 21089"/>
                <a:gd name="connsiteY3" fmla="*/ 7908 h 21089"/>
                <a:gd name="connsiteX4" fmla="*/ 22882 w 21089"/>
                <a:gd name="connsiteY4" fmla="*/ 15395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22882" y="15395"/>
                  </a:moveTo>
                  <a:cubicBezTo>
                    <a:pt x="22882" y="19530"/>
                    <a:pt x="19530" y="22882"/>
                    <a:pt x="15395" y="22882"/>
                  </a:cubicBezTo>
                  <a:cubicBezTo>
                    <a:pt x="11260" y="22882"/>
                    <a:pt x="7908" y="19530"/>
                    <a:pt x="7908" y="15395"/>
                  </a:cubicBezTo>
                  <a:cubicBezTo>
                    <a:pt x="7908" y="11260"/>
                    <a:pt x="11260" y="7908"/>
                    <a:pt x="15395" y="7908"/>
                  </a:cubicBezTo>
                  <a:cubicBezTo>
                    <a:pt x="19530" y="7908"/>
                    <a:pt x="22882" y="11260"/>
                    <a:pt x="22882" y="1539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任意多边形: 形状 57"/>
            <p:cNvSpPr/>
            <p:nvPr>
              <p:custDataLst>
                <p:tags r:id="rId12"/>
              </p:custDataLst>
            </p:nvPr>
          </p:nvSpPr>
          <p:spPr>
            <a:xfrm rot="16200000" flipH="1">
              <a:off x="12491" y="2125"/>
              <a:ext cx="33" cy="33"/>
            </a:xfrm>
            <a:custGeom>
              <a:avLst/>
              <a:gdLst>
                <a:gd name="connsiteX0" fmla="*/ 13075 w 21089"/>
                <a:gd name="connsiteY0" fmla="*/ 18242 h 21089"/>
                <a:gd name="connsiteX1" fmla="*/ 18242 w 21089"/>
                <a:gd name="connsiteY1" fmla="*/ 13075 h 21089"/>
                <a:gd name="connsiteX2" fmla="*/ 13075 w 21089"/>
                <a:gd name="connsiteY2" fmla="*/ 7908 h 21089"/>
                <a:gd name="connsiteX3" fmla="*/ 7908 w 21089"/>
                <a:gd name="connsiteY3" fmla="*/ 13075 h 21089"/>
                <a:gd name="connsiteX4" fmla="*/ 13075 w 21089"/>
                <a:gd name="connsiteY4" fmla="*/ 18242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075" y="18242"/>
                  </a:moveTo>
                  <a:cubicBezTo>
                    <a:pt x="15922" y="18242"/>
                    <a:pt x="18242" y="15922"/>
                    <a:pt x="18242" y="13075"/>
                  </a:cubicBezTo>
                  <a:cubicBezTo>
                    <a:pt x="18242" y="10228"/>
                    <a:pt x="15922" y="7908"/>
                    <a:pt x="13075" y="7908"/>
                  </a:cubicBezTo>
                  <a:cubicBezTo>
                    <a:pt x="10228" y="7908"/>
                    <a:pt x="7908" y="10228"/>
                    <a:pt x="7908" y="13075"/>
                  </a:cubicBezTo>
                  <a:cubicBezTo>
                    <a:pt x="7908" y="15922"/>
                    <a:pt x="10228" y="18242"/>
                    <a:pt x="13075" y="1824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任意多边形: 形状 58"/>
            <p:cNvSpPr/>
            <p:nvPr>
              <p:custDataLst>
                <p:tags r:id="rId13"/>
              </p:custDataLst>
            </p:nvPr>
          </p:nvSpPr>
          <p:spPr>
            <a:xfrm rot="16200000" flipH="1">
              <a:off x="12487" y="1937"/>
              <a:ext cx="33" cy="33"/>
            </a:xfrm>
            <a:custGeom>
              <a:avLst/>
              <a:gdLst>
                <a:gd name="connsiteX0" fmla="*/ 10545 w 21089"/>
                <a:gd name="connsiteY0" fmla="*/ 13181 h 21089"/>
                <a:gd name="connsiteX1" fmla="*/ 13181 w 21089"/>
                <a:gd name="connsiteY1" fmla="*/ 10545 h 21089"/>
                <a:gd name="connsiteX2" fmla="*/ 10545 w 21089"/>
                <a:gd name="connsiteY2" fmla="*/ 7908 h 21089"/>
                <a:gd name="connsiteX3" fmla="*/ 7908 w 21089"/>
                <a:gd name="connsiteY3" fmla="*/ 10545 h 21089"/>
                <a:gd name="connsiteX4" fmla="*/ 10545 w 21089"/>
                <a:gd name="connsiteY4" fmla="*/ 1318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0545" y="13181"/>
                  </a:moveTo>
                  <a:cubicBezTo>
                    <a:pt x="12021" y="13181"/>
                    <a:pt x="13181" y="12021"/>
                    <a:pt x="13181" y="10545"/>
                  </a:cubicBezTo>
                  <a:cubicBezTo>
                    <a:pt x="13181" y="9068"/>
                    <a:pt x="12021" y="7908"/>
                    <a:pt x="10545" y="7908"/>
                  </a:cubicBezTo>
                  <a:cubicBezTo>
                    <a:pt x="9068" y="7908"/>
                    <a:pt x="7908" y="9068"/>
                    <a:pt x="7908" y="10545"/>
                  </a:cubicBezTo>
                  <a:cubicBezTo>
                    <a:pt x="8014" y="12021"/>
                    <a:pt x="9174" y="13181"/>
                    <a:pt x="10545" y="1318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任意多边形: 形状 59"/>
            <p:cNvSpPr/>
            <p:nvPr>
              <p:custDataLst>
                <p:tags r:id="rId14"/>
              </p:custDataLst>
            </p:nvPr>
          </p:nvSpPr>
          <p:spPr>
            <a:xfrm rot="16200000" flipH="1">
              <a:off x="12500" y="1766"/>
              <a:ext cx="17" cy="17"/>
            </a:xfrm>
            <a:custGeom>
              <a:avLst/>
              <a:gdLst>
                <a:gd name="connsiteX0" fmla="*/ 8225 w 10544"/>
                <a:gd name="connsiteY0" fmla="*/ 8541 h 10544"/>
                <a:gd name="connsiteX1" fmla="*/ 8541 w 10544"/>
                <a:gd name="connsiteY1" fmla="*/ 8225 h 10544"/>
                <a:gd name="connsiteX2" fmla="*/ 8225 w 10544"/>
                <a:gd name="connsiteY2" fmla="*/ 7908 h 10544"/>
                <a:gd name="connsiteX3" fmla="*/ 7908 w 10544"/>
                <a:gd name="connsiteY3" fmla="*/ 8225 h 10544"/>
                <a:gd name="connsiteX4" fmla="*/ 8225 w 10544"/>
                <a:gd name="connsiteY4" fmla="*/ 8541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8225" y="8541"/>
                  </a:moveTo>
                  <a:cubicBezTo>
                    <a:pt x="8436" y="8541"/>
                    <a:pt x="8541" y="8436"/>
                    <a:pt x="8541" y="8225"/>
                  </a:cubicBezTo>
                  <a:cubicBezTo>
                    <a:pt x="8541" y="8014"/>
                    <a:pt x="8436" y="7908"/>
                    <a:pt x="8225" y="7908"/>
                  </a:cubicBezTo>
                  <a:cubicBezTo>
                    <a:pt x="8014" y="7908"/>
                    <a:pt x="7908" y="8014"/>
                    <a:pt x="7908" y="8225"/>
                  </a:cubicBezTo>
                  <a:cubicBezTo>
                    <a:pt x="7908" y="8436"/>
                    <a:pt x="8014" y="8541"/>
                    <a:pt x="8225" y="854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" name="任意多边形: 形状 60"/>
            <p:cNvSpPr/>
            <p:nvPr>
              <p:custDataLst>
                <p:tags r:id="rId15"/>
              </p:custDataLst>
            </p:nvPr>
          </p:nvSpPr>
          <p:spPr>
            <a:xfrm rot="16200000" flipH="1">
              <a:off x="12317" y="3702"/>
              <a:ext cx="17" cy="17"/>
            </a:xfrm>
            <a:custGeom>
              <a:avLst/>
              <a:gdLst>
                <a:gd name="connsiteX0" fmla="*/ 10439 w 10544"/>
                <a:gd name="connsiteY0" fmla="*/ 9174 h 10544"/>
                <a:gd name="connsiteX1" fmla="*/ 9174 w 10544"/>
                <a:gd name="connsiteY1" fmla="*/ 10439 h 10544"/>
                <a:gd name="connsiteX2" fmla="*/ 7908 w 10544"/>
                <a:gd name="connsiteY2" fmla="*/ 9174 h 10544"/>
                <a:gd name="connsiteX3" fmla="*/ 9174 w 10544"/>
                <a:gd name="connsiteY3" fmla="*/ 7908 h 10544"/>
                <a:gd name="connsiteX4" fmla="*/ 10439 w 10544"/>
                <a:gd name="connsiteY4" fmla="*/ 9174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0439" y="9174"/>
                  </a:moveTo>
                  <a:cubicBezTo>
                    <a:pt x="10439" y="9873"/>
                    <a:pt x="9873" y="10439"/>
                    <a:pt x="9174" y="10439"/>
                  </a:cubicBezTo>
                  <a:cubicBezTo>
                    <a:pt x="8475" y="10439"/>
                    <a:pt x="7908" y="9873"/>
                    <a:pt x="7908" y="9174"/>
                  </a:cubicBezTo>
                  <a:cubicBezTo>
                    <a:pt x="7908" y="8475"/>
                    <a:pt x="8475" y="7908"/>
                    <a:pt x="9174" y="7908"/>
                  </a:cubicBezTo>
                  <a:cubicBezTo>
                    <a:pt x="9873" y="7908"/>
                    <a:pt x="10439" y="8475"/>
                    <a:pt x="10439" y="917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任意多边形: 形状 61"/>
            <p:cNvSpPr/>
            <p:nvPr>
              <p:custDataLst>
                <p:tags r:id="rId16"/>
              </p:custDataLst>
            </p:nvPr>
          </p:nvSpPr>
          <p:spPr>
            <a:xfrm rot="16200000" flipH="1">
              <a:off x="12306" y="3506"/>
              <a:ext cx="33" cy="33"/>
            </a:xfrm>
            <a:custGeom>
              <a:avLst/>
              <a:gdLst>
                <a:gd name="connsiteX0" fmla="*/ 17609 w 21089"/>
                <a:gd name="connsiteY0" fmla="*/ 12759 h 21089"/>
                <a:gd name="connsiteX1" fmla="*/ 12759 w 21089"/>
                <a:gd name="connsiteY1" fmla="*/ 17609 h 21089"/>
                <a:gd name="connsiteX2" fmla="*/ 7908 w 21089"/>
                <a:gd name="connsiteY2" fmla="*/ 12759 h 21089"/>
                <a:gd name="connsiteX3" fmla="*/ 12759 w 21089"/>
                <a:gd name="connsiteY3" fmla="*/ 7908 h 21089"/>
                <a:gd name="connsiteX4" fmla="*/ 17609 w 21089"/>
                <a:gd name="connsiteY4" fmla="*/ 12759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7609" y="12759"/>
                  </a:moveTo>
                  <a:cubicBezTo>
                    <a:pt x="17609" y="15438"/>
                    <a:pt x="15438" y="17609"/>
                    <a:pt x="12759" y="17609"/>
                  </a:cubicBezTo>
                  <a:cubicBezTo>
                    <a:pt x="10080" y="17609"/>
                    <a:pt x="7908" y="15438"/>
                    <a:pt x="7908" y="12759"/>
                  </a:cubicBezTo>
                  <a:cubicBezTo>
                    <a:pt x="7908" y="10080"/>
                    <a:pt x="10080" y="7908"/>
                    <a:pt x="12759" y="7908"/>
                  </a:cubicBezTo>
                  <a:cubicBezTo>
                    <a:pt x="15438" y="7908"/>
                    <a:pt x="17609" y="10080"/>
                    <a:pt x="17609" y="1275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" name="任意多边形: 形状 62"/>
            <p:cNvSpPr/>
            <p:nvPr>
              <p:custDataLst>
                <p:tags r:id="rId17"/>
              </p:custDataLst>
            </p:nvPr>
          </p:nvSpPr>
          <p:spPr>
            <a:xfrm rot="16200000" flipH="1">
              <a:off x="12295" y="3311"/>
              <a:ext cx="50" cy="50"/>
            </a:xfrm>
            <a:custGeom>
              <a:avLst/>
              <a:gdLst>
                <a:gd name="connsiteX0" fmla="*/ 24780 w 31633"/>
                <a:gd name="connsiteY0" fmla="*/ 16344 h 31633"/>
                <a:gd name="connsiteX1" fmla="*/ 16344 w 31633"/>
                <a:gd name="connsiteY1" fmla="*/ 24780 h 31633"/>
                <a:gd name="connsiteX2" fmla="*/ 7908 w 31633"/>
                <a:gd name="connsiteY2" fmla="*/ 16344 h 31633"/>
                <a:gd name="connsiteX3" fmla="*/ 16344 w 31633"/>
                <a:gd name="connsiteY3" fmla="*/ 7908 h 31633"/>
                <a:gd name="connsiteX4" fmla="*/ 24780 w 31633"/>
                <a:gd name="connsiteY4" fmla="*/ 16344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4780" y="16344"/>
                  </a:moveTo>
                  <a:cubicBezTo>
                    <a:pt x="24780" y="21003"/>
                    <a:pt x="21003" y="24780"/>
                    <a:pt x="16344" y="24780"/>
                  </a:cubicBezTo>
                  <a:cubicBezTo>
                    <a:pt x="11685" y="24780"/>
                    <a:pt x="7908" y="21003"/>
                    <a:pt x="7908" y="16344"/>
                  </a:cubicBezTo>
                  <a:cubicBezTo>
                    <a:pt x="7908" y="11685"/>
                    <a:pt x="11685" y="7908"/>
                    <a:pt x="16344" y="7908"/>
                  </a:cubicBezTo>
                  <a:cubicBezTo>
                    <a:pt x="21003" y="7908"/>
                    <a:pt x="24780" y="11685"/>
                    <a:pt x="24780" y="1634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任意多边形: 形状 63"/>
            <p:cNvSpPr/>
            <p:nvPr>
              <p:custDataLst>
                <p:tags r:id="rId18"/>
              </p:custDataLst>
            </p:nvPr>
          </p:nvSpPr>
          <p:spPr>
            <a:xfrm rot="16200000" flipH="1">
              <a:off x="12300" y="3131"/>
              <a:ext cx="50" cy="50"/>
            </a:xfrm>
            <a:custGeom>
              <a:avLst/>
              <a:gdLst>
                <a:gd name="connsiteX0" fmla="*/ 19296 w 31633"/>
                <a:gd name="connsiteY0" fmla="*/ 30685 h 31633"/>
                <a:gd name="connsiteX1" fmla="*/ 30685 w 31633"/>
                <a:gd name="connsiteY1" fmla="*/ 19296 h 31633"/>
                <a:gd name="connsiteX2" fmla="*/ 19296 w 31633"/>
                <a:gd name="connsiteY2" fmla="*/ 7908 h 31633"/>
                <a:gd name="connsiteX3" fmla="*/ 7908 w 31633"/>
                <a:gd name="connsiteY3" fmla="*/ 19296 h 31633"/>
                <a:gd name="connsiteX4" fmla="*/ 19296 w 31633"/>
                <a:gd name="connsiteY4" fmla="*/ 3068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9296" y="30685"/>
                  </a:moveTo>
                  <a:cubicBezTo>
                    <a:pt x="25518" y="30685"/>
                    <a:pt x="30685" y="25623"/>
                    <a:pt x="30685" y="19296"/>
                  </a:cubicBezTo>
                  <a:cubicBezTo>
                    <a:pt x="30685" y="12970"/>
                    <a:pt x="25623" y="7908"/>
                    <a:pt x="19296" y="7908"/>
                  </a:cubicBezTo>
                  <a:cubicBezTo>
                    <a:pt x="13075" y="7908"/>
                    <a:pt x="7908" y="12970"/>
                    <a:pt x="7908" y="19296"/>
                  </a:cubicBezTo>
                  <a:cubicBezTo>
                    <a:pt x="7908" y="25623"/>
                    <a:pt x="12970" y="30685"/>
                    <a:pt x="19296" y="3068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7" name="任意多边形: 形状 64"/>
            <p:cNvSpPr/>
            <p:nvPr>
              <p:custDataLst>
                <p:tags r:id="rId19"/>
              </p:custDataLst>
            </p:nvPr>
          </p:nvSpPr>
          <p:spPr>
            <a:xfrm rot="16200000" flipH="1">
              <a:off x="12286" y="2934"/>
              <a:ext cx="66" cy="66"/>
            </a:xfrm>
            <a:custGeom>
              <a:avLst/>
              <a:gdLst>
                <a:gd name="connsiteX0" fmla="*/ 34481 w 42178"/>
                <a:gd name="connsiteY0" fmla="*/ 21195 h 42178"/>
                <a:gd name="connsiteX1" fmla="*/ 21194 w 42178"/>
                <a:gd name="connsiteY1" fmla="*/ 34481 h 42178"/>
                <a:gd name="connsiteX2" fmla="*/ 7908 w 42178"/>
                <a:gd name="connsiteY2" fmla="*/ 21195 h 42178"/>
                <a:gd name="connsiteX3" fmla="*/ 21194 w 42178"/>
                <a:gd name="connsiteY3" fmla="*/ 7908 h 42178"/>
                <a:gd name="connsiteX4" fmla="*/ 34481 w 42178"/>
                <a:gd name="connsiteY4" fmla="*/ 21195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34481" y="21195"/>
                  </a:moveTo>
                  <a:cubicBezTo>
                    <a:pt x="34481" y="28532"/>
                    <a:pt x="28532" y="34481"/>
                    <a:pt x="21194" y="34481"/>
                  </a:cubicBezTo>
                  <a:cubicBezTo>
                    <a:pt x="13857" y="34481"/>
                    <a:pt x="7908" y="28532"/>
                    <a:pt x="7908" y="21195"/>
                  </a:cubicBezTo>
                  <a:cubicBezTo>
                    <a:pt x="7908" y="13857"/>
                    <a:pt x="13857" y="7908"/>
                    <a:pt x="21194" y="7908"/>
                  </a:cubicBezTo>
                  <a:cubicBezTo>
                    <a:pt x="28532" y="7908"/>
                    <a:pt x="34481" y="13857"/>
                    <a:pt x="34481" y="2119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8" name="任意多边形: 形状 65"/>
            <p:cNvSpPr/>
            <p:nvPr>
              <p:custDataLst>
                <p:tags r:id="rId20"/>
              </p:custDataLst>
            </p:nvPr>
          </p:nvSpPr>
          <p:spPr>
            <a:xfrm rot="16200000" flipH="1">
              <a:off x="12288" y="2751"/>
              <a:ext cx="66" cy="66"/>
            </a:xfrm>
            <a:custGeom>
              <a:avLst/>
              <a:gdLst>
                <a:gd name="connsiteX0" fmla="*/ 36379 w 42178"/>
                <a:gd name="connsiteY0" fmla="*/ 22144 h 42178"/>
                <a:gd name="connsiteX1" fmla="*/ 22144 w 42178"/>
                <a:gd name="connsiteY1" fmla="*/ 36379 h 42178"/>
                <a:gd name="connsiteX2" fmla="*/ 7908 w 42178"/>
                <a:gd name="connsiteY2" fmla="*/ 22144 h 42178"/>
                <a:gd name="connsiteX3" fmla="*/ 22144 w 42178"/>
                <a:gd name="connsiteY3" fmla="*/ 7908 h 42178"/>
                <a:gd name="connsiteX4" fmla="*/ 36379 w 42178"/>
                <a:gd name="connsiteY4" fmla="*/ 22144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36379" y="22144"/>
                  </a:moveTo>
                  <a:cubicBezTo>
                    <a:pt x="36379" y="30005"/>
                    <a:pt x="30005" y="36379"/>
                    <a:pt x="22144" y="36379"/>
                  </a:cubicBezTo>
                  <a:cubicBezTo>
                    <a:pt x="14282" y="36379"/>
                    <a:pt x="7908" y="30005"/>
                    <a:pt x="7908" y="22144"/>
                  </a:cubicBezTo>
                  <a:cubicBezTo>
                    <a:pt x="7908" y="14282"/>
                    <a:pt x="14282" y="7908"/>
                    <a:pt x="22144" y="7908"/>
                  </a:cubicBezTo>
                  <a:cubicBezTo>
                    <a:pt x="30005" y="7908"/>
                    <a:pt x="36379" y="14282"/>
                    <a:pt x="36379" y="2214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9" name="任意多边形: 形状 66"/>
            <p:cNvSpPr/>
            <p:nvPr>
              <p:custDataLst>
                <p:tags r:id="rId21"/>
              </p:custDataLst>
            </p:nvPr>
          </p:nvSpPr>
          <p:spPr>
            <a:xfrm rot="16200000" flipH="1">
              <a:off x="12288" y="2567"/>
              <a:ext cx="66" cy="66"/>
            </a:xfrm>
            <a:custGeom>
              <a:avLst/>
              <a:gdLst>
                <a:gd name="connsiteX0" fmla="*/ 36379 w 42178"/>
                <a:gd name="connsiteY0" fmla="*/ 22144 h 42178"/>
                <a:gd name="connsiteX1" fmla="*/ 22143 w 42178"/>
                <a:gd name="connsiteY1" fmla="*/ 36379 h 42178"/>
                <a:gd name="connsiteX2" fmla="*/ 7908 w 42178"/>
                <a:gd name="connsiteY2" fmla="*/ 22144 h 42178"/>
                <a:gd name="connsiteX3" fmla="*/ 22143 w 42178"/>
                <a:gd name="connsiteY3" fmla="*/ 7908 h 42178"/>
                <a:gd name="connsiteX4" fmla="*/ 36379 w 42178"/>
                <a:gd name="connsiteY4" fmla="*/ 22144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36379" y="22144"/>
                  </a:moveTo>
                  <a:cubicBezTo>
                    <a:pt x="36379" y="30005"/>
                    <a:pt x="30005" y="36379"/>
                    <a:pt x="22143" y="36379"/>
                  </a:cubicBezTo>
                  <a:cubicBezTo>
                    <a:pt x="14282" y="36379"/>
                    <a:pt x="7908" y="30005"/>
                    <a:pt x="7908" y="22144"/>
                  </a:cubicBezTo>
                  <a:cubicBezTo>
                    <a:pt x="7908" y="14282"/>
                    <a:pt x="14282" y="7908"/>
                    <a:pt x="22143" y="7908"/>
                  </a:cubicBezTo>
                  <a:cubicBezTo>
                    <a:pt x="30005" y="7908"/>
                    <a:pt x="36379" y="14282"/>
                    <a:pt x="36379" y="2214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0" name="任意多边形: 形状 67"/>
            <p:cNvSpPr/>
            <p:nvPr>
              <p:custDataLst>
                <p:tags r:id="rId22"/>
              </p:custDataLst>
            </p:nvPr>
          </p:nvSpPr>
          <p:spPr>
            <a:xfrm rot="16200000" flipH="1">
              <a:off x="12286" y="2381"/>
              <a:ext cx="66" cy="66"/>
            </a:xfrm>
            <a:custGeom>
              <a:avLst/>
              <a:gdLst>
                <a:gd name="connsiteX0" fmla="*/ 34481 w 42178"/>
                <a:gd name="connsiteY0" fmla="*/ 21195 h 42178"/>
                <a:gd name="connsiteX1" fmla="*/ 21194 w 42178"/>
                <a:gd name="connsiteY1" fmla="*/ 34481 h 42178"/>
                <a:gd name="connsiteX2" fmla="*/ 7908 w 42178"/>
                <a:gd name="connsiteY2" fmla="*/ 21195 h 42178"/>
                <a:gd name="connsiteX3" fmla="*/ 21194 w 42178"/>
                <a:gd name="connsiteY3" fmla="*/ 7908 h 42178"/>
                <a:gd name="connsiteX4" fmla="*/ 34481 w 42178"/>
                <a:gd name="connsiteY4" fmla="*/ 21195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34481" y="21195"/>
                  </a:moveTo>
                  <a:cubicBezTo>
                    <a:pt x="34481" y="28532"/>
                    <a:pt x="28532" y="34481"/>
                    <a:pt x="21194" y="34481"/>
                  </a:cubicBezTo>
                  <a:cubicBezTo>
                    <a:pt x="13857" y="34481"/>
                    <a:pt x="7908" y="28532"/>
                    <a:pt x="7908" y="21195"/>
                  </a:cubicBezTo>
                  <a:cubicBezTo>
                    <a:pt x="7908" y="13857"/>
                    <a:pt x="13857" y="7908"/>
                    <a:pt x="21194" y="7908"/>
                  </a:cubicBezTo>
                  <a:cubicBezTo>
                    <a:pt x="28532" y="7908"/>
                    <a:pt x="34481" y="13857"/>
                    <a:pt x="34481" y="2119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1" name="任意多边形: 形状 68"/>
            <p:cNvSpPr/>
            <p:nvPr>
              <p:custDataLst>
                <p:tags r:id="rId23"/>
              </p:custDataLst>
            </p:nvPr>
          </p:nvSpPr>
          <p:spPr>
            <a:xfrm rot="16200000" flipH="1">
              <a:off x="12300" y="2210"/>
              <a:ext cx="50" cy="50"/>
            </a:xfrm>
            <a:custGeom>
              <a:avLst/>
              <a:gdLst>
                <a:gd name="connsiteX0" fmla="*/ 30685 w 31633"/>
                <a:gd name="connsiteY0" fmla="*/ 19296 h 31633"/>
                <a:gd name="connsiteX1" fmla="*/ 19296 w 31633"/>
                <a:gd name="connsiteY1" fmla="*/ 30685 h 31633"/>
                <a:gd name="connsiteX2" fmla="*/ 7908 w 31633"/>
                <a:gd name="connsiteY2" fmla="*/ 19296 h 31633"/>
                <a:gd name="connsiteX3" fmla="*/ 19296 w 31633"/>
                <a:gd name="connsiteY3" fmla="*/ 7908 h 31633"/>
                <a:gd name="connsiteX4" fmla="*/ 30685 w 31633"/>
                <a:gd name="connsiteY4" fmla="*/ 19296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30685" y="19296"/>
                  </a:moveTo>
                  <a:cubicBezTo>
                    <a:pt x="30685" y="25586"/>
                    <a:pt x="25586" y="30685"/>
                    <a:pt x="19296" y="30685"/>
                  </a:cubicBezTo>
                  <a:cubicBezTo>
                    <a:pt x="13007" y="30685"/>
                    <a:pt x="7908" y="25586"/>
                    <a:pt x="7908" y="19296"/>
                  </a:cubicBezTo>
                  <a:cubicBezTo>
                    <a:pt x="7908" y="13007"/>
                    <a:pt x="13007" y="7908"/>
                    <a:pt x="19296" y="7908"/>
                  </a:cubicBezTo>
                  <a:cubicBezTo>
                    <a:pt x="25586" y="7908"/>
                    <a:pt x="30685" y="13007"/>
                    <a:pt x="30685" y="1929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2" name="任意多边形: 形状 69"/>
            <p:cNvSpPr/>
            <p:nvPr>
              <p:custDataLst>
                <p:tags r:id="rId24"/>
              </p:custDataLst>
            </p:nvPr>
          </p:nvSpPr>
          <p:spPr>
            <a:xfrm rot="16200000" flipH="1">
              <a:off x="12296" y="2022"/>
              <a:ext cx="50" cy="50"/>
            </a:xfrm>
            <a:custGeom>
              <a:avLst/>
              <a:gdLst>
                <a:gd name="connsiteX0" fmla="*/ 16660 w 31633"/>
                <a:gd name="connsiteY0" fmla="*/ 25412 h 31633"/>
                <a:gd name="connsiteX1" fmla="*/ 25412 w 31633"/>
                <a:gd name="connsiteY1" fmla="*/ 16660 h 31633"/>
                <a:gd name="connsiteX2" fmla="*/ 16660 w 31633"/>
                <a:gd name="connsiteY2" fmla="*/ 7908 h 31633"/>
                <a:gd name="connsiteX3" fmla="*/ 7908 w 31633"/>
                <a:gd name="connsiteY3" fmla="*/ 16660 h 31633"/>
                <a:gd name="connsiteX4" fmla="*/ 16660 w 31633"/>
                <a:gd name="connsiteY4" fmla="*/ 25412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6660" y="25412"/>
                  </a:moveTo>
                  <a:cubicBezTo>
                    <a:pt x="21511" y="25412"/>
                    <a:pt x="25412" y="21511"/>
                    <a:pt x="25412" y="16660"/>
                  </a:cubicBezTo>
                  <a:cubicBezTo>
                    <a:pt x="25412" y="11810"/>
                    <a:pt x="21511" y="7908"/>
                    <a:pt x="16660" y="7908"/>
                  </a:cubicBezTo>
                  <a:cubicBezTo>
                    <a:pt x="11810" y="7908"/>
                    <a:pt x="7908" y="11810"/>
                    <a:pt x="7908" y="16660"/>
                  </a:cubicBezTo>
                  <a:cubicBezTo>
                    <a:pt x="7908" y="21511"/>
                    <a:pt x="11810" y="25412"/>
                    <a:pt x="16660" y="2541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3" name="任意多边形: 形状 70"/>
            <p:cNvSpPr/>
            <p:nvPr>
              <p:custDataLst>
                <p:tags r:id="rId25"/>
              </p:custDataLst>
            </p:nvPr>
          </p:nvSpPr>
          <p:spPr>
            <a:xfrm rot="16200000" flipH="1">
              <a:off x="12307" y="1849"/>
              <a:ext cx="33" cy="33"/>
            </a:xfrm>
            <a:custGeom>
              <a:avLst/>
              <a:gdLst>
                <a:gd name="connsiteX0" fmla="*/ 13075 w 21089"/>
                <a:gd name="connsiteY0" fmla="*/ 18242 h 21089"/>
                <a:gd name="connsiteX1" fmla="*/ 18242 w 21089"/>
                <a:gd name="connsiteY1" fmla="*/ 13075 h 21089"/>
                <a:gd name="connsiteX2" fmla="*/ 13075 w 21089"/>
                <a:gd name="connsiteY2" fmla="*/ 7908 h 21089"/>
                <a:gd name="connsiteX3" fmla="*/ 7908 w 21089"/>
                <a:gd name="connsiteY3" fmla="*/ 13075 h 21089"/>
                <a:gd name="connsiteX4" fmla="*/ 13075 w 21089"/>
                <a:gd name="connsiteY4" fmla="*/ 18242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075" y="18242"/>
                  </a:moveTo>
                  <a:cubicBezTo>
                    <a:pt x="15922" y="18242"/>
                    <a:pt x="18242" y="15922"/>
                    <a:pt x="18242" y="13075"/>
                  </a:cubicBezTo>
                  <a:cubicBezTo>
                    <a:pt x="18242" y="10228"/>
                    <a:pt x="15922" y="7908"/>
                    <a:pt x="13075" y="7908"/>
                  </a:cubicBezTo>
                  <a:cubicBezTo>
                    <a:pt x="10228" y="7908"/>
                    <a:pt x="7908" y="10228"/>
                    <a:pt x="7908" y="13075"/>
                  </a:cubicBezTo>
                  <a:cubicBezTo>
                    <a:pt x="7908" y="15922"/>
                    <a:pt x="10228" y="18242"/>
                    <a:pt x="13075" y="1824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4" name="任意多边形: 形状 71"/>
            <p:cNvSpPr/>
            <p:nvPr>
              <p:custDataLst>
                <p:tags r:id="rId26"/>
              </p:custDataLst>
            </p:nvPr>
          </p:nvSpPr>
          <p:spPr>
            <a:xfrm rot="16200000" flipH="1">
              <a:off x="12318" y="1675"/>
              <a:ext cx="17" cy="17"/>
            </a:xfrm>
            <a:custGeom>
              <a:avLst/>
              <a:gdLst>
                <a:gd name="connsiteX0" fmla="*/ 11072 w 10544"/>
                <a:gd name="connsiteY0" fmla="*/ 9490 h 10544"/>
                <a:gd name="connsiteX1" fmla="*/ 9490 w 10544"/>
                <a:gd name="connsiteY1" fmla="*/ 11072 h 10544"/>
                <a:gd name="connsiteX2" fmla="*/ 7908 w 10544"/>
                <a:gd name="connsiteY2" fmla="*/ 9490 h 10544"/>
                <a:gd name="connsiteX3" fmla="*/ 9490 w 10544"/>
                <a:gd name="connsiteY3" fmla="*/ 7908 h 10544"/>
                <a:gd name="connsiteX4" fmla="*/ 11072 w 10544"/>
                <a:gd name="connsiteY4" fmla="*/ 9490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1072" y="9490"/>
                  </a:moveTo>
                  <a:cubicBezTo>
                    <a:pt x="11072" y="10364"/>
                    <a:pt x="10364" y="11072"/>
                    <a:pt x="9490" y="11072"/>
                  </a:cubicBezTo>
                  <a:cubicBezTo>
                    <a:pt x="8617" y="11072"/>
                    <a:pt x="7908" y="10364"/>
                    <a:pt x="7908" y="9490"/>
                  </a:cubicBezTo>
                  <a:cubicBezTo>
                    <a:pt x="7908" y="8617"/>
                    <a:pt x="8617" y="7908"/>
                    <a:pt x="9490" y="7908"/>
                  </a:cubicBezTo>
                  <a:cubicBezTo>
                    <a:pt x="10364" y="7908"/>
                    <a:pt x="11072" y="8617"/>
                    <a:pt x="11072" y="949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5" name="任意多边形: 形状 72"/>
            <p:cNvSpPr/>
            <p:nvPr>
              <p:custDataLst>
                <p:tags r:id="rId27"/>
              </p:custDataLst>
            </p:nvPr>
          </p:nvSpPr>
          <p:spPr>
            <a:xfrm rot="16200000" flipH="1">
              <a:off x="12135" y="3795"/>
              <a:ext cx="17" cy="17"/>
            </a:xfrm>
            <a:custGeom>
              <a:avLst/>
              <a:gdLst>
                <a:gd name="connsiteX0" fmla="*/ 10228 w 10544"/>
                <a:gd name="connsiteY0" fmla="*/ 12548 h 10544"/>
                <a:gd name="connsiteX1" fmla="*/ 12548 w 10544"/>
                <a:gd name="connsiteY1" fmla="*/ 10228 h 10544"/>
                <a:gd name="connsiteX2" fmla="*/ 10228 w 10544"/>
                <a:gd name="connsiteY2" fmla="*/ 7908 h 10544"/>
                <a:gd name="connsiteX3" fmla="*/ 7908 w 10544"/>
                <a:gd name="connsiteY3" fmla="*/ 10228 h 10544"/>
                <a:gd name="connsiteX4" fmla="*/ 10228 w 10544"/>
                <a:gd name="connsiteY4" fmla="*/ 12548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0228" y="12548"/>
                  </a:moveTo>
                  <a:cubicBezTo>
                    <a:pt x="11494" y="12548"/>
                    <a:pt x="12548" y="11494"/>
                    <a:pt x="12548" y="10228"/>
                  </a:cubicBezTo>
                  <a:cubicBezTo>
                    <a:pt x="12548" y="8963"/>
                    <a:pt x="11494" y="7908"/>
                    <a:pt x="10228" y="7908"/>
                  </a:cubicBezTo>
                  <a:cubicBezTo>
                    <a:pt x="8963" y="7908"/>
                    <a:pt x="7908" y="8963"/>
                    <a:pt x="7908" y="10228"/>
                  </a:cubicBezTo>
                  <a:cubicBezTo>
                    <a:pt x="8014" y="11494"/>
                    <a:pt x="9068" y="12548"/>
                    <a:pt x="10228" y="1254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6" name="任意多边形: 形状 73"/>
            <p:cNvSpPr/>
            <p:nvPr>
              <p:custDataLst>
                <p:tags r:id="rId28"/>
              </p:custDataLst>
            </p:nvPr>
          </p:nvSpPr>
          <p:spPr>
            <a:xfrm rot="16200000" flipH="1">
              <a:off x="12125" y="3602"/>
              <a:ext cx="33" cy="33"/>
            </a:xfrm>
            <a:custGeom>
              <a:avLst/>
              <a:gdLst>
                <a:gd name="connsiteX0" fmla="*/ 21616 w 21089"/>
                <a:gd name="connsiteY0" fmla="*/ 14762 h 21089"/>
                <a:gd name="connsiteX1" fmla="*/ 14762 w 21089"/>
                <a:gd name="connsiteY1" fmla="*/ 21616 h 21089"/>
                <a:gd name="connsiteX2" fmla="*/ 7908 w 21089"/>
                <a:gd name="connsiteY2" fmla="*/ 14762 h 21089"/>
                <a:gd name="connsiteX3" fmla="*/ 14762 w 21089"/>
                <a:gd name="connsiteY3" fmla="*/ 7908 h 21089"/>
                <a:gd name="connsiteX4" fmla="*/ 21616 w 21089"/>
                <a:gd name="connsiteY4" fmla="*/ 14762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21616" y="14762"/>
                  </a:moveTo>
                  <a:cubicBezTo>
                    <a:pt x="21616" y="18548"/>
                    <a:pt x="18548" y="21616"/>
                    <a:pt x="14762" y="21616"/>
                  </a:cubicBezTo>
                  <a:cubicBezTo>
                    <a:pt x="10977" y="21616"/>
                    <a:pt x="7908" y="18548"/>
                    <a:pt x="7908" y="14762"/>
                  </a:cubicBezTo>
                  <a:cubicBezTo>
                    <a:pt x="7908" y="10977"/>
                    <a:pt x="10977" y="7908"/>
                    <a:pt x="14762" y="7908"/>
                  </a:cubicBezTo>
                  <a:cubicBezTo>
                    <a:pt x="18548" y="7908"/>
                    <a:pt x="21616" y="10977"/>
                    <a:pt x="21616" y="1476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7" name="任意多边形: 形状 74"/>
            <p:cNvSpPr/>
            <p:nvPr>
              <p:custDataLst>
                <p:tags r:id="rId29"/>
              </p:custDataLst>
            </p:nvPr>
          </p:nvSpPr>
          <p:spPr>
            <a:xfrm rot="16200000" flipH="1">
              <a:off x="12115" y="3407"/>
              <a:ext cx="50" cy="50"/>
            </a:xfrm>
            <a:custGeom>
              <a:avLst/>
              <a:gdLst>
                <a:gd name="connsiteX0" fmla="*/ 29419 w 31633"/>
                <a:gd name="connsiteY0" fmla="*/ 18664 h 31633"/>
                <a:gd name="connsiteX1" fmla="*/ 18664 w 31633"/>
                <a:gd name="connsiteY1" fmla="*/ 29419 h 31633"/>
                <a:gd name="connsiteX2" fmla="*/ 7908 w 31633"/>
                <a:gd name="connsiteY2" fmla="*/ 18664 h 31633"/>
                <a:gd name="connsiteX3" fmla="*/ 18664 w 31633"/>
                <a:gd name="connsiteY3" fmla="*/ 7908 h 31633"/>
                <a:gd name="connsiteX4" fmla="*/ 29419 w 31633"/>
                <a:gd name="connsiteY4" fmla="*/ 18664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9419" y="18664"/>
                  </a:moveTo>
                  <a:cubicBezTo>
                    <a:pt x="29419" y="24604"/>
                    <a:pt x="24604" y="29419"/>
                    <a:pt x="18664" y="29419"/>
                  </a:cubicBezTo>
                  <a:cubicBezTo>
                    <a:pt x="12724" y="29419"/>
                    <a:pt x="7908" y="24604"/>
                    <a:pt x="7908" y="18664"/>
                  </a:cubicBezTo>
                  <a:cubicBezTo>
                    <a:pt x="7908" y="12724"/>
                    <a:pt x="12724" y="7908"/>
                    <a:pt x="18664" y="7908"/>
                  </a:cubicBezTo>
                  <a:cubicBezTo>
                    <a:pt x="24604" y="7908"/>
                    <a:pt x="29419" y="12724"/>
                    <a:pt x="29419" y="1866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8" name="任意多边形: 形状 75"/>
            <p:cNvSpPr/>
            <p:nvPr>
              <p:custDataLst>
                <p:tags r:id="rId30"/>
              </p:custDataLst>
            </p:nvPr>
          </p:nvSpPr>
          <p:spPr>
            <a:xfrm rot="16200000" flipH="1">
              <a:off x="12104" y="3212"/>
              <a:ext cx="66" cy="66"/>
            </a:xfrm>
            <a:custGeom>
              <a:avLst/>
              <a:gdLst>
                <a:gd name="connsiteX0" fmla="*/ 36379 w 42178"/>
                <a:gd name="connsiteY0" fmla="*/ 22143 h 42178"/>
                <a:gd name="connsiteX1" fmla="*/ 22144 w 42178"/>
                <a:gd name="connsiteY1" fmla="*/ 36379 h 42178"/>
                <a:gd name="connsiteX2" fmla="*/ 7908 w 42178"/>
                <a:gd name="connsiteY2" fmla="*/ 22143 h 42178"/>
                <a:gd name="connsiteX3" fmla="*/ 22144 w 42178"/>
                <a:gd name="connsiteY3" fmla="*/ 7908 h 42178"/>
                <a:gd name="connsiteX4" fmla="*/ 36379 w 42178"/>
                <a:gd name="connsiteY4" fmla="*/ 22143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36379" y="22143"/>
                  </a:moveTo>
                  <a:cubicBezTo>
                    <a:pt x="36379" y="30005"/>
                    <a:pt x="30005" y="36379"/>
                    <a:pt x="22144" y="36379"/>
                  </a:cubicBezTo>
                  <a:cubicBezTo>
                    <a:pt x="14282" y="36379"/>
                    <a:pt x="7908" y="30005"/>
                    <a:pt x="7908" y="22143"/>
                  </a:cubicBezTo>
                  <a:cubicBezTo>
                    <a:pt x="7908" y="14282"/>
                    <a:pt x="14282" y="7908"/>
                    <a:pt x="22144" y="7908"/>
                  </a:cubicBezTo>
                  <a:cubicBezTo>
                    <a:pt x="30005" y="7908"/>
                    <a:pt x="36379" y="14282"/>
                    <a:pt x="36379" y="2214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9" name="任意多边形: 形状 76"/>
            <p:cNvSpPr/>
            <p:nvPr>
              <p:custDataLst>
                <p:tags r:id="rId31"/>
              </p:custDataLst>
            </p:nvPr>
          </p:nvSpPr>
          <p:spPr>
            <a:xfrm rot="16200000" flipH="1">
              <a:off x="12108" y="3032"/>
              <a:ext cx="66" cy="66"/>
            </a:xfrm>
            <a:custGeom>
              <a:avLst/>
              <a:gdLst>
                <a:gd name="connsiteX0" fmla="*/ 25096 w 42178"/>
                <a:gd name="connsiteY0" fmla="*/ 42284 h 42178"/>
                <a:gd name="connsiteX1" fmla="*/ 42284 w 42178"/>
                <a:gd name="connsiteY1" fmla="*/ 25096 h 42178"/>
                <a:gd name="connsiteX2" fmla="*/ 25096 w 42178"/>
                <a:gd name="connsiteY2" fmla="*/ 7908 h 42178"/>
                <a:gd name="connsiteX3" fmla="*/ 7908 w 42178"/>
                <a:gd name="connsiteY3" fmla="*/ 25096 h 42178"/>
                <a:gd name="connsiteX4" fmla="*/ 25096 w 42178"/>
                <a:gd name="connsiteY4" fmla="*/ 42284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096" y="42284"/>
                  </a:moveTo>
                  <a:cubicBezTo>
                    <a:pt x="34586" y="42284"/>
                    <a:pt x="42284" y="34586"/>
                    <a:pt x="42284" y="25096"/>
                  </a:cubicBezTo>
                  <a:cubicBezTo>
                    <a:pt x="42284" y="15606"/>
                    <a:pt x="34586" y="7908"/>
                    <a:pt x="25096" y="7908"/>
                  </a:cubicBezTo>
                  <a:cubicBezTo>
                    <a:pt x="15606" y="7908"/>
                    <a:pt x="7908" y="15606"/>
                    <a:pt x="7908" y="25096"/>
                  </a:cubicBezTo>
                  <a:cubicBezTo>
                    <a:pt x="7908" y="34586"/>
                    <a:pt x="15606" y="42284"/>
                    <a:pt x="25096" y="4228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0" name="任意多边形: 形状 77"/>
            <p:cNvSpPr/>
            <p:nvPr>
              <p:custDataLst>
                <p:tags r:id="rId32"/>
              </p:custDataLst>
            </p:nvPr>
          </p:nvSpPr>
          <p:spPr>
            <a:xfrm rot="16200000" flipH="1">
              <a:off x="12095" y="2834"/>
              <a:ext cx="83" cy="83"/>
            </a:xfrm>
            <a:custGeom>
              <a:avLst/>
              <a:gdLst>
                <a:gd name="connsiteX0" fmla="*/ 46290 w 52722"/>
                <a:gd name="connsiteY0" fmla="*/ 27099 h 52722"/>
                <a:gd name="connsiteX1" fmla="*/ 27099 w 52722"/>
                <a:gd name="connsiteY1" fmla="*/ 46290 h 52722"/>
                <a:gd name="connsiteX2" fmla="*/ 7908 w 52722"/>
                <a:gd name="connsiteY2" fmla="*/ 27099 h 52722"/>
                <a:gd name="connsiteX3" fmla="*/ 27099 w 52722"/>
                <a:gd name="connsiteY3" fmla="*/ 7908 h 52722"/>
                <a:gd name="connsiteX4" fmla="*/ 46290 w 52722"/>
                <a:gd name="connsiteY4" fmla="*/ 27099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46290" y="27099"/>
                  </a:moveTo>
                  <a:cubicBezTo>
                    <a:pt x="46290" y="37698"/>
                    <a:pt x="37698" y="46290"/>
                    <a:pt x="27099" y="46290"/>
                  </a:cubicBezTo>
                  <a:cubicBezTo>
                    <a:pt x="16501" y="46290"/>
                    <a:pt x="7908" y="37698"/>
                    <a:pt x="7908" y="27099"/>
                  </a:cubicBezTo>
                  <a:cubicBezTo>
                    <a:pt x="7908" y="16501"/>
                    <a:pt x="16501" y="7908"/>
                    <a:pt x="27099" y="7908"/>
                  </a:cubicBezTo>
                  <a:cubicBezTo>
                    <a:pt x="37698" y="7908"/>
                    <a:pt x="46290" y="16501"/>
                    <a:pt x="46290" y="2709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1" name="任意多边形: 形状 78"/>
            <p:cNvSpPr/>
            <p:nvPr>
              <p:custDataLst>
                <p:tags r:id="rId33"/>
              </p:custDataLst>
            </p:nvPr>
          </p:nvSpPr>
          <p:spPr>
            <a:xfrm rot="16200000" flipH="1">
              <a:off x="12096" y="2652"/>
              <a:ext cx="83" cy="83"/>
            </a:xfrm>
            <a:custGeom>
              <a:avLst/>
              <a:gdLst>
                <a:gd name="connsiteX0" fmla="*/ 48188 w 52722"/>
                <a:gd name="connsiteY0" fmla="*/ 28048 h 52722"/>
                <a:gd name="connsiteX1" fmla="*/ 28048 w 52722"/>
                <a:gd name="connsiteY1" fmla="*/ 48188 h 52722"/>
                <a:gd name="connsiteX2" fmla="*/ 7908 w 52722"/>
                <a:gd name="connsiteY2" fmla="*/ 28048 h 52722"/>
                <a:gd name="connsiteX3" fmla="*/ 28048 w 52722"/>
                <a:gd name="connsiteY3" fmla="*/ 7908 h 52722"/>
                <a:gd name="connsiteX4" fmla="*/ 48188 w 52722"/>
                <a:gd name="connsiteY4" fmla="*/ 28048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48188" y="28048"/>
                  </a:moveTo>
                  <a:cubicBezTo>
                    <a:pt x="48188" y="39171"/>
                    <a:pt x="39172" y="48188"/>
                    <a:pt x="28048" y="48188"/>
                  </a:cubicBezTo>
                  <a:cubicBezTo>
                    <a:pt x="16925" y="48188"/>
                    <a:pt x="7908" y="39171"/>
                    <a:pt x="7908" y="28048"/>
                  </a:cubicBezTo>
                  <a:cubicBezTo>
                    <a:pt x="7908" y="16925"/>
                    <a:pt x="16925" y="7908"/>
                    <a:pt x="28048" y="7908"/>
                  </a:cubicBezTo>
                  <a:cubicBezTo>
                    <a:pt x="39171" y="7908"/>
                    <a:pt x="48188" y="16925"/>
                    <a:pt x="48188" y="2804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2" name="任意多边形: 形状 79"/>
            <p:cNvSpPr/>
            <p:nvPr>
              <p:custDataLst>
                <p:tags r:id="rId34"/>
              </p:custDataLst>
            </p:nvPr>
          </p:nvSpPr>
          <p:spPr>
            <a:xfrm rot="16200000" flipH="1">
              <a:off x="12095" y="2466"/>
              <a:ext cx="83" cy="83"/>
            </a:xfrm>
            <a:custGeom>
              <a:avLst/>
              <a:gdLst>
                <a:gd name="connsiteX0" fmla="*/ 27416 w 52722"/>
                <a:gd name="connsiteY0" fmla="*/ 46923 h 52722"/>
                <a:gd name="connsiteX1" fmla="*/ 46923 w 52722"/>
                <a:gd name="connsiteY1" fmla="*/ 27416 h 52722"/>
                <a:gd name="connsiteX2" fmla="*/ 27416 w 52722"/>
                <a:gd name="connsiteY2" fmla="*/ 7908 h 52722"/>
                <a:gd name="connsiteX3" fmla="*/ 7908 w 52722"/>
                <a:gd name="connsiteY3" fmla="*/ 27416 h 52722"/>
                <a:gd name="connsiteX4" fmla="*/ 27416 w 52722"/>
                <a:gd name="connsiteY4" fmla="*/ 46923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7416" y="46923"/>
                  </a:moveTo>
                  <a:cubicBezTo>
                    <a:pt x="38171" y="46923"/>
                    <a:pt x="46923" y="38171"/>
                    <a:pt x="46923" y="27416"/>
                  </a:cubicBezTo>
                  <a:cubicBezTo>
                    <a:pt x="46923" y="16660"/>
                    <a:pt x="38171" y="7908"/>
                    <a:pt x="27416" y="7908"/>
                  </a:cubicBezTo>
                  <a:cubicBezTo>
                    <a:pt x="16660" y="7908"/>
                    <a:pt x="7908" y="16660"/>
                    <a:pt x="7908" y="27416"/>
                  </a:cubicBezTo>
                  <a:cubicBezTo>
                    <a:pt x="7908" y="38171"/>
                    <a:pt x="16660" y="46923"/>
                    <a:pt x="27416" y="4692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3" name="任意多边形: 形状 80"/>
            <p:cNvSpPr/>
            <p:nvPr>
              <p:custDataLst>
                <p:tags r:id="rId35"/>
              </p:custDataLst>
            </p:nvPr>
          </p:nvSpPr>
          <p:spPr>
            <a:xfrm rot="16200000" flipH="1">
              <a:off x="12109" y="2296"/>
              <a:ext cx="66" cy="66"/>
            </a:xfrm>
            <a:custGeom>
              <a:avLst/>
              <a:gdLst>
                <a:gd name="connsiteX0" fmla="*/ 25412 w 42178"/>
                <a:gd name="connsiteY0" fmla="*/ 42916 h 42178"/>
                <a:gd name="connsiteX1" fmla="*/ 42916 w 42178"/>
                <a:gd name="connsiteY1" fmla="*/ 25412 h 42178"/>
                <a:gd name="connsiteX2" fmla="*/ 25412 w 42178"/>
                <a:gd name="connsiteY2" fmla="*/ 7908 h 42178"/>
                <a:gd name="connsiteX3" fmla="*/ 7908 w 42178"/>
                <a:gd name="connsiteY3" fmla="*/ 25412 h 42178"/>
                <a:gd name="connsiteX4" fmla="*/ 25412 w 42178"/>
                <a:gd name="connsiteY4" fmla="*/ 42916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412" y="42916"/>
                  </a:moveTo>
                  <a:cubicBezTo>
                    <a:pt x="35113" y="42916"/>
                    <a:pt x="42916" y="35113"/>
                    <a:pt x="42916" y="25412"/>
                  </a:cubicBezTo>
                  <a:cubicBezTo>
                    <a:pt x="42916" y="15711"/>
                    <a:pt x="35113" y="7908"/>
                    <a:pt x="25412" y="7908"/>
                  </a:cubicBezTo>
                  <a:cubicBezTo>
                    <a:pt x="15711" y="7908"/>
                    <a:pt x="7908" y="15711"/>
                    <a:pt x="7908" y="25412"/>
                  </a:cubicBezTo>
                  <a:cubicBezTo>
                    <a:pt x="7908" y="35113"/>
                    <a:pt x="15817" y="42916"/>
                    <a:pt x="25412" y="4291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4" name="任意多边形: 形状 81"/>
            <p:cNvSpPr/>
            <p:nvPr>
              <p:custDataLst>
                <p:tags r:id="rId36"/>
              </p:custDataLst>
            </p:nvPr>
          </p:nvSpPr>
          <p:spPr>
            <a:xfrm rot="16200000" flipH="1">
              <a:off x="12104" y="2107"/>
              <a:ext cx="66" cy="66"/>
            </a:xfrm>
            <a:custGeom>
              <a:avLst/>
              <a:gdLst>
                <a:gd name="connsiteX0" fmla="*/ 22460 w 42178"/>
                <a:gd name="connsiteY0" fmla="*/ 37011 h 42178"/>
                <a:gd name="connsiteX1" fmla="*/ 37011 w 42178"/>
                <a:gd name="connsiteY1" fmla="*/ 22460 h 42178"/>
                <a:gd name="connsiteX2" fmla="*/ 22460 w 42178"/>
                <a:gd name="connsiteY2" fmla="*/ 7908 h 42178"/>
                <a:gd name="connsiteX3" fmla="*/ 7908 w 42178"/>
                <a:gd name="connsiteY3" fmla="*/ 22460 h 42178"/>
                <a:gd name="connsiteX4" fmla="*/ 22460 w 42178"/>
                <a:gd name="connsiteY4" fmla="*/ 37011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2460" y="37011"/>
                  </a:moveTo>
                  <a:cubicBezTo>
                    <a:pt x="30474" y="37011"/>
                    <a:pt x="37011" y="30474"/>
                    <a:pt x="37011" y="22460"/>
                  </a:cubicBezTo>
                  <a:cubicBezTo>
                    <a:pt x="37011" y="14446"/>
                    <a:pt x="30474" y="7908"/>
                    <a:pt x="22460" y="7908"/>
                  </a:cubicBezTo>
                  <a:cubicBezTo>
                    <a:pt x="14446" y="7908"/>
                    <a:pt x="7908" y="14446"/>
                    <a:pt x="7908" y="22460"/>
                  </a:cubicBezTo>
                  <a:cubicBezTo>
                    <a:pt x="7908" y="30474"/>
                    <a:pt x="14446" y="37011"/>
                    <a:pt x="22460" y="3701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5" name="任意多边形: 形状 82"/>
            <p:cNvSpPr/>
            <p:nvPr>
              <p:custDataLst>
                <p:tags r:id="rId37"/>
              </p:custDataLst>
            </p:nvPr>
          </p:nvSpPr>
          <p:spPr>
            <a:xfrm rot="16200000" flipH="1">
              <a:off x="12115" y="1934"/>
              <a:ext cx="50" cy="50"/>
            </a:xfrm>
            <a:custGeom>
              <a:avLst/>
              <a:gdLst>
                <a:gd name="connsiteX0" fmla="*/ 18980 w 31633"/>
                <a:gd name="connsiteY0" fmla="*/ 30052 h 31633"/>
                <a:gd name="connsiteX1" fmla="*/ 30052 w 31633"/>
                <a:gd name="connsiteY1" fmla="*/ 18980 h 31633"/>
                <a:gd name="connsiteX2" fmla="*/ 18980 w 31633"/>
                <a:gd name="connsiteY2" fmla="*/ 7908 h 31633"/>
                <a:gd name="connsiteX3" fmla="*/ 7908 w 31633"/>
                <a:gd name="connsiteY3" fmla="*/ 18980 h 31633"/>
                <a:gd name="connsiteX4" fmla="*/ 18980 w 31633"/>
                <a:gd name="connsiteY4" fmla="*/ 30052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8980" y="30052"/>
                  </a:moveTo>
                  <a:cubicBezTo>
                    <a:pt x="25096" y="30052"/>
                    <a:pt x="30052" y="25096"/>
                    <a:pt x="30052" y="18980"/>
                  </a:cubicBezTo>
                  <a:cubicBezTo>
                    <a:pt x="30052" y="12864"/>
                    <a:pt x="25096" y="7908"/>
                    <a:pt x="18980" y="7908"/>
                  </a:cubicBezTo>
                  <a:cubicBezTo>
                    <a:pt x="12864" y="7908"/>
                    <a:pt x="7908" y="12864"/>
                    <a:pt x="7908" y="18980"/>
                  </a:cubicBezTo>
                  <a:cubicBezTo>
                    <a:pt x="8014" y="25096"/>
                    <a:pt x="12970" y="30052"/>
                    <a:pt x="18980" y="3005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6" name="任意多边形: 形状 83"/>
            <p:cNvSpPr/>
            <p:nvPr>
              <p:custDataLst>
                <p:tags r:id="rId38"/>
              </p:custDataLst>
            </p:nvPr>
          </p:nvSpPr>
          <p:spPr>
            <a:xfrm rot="16200000" flipH="1">
              <a:off x="12126" y="1760"/>
              <a:ext cx="33" cy="33"/>
            </a:xfrm>
            <a:custGeom>
              <a:avLst/>
              <a:gdLst>
                <a:gd name="connsiteX0" fmla="*/ 15079 w 21089"/>
                <a:gd name="connsiteY0" fmla="*/ 22249 h 21089"/>
                <a:gd name="connsiteX1" fmla="*/ 22249 w 21089"/>
                <a:gd name="connsiteY1" fmla="*/ 15079 h 21089"/>
                <a:gd name="connsiteX2" fmla="*/ 15079 w 21089"/>
                <a:gd name="connsiteY2" fmla="*/ 7908 h 21089"/>
                <a:gd name="connsiteX3" fmla="*/ 7908 w 21089"/>
                <a:gd name="connsiteY3" fmla="*/ 15079 h 21089"/>
                <a:gd name="connsiteX4" fmla="*/ 15079 w 21089"/>
                <a:gd name="connsiteY4" fmla="*/ 22249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079" y="22249"/>
                  </a:moveTo>
                  <a:cubicBezTo>
                    <a:pt x="18980" y="22249"/>
                    <a:pt x="22249" y="19086"/>
                    <a:pt x="22249" y="15079"/>
                  </a:cubicBezTo>
                  <a:cubicBezTo>
                    <a:pt x="22249" y="11177"/>
                    <a:pt x="19086" y="7908"/>
                    <a:pt x="15079" y="7908"/>
                  </a:cubicBezTo>
                  <a:cubicBezTo>
                    <a:pt x="11072" y="7908"/>
                    <a:pt x="7908" y="11072"/>
                    <a:pt x="7908" y="15079"/>
                  </a:cubicBezTo>
                  <a:cubicBezTo>
                    <a:pt x="7908" y="19086"/>
                    <a:pt x="11177" y="22249"/>
                    <a:pt x="15079" y="222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7" name="任意多边形: 形状 84"/>
            <p:cNvSpPr/>
            <p:nvPr>
              <p:custDataLst>
                <p:tags r:id="rId39"/>
              </p:custDataLst>
            </p:nvPr>
          </p:nvSpPr>
          <p:spPr>
            <a:xfrm rot="16200000" flipH="1">
              <a:off x="12119" y="1569"/>
              <a:ext cx="33" cy="33"/>
            </a:xfrm>
            <a:custGeom>
              <a:avLst/>
              <a:gdLst>
                <a:gd name="connsiteX0" fmla="*/ 13813 w 21089"/>
                <a:gd name="connsiteY0" fmla="*/ 10861 h 21089"/>
                <a:gd name="connsiteX1" fmla="*/ 10861 w 21089"/>
                <a:gd name="connsiteY1" fmla="*/ 13813 h 21089"/>
                <a:gd name="connsiteX2" fmla="*/ 7908 w 21089"/>
                <a:gd name="connsiteY2" fmla="*/ 10861 h 21089"/>
                <a:gd name="connsiteX3" fmla="*/ 10861 w 21089"/>
                <a:gd name="connsiteY3" fmla="*/ 7908 h 21089"/>
                <a:gd name="connsiteX4" fmla="*/ 13813 w 21089"/>
                <a:gd name="connsiteY4" fmla="*/ 1086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813" y="10861"/>
                  </a:moveTo>
                  <a:cubicBezTo>
                    <a:pt x="13813" y="12491"/>
                    <a:pt x="12491" y="13813"/>
                    <a:pt x="10861" y="13813"/>
                  </a:cubicBezTo>
                  <a:cubicBezTo>
                    <a:pt x="9230" y="13813"/>
                    <a:pt x="7908" y="12491"/>
                    <a:pt x="7908" y="10861"/>
                  </a:cubicBezTo>
                  <a:cubicBezTo>
                    <a:pt x="7908" y="9230"/>
                    <a:pt x="9230" y="7908"/>
                    <a:pt x="10861" y="7908"/>
                  </a:cubicBezTo>
                  <a:cubicBezTo>
                    <a:pt x="12491" y="7908"/>
                    <a:pt x="13813" y="9230"/>
                    <a:pt x="13813" y="1086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8" name="任意多边形: 形状 85"/>
            <p:cNvSpPr/>
            <p:nvPr>
              <p:custDataLst>
                <p:tags r:id="rId40"/>
              </p:custDataLst>
            </p:nvPr>
          </p:nvSpPr>
          <p:spPr>
            <a:xfrm rot="16200000" flipH="1">
              <a:off x="11934" y="3871"/>
              <a:ext cx="33" cy="33"/>
            </a:xfrm>
            <a:custGeom>
              <a:avLst/>
              <a:gdLst>
                <a:gd name="connsiteX0" fmla="*/ 10545 w 21089"/>
                <a:gd name="connsiteY0" fmla="*/ 13181 h 21089"/>
                <a:gd name="connsiteX1" fmla="*/ 13181 w 21089"/>
                <a:gd name="connsiteY1" fmla="*/ 10545 h 21089"/>
                <a:gd name="connsiteX2" fmla="*/ 10545 w 21089"/>
                <a:gd name="connsiteY2" fmla="*/ 7908 h 21089"/>
                <a:gd name="connsiteX3" fmla="*/ 7908 w 21089"/>
                <a:gd name="connsiteY3" fmla="*/ 10545 h 21089"/>
                <a:gd name="connsiteX4" fmla="*/ 10545 w 21089"/>
                <a:gd name="connsiteY4" fmla="*/ 1318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0545" y="13181"/>
                  </a:moveTo>
                  <a:cubicBezTo>
                    <a:pt x="12021" y="13181"/>
                    <a:pt x="13181" y="12021"/>
                    <a:pt x="13181" y="10545"/>
                  </a:cubicBezTo>
                  <a:cubicBezTo>
                    <a:pt x="13181" y="9068"/>
                    <a:pt x="12021" y="7908"/>
                    <a:pt x="10545" y="7908"/>
                  </a:cubicBezTo>
                  <a:cubicBezTo>
                    <a:pt x="9068" y="7908"/>
                    <a:pt x="7908" y="9068"/>
                    <a:pt x="7908" y="10545"/>
                  </a:cubicBezTo>
                  <a:cubicBezTo>
                    <a:pt x="7908" y="12021"/>
                    <a:pt x="9068" y="13181"/>
                    <a:pt x="10545" y="1318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9" name="任意多边形: 形状 86"/>
            <p:cNvSpPr/>
            <p:nvPr>
              <p:custDataLst>
                <p:tags r:id="rId41"/>
              </p:custDataLst>
            </p:nvPr>
          </p:nvSpPr>
          <p:spPr>
            <a:xfrm rot="16200000" flipH="1">
              <a:off x="11942" y="3695"/>
              <a:ext cx="33" cy="33"/>
            </a:xfrm>
            <a:custGeom>
              <a:avLst/>
              <a:gdLst>
                <a:gd name="connsiteX0" fmla="*/ 15395 w 21089"/>
                <a:gd name="connsiteY0" fmla="*/ 22882 h 21089"/>
                <a:gd name="connsiteX1" fmla="*/ 22882 w 21089"/>
                <a:gd name="connsiteY1" fmla="*/ 15395 h 21089"/>
                <a:gd name="connsiteX2" fmla="*/ 15395 w 21089"/>
                <a:gd name="connsiteY2" fmla="*/ 7908 h 21089"/>
                <a:gd name="connsiteX3" fmla="*/ 7908 w 21089"/>
                <a:gd name="connsiteY3" fmla="*/ 15395 h 21089"/>
                <a:gd name="connsiteX4" fmla="*/ 15395 w 21089"/>
                <a:gd name="connsiteY4" fmla="*/ 22882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395" y="22882"/>
                  </a:moveTo>
                  <a:cubicBezTo>
                    <a:pt x="19507" y="22882"/>
                    <a:pt x="22882" y="19507"/>
                    <a:pt x="22882" y="15395"/>
                  </a:cubicBezTo>
                  <a:cubicBezTo>
                    <a:pt x="22882" y="11283"/>
                    <a:pt x="19507" y="7908"/>
                    <a:pt x="15395" y="7908"/>
                  </a:cubicBezTo>
                  <a:cubicBezTo>
                    <a:pt x="11283" y="7908"/>
                    <a:pt x="7908" y="11283"/>
                    <a:pt x="7908" y="15395"/>
                  </a:cubicBezTo>
                  <a:cubicBezTo>
                    <a:pt x="7908" y="19507"/>
                    <a:pt x="11283" y="22882"/>
                    <a:pt x="15395" y="2288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0" name="任意多边形: 形状 87"/>
            <p:cNvSpPr/>
            <p:nvPr>
              <p:custDataLst>
                <p:tags r:id="rId42"/>
              </p:custDataLst>
            </p:nvPr>
          </p:nvSpPr>
          <p:spPr>
            <a:xfrm rot="16200000" flipH="1">
              <a:off x="11933" y="3501"/>
              <a:ext cx="50" cy="50"/>
            </a:xfrm>
            <a:custGeom>
              <a:avLst/>
              <a:gdLst>
                <a:gd name="connsiteX0" fmla="*/ 20246 w 31633"/>
                <a:gd name="connsiteY0" fmla="*/ 32583 h 31633"/>
                <a:gd name="connsiteX1" fmla="*/ 32583 w 31633"/>
                <a:gd name="connsiteY1" fmla="*/ 20246 h 31633"/>
                <a:gd name="connsiteX2" fmla="*/ 20246 w 31633"/>
                <a:gd name="connsiteY2" fmla="*/ 7908 h 31633"/>
                <a:gd name="connsiteX3" fmla="*/ 7908 w 31633"/>
                <a:gd name="connsiteY3" fmla="*/ 20246 h 31633"/>
                <a:gd name="connsiteX4" fmla="*/ 20246 w 31633"/>
                <a:gd name="connsiteY4" fmla="*/ 32583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0246" y="32583"/>
                  </a:moveTo>
                  <a:cubicBezTo>
                    <a:pt x="27099" y="32583"/>
                    <a:pt x="32583" y="27099"/>
                    <a:pt x="32583" y="20246"/>
                  </a:cubicBezTo>
                  <a:cubicBezTo>
                    <a:pt x="32583" y="13392"/>
                    <a:pt x="27099" y="7908"/>
                    <a:pt x="20246" y="7908"/>
                  </a:cubicBezTo>
                  <a:cubicBezTo>
                    <a:pt x="13392" y="7908"/>
                    <a:pt x="7908" y="13392"/>
                    <a:pt x="7908" y="20246"/>
                  </a:cubicBezTo>
                  <a:cubicBezTo>
                    <a:pt x="7908" y="26994"/>
                    <a:pt x="13392" y="32583"/>
                    <a:pt x="20246" y="3258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1" name="任意多边形: 形状 88"/>
            <p:cNvSpPr/>
            <p:nvPr>
              <p:custDataLst>
                <p:tags r:id="rId43"/>
              </p:custDataLst>
            </p:nvPr>
          </p:nvSpPr>
          <p:spPr>
            <a:xfrm rot="16200000" flipH="1">
              <a:off x="11923" y="3307"/>
              <a:ext cx="66" cy="66"/>
            </a:xfrm>
            <a:custGeom>
              <a:avLst/>
              <a:gdLst>
                <a:gd name="connsiteX0" fmla="*/ 24463 w 42178"/>
                <a:gd name="connsiteY0" fmla="*/ 41018 h 42178"/>
                <a:gd name="connsiteX1" fmla="*/ 41018 w 42178"/>
                <a:gd name="connsiteY1" fmla="*/ 24463 h 42178"/>
                <a:gd name="connsiteX2" fmla="*/ 24463 w 42178"/>
                <a:gd name="connsiteY2" fmla="*/ 7908 h 42178"/>
                <a:gd name="connsiteX3" fmla="*/ 7908 w 42178"/>
                <a:gd name="connsiteY3" fmla="*/ 24463 h 42178"/>
                <a:gd name="connsiteX4" fmla="*/ 24463 w 42178"/>
                <a:gd name="connsiteY4" fmla="*/ 41018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4463" y="41018"/>
                  </a:moveTo>
                  <a:cubicBezTo>
                    <a:pt x="33637" y="41018"/>
                    <a:pt x="41018" y="33637"/>
                    <a:pt x="41018" y="24463"/>
                  </a:cubicBezTo>
                  <a:cubicBezTo>
                    <a:pt x="41018" y="15290"/>
                    <a:pt x="33637" y="7908"/>
                    <a:pt x="24463" y="7908"/>
                  </a:cubicBezTo>
                  <a:cubicBezTo>
                    <a:pt x="15290" y="7908"/>
                    <a:pt x="7908" y="15290"/>
                    <a:pt x="7908" y="24463"/>
                  </a:cubicBezTo>
                  <a:cubicBezTo>
                    <a:pt x="7908" y="33637"/>
                    <a:pt x="15395" y="41018"/>
                    <a:pt x="24463" y="4101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2" name="任意多边形: 形状 89"/>
            <p:cNvSpPr/>
            <p:nvPr>
              <p:custDataLst>
                <p:tags r:id="rId44"/>
              </p:custDataLst>
            </p:nvPr>
          </p:nvSpPr>
          <p:spPr>
            <a:xfrm rot="16200000" flipH="1">
              <a:off x="11913" y="3113"/>
              <a:ext cx="83" cy="83"/>
            </a:xfrm>
            <a:custGeom>
              <a:avLst/>
              <a:gdLst>
                <a:gd name="connsiteX0" fmla="*/ 28365 w 52722"/>
                <a:gd name="connsiteY0" fmla="*/ 48821 h 52722"/>
                <a:gd name="connsiteX1" fmla="*/ 48821 w 52722"/>
                <a:gd name="connsiteY1" fmla="*/ 28365 h 52722"/>
                <a:gd name="connsiteX2" fmla="*/ 28365 w 52722"/>
                <a:gd name="connsiteY2" fmla="*/ 7908 h 52722"/>
                <a:gd name="connsiteX3" fmla="*/ 7908 w 52722"/>
                <a:gd name="connsiteY3" fmla="*/ 28365 h 52722"/>
                <a:gd name="connsiteX4" fmla="*/ 28365 w 52722"/>
                <a:gd name="connsiteY4" fmla="*/ 48821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8365" y="48821"/>
                  </a:moveTo>
                  <a:cubicBezTo>
                    <a:pt x="39647" y="48821"/>
                    <a:pt x="48821" y="39647"/>
                    <a:pt x="48821" y="28365"/>
                  </a:cubicBezTo>
                  <a:cubicBezTo>
                    <a:pt x="48821" y="17082"/>
                    <a:pt x="39647" y="7908"/>
                    <a:pt x="28365" y="7908"/>
                  </a:cubicBezTo>
                  <a:cubicBezTo>
                    <a:pt x="17082" y="7908"/>
                    <a:pt x="7908" y="17082"/>
                    <a:pt x="7908" y="28365"/>
                  </a:cubicBezTo>
                  <a:cubicBezTo>
                    <a:pt x="7908" y="39647"/>
                    <a:pt x="17082" y="48821"/>
                    <a:pt x="28365" y="4882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3" name="任意多边形: 形状 90"/>
            <p:cNvSpPr/>
            <p:nvPr>
              <p:custDataLst>
                <p:tags r:id="rId45"/>
              </p:custDataLst>
            </p:nvPr>
          </p:nvSpPr>
          <p:spPr>
            <a:xfrm rot="16200000" flipH="1">
              <a:off x="11917" y="2933"/>
              <a:ext cx="83" cy="83"/>
            </a:xfrm>
            <a:custGeom>
              <a:avLst/>
              <a:gdLst>
                <a:gd name="connsiteX0" fmla="*/ 31317 w 52722"/>
                <a:gd name="connsiteY0" fmla="*/ 54726 h 52722"/>
                <a:gd name="connsiteX1" fmla="*/ 54726 w 52722"/>
                <a:gd name="connsiteY1" fmla="*/ 31317 h 52722"/>
                <a:gd name="connsiteX2" fmla="*/ 31317 w 52722"/>
                <a:gd name="connsiteY2" fmla="*/ 7908 h 52722"/>
                <a:gd name="connsiteX3" fmla="*/ 7908 w 52722"/>
                <a:gd name="connsiteY3" fmla="*/ 31317 h 52722"/>
                <a:gd name="connsiteX4" fmla="*/ 31317 w 52722"/>
                <a:gd name="connsiteY4" fmla="*/ 54726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31317" y="54726"/>
                  </a:moveTo>
                  <a:cubicBezTo>
                    <a:pt x="44182" y="54726"/>
                    <a:pt x="54726" y="44287"/>
                    <a:pt x="54726" y="31317"/>
                  </a:cubicBezTo>
                  <a:cubicBezTo>
                    <a:pt x="54726" y="18347"/>
                    <a:pt x="44287" y="7908"/>
                    <a:pt x="31317" y="7908"/>
                  </a:cubicBezTo>
                  <a:cubicBezTo>
                    <a:pt x="18453" y="7908"/>
                    <a:pt x="7908" y="18347"/>
                    <a:pt x="7908" y="31317"/>
                  </a:cubicBezTo>
                  <a:cubicBezTo>
                    <a:pt x="7908" y="44287"/>
                    <a:pt x="18453" y="54726"/>
                    <a:pt x="31317" y="5472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4" name="任意多边形: 形状 91"/>
            <p:cNvSpPr/>
            <p:nvPr>
              <p:custDataLst>
                <p:tags r:id="rId46"/>
              </p:custDataLst>
            </p:nvPr>
          </p:nvSpPr>
          <p:spPr>
            <a:xfrm rot="16200000" flipH="1">
              <a:off x="11904" y="2735"/>
              <a:ext cx="100" cy="100"/>
            </a:xfrm>
            <a:custGeom>
              <a:avLst/>
              <a:gdLst>
                <a:gd name="connsiteX0" fmla="*/ 33215 w 63267"/>
                <a:gd name="connsiteY0" fmla="*/ 58522 h 63267"/>
                <a:gd name="connsiteX1" fmla="*/ 58522 w 63267"/>
                <a:gd name="connsiteY1" fmla="*/ 33215 h 63267"/>
                <a:gd name="connsiteX2" fmla="*/ 33215 w 63267"/>
                <a:gd name="connsiteY2" fmla="*/ 7908 h 63267"/>
                <a:gd name="connsiteX3" fmla="*/ 7908 w 63267"/>
                <a:gd name="connsiteY3" fmla="*/ 33215 h 63267"/>
                <a:gd name="connsiteX4" fmla="*/ 33215 w 63267"/>
                <a:gd name="connsiteY4" fmla="*/ 58522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3215" y="58522"/>
                  </a:moveTo>
                  <a:cubicBezTo>
                    <a:pt x="47239" y="58522"/>
                    <a:pt x="58522" y="47239"/>
                    <a:pt x="58522" y="33215"/>
                  </a:cubicBezTo>
                  <a:cubicBezTo>
                    <a:pt x="58522" y="19191"/>
                    <a:pt x="47239" y="7908"/>
                    <a:pt x="33215" y="7908"/>
                  </a:cubicBezTo>
                  <a:cubicBezTo>
                    <a:pt x="19191" y="7908"/>
                    <a:pt x="7908" y="19191"/>
                    <a:pt x="7908" y="33215"/>
                  </a:cubicBezTo>
                  <a:cubicBezTo>
                    <a:pt x="7908" y="47134"/>
                    <a:pt x="19191" y="58522"/>
                    <a:pt x="33215" y="5852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5" name="任意多边形: 形状 92"/>
            <p:cNvSpPr/>
            <p:nvPr>
              <p:custDataLst>
                <p:tags r:id="rId47"/>
              </p:custDataLst>
            </p:nvPr>
          </p:nvSpPr>
          <p:spPr>
            <a:xfrm rot="16200000" flipH="1">
              <a:off x="11904" y="2551"/>
              <a:ext cx="100" cy="100"/>
            </a:xfrm>
            <a:custGeom>
              <a:avLst/>
              <a:gdLst>
                <a:gd name="connsiteX0" fmla="*/ 33215 w 63267"/>
                <a:gd name="connsiteY0" fmla="*/ 58522 h 63267"/>
                <a:gd name="connsiteX1" fmla="*/ 58522 w 63267"/>
                <a:gd name="connsiteY1" fmla="*/ 33215 h 63267"/>
                <a:gd name="connsiteX2" fmla="*/ 33215 w 63267"/>
                <a:gd name="connsiteY2" fmla="*/ 7908 h 63267"/>
                <a:gd name="connsiteX3" fmla="*/ 7908 w 63267"/>
                <a:gd name="connsiteY3" fmla="*/ 33215 h 63267"/>
                <a:gd name="connsiteX4" fmla="*/ 33215 w 63267"/>
                <a:gd name="connsiteY4" fmla="*/ 58522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3215" y="58522"/>
                  </a:moveTo>
                  <a:cubicBezTo>
                    <a:pt x="47240" y="58522"/>
                    <a:pt x="58522" y="47239"/>
                    <a:pt x="58522" y="33215"/>
                  </a:cubicBezTo>
                  <a:cubicBezTo>
                    <a:pt x="58522" y="19191"/>
                    <a:pt x="47240" y="7908"/>
                    <a:pt x="33215" y="7908"/>
                  </a:cubicBezTo>
                  <a:cubicBezTo>
                    <a:pt x="19191" y="7908"/>
                    <a:pt x="7908" y="19191"/>
                    <a:pt x="7908" y="33215"/>
                  </a:cubicBezTo>
                  <a:cubicBezTo>
                    <a:pt x="7908" y="47134"/>
                    <a:pt x="19297" y="58522"/>
                    <a:pt x="33215" y="5852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6" name="任意多边形: 形状 93"/>
            <p:cNvSpPr/>
            <p:nvPr>
              <p:custDataLst>
                <p:tags r:id="rId48"/>
              </p:custDataLst>
            </p:nvPr>
          </p:nvSpPr>
          <p:spPr>
            <a:xfrm rot="16200000" flipH="1">
              <a:off x="11901" y="2364"/>
              <a:ext cx="100" cy="100"/>
            </a:xfrm>
            <a:custGeom>
              <a:avLst/>
              <a:gdLst>
                <a:gd name="connsiteX0" fmla="*/ 31634 w 63267"/>
                <a:gd name="connsiteY0" fmla="*/ 55359 h 63267"/>
                <a:gd name="connsiteX1" fmla="*/ 55359 w 63267"/>
                <a:gd name="connsiteY1" fmla="*/ 31634 h 63267"/>
                <a:gd name="connsiteX2" fmla="*/ 31634 w 63267"/>
                <a:gd name="connsiteY2" fmla="*/ 7908 h 63267"/>
                <a:gd name="connsiteX3" fmla="*/ 7908 w 63267"/>
                <a:gd name="connsiteY3" fmla="*/ 31634 h 63267"/>
                <a:gd name="connsiteX4" fmla="*/ 31634 w 63267"/>
                <a:gd name="connsiteY4" fmla="*/ 55359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1634" y="55359"/>
                  </a:moveTo>
                  <a:cubicBezTo>
                    <a:pt x="44709" y="55359"/>
                    <a:pt x="55359" y="44709"/>
                    <a:pt x="55359" y="31634"/>
                  </a:cubicBezTo>
                  <a:cubicBezTo>
                    <a:pt x="55359" y="18558"/>
                    <a:pt x="44709" y="7908"/>
                    <a:pt x="31634" y="7908"/>
                  </a:cubicBezTo>
                  <a:cubicBezTo>
                    <a:pt x="18558" y="7908"/>
                    <a:pt x="7908" y="18558"/>
                    <a:pt x="7908" y="31634"/>
                  </a:cubicBezTo>
                  <a:cubicBezTo>
                    <a:pt x="7908" y="44814"/>
                    <a:pt x="18558" y="55359"/>
                    <a:pt x="31634" y="5535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7" name="任意多边形: 形状 94"/>
            <p:cNvSpPr/>
            <p:nvPr>
              <p:custDataLst>
                <p:tags r:id="rId49"/>
              </p:custDataLst>
            </p:nvPr>
          </p:nvSpPr>
          <p:spPr>
            <a:xfrm rot="16200000" flipH="1">
              <a:off x="11913" y="2192"/>
              <a:ext cx="83" cy="83"/>
            </a:xfrm>
            <a:custGeom>
              <a:avLst/>
              <a:gdLst>
                <a:gd name="connsiteX0" fmla="*/ 28681 w 52722"/>
                <a:gd name="connsiteY0" fmla="*/ 49454 h 52722"/>
                <a:gd name="connsiteX1" fmla="*/ 49454 w 52722"/>
                <a:gd name="connsiteY1" fmla="*/ 28681 h 52722"/>
                <a:gd name="connsiteX2" fmla="*/ 28681 w 52722"/>
                <a:gd name="connsiteY2" fmla="*/ 7908 h 52722"/>
                <a:gd name="connsiteX3" fmla="*/ 7908 w 52722"/>
                <a:gd name="connsiteY3" fmla="*/ 28681 h 52722"/>
                <a:gd name="connsiteX4" fmla="*/ 28681 w 52722"/>
                <a:gd name="connsiteY4" fmla="*/ 49454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8681" y="49454"/>
                  </a:moveTo>
                  <a:cubicBezTo>
                    <a:pt x="40175" y="49454"/>
                    <a:pt x="49454" y="40175"/>
                    <a:pt x="49454" y="28681"/>
                  </a:cubicBezTo>
                  <a:cubicBezTo>
                    <a:pt x="49454" y="17188"/>
                    <a:pt x="40175" y="7908"/>
                    <a:pt x="28681" y="7908"/>
                  </a:cubicBezTo>
                  <a:cubicBezTo>
                    <a:pt x="17188" y="7908"/>
                    <a:pt x="7908" y="17188"/>
                    <a:pt x="7908" y="28681"/>
                  </a:cubicBezTo>
                  <a:cubicBezTo>
                    <a:pt x="7908" y="40175"/>
                    <a:pt x="17293" y="49454"/>
                    <a:pt x="28681" y="4945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8" name="任意多边形: 形状 95"/>
            <p:cNvSpPr/>
            <p:nvPr>
              <p:custDataLst>
                <p:tags r:id="rId50"/>
              </p:custDataLst>
            </p:nvPr>
          </p:nvSpPr>
          <p:spPr>
            <a:xfrm rot="16200000" flipH="1">
              <a:off x="11923" y="2018"/>
              <a:ext cx="66" cy="66"/>
            </a:xfrm>
            <a:custGeom>
              <a:avLst/>
              <a:gdLst>
                <a:gd name="connsiteX0" fmla="*/ 24780 w 42178"/>
                <a:gd name="connsiteY0" fmla="*/ 41651 h 42178"/>
                <a:gd name="connsiteX1" fmla="*/ 41651 w 42178"/>
                <a:gd name="connsiteY1" fmla="*/ 24780 h 42178"/>
                <a:gd name="connsiteX2" fmla="*/ 24780 w 42178"/>
                <a:gd name="connsiteY2" fmla="*/ 7908 h 42178"/>
                <a:gd name="connsiteX3" fmla="*/ 7908 w 42178"/>
                <a:gd name="connsiteY3" fmla="*/ 24780 h 42178"/>
                <a:gd name="connsiteX4" fmla="*/ 24780 w 42178"/>
                <a:gd name="connsiteY4" fmla="*/ 41651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4780" y="41651"/>
                  </a:moveTo>
                  <a:cubicBezTo>
                    <a:pt x="34059" y="41651"/>
                    <a:pt x="41651" y="34059"/>
                    <a:pt x="41651" y="24780"/>
                  </a:cubicBezTo>
                  <a:cubicBezTo>
                    <a:pt x="41651" y="15500"/>
                    <a:pt x="34059" y="7908"/>
                    <a:pt x="24780" y="7908"/>
                  </a:cubicBezTo>
                  <a:cubicBezTo>
                    <a:pt x="15500" y="7908"/>
                    <a:pt x="7908" y="15500"/>
                    <a:pt x="7908" y="24780"/>
                  </a:cubicBezTo>
                  <a:cubicBezTo>
                    <a:pt x="7908" y="34059"/>
                    <a:pt x="15395" y="41651"/>
                    <a:pt x="24780" y="4165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9" name="任意多边形: 形状 96"/>
            <p:cNvSpPr/>
            <p:nvPr>
              <p:custDataLst>
                <p:tags r:id="rId51"/>
              </p:custDataLst>
            </p:nvPr>
          </p:nvSpPr>
          <p:spPr>
            <a:xfrm rot="16200000" flipH="1">
              <a:off x="11933" y="1844"/>
              <a:ext cx="50" cy="50"/>
            </a:xfrm>
            <a:custGeom>
              <a:avLst/>
              <a:gdLst>
                <a:gd name="connsiteX0" fmla="*/ 20562 w 31633"/>
                <a:gd name="connsiteY0" fmla="*/ 33215 h 31633"/>
                <a:gd name="connsiteX1" fmla="*/ 33215 w 31633"/>
                <a:gd name="connsiteY1" fmla="*/ 20562 h 31633"/>
                <a:gd name="connsiteX2" fmla="*/ 20562 w 31633"/>
                <a:gd name="connsiteY2" fmla="*/ 7908 h 31633"/>
                <a:gd name="connsiteX3" fmla="*/ 7908 w 31633"/>
                <a:gd name="connsiteY3" fmla="*/ 20562 h 31633"/>
                <a:gd name="connsiteX4" fmla="*/ 20562 w 31633"/>
                <a:gd name="connsiteY4" fmla="*/ 3321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0562" y="33215"/>
                  </a:moveTo>
                  <a:cubicBezTo>
                    <a:pt x="27521" y="33215"/>
                    <a:pt x="33215" y="27521"/>
                    <a:pt x="33215" y="20562"/>
                  </a:cubicBezTo>
                  <a:cubicBezTo>
                    <a:pt x="33215" y="13602"/>
                    <a:pt x="27521" y="7908"/>
                    <a:pt x="20562" y="7908"/>
                  </a:cubicBezTo>
                  <a:cubicBezTo>
                    <a:pt x="13603" y="7908"/>
                    <a:pt x="7908" y="13602"/>
                    <a:pt x="7908" y="20562"/>
                  </a:cubicBezTo>
                  <a:cubicBezTo>
                    <a:pt x="7908" y="27521"/>
                    <a:pt x="13603" y="33215"/>
                    <a:pt x="20562" y="3321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0" name="任意多边形: 形状 97"/>
            <p:cNvSpPr/>
            <p:nvPr>
              <p:custDataLst>
                <p:tags r:id="rId52"/>
              </p:custDataLst>
            </p:nvPr>
          </p:nvSpPr>
          <p:spPr>
            <a:xfrm rot="16200000" flipH="1">
              <a:off x="11942" y="1669"/>
              <a:ext cx="33" cy="33"/>
            </a:xfrm>
            <a:custGeom>
              <a:avLst/>
              <a:gdLst>
                <a:gd name="connsiteX0" fmla="*/ 15711 w 21089"/>
                <a:gd name="connsiteY0" fmla="*/ 23514 h 21089"/>
                <a:gd name="connsiteX1" fmla="*/ 23514 w 21089"/>
                <a:gd name="connsiteY1" fmla="*/ 15711 h 21089"/>
                <a:gd name="connsiteX2" fmla="*/ 15711 w 21089"/>
                <a:gd name="connsiteY2" fmla="*/ 7908 h 21089"/>
                <a:gd name="connsiteX3" fmla="*/ 7908 w 21089"/>
                <a:gd name="connsiteY3" fmla="*/ 15711 h 21089"/>
                <a:gd name="connsiteX4" fmla="*/ 15711 w 21089"/>
                <a:gd name="connsiteY4" fmla="*/ 23514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711" y="23514"/>
                  </a:moveTo>
                  <a:cubicBezTo>
                    <a:pt x="20035" y="23514"/>
                    <a:pt x="23514" y="20035"/>
                    <a:pt x="23514" y="15711"/>
                  </a:cubicBezTo>
                  <a:cubicBezTo>
                    <a:pt x="23514" y="11388"/>
                    <a:pt x="20035" y="7908"/>
                    <a:pt x="15711" y="7908"/>
                  </a:cubicBezTo>
                  <a:cubicBezTo>
                    <a:pt x="11388" y="7908"/>
                    <a:pt x="7908" y="11388"/>
                    <a:pt x="7908" y="15711"/>
                  </a:cubicBezTo>
                  <a:cubicBezTo>
                    <a:pt x="7908" y="20035"/>
                    <a:pt x="11388" y="23514"/>
                    <a:pt x="15711" y="2351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1" name="任意多边形: 形状 98"/>
            <p:cNvSpPr/>
            <p:nvPr>
              <p:custDataLst>
                <p:tags r:id="rId53"/>
              </p:custDataLst>
            </p:nvPr>
          </p:nvSpPr>
          <p:spPr>
            <a:xfrm rot="16200000" flipH="1">
              <a:off x="11766" y="3979"/>
              <a:ext cx="17" cy="17"/>
            </a:xfrm>
            <a:custGeom>
              <a:avLst/>
              <a:gdLst>
                <a:gd name="connsiteX0" fmla="*/ 11704 w 10544"/>
                <a:gd name="connsiteY0" fmla="*/ 9806 h 10544"/>
                <a:gd name="connsiteX1" fmla="*/ 9806 w 10544"/>
                <a:gd name="connsiteY1" fmla="*/ 11704 h 10544"/>
                <a:gd name="connsiteX2" fmla="*/ 7908 w 10544"/>
                <a:gd name="connsiteY2" fmla="*/ 9806 h 10544"/>
                <a:gd name="connsiteX3" fmla="*/ 9806 w 10544"/>
                <a:gd name="connsiteY3" fmla="*/ 7908 h 10544"/>
                <a:gd name="connsiteX4" fmla="*/ 11704 w 10544"/>
                <a:gd name="connsiteY4" fmla="*/ 9806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1704" y="9806"/>
                  </a:moveTo>
                  <a:cubicBezTo>
                    <a:pt x="11704" y="10855"/>
                    <a:pt x="10855" y="11704"/>
                    <a:pt x="9806" y="11704"/>
                  </a:cubicBezTo>
                  <a:cubicBezTo>
                    <a:pt x="8758" y="11704"/>
                    <a:pt x="7908" y="10855"/>
                    <a:pt x="7908" y="9806"/>
                  </a:cubicBezTo>
                  <a:cubicBezTo>
                    <a:pt x="7908" y="8758"/>
                    <a:pt x="8758" y="7908"/>
                    <a:pt x="9806" y="7908"/>
                  </a:cubicBezTo>
                  <a:cubicBezTo>
                    <a:pt x="10855" y="7908"/>
                    <a:pt x="11704" y="8758"/>
                    <a:pt x="11704" y="980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2" name="任意多边形: 形状 99"/>
            <p:cNvSpPr/>
            <p:nvPr>
              <p:custDataLst>
                <p:tags r:id="rId54"/>
              </p:custDataLst>
            </p:nvPr>
          </p:nvSpPr>
          <p:spPr>
            <a:xfrm rot="16200000" flipH="1">
              <a:off x="11757" y="3786"/>
              <a:ext cx="33" cy="33"/>
            </a:xfrm>
            <a:custGeom>
              <a:avLst/>
              <a:gdLst>
                <a:gd name="connsiteX0" fmla="*/ 15079 w 21089"/>
                <a:gd name="connsiteY0" fmla="*/ 22249 h 21089"/>
                <a:gd name="connsiteX1" fmla="*/ 22249 w 21089"/>
                <a:gd name="connsiteY1" fmla="*/ 15079 h 21089"/>
                <a:gd name="connsiteX2" fmla="*/ 15079 w 21089"/>
                <a:gd name="connsiteY2" fmla="*/ 7908 h 21089"/>
                <a:gd name="connsiteX3" fmla="*/ 7908 w 21089"/>
                <a:gd name="connsiteY3" fmla="*/ 15079 h 21089"/>
                <a:gd name="connsiteX4" fmla="*/ 15079 w 21089"/>
                <a:gd name="connsiteY4" fmla="*/ 22249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079" y="22249"/>
                  </a:moveTo>
                  <a:cubicBezTo>
                    <a:pt x="18980" y="22249"/>
                    <a:pt x="22249" y="19086"/>
                    <a:pt x="22249" y="15079"/>
                  </a:cubicBezTo>
                  <a:cubicBezTo>
                    <a:pt x="22249" y="11177"/>
                    <a:pt x="19086" y="7908"/>
                    <a:pt x="15079" y="7908"/>
                  </a:cubicBezTo>
                  <a:cubicBezTo>
                    <a:pt x="11072" y="7908"/>
                    <a:pt x="7908" y="11072"/>
                    <a:pt x="7908" y="15079"/>
                  </a:cubicBezTo>
                  <a:cubicBezTo>
                    <a:pt x="8014" y="19086"/>
                    <a:pt x="11177" y="22249"/>
                    <a:pt x="15079" y="222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3" name="任意多边形: 形状 100"/>
            <p:cNvSpPr/>
            <p:nvPr>
              <p:custDataLst>
                <p:tags r:id="rId55"/>
              </p:custDataLst>
            </p:nvPr>
          </p:nvSpPr>
          <p:spPr>
            <a:xfrm rot="16200000" flipH="1">
              <a:off x="11749" y="3594"/>
              <a:ext cx="50" cy="50"/>
            </a:xfrm>
            <a:custGeom>
              <a:avLst/>
              <a:gdLst>
                <a:gd name="connsiteX0" fmla="*/ 32583 w 31633"/>
                <a:gd name="connsiteY0" fmla="*/ 20246 h 31633"/>
                <a:gd name="connsiteX1" fmla="*/ 20245 w 31633"/>
                <a:gd name="connsiteY1" fmla="*/ 32583 h 31633"/>
                <a:gd name="connsiteX2" fmla="*/ 7908 w 31633"/>
                <a:gd name="connsiteY2" fmla="*/ 20246 h 31633"/>
                <a:gd name="connsiteX3" fmla="*/ 20245 w 31633"/>
                <a:gd name="connsiteY3" fmla="*/ 7908 h 31633"/>
                <a:gd name="connsiteX4" fmla="*/ 32583 w 31633"/>
                <a:gd name="connsiteY4" fmla="*/ 20246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32583" y="20246"/>
                  </a:moveTo>
                  <a:cubicBezTo>
                    <a:pt x="32583" y="27059"/>
                    <a:pt x="27059" y="32583"/>
                    <a:pt x="20245" y="32583"/>
                  </a:cubicBezTo>
                  <a:cubicBezTo>
                    <a:pt x="13432" y="32583"/>
                    <a:pt x="7908" y="27059"/>
                    <a:pt x="7908" y="20246"/>
                  </a:cubicBezTo>
                  <a:cubicBezTo>
                    <a:pt x="7908" y="13432"/>
                    <a:pt x="13432" y="7908"/>
                    <a:pt x="20245" y="7908"/>
                  </a:cubicBezTo>
                  <a:cubicBezTo>
                    <a:pt x="27059" y="7908"/>
                    <a:pt x="32583" y="13432"/>
                    <a:pt x="32583" y="2024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4" name="任意多边形: 形状 101"/>
            <p:cNvSpPr/>
            <p:nvPr>
              <p:custDataLst>
                <p:tags r:id="rId56"/>
              </p:custDataLst>
            </p:nvPr>
          </p:nvSpPr>
          <p:spPr>
            <a:xfrm rot="16200000" flipH="1">
              <a:off x="11740" y="3400"/>
              <a:ext cx="66" cy="66"/>
            </a:xfrm>
            <a:custGeom>
              <a:avLst/>
              <a:gdLst>
                <a:gd name="connsiteX0" fmla="*/ 42284 w 42178"/>
                <a:gd name="connsiteY0" fmla="*/ 25096 h 42178"/>
                <a:gd name="connsiteX1" fmla="*/ 25096 w 42178"/>
                <a:gd name="connsiteY1" fmla="*/ 42284 h 42178"/>
                <a:gd name="connsiteX2" fmla="*/ 7908 w 42178"/>
                <a:gd name="connsiteY2" fmla="*/ 25096 h 42178"/>
                <a:gd name="connsiteX3" fmla="*/ 25096 w 42178"/>
                <a:gd name="connsiteY3" fmla="*/ 7908 h 42178"/>
                <a:gd name="connsiteX4" fmla="*/ 42284 w 42178"/>
                <a:gd name="connsiteY4" fmla="*/ 25096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42284" y="25096"/>
                  </a:moveTo>
                  <a:cubicBezTo>
                    <a:pt x="42284" y="34588"/>
                    <a:pt x="34588" y="42284"/>
                    <a:pt x="25096" y="42284"/>
                  </a:cubicBezTo>
                  <a:cubicBezTo>
                    <a:pt x="15604" y="42284"/>
                    <a:pt x="7908" y="34588"/>
                    <a:pt x="7908" y="25096"/>
                  </a:cubicBezTo>
                  <a:cubicBezTo>
                    <a:pt x="7908" y="15604"/>
                    <a:pt x="15603" y="7908"/>
                    <a:pt x="25096" y="7908"/>
                  </a:cubicBezTo>
                  <a:cubicBezTo>
                    <a:pt x="34588" y="7908"/>
                    <a:pt x="42284" y="15604"/>
                    <a:pt x="42284" y="2509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5" name="任意多边形: 形状 102"/>
            <p:cNvSpPr/>
            <p:nvPr>
              <p:custDataLst>
                <p:tags r:id="rId57"/>
              </p:custDataLst>
            </p:nvPr>
          </p:nvSpPr>
          <p:spPr>
            <a:xfrm rot="16200000" flipH="1">
              <a:off x="11731" y="3207"/>
              <a:ext cx="83" cy="83"/>
            </a:xfrm>
            <a:custGeom>
              <a:avLst/>
              <a:gdLst>
                <a:gd name="connsiteX0" fmla="*/ 51985 w 52722"/>
                <a:gd name="connsiteY0" fmla="*/ 29946 h 52722"/>
                <a:gd name="connsiteX1" fmla="*/ 29946 w 52722"/>
                <a:gd name="connsiteY1" fmla="*/ 51985 h 52722"/>
                <a:gd name="connsiteX2" fmla="*/ 7908 w 52722"/>
                <a:gd name="connsiteY2" fmla="*/ 29946 h 52722"/>
                <a:gd name="connsiteX3" fmla="*/ 29946 w 52722"/>
                <a:gd name="connsiteY3" fmla="*/ 7908 h 52722"/>
                <a:gd name="connsiteX4" fmla="*/ 51985 w 52722"/>
                <a:gd name="connsiteY4" fmla="*/ 29946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51985" y="29946"/>
                  </a:moveTo>
                  <a:cubicBezTo>
                    <a:pt x="51985" y="42118"/>
                    <a:pt x="42118" y="51985"/>
                    <a:pt x="29946" y="51985"/>
                  </a:cubicBezTo>
                  <a:cubicBezTo>
                    <a:pt x="17775" y="51985"/>
                    <a:pt x="7908" y="42118"/>
                    <a:pt x="7908" y="29946"/>
                  </a:cubicBezTo>
                  <a:cubicBezTo>
                    <a:pt x="7908" y="17775"/>
                    <a:pt x="17775" y="7908"/>
                    <a:pt x="29946" y="7908"/>
                  </a:cubicBezTo>
                  <a:cubicBezTo>
                    <a:pt x="42118" y="7908"/>
                    <a:pt x="51985" y="17775"/>
                    <a:pt x="51985" y="2994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6" name="任意多边形: 形状 103"/>
            <p:cNvSpPr/>
            <p:nvPr>
              <p:custDataLst>
                <p:tags r:id="rId58"/>
              </p:custDataLst>
            </p:nvPr>
          </p:nvSpPr>
          <p:spPr>
            <a:xfrm rot="16200000" flipH="1">
              <a:off x="11721" y="3013"/>
              <a:ext cx="100" cy="100"/>
            </a:xfrm>
            <a:custGeom>
              <a:avLst/>
              <a:gdLst>
                <a:gd name="connsiteX0" fmla="*/ 34164 w 63267"/>
                <a:gd name="connsiteY0" fmla="*/ 60420 h 63267"/>
                <a:gd name="connsiteX1" fmla="*/ 60420 w 63267"/>
                <a:gd name="connsiteY1" fmla="*/ 34164 h 63267"/>
                <a:gd name="connsiteX2" fmla="*/ 34164 w 63267"/>
                <a:gd name="connsiteY2" fmla="*/ 7908 h 63267"/>
                <a:gd name="connsiteX3" fmla="*/ 7908 w 63267"/>
                <a:gd name="connsiteY3" fmla="*/ 34164 h 63267"/>
                <a:gd name="connsiteX4" fmla="*/ 34164 w 63267"/>
                <a:gd name="connsiteY4" fmla="*/ 60420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4164" y="60420"/>
                  </a:moveTo>
                  <a:cubicBezTo>
                    <a:pt x="48716" y="60420"/>
                    <a:pt x="60420" y="48610"/>
                    <a:pt x="60420" y="34164"/>
                  </a:cubicBezTo>
                  <a:cubicBezTo>
                    <a:pt x="60420" y="19613"/>
                    <a:pt x="48610" y="7908"/>
                    <a:pt x="34164" y="7908"/>
                  </a:cubicBezTo>
                  <a:cubicBezTo>
                    <a:pt x="19613" y="7908"/>
                    <a:pt x="7908" y="19718"/>
                    <a:pt x="7908" y="34164"/>
                  </a:cubicBezTo>
                  <a:cubicBezTo>
                    <a:pt x="7908" y="48610"/>
                    <a:pt x="19718" y="60420"/>
                    <a:pt x="34164" y="6042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7" name="任意多边形: 形状 104"/>
            <p:cNvSpPr/>
            <p:nvPr>
              <p:custDataLst>
                <p:tags r:id="rId59"/>
              </p:custDataLst>
            </p:nvPr>
          </p:nvSpPr>
          <p:spPr>
            <a:xfrm rot="16200000" flipH="1">
              <a:off x="11709" y="2817"/>
              <a:ext cx="116" cy="116"/>
            </a:xfrm>
            <a:custGeom>
              <a:avLst/>
              <a:gdLst>
                <a:gd name="connsiteX0" fmla="*/ 37433 w 73811"/>
                <a:gd name="connsiteY0" fmla="*/ 66958 h 73811"/>
                <a:gd name="connsiteX1" fmla="*/ 66958 w 73811"/>
                <a:gd name="connsiteY1" fmla="*/ 37433 h 73811"/>
                <a:gd name="connsiteX2" fmla="*/ 37433 w 73811"/>
                <a:gd name="connsiteY2" fmla="*/ 7908 h 73811"/>
                <a:gd name="connsiteX3" fmla="*/ 7908 w 73811"/>
                <a:gd name="connsiteY3" fmla="*/ 37433 h 73811"/>
                <a:gd name="connsiteX4" fmla="*/ 37433 w 73811"/>
                <a:gd name="connsiteY4" fmla="*/ 66958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7433" y="66958"/>
                  </a:moveTo>
                  <a:cubicBezTo>
                    <a:pt x="53777" y="66958"/>
                    <a:pt x="66958" y="53777"/>
                    <a:pt x="66958" y="37433"/>
                  </a:cubicBezTo>
                  <a:cubicBezTo>
                    <a:pt x="66958" y="21089"/>
                    <a:pt x="53777" y="7908"/>
                    <a:pt x="37433" y="7908"/>
                  </a:cubicBezTo>
                  <a:cubicBezTo>
                    <a:pt x="21089" y="7908"/>
                    <a:pt x="7908" y="21089"/>
                    <a:pt x="7908" y="37433"/>
                  </a:cubicBezTo>
                  <a:cubicBezTo>
                    <a:pt x="7908" y="53777"/>
                    <a:pt x="21089" y="66958"/>
                    <a:pt x="37433" y="6695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8" name="任意多边形: 形状 105"/>
            <p:cNvSpPr/>
            <p:nvPr>
              <p:custDataLst>
                <p:tags r:id="rId60"/>
              </p:custDataLst>
            </p:nvPr>
          </p:nvSpPr>
          <p:spPr>
            <a:xfrm rot="16200000" flipH="1">
              <a:off x="11711" y="2635"/>
              <a:ext cx="116" cy="116"/>
            </a:xfrm>
            <a:custGeom>
              <a:avLst/>
              <a:gdLst>
                <a:gd name="connsiteX0" fmla="*/ 38698 w 73811"/>
                <a:gd name="connsiteY0" fmla="*/ 69488 h 73811"/>
                <a:gd name="connsiteX1" fmla="*/ 69488 w 73811"/>
                <a:gd name="connsiteY1" fmla="*/ 38698 h 73811"/>
                <a:gd name="connsiteX2" fmla="*/ 38698 w 73811"/>
                <a:gd name="connsiteY2" fmla="*/ 7908 h 73811"/>
                <a:gd name="connsiteX3" fmla="*/ 7908 w 73811"/>
                <a:gd name="connsiteY3" fmla="*/ 38698 h 73811"/>
                <a:gd name="connsiteX4" fmla="*/ 38698 w 73811"/>
                <a:gd name="connsiteY4" fmla="*/ 69488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8698" y="69488"/>
                  </a:moveTo>
                  <a:cubicBezTo>
                    <a:pt x="55675" y="69488"/>
                    <a:pt x="69488" y="55675"/>
                    <a:pt x="69488" y="38698"/>
                  </a:cubicBezTo>
                  <a:cubicBezTo>
                    <a:pt x="69488" y="21722"/>
                    <a:pt x="55675" y="7908"/>
                    <a:pt x="38698" y="7908"/>
                  </a:cubicBezTo>
                  <a:cubicBezTo>
                    <a:pt x="21722" y="7908"/>
                    <a:pt x="7908" y="21722"/>
                    <a:pt x="7908" y="38698"/>
                  </a:cubicBezTo>
                  <a:cubicBezTo>
                    <a:pt x="7908" y="55675"/>
                    <a:pt x="21722" y="69488"/>
                    <a:pt x="38698" y="6948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9" name="任意多边形: 形状 106"/>
            <p:cNvSpPr/>
            <p:nvPr>
              <p:custDataLst>
                <p:tags r:id="rId61"/>
              </p:custDataLst>
            </p:nvPr>
          </p:nvSpPr>
          <p:spPr>
            <a:xfrm rot="16200000" flipH="1">
              <a:off x="11710" y="2449"/>
              <a:ext cx="116" cy="116"/>
            </a:xfrm>
            <a:custGeom>
              <a:avLst/>
              <a:gdLst>
                <a:gd name="connsiteX0" fmla="*/ 37749 w 73811"/>
                <a:gd name="connsiteY0" fmla="*/ 67590 h 73811"/>
                <a:gd name="connsiteX1" fmla="*/ 67590 w 73811"/>
                <a:gd name="connsiteY1" fmla="*/ 37749 h 73811"/>
                <a:gd name="connsiteX2" fmla="*/ 37749 w 73811"/>
                <a:gd name="connsiteY2" fmla="*/ 7908 h 73811"/>
                <a:gd name="connsiteX3" fmla="*/ 7908 w 73811"/>
                <a:gd name="connsiteY3" fmla="*/ 37749 h 73811"/>
                <a:gd name="connsiteX4" fmla="*/ 37749 w 73811"/>
                <a:gd name="connsiteY4" fmla="*/ 67590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7749" y="67590"/>
                  </a:moveTo>
                  <a:cubicBezTo>
                    <a:pt x="54199" y="67590"/>
                    <a:pt x="67590" y="54199"/>
                    <a:pt x="67590" y="37749"/>
                  </a:cubicBezTo>
                  <a:cubicBezTo>
                    <a:pt x="67590" y="21300"/>
                    <a:pt x="54199" y="7908"/>
                    <a:pt x="37749" y="7908"/>
                  </a:cubicBezTo>
                  <a:cubicBezTo>
                    <a:pt x="21300" y="7908"/>
                    <a:pt x="7908" y="21300"/>
                    <a:pt x="7908" y="37749"/>
                  </a:cubicBezTo>
                  <a:cubicBezTo>
                    <a:pt x="7908" y="54304"/>
                    <a:pt x="21300" y="67590"/>
                    <a:pt x="37749" y="6759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0" name="任意多边形: 形状 107"/>
            <p:cNvSpPr/>
            <p:nvPr>
              <p:custDataLst>
                <p:tags r:id="rId62"/>
              </p:custDataLst>
            </p:nvPr>
          </p:nvSpPr>
          <p:spPr>
            <a:xfrm rot="16200000" flipH="1">
              <a:off x="11721" y="2277"/>
              <a:ext cx="100" cy="100"/>
            </a:xfrm>
            <a:custGeom>
              <a:avLst/>
              <a:gdLst>
                <a:gd name="connsiteX0" fmla="*/ 34481 w 63267"/>
                <a:gd name="connsiteY0" fmla="*/ 61053 h 63267"/>
                <a:gd name="connsiteX1" fmla="*/ 61053 w 63267"/>
                <a:gd name="connsiteY1" fmla="*/ 34481 h 63267"/>
                <a:gd name="connsiteX2" fmla="*/ 34481 w 63267"/>
                <a:gd name="connsiteY2" fmla="*/ 7908 h 63267"/>
                <a:gd name="connsiteX3" fmla="*/ 7908 w 63267"/>
                <a:gd name="connsiteY3" fmla="*/ 34481 h 63267"/>
                <a:gd name="connsiteX4" fmla="*/ 34481 w 63267"/>
                <a:gd name="connsiteY4" fmla="*/ 61053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4481" y="61053"/>
                  </a:moveTo>
                  <a:cubicBezTo>
                    <a:pt x="49137" y="61053"/>
                    <a:pt x="61053" y="49137"/>
                    <a:pt x="61053" y="34481"/>
                  </a:cubicBezTo>
                  <a:cubicBezTo>
                    <a:pt x="61053" y="19824"/>
                    <a:pt x="49137" y="7908"/>
                    <a:pt x="34481" y="7908"/>
                  </a:cubicBezTo>
                  <a:cubicBezTo>
                    <a:pt x="19824" y="7908"/>
                    <a:pt x="7908" y="19824"/>
                    <a:pt x="7908" y="34481"/>
                  </a:cubicBezTo>
                  <a:cubicBezTo>
                    <a:pt x="7908" y="49137"/>
                    <a:pt x="19824" y="61053"/>
                    <a:pt x="34481" y="6105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1" name="任意多边形: 形状 108"/>
            <p:cNvSpPr/>
            <p:nvPr>
              <p:custDataLst>
                <p:tags r:id="rId63"/>
              </p:custDataLst>
            </p:nvPr>
          </p:nvSpPr>
          <p:spPr>
            <a:xfrm rot="16200000" flipH="1">
              <a:off x="11731" y="2102"/>
              <a:ext cx="83" cy="83"/>
            </a:xfrm>
            <a:custGeom>
              <a:avLst/>
              <a:gdLst>
                <a:gd name="connsiteX0" fmla="*/ 30263 w 52722"/>
                <a:gd name="connsiteY0" fmla="*/ 52617 h 52722"/>
                <a:gd name="connsiteX1" fmla="*/ 52617 w 52722"/>
                <a:gd name="connsiteY1" fmla="*/ 30263 h 52722"/>
                <a:gd name="connsiteX2" fmla="*/ 30263 w 52722"/>
                <a:gd name="connsiteY2" fmla="*/ 7908 h 52722"/>
                <a:gd name="connsiteX3" fmla="*/ 7908 w 52722"/>
                <a:gd name="connsiteY3" fmla="*/ 30263 h 52722"/>
                <a:gd name="connsiteX4" fmla="*/ 30263 w 52722"/>
                <a:gd name="connsiteY4" fmla="*/ 52617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30263" y="52617"/>
                  </a:moveTo>
                  <a:cubicBezTo>
                    <a:pt x="42600" y="52617"/>
                    <a:pt x="52617" y="42600"/>
                    <a:pt x="52617" y="30263"/>
                  </a:cubicBezTo>
                  <a:cubicBezTo>
                    <a:pt x="52617" y="17926"/>
                    <a:pt x="42600" y="7908"/>
                    <a:pt x="30263" y="7908"/>
                  </a:cubicBezTo>
                  <a:cubicBezTo>
                    <a:pt x="17926" y="7908"/>
                    <a:pt x="7908" y="17926"/>
                    <a:pt x="7908" y="30263"/>
                  </a:cubicBezTo>
                  <a:cubicBezTo>
                    <a:pt x="7908" y="42600"/>
                    <a:pt x="17926" y="52617"/>
                    <a:pt x="30263" y="5261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2" name="任意多边形: 形状 109"/>
            <p:cNvSpPr/>
            <p:nvPr>
              <p:custDataLst>
                <p:tags r:id="rId64"/>
              </p:custDataLst>
            </p:nvPr>
          </p:nvSpPr>
          <p:spPr>
            <a:xfrm rot="16200000" flipH="1">
              <a:off x="11741" y="1928"/>
              <a:ext cx="66" cy="66"/>
            </a:xfrm>
            <a:custGeom>
              <a:avLst/>
              <a:gdLst>
                <a:gd name="connsiteX0" fmla="*/ 25729 w 42178"/>
                <a:gd name="connsiteY0" fmla="*/ 43549 h 42178"/>
                <a:gd name="connsiteX1" fmla="*/ 43549 w 42178"/>
                <a:gd name="connsiteY1" fmla="*/ 25729 h 42178"/>
                <a:gd name="connsiteX2" fmla="*/ 25729 w 42178"/>
                <a:gd name="connsiteY2" fmla="*/ 7908 h 42178"/>
                <a:gd name="connsiteX3" fmla="*/ 7908 w 42178"/>
                <a:gd name="connsiteY3" fmla="*/ 25729 h 42178"/>
                <a:gd name="connsiteX4" fmla="*/ 25729 w 42178"/>
                <a:gd name="connsiteY4" fmla="*/ 43549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729" y="43549"/>
                  </a:moveTo>
                  <a:cubicBezTo>
                    <a:pt x="35535" y="43549"/>
                    <a:pt x="43549" y="35535"/>
                    <a:pt x="43549" y="25729"/>
                  </a:cubicBezTo>
                  <a:cubicBezTo>
                    <a:pt x="43549" y="15922"/>
                    <a:pt x="35535" y="7908"/>
                    <a:pt x="25729" y="7908"/>
                  </a:cubicBezTo>
                  <a:cubicBezTo>
                    <a:pt x="15922" y="7908"/>
                    <a:pt x="7908" y="15922"/>
                    <a:pt x="7908" y="25729"/>
                  </a:cubicBezTo>
                  <a:cubicBezTo>
                    <a:pt x="7908" y="35535"/>
                    <a:pt x="15922" y="43549"/>
                    <a:pt x="25729" y="435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3" name="任意多边形: 形状 110"/>
            <p:cNvSpPr/>
            <p:nvPr>
              <p:custDataLst>
                <p:tags r:id="rId65"/>
              </p:custDataLst>
            </p:nvPr>
          </p:nvSpPr>
          <p:spPr>
            <a:xfrm rot="16200000" flipH="1">
              <a:off x="11749" y="1752"/>
              <a:ext cx="50" cy="50"/>
            </a:xfrm>
            <a:custGeom>
              <a:avLst/>
              <a:gdLst>
                <a:gd name="connsiteX0" fmla="*/ 20562 w 31633"/>
                <a:gd name="connsiteY0" fmla="*/ 33215 h 31633"/>
                <a:gd name="connsiteX1" fmla="*/ 33215 w 31633"/>
                <a:gd name="connsiteY1" fmla="*/ 20562 h 31633"/>
                <a:gd name="connsiteX2" fmla="*/ 20562 w 31633"/>
                <a:gd name="connsiteY2" fmla="*/ 7908 h 31633"/>
                <a:gd name="connsiteX3" fmla="*/ 7908 w 31633"/>
                <a:gd name="connsiteY3" fmla="*/ 20562 h 31633"/>
                <a:gd name="connsiteX4" fmla="*/ 20562 w 31633"/>
                <a:gd name="connsiteY4" fmla="*/ 3321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0562" y="33215"/>
                  </a:moveTo>
                  <a:cubicBezTo>
                    <a:pt x="27521" y="33215"/>
                    <a:pt x="33215" y="27521"/>
                    <a:pt x="33215" y="20562"/>
                  </a:cubicBezTo>
                  <a:cubicBezTo>
                    <a:pt x="33215" y="13602"/>
                    <a:pt x="27521" y="7908"/>
                    <a:pt x="20562" y="7908"/>
                  </a:cubicBezTo>
                  <a:cubicBezTo>
                    <a:pt x="13602" y="7908"/>
                    <a:pt x="7908" y="13602"/>
                    <a:pt x="7908" y="20562"/>
                  </a:cubicBezTo>
                  <a:cubicBezTo>
                    <a:pt x="7908" y="27627"/>
                    <a:pt x="13602" y="33215"/>
                    <a:pt x="20562" y="3321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4" name="任意多边形: 形状 111"/>
            <p:cNvSpPr/>
            <p:nvPr>
              <p:custDataLst>
                <p:tags r:id="rId66"/>
              </p:custDataLst>
            </p:nvPr>
          </p:nvSpPr>
          <p:spPr>
            <a:xfrm rot="16200000" flipH="1">
              <a:off x="11758" y="1576"/>
              <a:ext cx="33" cy="33"/>
            </a:xfrm>
            <a:custGeom>
              <a:avLst/>
              <a:gdLst>
                <a:gd name="connsiteX0" fmla="*/ 23514 w 21089"/>
                <a:gd name="connsiteY0" fmla="*/ 15711 h 21089"/>
                <a:gd name="connsiteX1" fmla="*/ 15711 w 21089"/>
                <a:gd name="connsiteY1" fmla="*/ 23514 h 21089"/>
                <a:gd name="connsiteX2" fmla="*/ 7908 w 21089"/>
                <a:gd name="connsiteY2" fmla="*/ 15711 h 21089"/>
                <a:gd name="connsiteX3" fmla="*/ 15711 w 21089"/>
                <a:gd name="connsiteY3" fmla="*/ 7908 h 21089"/>
                <a:gd name="connsiteX4" fmla="*/ 23514 w 21089"/>
                <a:gd name="connsiteY4" fmla="*/ 1571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23514" y="15711"/>
                  </a:moveTo>
                  <a:cubicBezTo>
                    <a:pt x="23514" y="20021"/>
                    <a:pt x="20021" y="23514"/>
                    <a:pt x="15711" y="23514"/>
                  </a:cubicBezTo>
                  <a:cubicBezTo>
                    <a:pt x="11402" y="23514"/>
                    <a:pt x="7908" y="20021"/>
                    <a:pt x="7908" y="15711"/>
                  </a:cubicBezTo>
                  <a:cubicBezTo>
                    <a:pt x="7908" y="11402"/>
                    <a:pt x="11402" y="7908"/>
                    <a:pt x="15711" y="7908"/>
                  </a:cubicBezTo>
                  <a:cubicBezTo>
                    <a:pt x="20021" y="7908"/>
                    <a:pt x="23514" y="11402"/>
                    <a:pt x="23514" y="1571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5" name="任意多边形: 形状 112"/>
            <p:cNvSpPr/>
            <p:nvPr>
              <p:custDataLst>
                <p:tags r:id="rId67"/>
              </p:custDataLst>
            </p:nvPr>
          </p:nvSpPr>
          <p:spPr>
            <a:xfrm rot="16200000" flipH="1">
              <a:off x="11571" y="3876"/>
              <a:ext cx="33" cy="33"/>
            </a:xfrm>
            <a:custGeom>
              <a:avLst/>
              <a:gdLst>
                <a:gd name="connsiteX0" fmla="*/ 19507 w 21089"/>
                <a:gd name="connsiteY0" fmla="*/ 13708 h 21089"/>
                <a:gd name="connsiteX1" fmla="*/ 13708 w 21089"/>
                <a:gd name="connsiteY1" fmla="*/ 19507 h 21089"/>
                <a:gd name="connsiteX2" fmla="*/ 7908 w 21089"/>
                <a:gd name="connsiteY2" fmla="*/ 13708 h 21089"/>
                <a:gd name="connsiteX3" fmla="*/ 13708 w 21089"/>
                <a:gd name="connsiteY3" fmla="*/ 7908 h 21089"/>
                <a:gd name="connsiteX4" fmla="*/ 19507 w 21089"/>
                <a:gd name="connsiteY4" fmla="*/ 13708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9507" y="13708"/>
                  </a:moveTo>
                  <a:cubicBezTo>
                    <a:pt x="19507" y="16911"/>
                    <a:pt x="16911" y="19507"/>
                    <a:pt x="13708" y="19507"/>
                  </a:cubicBezTo>
                  <a:cubicBezTo>
                    <a:pt x="10505" y="19507"/>
                    <a:pt x="7908" y="16911"/>
                    <a:pt x="7908" y="13708"/>
                  </a:cubicBezTo>
                  <a:cubicBezTo>
                    <a:pt x="7908" y="10505"/>
                    <a:pt x="10505" y="7908"/>
                    <a:pt x="13708" y="7908"/>
                  </a:cubicBezTo>
                  <a:cubicBezTo>
                    <a:pt x="16911" y="7908"/>
                    <a:pt x="19507" y="10505"/>
                    <a:pt x="19507" y="1370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6" name="任意多边形: 形状 113"/>
            <p:cNvSpPr/>
            <p:nvPr>
              <p:custDataLst>
                <p:tags r:id="rId68"/>
              </p:custDataLst>
            </p:nvPr>
          </p:nvSpPr>
          <p:spPr>
            <a:xfrm rot="16200000" flipH="1">
              <a:off x="11563" y="3684"/>
              <a:ext cx="50" cy="50"/>
            </a:xfrm>
            <a:custGeom>
              <a:avLst/>
              <a:gdLst>
                <a:gd name="connsiteX0" fmla="*/ 30685 w 31633"/>
                <a:gd name="connsiteY0" fmla="*/ 19297 h 31633"/>
                <a:gd name="connsiteX1" fmla="*/ 19296 w 31633"/>
                <a:gd name="connsiteY1" fmla="*/ 30685 h 31633"/>
                <a:gd name="connsiteX2" fmla="*/ 7908 w 31633"/>
                <a:gd name="connsiteY2" fmla="*/ 19297 h 31633"/>
                <a:gd name="connsiteX3" fmla="*/ 19296 w 31633"/>
                <a:gd name="connsiteY3" fmla="*/ 7908 h 31633"/>
                <a:gd name="connsiteX4" fmla="*/ 30685 w 31633"/>
                <a:gd name="connsiteY4" fmla="*/ 19297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30685" y="19297"/>
                  </a:moveTo>
                  <a:cubicBezTo>
                    <a:pt x="30685" y="25586"/>
                    <a:pt x="25586" y="30685"/>
                    <a:pt x="19296" y="30685"/>
                  </a:cubicBezTo>
                  <a:cubicBezTo>
                    <a:pt x="13007" y="30685"/>
                    <a:pt x="7908" y="25586"/>
                    <a:pt x="7908" y="19297"/>
                  </a:cubicBezTo>
                  <a:cubicBezTo>
                    <a:pt x="7908" y="13007"/>
                    <a:pt x="13007" y="7908"/>
                    <a:pt x="19296" y="7908"/>
                  </a:cubicBezTo>
                  <a:cubicBezTo>
                    <a:pt x="25586" y="7908"/>
                    <a:pt x="30685" y="13007"/>
                    <a:pt x="30685" y="1929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7" name="任意多边形: 形状 114"/>
            <p:cNvSpPr/>
            <p:nvPr>
              <p:custDataLst>
                <p:tags r:id="rId69"/>
              </p:custDataLst>
            </p:nvPr>
          </p:nvSpPr>
          <p:spPr>
            <a:xfrm rot="16200000" flipH="1">
              <a:off x="11555" y="3491"/>
              <a:ext cx="66" cy="66"/>
            </a:xfrm>
            <a:custGeom>
              <a:avLst/>
              <a:gdLst>
                <a:gd name="connsiteX0" fmla="*/ 41018 w 42178"/>
                <a:gd name="connsiteY0" fmla="*/ 24463 h 42178"/>
                <a:gd name="connsiteX1" fmla="*/ 24463 w 42178"/>
                <a:gd name="connsiteY1" fmla="*/ 41018 h 42178"/>
                <a:gd name="connsiteX2" fmla="*/ 7908 w 42178"/>
                <a:gd name="connsiteY2" fmla="*/ 24463 h 42178"/>
                <a:gd name="connsiteX3" fmla="*/ 24463 w 42178"/>
                <a:gd name="connsiteY3" fmla="*/ 7908 h 42178"/>
                <a:gd name="connsiteX4" fmla="*/ 41018 w 42178"/>
                <a:gd name="connsiteY4" fmla="*/ 24463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41018" y="24463"/>
                  </a:moveTo>
                  <a:cubicBezTo>
                    <a:pt x="41018" y="33606"/>
                    <a:pt x="33606" y="41018"/>
                    <a:pt x="24463" y="41018"/>
                  </a:cubicBezTo>
                  <a:cubicBezTo>
                    <a:pt x="15320" y="41018"/>
                    <a:pt x="7908" y="33606"/>
                    <a:pt x="7908" y="24463"/>
                  </a:cubicBezTo>
                  <a:cubicBezTo>
                    <a:pt x="7908" y="15320"/>
                    <a:pt x="15320" y="7908"/>
                    <a:pt x="24463" y="7908"/>
                  </a:cubicBezTo>
                  <a:cubicBezTo>
                    <a:pt x="33606" y="7908"/>
                    <a:pt x="41018" y="15320"/>
                    <a:pt x="41018" y="2446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8" name="任意多边形: 形状 115"/>
            <p:cNvSpPr/>
            <p:nvPr>
              <p:custDataLst>
                <p:tags r:id="rId70"/>
              </p:custDataLst>
            </p:nvPr>
          </p:nvSpPr>
          <p:spPr>
            <a:xfrm rot="16200000" flipH="1">
              <a:off x="11546" y="3299"/>
              <a:ext cx="83" cy="83"/>
            </a:xfrm>
            <a:custGeom>
              <a:avLst/>
              <a:gdLst>
                <a:gd name="connsiteX0" fmla="*/ 29630 w 52722"/>
                <a:gd name="connsiteY0" fmla="*/ 51352 h 52722"/>
                <a:gd name="connsiteX1" fmla="*/ 51352 w 52722"/>
                <a:gd name="connsiteY1" fmla="*/ 29630 h 52722"/>
                <a:gd name="connsiteX2" fmla="*/ 29630 w 52722"/>
                <a:gd name="connsiteY2" fmla="*/ 7908 h 52722"/>
                <a:gd name="connsiteX3" fmla="*/ 7908 w 52722"/>
                <a:gd name="connsiteY3" fmla="*/ 29630 h 52722"/>
                <a:gd name="connsiteX4" fmla="*/ 29630 w 52722"/>
                <a:gd name="connsiteY4" fmla="*/ 51352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9630" y="51352"/>
                  </a:moveTo>
                  <a:cubicBezTo>
                    <a:pt x="41651" y="51352"/>
                    <a:pt x="51352" y="41651"/>
                    <a:pt x="51352" y="29630"/>
                  </a:cubicBezTo>
                  <a:cubicBezTo>
                    <a:pt x="51352" y="17609"/>
                    <a:pt x="41651" y="7908"/>
                    <a:pt x="29630" y="7908"/>
                  </a:cubicBezTo>
                  <a:cubicBezTo>
                    <a:pt x="17609" y="7908"/>
                    <a:pt x="7908" y="17609"/>
                    <a:pt x="7908" y="29630"/>
                  </a:cubicBezTo>
                  <a:cubicBezTo>
                    <a:pt x="7908" y="41651"/>
                    <a:pt x="17609" y="51352"/>
                    <a:pt x="29630" y="5135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9" name="任意多边形: 形状 116"/>
            <p:cNvSpPr/>
            <p:nvPr>
              <p:custDataLst>
                <p:tags r:id="rId71"/>
              </p:custDataLst>
            </p:nvPr>
          </p:nvSpPr>
          <p:spPr>
            <a:xfrm rot="16200000" flipH="1">
              <a:off x="11538" y="3106"/>
              <a:ext cx="100" cy="100"/>
            </a:xfrm>
            <a:custGeom>
              <a:avLst/>
              <a:gdLst>
                <a:gd name="connsiteX0" fmla="*/ 34797 w 63267"/>
                <a:gd name="connsiteY0" fmla="*/ 61685 h 63267"/>
                <a:gd name="connsiteX1" fmla="*/ 61685 w 63267"/>
                <a:gd name="connsiteY1" fmla="*/ 34797 h 63267"/>
                <a:gd name="connsiteX2" fmla="*/ 34797 w 63267"/>
                <a:gd name="connsiteY2" fmla="*/ 7908 h 63267"/>
                <a:gd name="connsiteX3" fmla="*/ 7908 w 63267"/>
                <a:gd name="connsiteY3" fmla="*/ 34797 h 63267"/>
                <a:gd name="connsiteX4" fmla="*/ 34797 w 63267"/>
                <a:gd name="connsiteY4" fmla="*/ 61685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4797" y="61685"/>
                  </a:moveTo>
                  <a:cubicBezTo>
                    <a:pt x="49665" y="61685"/>
                    <a:pt x="61685" y="49665"/>
                    <a:pt x="61685" y="34797"/>
                  </a:cubicBezTo>
                  <a:cubicBezTo>
                    <a:pt x="61685" y="19929"/>
                    <a:pt x="49665" y="7908"/>
                    <a:pt x="34797" y="7908"/>
                  </a:cubicBezTo>
                  <a:cubicBezTo>
                    <a:pt x="19929" y="7908"/>
                    <a:pt x="7908" y="19929"/>
                    <a:pt x="7908" y="34797"/>
                  </a:cubicBezTo>
                  <a:cubicBezTo>
                    <a:pt x="7908" y="49665"/>
                    <a:pt x="19929" y="61685"/>
                    <a:pt x="34797" y="6168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0" name="任意多边形: 形状 117"/>
            <p:cNvSpPr/>
            <p:nvPr>
              <p:custDataLst>
                <p:tags r:id="rId72"/>
              </p:custDataLst>
            </p:nvPr>
          </p:nvSpPr>
          <p:spPr>
            <a:xfrm rot="16200000" flipH="1">
              <a:off x="11529" y="2913"/>
              <a:ext cx="116" cy="116"/>
            </a:xfrm>
            <a:custGeom>
              <a:avLst/>
              <a:gdLst>
                <a:gd name="connsiteX0" fmla="*/ 39753 w 73811"/>
                <a:gd name="connsiteY0" fmla="*/ 71597 h 73811"/>
                <a:gd name="connsiteX1" fmla="*/ 71492 w 73811"/>
                <a:gd name="connsiteY1" fmla="*/ 39753 h 73811"/>
                <a:gd name="connsiteX2" fmla="*/ 39753 w 73811"/>
                <a:gd name="connsiteY2" fmla="*/ 7908 h 73811"/>
                <a:gd name="connsiteX3" fmla="*/ 7908 w 73811"/>
                <a:gd name="connsiteY3" fmla="*/ 39753 h 73811"/>
                <a:gd name="connsiteX4" fmla="*/ 39753 w 73811"/>
                <a:gd name="connsiteY4" fmla="*/ 71597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9753" y="71597"/>
                  </a:moveTo>
                  <a:cubicBezTo>
                    <a:pt x="57362" y="71597"/>
                    <a:pt x="71492" y="57362"/>
                    <a:pt x="71492" y="39753"/>
                  </a:cubicBezTo>
                  <a:cubicBezTo>
                    <a:pt x="71492" y="22144"/>
                    <a:pt x="57257" y="7908"/>
                    <a:pt x="39753" y="7908"/>
                  </a:cubicBezTo>
                  <a:cubicBezTo>
                    <a:pt x="22143" y="7908"/>
                    <a:pt x="7908" y="22144"/>
                    <a:pt x="7908" y="39753"/>
                  </a:cubicBezTo>
                  <a:cubicBezTo>
                    <a:pt x="7908" y="57362"/>
                    <a:pt x="22249" y="71597"/>
                    <a:pt x="39753" y="7159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1" name="任意多边形: 形状 118"/>
            <p:cNvSpPr/>
            <p:nvPr>
              <p:custDataLst>
                <p:tags r:id="rId73"/>
              </p:custDataLst>
            </p:nvPr>
          </p:nvSpPr>
          <p:spPr>
            <a:xfrm rot="16200000" flipH="1">
              <a:off x="11518" y="2718"/>
              <a:ext cx="133" cy="133"/>
            </a:xfrm>
            <a:custGeom>
              <a:avLst/>
              <a:gdLst>
                <a:gd name="connsiteX0" fmla="*/ 78557 w 84356"/>
                <a:gd name="connsiteY0" fmla="*/ 43233 h 84356"/>
                <a:gd name="connsiteX1" fmla="*/ 43233 w 84356"/>
                <a:gd name="connsiteY1" fmla="*/ 78557 h 84356"/>
                <a:gd name="connsiteX2" fmla="*/ 7908 w 84356"/>
                <a:gd name="connsiteY2" fmla="*/ 43233 h 84356"/>
                <a:gd name="connsiteX3" fmla="*/ 43233 w 84356"/>
                <a:gd name="connsiteY3" fmla="*/ 7908 h 84356"/>
                <a:gd name="connsiteX4" fmla="*/ 78557 w 84356"/>
                <a:gd name="connsiteY4" fmla="*/ 43233 h 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56" h="84356">
                  <a:moveTo>
                    <a:pt x="78557" y="43233"/>
                  </a:moveTo>
                  <a:cubicBezTo>
                    <a:pt x="78557" y="62742"/>
                    <a:pt x="62742" y="78557"/>
                    <a:pt x="43233" y="78557"/>
                  </a:cubicBezTo>
                  <a:cubicBezTo>
                    <a:pt x="23724" y="78557"/>
                    <a:pt x="7908" y="62742"/>
                    <a:pt x="7908" y="43233"/>
                  </a:cubicBezTo>
                  <a:cubicBezTo>
                    <a:pt x="7908" y="23724"/>
                    <a:pt x="23724" y="7908"/>
                    <a:pt x="43233" y="7908"/>
                  </a:cubicBezTo>
                  <a:cubicBezTo>
                    <a:pt x="62742" y="7908"/>
                    <a:pt x="78557" y="23724"/>
                    <a:pt x="78557" y="4323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2" name="任意多边形: 形状 119"/>
            <p:cNvSpPr/>
            <p:nvPr>
              <p:custDataLst>
                <p:tags r:id="rId74"/>
              </p:custDataLst>
            </p:nvPr>
          </p:nvSpPr>
          <p:spPr>
            <a:xfrm rot="16200000" flipH="1">
              <a:off x="11518" y="2534"/>
              <a:ext cx="133" cy="133"/>
            </a:xfrm>
            <a:custGeom>
              <a:avLst/>
              <a:gdLst>
                <a:gd name="connsiteX0" fmla="*/ 79189 w 84356"/>
                <a:gd name="connsiteY0" fmla="*/ 43549 h 84356"/>
                <a:gd name="connsiteX1" fmla="*/ 43549 w 84356"/>
                <a:gd name="connsiteY1" fmla="*/ 79189 h 84356"/>
                <a:gd name="connsiteX2" fmla="*/ 7908 w 84356"/>
                <a:gd name="connsiteY2" fmla="*/ 43549 h 84356"/>
                <a:gd name="connsiteX3" fmla="*/ 43549 w 84356"/>
                <a:gd name="connsiteY3" fmla="*/ 7908 h 84356"/>
                <a:gd name="connsiteX4" fmla="*/ 79189 w 84356"/>
                <a:gd name="connsiteY4" fmla="*/ 43549 h 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56" h="84356">
                  <a:moveTo>
                    <a:pt x="79189" y="43549"/>
                  </a:moveTo>
                  <a:cubicBezTo>
                    <a:pt x="79189" y="63233"/>
                    <a:pt x="63233" y="79189"/>
                    <a:pt x="43549" y="79189"/>
                  </a:cubicBezTo>
                  <a:cubicBezTo>
                    <a:pt x="23865" y="79189"/>
                    <a:pt x="7908" y="63233"/>
                    <a:pt x="7908" y="43549"/>
                  </a:cubicBezTo>
                  <a:cubicBezTo>
                    <a:pt x="7908" y="23865"/>
                    <a:pt x="23865" y="7908"/>
                    <a:pt x="43549" y="7908"/>
                  </a:cubicBezTo>
                  <a:cubicBezTo>
                    <a:pt x="63233" y="7908"/>
                    <a:pt x="79189" y="23865"/>
                    <a:pt x="79189" y="435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3" name="任意多边形: 形状 120"/>
            <p:cNvSpPr/>
            <p:nvPr>
              <p:custDataLst>
                <p:tags r:id="rId75"/>
              </p:custDataLst>
            </p:nvPr>
          </p:nvSpPr>
          <p:spPr>
            <a:xfrm rot="16200000" flipH="1">
              <a:off x="11529" y="2361"/>
              <a:ext cx="116" cy="116"/>
            </a:xfrm>
            <a:custGeom>
              <a:avLst/>
              <a:gdLst>
                <a:gd name="connsiteX0" fmla="*/ 40069 w 73811"/>
                <a:gd name="connsiteY0" fmla="*/ 72230 h 73811"/>
                <a:gd name="connsiteX1" fmla="*/ 72230 w 73811"/>
                <a:gd name="connsiteY1" fmla="*/ 40069 h 73811"/>
                <a:gd name="connsiteX2" fmla="*/ 40069 w 73811"/>
                <a:gd name="connsiteY2" fmla="*/ 7908 h 73811"/>
                <a:gd name="connsiteX3" fmla="*/ 7908 w 73811"/>
                <a:gd name="connsiteY3" fmla="*/ 40069 h 73811"/>
                <a:gd name="connsiteX4" fmla="*/ 40069 w 73811"/>
                <a:gd name="connsiteY4" fmla="*/ 72230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40069" y="72230"/>
                  </a:moveTo>
                  <a:cubicBezTo>
                    <a:pt x="57784" y="72230"/>
                    <a:pt x="72230" y="57889"/>
                    <a:pt x="72230" y="40069"/>
                  </a:cubicBezTo>
                  <a:cubicBezTo>
                    <a:pt x="72230" y="22249"/>
                    <a:pt x="57889" y="7908"/>
                    <a:pt x="40069" y="7908"/>
                  </a:cubicBezTo>
                  <a:cubicBezTo>
                    <a:pt x="22354" y="7908"/>
                    <a:pt x="7908" y="22249"/>
                    <a:pt x="7908" y="40069"/>
                  </a:cubicBezTo>
                  <a:cubicBezTo>
                    <a:pt x="7908" y="57889"/>
                    <a:pt x="22354" y="72230"/>
                    <a:pt x="40069" y="7223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4" name="任意多边形: 形状 121"/>
            <p:cNvSpPr/>
            <p:nvPr>
              <p:custDataLst>
                <p:tags r:id="rId76"/>
              </p:custDataLst>
            </p:nvPr>
          </p:nvSpPr>
          <p:spPr>
            <a:xfrm rot="16200000" flipH="1">
              <a:off x="11539" y="2186"/>
              <a:ext cx="100" cy="100"/>
            </a:xfrm>
            <a:custGeom>
              <a:avLst/>
              <a:gdLst>
                <a:gd name="connsiteX0" fmla="*/ 35535 w 63267"/>
                <a:gd name="connsiteY0" fmla="*/ 63162 h 63267"/>
                <a:gd name="connsiteX1" fmla="*/ 63162 w 63267"/>
                <a:gd name="connsiteY1" fmla="*/ 35535 h 63267"/>
                <a:gd name="connsiteX2" fmla="*/ 35535 w 63267"/>
                <a:gd name="connsiteY2" fmla="*/ 7908 h 63267"/>
                <a:gd name="connsiteX3" fmla="*/ 7908 w 63267"/>
                <a:gd name="connsiteY3" fmla="*/ 35535 h 63267"/>
                <a:gd name="connsiteX4" fmla="*/ 35535 w 63267"/>
                <a:gd name="connsiteY4" fmla="*/ 63162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5535" y="63162"/>
                  </a:moveTo>
                  <a:cubicBezTo>
                    <a:pt x="50719" y="63162"/>
                    <a:pt x="63162" y="50825"/>
                    <a:pt x="63162" y="35535"/>
                  </a:cubicBezTo>
                  <a:cubicBezTo>
                    <a:pt x="63162" y="20245"/>
                    <a:pt x="50825" y="7908"/>
                    <a:pt x="35535" y="7908"/>
                  </a:cubicBezTo>
                  <a:cubicBezTo>
                    <a:pt x="20351" y="7908"/>
                    <a:pt x="7908" y="20245"/>
                    <a:pt x="7908" y="35535"/>
                  </a:cubicBezTo>
                  <a:cubicBezTo>
                    <a:pt x="7908" y="50825"/>
                    <a:pt x="20351" y="63162"/>
                    <a:pt x="35535" y="6316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5" name="任意多边形: 形状 122"/>
            <p:cNvSpPr/>
            <p:nvPr>
              <p:custDataLst>
                <p:tags r:id="rId77"/>
              </p:custDataLst>
            </p:nvPr>
          </p:nvSpPr>
          <p:spPr>
            <a:xfrm rot="16200000" flipH="1">
              <a:off x="11547" y="2010"/>
              <a:ext cx="83" cy="83"/>
            </a:xfrm>
            <a:custGeom>
              <a:avLst/>
              <a:gdLst>
                <a:gd name="connsiteX0" fmla="*/ 30263 w 52722"/>
                <a:gd name="connsiteY0" fmla="*/ 52617 h 52722"/>
                <a:gd name="connsiteX1" fmla="*/ 52617 w 52722"/>
                <a:gd name="connsiteY1" fmla="*/ 30263 h 52722"/>
                <a:gd name="connsiteX2" fmla="*/ 30263 w 52722"/>
                <a:gd name="connsiteY2" fmla="*/ 7908 h 52722"/>
                <a:gd name="connsiteX3" fmla="*/ 7908 w 52722"/>
                <a:gd name="connsiteY3" fmla="*/ 30263 h 52722"/>
                <a:gd name="connsiteX4" fmla="*/ 30263 w 52722"/>
                <a:gd name="connsiteY4" fmla="*/ 52617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30263" y="52617"/>
                  </a:moveTo>
                  <a:cubicBezTo>
                    <a:pt x="42600" y="52617"/>
                    <a:pt x="52617" y="42600"/>
                    <a:pt x="52617" y="30263"/>
                  </a:cubicBezTo>
                  <a:cubicBezTo>
                    <a:pt x="52617" y="17926"/>
                    <a:pt x="42600" y="7908"/>
                    <a:pt x="30263" y="7908"/>
                  </a:cubicBezTo>
                  <a:cubicBezTo>
                    <a:pt x="17926" y="7908"/>
                    <a:pt x="7908" y="17926"/>
                    <a:pt x="7908" y="30263"/>
                  </a:cubicBezTo>
                  <a:cubicBezTo>
                    <a:pt x="7908" y="42600"/>
                    <a:pt x="17820" y="52617"/>
                    <a:pt x="30263" y="5261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6" name="任意多边形: 形状 123"/>
            <p:cNvSpPr/>
            <p:nvPr>
              <p:custDataLst>
                <p:tags r:id="rId78"/>
              </p:custDataLst>
            </p:nvPr>
          </p:nvSpPr>
          <p:spPr>
            <a:xfrm rot="16200000" flipH="1">
              <a:off x="11556" y="1834"/>
              <a:ext cx="66" cy="66"/>
            </a:xfrm>
            <a:custGeom>
              <a:avLst/>
              <a:gdLst>
                <a:gd name="connsiteX0" fmla="*/ 42284 w 42178"/>
                <a:gd name="connsiteY0" fmla="*/ 25096 h 42178"/>
                <a:gd name="connsiteX1" fmla="*/ 25096 w 42178"/>
                <a:gd name="connsiteY1" fmla="*/ 42284 h 42178"/>
                <a:gd name="connsiteX2" fmla="*/ 7908 w 42178"/>
                <a:gd name="connsiteY2" fmla="*/ 25096 h 42178"/>
                <a:gd name="connsiteX3" fmla="*/ 25096 w 42178"/>
                <a:gd name="connsiteY3" fmla="*/ 7908 h 42178"/>
                <a:gd name="connsiteX4" fmla="*/ 42284 w 42178"/>
                <a:gd name="connsiteY4" fmla="*/ 25096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42284" y="25096"/>
                  </a:moveTo>
                  <a:cubicBezTo>
                    <a:pt x="42284" y="34588"/>
                    <a:pt x="34588" y="42284"/>
                    <a:pt x="25096" y="42284"/>
                  </a:cubicBezTo>
                  <a:cubicBezTo>
                    <a:pt x="15604" y="42284"/>
                    <a:pt x="7908" y="34588"/>
                    <a:pt x="7908" y="25096"/>
                  </a:cubicBezTo>
                  <a:cubicBezTo>
                    <a:pt x="7908" y="15604"/>
                    <a:pt x="15604" y="7908"/>
                    <a:pt x="25096" y="7908"/>
                  </a:cubicBezTo>
                  <a:cubicBezTo>
                    <a:pt x="34588" y="7908"/>
                    <a:pt x="42284" y="15604"/>
                    <a:pt x="42284" y="2509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7" name="任意多边形: 形状 124"/>
            <p:cNvSpPr/>
            <p:nvPr>
              <p:custDataLst>
                <p:tags r:id="rId79"/>
              </p:custDataLst>
            </p:nvPr>
          </p:nvSpPr>
          <p:spPr>
            <a:xfrm rot="16200000" flipH="1">
              <a:off x="11563" y="1658"/>
              <a:ext cx="50" cy="50"/>
            </a:xfrm>
            <a:custGeom>
              <a:avLst/>
              <a:gdLst>
                <a:gd name="connsiteX0" fmla="*/ 31317 w 31633"/>
                <a:gd name="connsiteY0" fmla="*/ 19613 h 31633"/>
                <a:gd name="connsiteX1" fmla="*/ 19613 w 31633"/>
                <a:gd name="connsiteY1" fmla="*/ 31317 h 31633"/>
                <a:gd name="connsiteX2" fmla="*/ 7908 w 31633"/>
                <a:gd name="connsiteY2" fmla="*/ 19613 h 31633"/>
                <a:gd name="connsiteX3" fmla="*/ 19613 w 31633"/>
                <a:gd name="connsiteY3" fmla="*/ 7908 h 31633"/>
                <a:gd name="connsiteX4" fmla="*/ 31317 w 31633"/>
                <a:gd name="connsiteY4" fmla="*/ 19613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31317" y="19613"/>
                  </a:moveTo>
                  <a:cubicBezTo>
                    <a:pt x="31317" y="26077"/>
                    <a:pt x="26077" y="31317"/>
                    <a:pt x="19613" y="31317"/>
                  </a:cubicBezTo>
                  <a:cubicBezTo>
                    <a:pt x="13149" y="31317"/>
                    <a:pt x="7908" y="26077"/>
                    <a:pt x="7908" y="19613"/>
                  </a:cubicBezTo>
                  <a:cubicBezTo>
                    <a:pt x="7908" y="13149"/>
                    <a:pt x="13149" y="7908"/>
                    <a:pt x="19613" y="7908"/>
                  </a:cubicBezTo>
                  <a:cubicBezTo>
                    <a:pt x="26077" y="7908"/>
                    <a:pt x="31317" y="13149"/>
                    <a:pt x="31317" y="1961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8" name="任意多边形: 形状 125"/>
            <p:cNvSpPr/>
            <p:nvPr>
              <p:custDataLst>
                <p:tags r:id="rId80"/>
              </p:custDataLst>
            </p:nvPr>
          </p:nvSpPr>
          <p:spPr>
            <a:xfrm rot="16200000" flipH="1">
              <a:off x="11383" y="3965"/>
              <a:ext cx="33" cy="33"/>
            </a:xfrm>
            <a:custGeom>
              <a:avLst/>
              <a:gdLst>
                <a:gd name="connsiteX0" fmla="*/ 11494 w 21089"/>
                <a:gd name="connsiteY0" fmla="*/ 15079 h 21089"/>
                <a:gd name="connsiteX1" fmla="*/ 15079 w 21089"/>
                <a:gd name="connsiteY1" fmla="*/ 11493 h 21089"/>
                <a:gd name="connsiteX2" fmla="*/ 11494 w 21089"/>
                <a:gd name="connsiteY2" fmla="*/ 7908 h 21089"/>
                <a:gd name="connsiteX3" fmla="*/ 7908 w 21089"/>
                <a:gd name="connsiteY3" fmla="*/ 11493 h 21089"/>
                <a:gd name="connsiteX4" fmla="*/ 11494 w 21089"/>
                <a:gd name="connsiteY4" fmla="*/ 15079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1494" y="15079"/>
                  </a:moveTo>
                  <a:cubicBezTo>
                    <a:pt x="13497" y="15079"/>
                    <a:pt x="15079" y="13497"/>
                    <a:pt x="15079" y="11493"/>
                  </a:cubicBezTo>
                  <a:cubicBezTo>
                    <a:pt x="15079" y="9490"/>
                    <a:pt x="13497" y="7908"/>
                    <a:pt x="11494" y="7908"/>
                  </a:cubicBezTo>
                  <a:cubicBezTo>
                    <a:pt x="9490" y="7908"/>
                    <a:pt x="7908" y="9595"/>
                    <a:pt x="7908" y="11493"/>
                  </a:cubicBezTo>
                  <a:cubicBezTo>
                    <a:pt x="7908" y="13392"/>
                    <a:pt x="9490" y="15079"/>
                    <a:pt x="11494" y="1507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9" name="任意多边形: 形状 126"/>
            <p:cNvSpPr/>
            <p:nvPr>
              <p:custDataLst>
                <p:tags r:id="rId81"/>
              </p:custDataLst>
            </p:nvPr>
          </p:nvSpPr>
          <p:spPr>
            <a:xfrm rot="16200000" flipH="1">
              <a:off x="11375" y="3773"/>
              <a:ext cx="50" cy="50"/>
            </a:xfrm>
            <a:custGeom>
              <a:avLst/>
              <a:gdLst>
                <a:gd name="connsiteX0" fmla="*/ 16977 w 31633"/>
                <a:gd name="connsiteY0" fmla="*/ 26045 h 31633"/>
                <a:gd name="connsiteX1" fmla="*/ 26045 w 31633"/>
                <a:gd name="connsiteY1" fmla="*/ 16977 h 31633"/>
                <a:gd name="connsiteX2" fmla="*/ 16977 w 31633"/>
                <a:gd name="connsiteY2" fmla="*/ 7908 h 31633"/>
                <a:gd name="connsiteX3" fmla="*/ 7908 w 31633"/>
                <a:gd name="connsiteY3" fmla="*/ 16977 h 31633"/>
                <a:gd name="connsiteX4" fmla="*/ 16977 w 31633"/>
                <a:gd name="connsiteY4" fmla="*/ 2604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6977" y="26045"/>
                  </a:moveTo>
                  <a:cubicBezTo>
                    <a:pt x="22038" y="26045"/>
                    <a:pt x="26045" y="21933"/>
                    <a:pt x="26045" y="16977"/>
                  </a:cubicBezTo>
                  <a:cubicBezTo>
                    <a:pt x="26045" y="12021"/>
                    <a:pt x="21933" y="7908"/>
                    <a:pt x="16977" y="7908"/>
                  </a:cubicBezTo>
                  <a:cubicBezTo>
                    <a:pt x="11915" y="7908"/>
                    <a:pt x="7908" y="12021"/>
                    <a:pt x="7908" y="16977"/>
                  </a:cubicBezTo>
                  <a:cubicBezTo>
                    <a:pt x="7908" y="21933"/>
                    <a:pt x="12021" y="26045"/>
                    <a:pt x="16977" y="2604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0" name="任意多边形: 形状 127"/>
            <p:cNvSpPr/>
            <p:nvPr>
              <p:custDataLst>
                <p:tags r:id="rId82"/>
              </p:custDataLst>
            </p:nvPr>
          </p:nvSpPr>
          <p:spPr>
            <a:xfrm rot="16200000" flipH="1">
              <a:off x="11367" y="3580"/>
              <a:ext cx="66" cy="66"/>
            </a:xfrm>
            <a:custGeom>
              <a:avLst/>
              <a:gdLst>
                <a:gd name="connsiteX0" fmla="*/ 37011 w 42178"/>
                <a:gd name="connsiteY0" fmla="*/ 22460 h 42178"/>
                <a:gd name="connsiteX1" fmla="*/ 22460 w 42178"/>
                <a:gd name="connsiteY1" fmla="*/ 37011 h 42178"/>
                <a:gd name="connsiteX2" fmla="*/ 7908 w 42178"/>
                <a:gd name="connsiteY2" fmla="*/ 22460 h 42178"/>
                <a:gd name="connsiteX3" fmla="*/ 22460 w 42178"/>
                <a:gd name="connsiteY3" fmla="*/ 7908 h 42178"/>
                <a:gd name="connsiteX4" fmla="*/ 37011 w 42178"/>
                <a:gd name="connsiteY4" fmla="*/ 22460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37011" y="22460"/>
                  </a:moveTo>
                  <a:cubicBezTo>
                    <a:pt x="37011" y="30496"/>
                    <a:pt x="30496" y="37011"/>
                    <a:pt x="22460" y="37011"/>
                  </a:cubicBezTo>
                  <a:cubicBezTo>
                    <a:pt x="14423" y="37011"/>
                    <a:pt x="7908" y="30496"/>
                    <a:pt x="7908" y="22460"/>
                  </a:cubicBezTo>
                  <a:cubicBezTo>
                    <a:pt x="7908" y="14423"/>
                    <a:pt x="14423" y="7908"/>
                    <a:pt x="22460" y="7908"/>
                  </a:cubicBezTo>
                  <a:cubicBezTo>
                    <a:pt x="30496" y="7908"/>
                    <a:pt x="37011" y="14423"/>
                    <a:pt x="37011" y="2246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1" name="任意多边形: 形状 128"/>
            <p:cNvSpPr/>
            <p:nvPr>
              <p:custDataLst>
                <p:tags r:id="rId83"/>
              </p:custDataLst>
            </p:nvPr>
          </p:nvSpPr>
          <p:spPr>
            <a:xfrm rot="16200000" flipH="1">
              <a:off x="11359" y="3389"/>
              <a:ext cx="83" cy="83"/>
            </a:xfrm>
            <a:custGeom>
              <a:avLst/>
              <a:gdLst>
                <a:gd name="connsiteX0" fmla="*/ 48189 w 52722"/>
                <a:gd name="connsiteY0" fmla="*/ 28048 h 52722"/>
                <a:gd name="connsiteX1" fmla="*/ 28048 w 52722"/>
                <a:gd name="connsiteY1" fmla="*/ 48189 h 52722"/>
                <a:gd name="connsiteX2" fmla="*/ 7908 w 52722"/>
                <a:gd name="connsiteY2" fmla="*/ 28048 h 52722"/>
                <a:gd name="connsiteX3" fmla="*/ 28048 w 52722"/>
                <a:gd name="connsiteY3" fmla="*/ 7908 h 52722"/>
                <a:gd name="connsiteX4" fmla="*/ 48189 w 52722"/>
                <a:gd name="connsiteY4" fmla="*/ 28048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48189" y="28048"/>
                  </a:moveTo>
                  <a:cubicBezTo>
                    <a:pt x="48189" y="39171"/>
                    <a:pt x="39172" y="48189"/>
                    <a:pt x="28048" y="48189"/>
                  </a:cubicBezTo>
                  <a:cubicBezTo>
                    <a:pt x="16925" y="48189"/>
                    <a:pt x="7908" y="39172"/>
                    <a:pt x="7908" y="28048"/>
                  </a:cubicBezTo>
                  <a:cubicBezTo>
                    <a:pt x="7908" y="16925"/>
                    <a:pt x="16925" y="7908"/>
                    <a:pt x="28048" y="7908"/>
                  </a:cubicBezTo>
                  <a:cubicBezTo>
                    <a:pt x="39172" y="7908"/>
                    <a:pt x="48189" y="16925"/>
                    <a:pt x="48189" y="2804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2" name="任意多边形: 形状 129"/>
            <p:cNvSpPr/>
            <p:nvPr>
              <p:custDataLst>
                <p:tags r:id="rId84"/>
              </p:custDataLst>
            </p:nvPr>
          </p:nvSpPr>
          <p:spPr>
            <a:xfrm rot="16200000" flipH="1">
              <a:off x="11351" y="3196"/>
              <a:ext cx="100" cy="100"/>
            </a:xfrm>
            <a:custGeom>
              <a:avLst/>
              <a:gdLst>
                <a:gd name="connsiteX0" fmla="*/ 33215 w 63267"/>
                <a:gd name="connsiteY0" fmla="*/ 58522 h 63267"/>
                <a:gd name="connsiteX1" fmla="*/ 58522 w 63267"/>
                <a:gd name="connsiteY1" fmla="*/ 33215 h 63267"/>
                <a:gd name="connsiteX2" fmla="*/ 33215 w 63267"/>
                <a:gd name="connsiteY2" fmla="*/ 7908 h 63267"/>
                <a:gd name="connsiteX3" fmla="*/ 7908 w 63267"/>
                <a:gd name="connsiteY3" fmla="*/ 33215 h 63267"/>
                <a:gd name="connsiteX4" fmla="*/ 33215 w 63267"/>
                <a:gd name="connsiteY4" fmla="*/ 58522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3215" y="58522"/>
                  </a:moveTo>
                  <a:cubicBezTo>
                    <a:pt x="47239" y="58522"/>
                    <a:pt x="58522" y="47240"/>
                    <a:pt x="58522" y="33215"/>
                  </a:cubicBezTo>
                  <a:cubicBezTo>
                    <a:pt x="58522" y="19191"/>
                    <a:pt x="47239" y="7908"/>
                    <a:pt x="33215" y="7908"/>
                  </a:cubicBezTo>
                  <a:cubicBezTo>
                    <a:pt x="19191" y="7908"/>
                    <a:pt x="7908" y="19191"/>
                    <a:pt x="7908" y="33215"/>
                  </a:cubicBezTo>
                  <a:cubicBezTo>
                    <a:pt x="7908" y="47240"/>
                    <a:pt x="19191" y="58522"/>
                    <a:pt x="33215" y="5852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3" name="任意多边形: 形状 130"/>
            <p:cNvSpPr/>
            <p:nvPr>
              <p:custDataLst>
                <p:tags r:id="rId85"/>
              </p:custDataLst>
            </p:nvPr>
          </p:nvSpPr>
          <p:spPr>
            <a:xfrm rot="16200000" flipH="1">
              <a:off x="11343" y="3004"/>
              <a:ext cx="116" cy="116"/>
            </a:xfrm>
            <a:custGeom>
              <a:avLst/>
              <a:gdLst>
                <a:gd name="connsiteX0" fmla="*/ 38698 w 73811"/>
                <a:gd name="connsiteY0" fmla="*/ 69488 h 73811"/>
                <a:gd name="connsiteX1" fmla="*/ 69488 w 73811"/>
                <a:gd name="connsiteY1" fmla="*/ 38698 h 73811"/>
                <a:gd name="connsiteX2" fmla="*/ 38698 w 73811"/>
                <a:gd name="connsiteY2" fmla="*/ 7908 h 73811"/>
                <a:gd name="connsiteX3" fmla="*/ 7908 w 73811"/>
                <a:gd name="connsiteY3" fmla="*/ 38698 h 73811"/>
                <a:gd name="connsiteX4" fmla="*/ 38698 w 73811"/>
                <a:gd name="connsiteY4" fmla="*/ 69488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8698" y="69488"/>
                  </a:moveTo>
                  <a:cubicBezTo>
                    <a:pt x="55675" y="69488"/>
                    <a:pt x="69488" y="55675"/>
                    <a:pt x="69488" y="38698"/>
                  </a:cubicBezTo>
                  <a:cubicBezTo>
                    <a:pt x="69488" y="21722"/>
                    <a:pt x="55675" y="7908"/>
                    <a:pt x="38698" y="7908"/>
                  </a:cubicBezTo>
                  <a:cubicBezTo>
                    <a:pt x="21722" y="7908"/>
                    <a:pt x="7908" y="21722"/>
                    <a:pt x="7908" y="38698"/>
                  </a:cubicBezTo>
                  <a:cubicBezTo>
                    <a:pt x="7908" y="55675"/>
                    <a:pt x="21722" y="69488"/>
                    <a:pt x="38698" y="6948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4" name="任意多边形: 形状 131"/>
            <p:cNvSpPr/>
            <p:nvPr>
              <p:custDataLst>
                <p:tags r:id="rId86"/>
              </p:custDataLst>
            </p:nvPr>
          </p:nvSpPr>
          <p:spPr>
            <a:xfrm rot="16200000" flipH="1">
              <a:off x="11335" y="2811"/>
              <a:ext cx="133" cy="133"/>
            </a:xfrm>
            <a:custGeom>
              <a:avLst/>
              <a:gdLst>
                <a:gd name="connsiteX0" fmla="*/ 80666 w 84356"/>
                <a:gd name="connsiteY0" fmla="*/ 44287 h 84356"/>
                <a:gd name="connsiteX1" fmla="*/ 44287 w 84356"/>
                <a:gd name="connsiteY1" fmla="*/ 80666 h 84356"/>
                <a:gd name="connsiteX2" fmla="*/ 7909 w 84356"/>
                <a:gd name="connsiteY2" fmla="*/ 44287 h 84356"/>
                <a:gd name="connsiteX3" fmla="*/ 44287 w 84356"/>
                <a:gd name="connsiteY3" fmla="*/ 7908 h 84356"/>
                <a:gd name="connsiteX4" fmla="*/ 80666 w 84356"/>
                <a:gd name="connsiteY4" fmla="*/ 44287 h 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56" h="84356">
                  <a:moveTo>
                    <a:pt x="80666" y="44287"/>
                  </a:moveTo>
                  <a:cubicBezTo>
                    <a:pt x="80666" y="64378"/>
                    <a:pt x="64378" y="80666"/>
                    <a:pt x="44287" y="80666"/>
                  </a:cubicBezTo>
                  <a:cubicBezTo>
                    <a:pt x="24196" y="80666"/>
                    <a:pt x="7909" y="64378"/>
                    <a:pt x="7909" y="44287"/>
                  </a:cubicBezTo>
                  <a:cubicBezTo>
                    <a:pt x="7909" y="24196"/>
                    <a:pt x="24196" y="7908"/>
                    <a:pt x="44287" y="7908"/>
                  </a:cubicBezTo>
                  <a:cubicBezTo>
                    <a:pt x="64378" y="7908"/>
                    <a:pt x="80666" y="24196"/>
                    <a:pt x="80666" y="4428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5" name="任意多边形: 形状 132"/>
            <p:cNvSpPr/>
            <p:nvPr>
              <p:custDataLst>
                <p:tags r:id="rId87"/>
              </p:custDataLst>
            </p:nvPr>
          </p:nvSpPr>
          <p:spPr>
            <a:xfrm rot="16200000" flipH="1">
              <a:off x="11324" y="2616"/>
              <a:ext cx="149" cy="149"/>
            </a:xfrm>
            <a:custGeom>
              <a:avLst/>
              <a:gdLst>
                <a:gd name="connsiteX0" fmla="*/ 87625 w 94900"/>
                <a:gd name="connsiteY0" fmla="*/ 47767 h 94900"/>
                <a:gd name="connsiteX1" fmla="*/ 47767 w 94900"/>
                <a:gd name="connsiteY1" fmla="*/ 87625 h 94900"/>
                <a:gd name="connsiteX2" fmla="*/ 7908 w 94900"/>
                <a:gd name="connsiteY2" fmla="*/ 47767 h 94900"/>
                <a:gd name="connsiteX3" fmla="*/ 47767 w 94900"/>
                <a:gd name="connsiteY3" fmla="*/ 7908 h 94900"/>
                <a:gd name="connsiteX4" fmla="*/ 87625 w 94900"/>
                <a:gd name="connsiteY4" fmla="*/ 47767 h 9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00" h="94900">
                  <a:moveTo>
                    <a:pt x="87625" y="47767"/>
                  </a:moveTo>
                  <a:cubicBezTo>
                    <a:pt x="87625" y="69780"/>
                    <a:pt x="69780" y="87625"/>
                    <a:pt x="47767" y="87625"/>
                  </a:cubicBezTo>
                  <a:cubicBezTo>
                    <a:pt x="25754" y="87625"/>
                    <a:pt x="7908" y="69780"/>
                    <a:pt x="7908" y="47767"/>
                  </a:cubicBezTo>
                  <a:cubicBezTo>
                    <a:pt x="7908" y="25754"/>
                    <a:pt x="25754" y="7908"/>
                    <a:pt x="47767" y="7908"/>
                  </a:cubicBezTo>
                  <a:cubicBezTo>
                    <a:pt x="69780" y="7908"/>
                    <a:pt x="87625" y="25754"/>
                    <a:pt x="87625" y="4776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6" name="任意多边形: 形状 133"/>
            <p:cNvSpPr/>
            <p:nvPr>
              <p:custDataLst>
                <p:tags r:id="rId88"/>
              </p:custDataLst>
            </p:nvPr>
          </p:nvSpPr>
          <p:spPr>
            <a:xfrm rot="16200000" flipH="1">
              <a:off x="11336" y="2444"/>
              <a:ext cx="133" cy="133"/>
            </a:xfrm>
            <a:custGeom>
              <a:avLst/>
              <a:gdLst>
                <a:gd name="connsiteX0" fmla="*/ 81298 w 84356"/>
                <a:gd name="connsiteY0" fmla="*/ 44603 h 84356"/>
                <a:gd name="connsiteX1" fmla="*/ 44603 w 84356"/>
                <a:gd name="connsiteY1" fmla="*/ 81298 h 84356"/>
                <a:gd name="connsiteX2" fmla="*/ 7908 w 84356"/>
                <a:gd name="connsiteY2" fmla="*/ 44603 h 84356"/>
                <a:gd name="connsiteX3" fmla="*/ 44603 w 84356"/>
                <a:gd name="connsiteY3" fmla="*/ 7908 h 84356"/>
                <a:gd name="connsiteX4" fmla="*/ 81298 w 84356"/>
                <a:gd name="connsiteY4" fmla="*/ 44603 h 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56" h="84356">
                  <a:moveTo>
                    <a:pt x="81298" y="44603"/>
                  </a:moveTo>
                  <a:cubicBezTo>
                    <a:pt x="81298" y="64869"/>
                    <a:pt x="64869" y="81298"/>
                    <a:pt x="44603" y="81298"/>
                  </a:cubicBezTo>
                  <a:cubicBezTo>
                    <a:pt x="24337" y="81298"/>
                    <a:pt x="7908" y="64869"/>
                    <a:pt x="7908" y="44603"/>
                  </a:cubicBezTo>
                  <a:cubicBezTo>
                    <a:pt x="7908" y="24337"/>
                    <a:pt x="24337" y="7908"/>
                    <a:pt x="44603" y="7908"/>
                  </a:cubicBezTo>
                  <a:cubicBezTo>
                    <a:pt x="64869" y="7908"/>
                    <a:pt x="81298" y="24337"/>
                    <a:pt x="81298" y="4460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7" name="任意多边形: 形状 134"/>
            <p:cNvSpPr/>
            <p:nvPr>
              <p:custDataLst>
                <p:tags r:id="rId89"/>
              </p:custDataLst>
            </p:nvPr>
          </p:nvSpPr>
          <p:spPr>
            <a:xfrm rot="16200000" flipH="1">
              <a:off x="11344" y="2268"/>
              <a:ext cx="116" cy="116"/>
            </a:xfrm>
            <a:custGeom>
              <a:avLst/>
              <a:gdLst>
                <a:gd name="connsiteX0" fmla="*/ 70754 w 73811"/>
                <a:gd name="connsiteY0" fmla="*/ 39331 h 73811"/>
                <a:gd name="connsiteX1" fmla="*/ 39331 w 73811"/>
                <a:gd name="connsiteY1" fmla="*/ 70754 h 73811"/>
                <a:gd name="connsiteX2" fmla="*/ 7908 w 73811"/>
                <a:gd name="connsiteY2" fmla="*/ 39331 h 73811"/>
                <a:gd name="connsiteX3" fmla="*/ 39331 w 73811"/>
                <a:gd name="connsiteY3" fmla="*/ 7908 h 73811"/>
                <a:gd name="connsiteX4" fmla="*/ 70754 w 73811"/>
                <a:gd name="connsiteY4" fmla="*/ 39331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70754" y="39331"/>
                  </a:moveTo>
                  <a:cubicBezTo>
                    <a:pt x="70754" y="56685"/>
                    <a:pt x="56685" y="70754"/>
                    <a:pt x="39331" y="70754"/>
                  </a:cubicBezTo>
                  <a:cubicBezTo>
                    <a:pt x="21977" y="70754"/>
                    <a:pt x="7908" y="56685"/>
                    <a:pt x="7908" y="39331"/>
                  </a:cubicBezTo>
                  <a:cubicBezTo>
                    <a:pt x="7908" y="21977"/>
                    <a:pt x="21977" y="7908"/>
                    <a:pt x="39331" y="7908"/>
                  </a:cubicBezTo>
                  <a:cubicBezTo>
                    <a:pt x="56685" y="7908"/>
                    <a:pt x="70754" y="21977"/>
                    <a:pt x="70754" y="3933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8" name="任意多边形: 形状 135"/>
            <p:cNvSpPr/>
            <p:nvPr>
              <p:custDataLst>
                <p:tags r:id="rId90"/>
              </p:custDataLst>
            </p:nvPr>
          </p:nvSpPr>
          <p:spPr>
            <a:xfrm rot="16200000" flipH="1">
              <a:off x="11352" y="2091"/>
              <a:ext cx="100" cy="100"/>
            </a:xfrm>
            <a:custGeom>
              <a:avLst/>
              <a:gdLst>
                <a:gd name="connsiteX0" fmla="*/ 33848 w 63267"/>
                <a:gd name="connsiteY0" fmla="*/ 59787 h 63267"/>
                <a:gd name="connsiteX1" fmla="*/ 59788 w 63267"/>
                <a:gd name="connsiteY1" fmla="*/ 33848 h 63267"/>
                <a:gd name="connsiteX2" fmla="*/ 33848 w 63267"/>
                <a:gd name="connsiteY2" fmla="*/ 7908 h 63267"/>
                <a:gd name="connsiteX3" fmla="*/ 7908 w 63267"/>
                <a:gd name="connsiteY3" fmla="*/ 33848 h 63267"/>
                <a:gd name="connsiteX4" fmla="*/ 33848 w 63267"/>
                <a:gd name="connsiteY4" fmla="*/ 59787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3848" y="59787"/>
                  </a:moveTo>
                  <a:cubicBezTo>
                    <a:pt x="48188" y="59787"/>
                    <a:pt x="59788" y="48188"/>
                    <a:pt x="59788" y="33848"/>
                  </a:cubicBezTo>
                  <a:cubicBezTo>
                    <a:pt x="59788" y="19507"/>
                    <a:pt x="48188" y="7908"/>
                    <a:pt x="33848" y="7908"/>
                  </a:cubicBezTo>
                  <a:cubicBezTo>
                    <a:pt x="19507" y="7908"/>
                    <a:pt x="7908" y="19507"/>
                    <a:pt x="7908" y="33848"/>
                  </a:cubicBezTo>
                  <a:cubicBezTo>
                    <a:pt x="7908" y="48188"/>
                    <a:pt x="19507" y="59787"/>
                    <a:pt x="33848" y="5978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9" name="任意多边形: 形状 136"/>
            <p:cNvSpPr/>
            <p:nvPr>
              <p:custDataLst>
                <p:tags r:id="rId91"/>
              </p:custDataLst>
            </p:nvPr>
          </p:nvSpPr>
          <p:spPr>
            <a:xfrm rot="16200000" flipH="1">
              <a:off x="11360" y="1915"/>
              <a:ext cx="83" cy="83"/>
            </a:xfrm>
            <a:custGeom>
              <a:avLst/>
              <a:gdLst>
                <a:gd name="connsiteX0" fmla="*/ 28365 w 52722"/>
                <a:gd name="connsiteY0" fmla="*/ 48821 h 52722"/>
                <a:gd name="connsiteX1" fmla="*/ 48821 w 52722"/>
                <a:gd name="connsiteY1" fmla="*/ 28365 h 52722"/>
                <a:gd name="connsiteX2" fmla="*/ 28365 w 52722"/>
                <a:gd name="connsiteY2" fmla="*/ 7908 h 52722"/>
                <a:gd name="connsiteX3" fmla="*/ 7908 w 52722"/>
                <a:gd name="connsiteY3" fmla="*/ 28365 h 52722"/>
                <a:gd name="connsiteX4" fmla="*/ 28365 w 52722"/>
                <a:gd name="connsiteY4" fmla="*/ 48821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8365" y="48821"/>
                  </a:moveTo>
                  <a:cubicBezTo>
                    <a:pt x="39647" y="48821"/>
                    <a:pt x="48821" y="39647"/>
                    <a:pt x="48821" y="28365"/>
                  </a:cubicBezTo>
                  <a:cubicBezTo>
                    <a:pt x="48821" y="17082"/>
                    <a:pt x="39647" y="7908"/>
                    <a:pt x="28365" y="7908"/>
                  </a:cubicBezTo>
                  <a:cubicBezTo>
                    <a:pt x="17082" y="7908"/>
                    <a:pt x="7908" y="17082"/>
                    <a:pt x="7908" y="28365"/>
                  </a:cubicBezTo>
                  <a:cubicBezTo>
                    <a:pt x="8014" y="39647"/>
                    <a:pt x="17082" y="48821"/>
                    <a:pt x="28365" y="4882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0" name="任意多边形: 形状 137"/>
            <p:cNvSpPr/>
            <p:nvPr>
              <p:custDataLst>
                <p:tags r:id="rId92"/>
              </p:custDataLst>
            </p:nvPr>
          </p:nvSpPr>
          <p:spPr>
            <a:xfrm rot="16200000" flipH="1">
              <a:off x="11368" y="1739"/>
              <a:ext cx="66" cy="66"/>
            </a:xfrm>
            <a:custGeom>
              <a:avLst/>
              <a:gdLst>
                <a:gd name="connsiteX0" fmla="*/ 22882 w 42178"/>
                <a:gd name="connsiteY0" fmla="*/ 37855 h 42178"/>
                <a:gd name="connsiteX1" fmla="*/ 37855 w 42178"/>
                <a:gd name="connsiteY1" fmla="*/ 22882 h 42178"/>
                <a:gd name="connsiteX2" fmla="*/ 22882 w 42178"/>
                <a:gd name="connsiteY2" fmla="*/ 7908 h 42178"/>
                <a:gd name="connsiteX3" fmla="*/ 7908 w 42178"/>
                <a:gd name="connsiteY3" fmla="*/ 22882 h 42178"/>
                <a:gd name="connsiteX4" fmla="*/ 22882 w 42178"/>
                <a:gd name="connsiteY4" fmla="*/ 37855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2882" y="37855"/>
                  </a:moveTo>
                  <a:cubicBezTo>
                    <a:pt x="31106" y="37855"/>
                    <a:pt x="37855" y="31212"/>
                    <a:pt x="37855" y="22882"/>
                  </a:cubicBezTo>
                  <a:cubicBezTo>
                    <a:pt x="37855" y="14551"/>
                    <a:pt x="31212" y="7908"/>
                    <a:pt x="22882" y="7908"/>
                  </a:cubicBezTo>
                  <a:cubicBezTo>
                    <a:pt x="14552" y="7908"/>
                    <a:pt x="7908" y="14551"/>
                    <a:pt x="7908" y="22882"/>
                  </a:cubicBezTo>
                  <a:cubicBezTo>
                    <a:pt x="7908" y="31212"/>
                    <a:pt x="14657" y="37855"/>
                    <a:pt x="22882" y="3785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1" name="任意多边形: 形状 138"/>
            <p:cNvSpPr/>
            <p:nvPr>
              <p:custDataLst>
                <p:tags r:id="rId93"/>
              </p:custDataLst>
            </p:nvPr>
          </p:nvSpPr>
          <p:spPr>
            <a:xfrm rot="16200000" flipH="1">
              <a:off x="11376" y="1563"/>
              <a:ext cx="50" cy="50"/>
            </a:xfrm>
            <a:custGeom>
              <a:avLst/>
              <a:gdLst>
                <a:gd name="connsiteX0" fmla="*/ 27310 w 31633"/>
                <a:gd name="connsiteY0" fmla="*/ 17609 h 31633"/>
                <a:gd name="connsiteX1" fmla="*/ 17609 w 31633"/>
                <a:gd name="connsiteY1" fmla="*/ 27310 h 31633"/>
                <a:gd name="connsiteX2" fmla="*/ 7908 w 31633"/>
                <a:gd name="connsiteY2" fmla="*/ 17609 h 31633"/>
                <a:gd name="connsiteX3" fmla="*/ 17609 w 31633"/>
                <a:gd name="connsiteY3" fmla="*/ 7908 h 31633"/>
                <a:gd name="connsiteX4" fmla="*/ 27310 w 31633"/>
                <a:gd name="connsiteY4" fmla="*/ 17609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7310" y="17609"/>
                  </a:moveTo>
                  <a:cubicBezTo>
                    <a:pt x="27310" y="22967"/>
                    <a:pt x="22967" y="27310"/>
                    <a:pt x="17609" y="27310"/>
                  </a:cubicBezTo>
                  <a:cubicBezTo>
                    <a:pt x="12252" y="27310"/>
                    <a:pt x="7908" y="22967"/>
                    <a:pt x="7908" y="17609"/>
                  </a:cubicBezTo>
                  <a:cubicBezTo>
                    <a:pt x="7908" y="12252"/>
                    <a:pt x="12252" y="7908"/>
                    <a:pt x="17609" y="7908"/>
                  </a:cubicBezTo>
                  <a:cubicBezTo>
                    <a:pt x="22967" y="7908"/>
                    <a:pt x="27310" y="12252"/>
                    <a:pt x="27310" y="1760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2" name="任意多边形: 形状 139"/>
            <p:cNvSpPr/>
            <p:nvPr>
              <p:custDataLst>
                <p:tags r:id="rId94"/>
              </p:custDataLst>
            </p:nvPr>
          </p:nvSpPr>
          <p:spPr>
            <a:xfrm rot="16200000" flipH="1">
              <a:off x="11202" y="3876"/>
              <a:ext cx="33" cy="33"/>
            </a:xfrm>
            <a:custGeom>
              <a:avLst/>
              <a:gdLst>
                <a:gd name="connsiteX0" fmla="*/ 19507 w 21089"/>
                <a:gd name="connsiteY0" fmla="*/ 13708 h 21089"/>
                <a:gd name="connsiteX1" fmla="*/ 13708 w 21089"/>
                <a:gd name="connsiteY1" fmla="*/ 19507 h 21089"/>
                <a:gd name="connsiteX2" fmla="*/ 7908 w 21089"/>
                <a:gd name="connsiteY2" fmla="*/ 13708 h 21089"/>
                <a:gd name="connsiteX3" fmla="*/ 13708 w 21089"/>
                <a:gd name="connsiteY3" fmla="*/ 7908 h 21089"/>
                <a:gd name="connsiteX4" fmla="*/ 19507 w 21089"/>
                <a:gd name="connsiteY4" fmla="*/ 13708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9507" y="13708"/>
                  </a:moveTo>
                  <a:cubicBezTo>
                    <a:pt x="19507" y="16911"/>
                    <a:pt x="16911" y="19507"/>
                    <a:pt x="13708" y="19507"/>
                  </a:cubicBezTo>
                  <a:cubicBezTo>
                    <a:pt x="10505" y="19507"/>
                    <a:pt x="7908" y="16911"/>
                    <a:pt x="7908" y="13708"/>
                  </a:cubicBezTo>
                  <a:cubicBezTo>
                    <a:pt x="7908" y="10505"/>
                    <a:pt x="10505" y="7908"/>
                    <a:pt x="13708" y="7908"/>
                  </a:cubicBezTo>
                  <a:cubicBezTo>
                    <a:pt x="16911" y="7908"/>
                    <a:pt x="19507" y="10505"/>
                    <a:pt x="19507" y="1370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3" name="任意多边形: 形状 140"/>
            <p:cNvSpPr/>
            <p:nvPr>
              <p:custDataLst>
                <p:tags r:id="rId95"/>
              </p:custDataLst>
            </p:nvPr>
          </p:nvSpPr>
          <p:spPr>
            <a:xfrm rot="16200000" flipH="1">
              <a:off x="11195" y="3684"/>
              <a:ext cx="50" cy="50"/>
            </a:xfrm>
            <a:custGeom>
              <a:avLst/>
              <a:gdLst>
                <a:gd name="connsiteX0" fmla="*/ 30685 w 31633"/>
                <a:gd name="connsiteY0" fmla="*/ 19296 h 31633"/>
                <a:gd name="connsiteX1" fmla="*/ 19296 w 31633"/>
                <a:gd name="connsiteY1" fmla="*/ 30685 h 31633"/>
                <a:gd name="connsiteX2" fmla="*/ 7908 w 31633"/>
                <a:gd name="connsiteY2" fmla="*/ 19296 h 31633"/>
                <a:gd name="connsiteX3" fmla="*/ 19296 w 31633"/>
                <a:gd name="connsiteY3" fmla="*/ 7908 h 31633"/>
                <a:gd name="connsiteX4" fmla="*/ 30685 w 31633"/>
                <a:gd name="connsiteY4" fmla="*/ 19296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30685" y="19296"/>
                  </a:moveTo>
                  <a:cubicBezTo>
                    <a:pt x="30685" y="25586"/>
                    <a:pt x="25586" y="30685"/>
                    <a:pt x="19296" y="30685"/>
                  </a:cubicBezTo>
                  <a:cubicBezTo>
                    <a:pt x="13007" y="30685"/>
                    <a:pt x="7908" y="25586"/>
                    <a:pt x="7908" y="19296"/>
                  </a:cubicBezTo>
                  <a:cubicBezTo>
                    <a:pt x="7908" y="13007"/>
                    <a:pt x="13007" y="7908"/>
                    <a:pt x="19296" y="7908"/>
                  </a:cubicBezTo>
                  <a:cubicBezTo>
                    <a:pt x="25586" y="7908"/>
                    <a:pt x="30685" y="13007"/>
                    <a:pt x="30685" y="1929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4" name="任意多边形: 形状 141"/>
            <p:cNvSpPr/>
            <p:nvPr>
              <p:custDataLst>
                <p:tags r:id="rId96"/>
              </p:custDataLst>
            </p:nvPr>
          </p:nvSpPr>
          <p:spPr>
            <a:xfrm rot="16200000" flipH="1">
              <a:off x="11186" y="3491"/>
              <a:ext cx="66" cy="66"/>
            </a:xfrm>
            <a:custGeom>
              <a:avLst/>
              <a:gdLst>
                <a:gd name="connsiteX0" fmla="*/ 41018 w 42178"/>
                <a:gd name="connsiteY0" fmla="*/ 24463 h 42178"/>
                <a:gd name="connsiteX1" fmla="*/ 24463 w 42178"/>
                <a:gd name="connsiteY1" fmla="*/ 41018 h 42178"/>
                <a:gd name="connsiteX2" fmla="*/ 7908 w 42178"/>
                <a:gd name="connsiteY2" fmla="*/ 24463 h 42178"/>
                <a:gd name="connsiteX3" fmla="*/ 24463 w 42178"/>
                <a:gd name="connsiteY3" fmla="*/ 7908 h 42178"/>
                <a:gd name="connsiteX4" fmla="*/ 41018 w 42178"/>
                <a:gd name="connsiteY4" fmla="*/ 24463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41018" y="24463"/>
                  </a:moveTo>
                  <a:cubicBezTo>
                    <a:pt x="41018" y="33606"/>
                    <a:pt x="33606" y="41018"/>
                    <a:pt x="24463" y="41018"/>
                  </a:cubicBezTo>
                  <a:cubicBezTo>
                    <a:pt x="15320" y="41018"/>
                    <a:pt x="7908" y="33606"/>
                    <a:pt x="7908" y="24463"/>
                  </a:cubicBezTo>
                  <a:cubicBezTo>
                    <a:pt x="7908" y="15320"/>
                    <a:pt x="15320" y="7908"/>
                    <a:pt x="24463" y="7908"/>
                  </a:cubicBezTo>
                  <a:cubicBezTo>
                    <a:pt x="33606" y="7908"/>
                    <a:pt x="41018" y="15320"/>
                    <a:pt x="41018" y="2446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5" name="任意多边形: 形状 142"/>
            <p:cNvSpPr/>
            <p:nvPr>
              <p:custDataLst>
                <p:tags r:id="rId97"/>
              </p:custDataLst>
            </p:nvPr>
          </p:nvSpPr>
          <p:spPr>
            <a:xfrm rot="16200000" flipH="1">
              <a:off x="11178" y="3299"/>
              <a:ext cx="83" cy="83"/>
            </a:xfrm>
            <a:custGeom>
              <a:avLst/>
              <a:gdLst>
                <a:gd name="connsiteX0" fmla="*/ 51985 w 52722"/>
                <a:gd name="connsiteY0" fmla="*/ 29946 h 52722"/>
                <a:gd name="connsiteX1" fmla="*/ 29946 w 52722"/>
                <a:gd name="connsiteY1" fmla="*/ 51984 h 52722"/>
                <a:gd name="connsiteX2" fmla="*/ 7908 w 52722"/>
                <a:gd name="connsiteY2" fmla="*/ 29946 h 52722"/>
                <a:gd name="connsiteX3" fmla="*/ 29946 w 52722"/>
                <a:gd name="connsiteY3" fmla="*/ 7908 h 52722"/>
                <a:gd name="connsiteX4" fmla="*/ 51985 w 52722"/>
                <a:gd name="connsiteY4" fmla="*/ 29946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51985" y="29946"/>
                  </a:moveTo>
                  <a:cubicBezTo>
                    <a:pt x="51985" y="42118"/>
                    <a:pt x="42118" y="51984"/>
                    <a:pt x="29946" y="51984"/>
                  </a:cubicBezTo>
                  <a:cubicBezTo>
                    <a:pt x="17775" y="51984"/>
                    <a:pt x="7908" y="42118"/>
                    <a:pt x="7908" y="29946"/>
                  </a:cubicBezTo>
                  <a:cubicBezTo>
                    <a:pt x="7908" y="17775"/>
                    <a:pt x="17775" y="7908"/>
                    <a:pt x="29946" y="7908"/>
                  </a:cubicBezTo>
                  <a:cubicBezTo>
                    <a:pt x="42118" y="7908"/>
                    <a:pt x="51985" y="17775"/>
                    <a:pt x="51985" y="2994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6" name="任意多边形: 形状 143"/>
            <p:cNvSpPr/>
            <p:nvPr>
              <p:custDataLst>
                <p:tags r:id="rId98"/>
              </p:custDataLst>
            </p:nvPr>
          </p:nvSpPr>
          <p:spPr>
            <a:xfrm rot="16200000" flipH="1">
              <a:off x="11170" y="3107"/>
              <a:ext cx="100" cy="100"/>
            </a:xfrm>
            <a:custGeom>
              <a:avLst/>
              <a:gdLst>
                <a:gd name="connsiteX0" fmla="*/ 35113 w 63267"/>
                <a:gd name="connsiteY0" fmla="*/ 62318 h 63267"/>
                <a:gd name="connsiteX1" fmla="*/ 62318 w 63267"/>
                <a:gd name="connsiteY1" fmla="*/ 35113 h 63267"/>
                <a:gd name="connsiteX2" fmla="*/ 35113 w 63267"/>
                <a:gd name="connsiteY2" fmla="*/ 7908 h 63267"/>
                <a:gd name="connsiteX3" fmla="*/ 7908 w 63267"/>
                <a:gd name="connsiteY3" fmla="*/ 35113 h 63267"/>
                <a:gd name="connsiteX4" fmla="*/ 35113 w 63267"/>
                <a:gd name="connsiteY4" fmla="*/ 62318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5113" y="62318"/>
                  </a:moveTo>
                  <a:cubicBezTo>
                    <a:pt x="50192" y="62318"/>
                    <a:pt x="62318" y="50087"/>
                    <a:pt x="62318" y="35113"/>
                  </a:cubicBezTo>
                  <a:cubicBezTo>
                    <a:pt x="62318" y="20140"/>
                    <a:pt x="50087" y="7908"/>
                    <a:pt x="35113" y="7908"/>
                  </a:cubicBezTo>
                  <a:cubicBezTo>
                    <a:pt x="20140" y="7908"/>
                    <a:pt x="7908" y="20140"/>
                    <a:pt x="7908" y="35113"/>
                  </a:cubicBezTo>
                  <a:cubicBezTo>
                    <a:pt x="7908" y="50087"/>
                    <a:pt x="20035" y="62318"/>
                    <a:pt x="35113" y="6231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7" name="任意多边形: 形状 144"/>
            <p:cNvSpPr/>
            <p:nvPr>
              <p:custDataLst>
                <p:tags r:id="rId99"/>
              </p:custDataLst>
            </p:nvPr>
          </p:nvSpPr>
          <p:spPr>
            <a:xfrm rot="16200000" flipH="1">
              <a:off x="11161" y="2914"/>
              <a:ext cx="116" cy="116"/>
            </a:xfrm>
            <a:custGeom>
              <a:avLst/>
              <a:gdLst>
                <a:gd name="connsiteX0" fmla="*/ 40069 w 73811"/>
                <a:gd name="connsiteY0" fmla="*/ 72230 h 73811"/>
                <a:gd name="connsiteX1" fmla="*/ 72230 w 73811"/>
                <a:gd name="connsiteY1" fmla="*/ 40069 h 73811"/>
                <a:gd name="connsiteX2" fmla="*/ 40069 w 73811"/>
                <a:gd name="connsiteY2" fmla="*/ 7908 h 73811"/>
                <a:gd name="connsiteX3" fmla="*/ 7908 w 73811"/>
                <a:gd name="connsiteY3" fmla="*/ 40069 h 73811"/>
                <a:gd name="connsiteX4" fmla="*/ 40069 w 73811"/>
                <a:gd name="connsiteY4" fmla="*/ 72230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40069" y="72230"/>
                  </a:moveTo>
                  <a:cubicBezTo>
                    <a:pt x="57784" y="72230"/>
                    <a:pt x="72230" y="57889"/>
                    <a:pt x="72230" y="40069"/>
                  </a:cubicBezTo>
                  <a:cubicBezTo>
                    <a:pt x="72230" y="22354"/>
                    <a:pt x="57889" y="7908"/>
                    <a:pt x="40069" y="7908"/>
                  </a:cubicBezTo>
                  <a:cubicBezTo>
                    <a:pt x="22354" y="7908"/>
                    <a:pt x="7908" y="22249"/>
                    <a:pt x="7908" y="40069"/>
                  </a:cubicBezTo>
                  <a:cubicBezTo>
                    <a:pt x="8014" y="57889"/>
                    <a:pt x="22354" y="72230"/>
                    <a:pt x="40069" y="7223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8" name="任意多边形: 形状 145"/>
            <p:cNvSpPr/>
            <p:nvPr>
              <p:custDataLst>
                <p:tags r:id="rId100"/>
              </p:custDataLst>
            </p:nvPr>
          </p:nvSpPr>
          <p:spPr>
            <a:xfrm rot="16200000" flipH="1">
              <a:off x="11151" y="2719"/>
              <a:ext cx="133" cy="133"/>
            </a:xfrm>
            <a:custGeom>
              <a:avLst/>
              <a:gdLst>
                <a:gd name="connsiteX0" fmla="*/ 43971 w 84356"/>
                <a:gd name="connsiteY0" fmla="*/ 80033 h 84356"/>
                <a:gd name="connsiteX1" fmla="*/ 80033 w 84356"/>
                <a:gd name="connsiteY1" fmla="*/ 43971 h 84356"/>
                <a:gd name="connsiteX2" fmla="*/ 43971 w 84356"/>
                <a:gd name="connsiteY2" fmla="*/ 7908 h 84356"/>
                <a:gd name="connsiteX3" fmla="*/ 7908 w 84356"/>
                <a:gd name="connsiteY3" fmla="*/ 43971 h 84356"/>
                <a:gd name="connsiteX4" fmla="*/ 43971 w 84356"/>
                <a:gd name="connsiteY4" fmla="*/ 80033 h 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56" h="84356">
                  <a:moveTo>
                    <a:pt x="43971" y="80033"/>
                  </a:moveTo>
                  <a:cubicBezTo>
                    <a:pt x="63900" y="80033"/>
                    <a:pt x="80033" y="63900"/>
                    <a:pt x="80033" y="43971"/>
                  </a:cubicBezTo>
                  <a:cubicBezTo>
                    <a:pt x="80033" y="24042"/>
                    <a:pt x="63900" y="7908"/>
                    <a:pt x="43971" y="7908"/>
                  </a:cubicBezTo>
                  <a:cubicBezTo>
                    <a:pt x="24042" y="7908"/>
                    <a:pt x="7908" y="24042"/>
                    <a:pt x="7908" y="43971"/>
                  </a:cubicBezTo>
                  <a:cubicBezTo>
                    <a:pt x="7908" y="63900"/>
                    <a:pt x="24042" y="80033"/>
                    <a:pt x="43971" y="8003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9" name="任意多边形: 形状 146"/>
            <p:cNvSpPr/>
            <p:nvPr>
              <p:custDataLst>
                <p:tags r:id="rId101"/>
              </p:custDataLst>
            </p:nvPr>
          </p:nvSpPr>
          <p:spPr>
            <a:xfrm rot="16200000" flipH="1">
              <a:off x="11151" y="2535"/>
              <a:ext cx="133" cy="133"/>
            </a:xfrm>
            <a:custGeom>
              <a:avLst/>
              <a:gdLst>
                <a:gd name="connsiteX0" fmla="*/ 80666 w 84356"/>
                <a:gd name="connsiteY0" fmla="*/ 44287 h 84356"/>
                <a:gd name="connsiteX1" fmla="*/ 44287 w 84356"/>
                <a:gd name="connsiteY1" fmla="*/ 80666 h 84356"/>
                <a:gd name="connsiteX2" fmla="*/ 7908 w 84356"/>
                <a:gd name="connsiteY2" fmla="*/ 44287 h 84356"/>
                <a:gd name="connsiteX3" fmla="*/ 44287 w 84356"/>
                <a:gd name="connsiteY3" fmla="*/ 7908 h 84356"/>
                <a:gd name="connsiteX4" fmla="*/ 80666 w 84356"/>
                <a:gd name="connsiteY4" fmla="*/ 44287 h 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56" h="84356">
                  <a:moveTo>
                    <a:pt x="80666" y="44287"/>
                  </a:moveTo>
                  <a:cubicBezTo>
                    <a:pt x="80666" y="64378"/>
                    <a:pt x="64378" y="80666"/>
                    <a:pt x="44287" y="80666"/>
                  </a:cubicBezTo>
                  <a:cubicBezTo>
                    <a:pt x="24196" y="80666"/>
                    <a:pt x="7908" y="64378"/>
                    <a:pt x="7908" y="44287"/>
                  </a:cubicBezTo>
                  <a:cubicBezTo>
                    <a:pt x="7908" y="24196"/>
                    <a:pt x="24196" y="7908"/>
                    <a:pt x="44287" y="7908"/>
                  </a:cubicBezTo>
                  <a:cubicBezTo>
                    <a:pt x="64378" y="7908"/>
                    <a:pt x="80666" y="24196"/>
                    <a:pt x="80666" y="4428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0" name="任意多边形: 形状 147"/>
            <p:cNvSpPr/>
            <p:nvPr>
              <p:custDataLst>
                <p:tags r:id="rId102"/>
              </p:custDataLst>
            </p:nvPr>
          </p:nvSpPr>
          <p:spPr>
            <a:xfrm rot="16200000" flipH="1">
              <a:off x="11161" y="2361"/>
              <a:ext cx="116" cy="116"/>
            </a:xfrm>
            <a:custGeom>
              <a:avLst/>
              <a:gdLst>
                <a:gd name="connsiteX0" fmla="*/ 72863 w 73811"/>
                <a:gd name="connsiteY0" fmla="*/ 40386 h 73811"/>
                <a:gd name="connsiteX1" fmla="*/ 40386 w 73811"/>
                <a:gd name="connsiteY1" fmla="*/ 72863 h 73811"/>
                <a:gd name="connsiteX2" fmla="*/ 7908 w 73811"/>
                <a:gd name="connsiteY2" fmla="*/ 40386 h 73811"/>
                <a:gd name="connsiteX3" fmla="*/ 40386 w 73811"/>
                <a:gd name="connsiteY3" fmla="*/ 7908 h 73811"/>
                <a:gd name="connsiteX4" fmla="*/ 72863 w 73811"/>
                <a:gd name="connsiteY4" fmla="*/ 40386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72863" y="40386"/>
                  </a:moveTo>
                  <a:cubicBezTo>
                    <a:pt x="72863" y="58322"/>
                    <a:pt x="58322" y="72863"/>
                    <a:pt x="40386" y="72863"/>
                  </a:cubicBezTo>
                  <a:cubicBezTo>
                    <a:pt x="22449" y="72863"/>
                    <a:pt x="7908" y="58322"/>
                    <a:pt x="7908" y="40386"/>
                  </a:cubicBezTo>
                  <a:cubicBezTo>
                    <a:pt x="7908" y="22449"/>
                    <a:pt x="22449" y="7908"/>
                    <a:pt x="40386" y="7908"/>
                  </a:cubicBezTo>
                  <a:cubicBezTo>
                    <a:pt x="58322" y="7908"/>
                    <a:pt x="72863" y="22449"/>
                    <a:pt x="72863" y="4038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1" name="任意多边形: 形状 148"/>
            <p:cNvSpPr/>
            <p:nvPr>
              <p:custDataLst>
                <p:tags r:id="rId103"/>
              </p:custDataLst>
            </p:nvPr>
          </p:nvSpPr>
          <p:spPr>
            <a:xfrm rot="16200000" flipH="1">
              <a:off x="11170" y="2186"/>
              <a:ext cx="100" cy="100"/>
            </a:xfrm>
            <a:custGeom>
              <a:avLst/>
              <a:gdLst>
                <a:gd name="connsiteX0" fmla="*/ 35535 w 63267"/>
                <a:gd name="connsiteY0" fmla="*/ 63162 h 63267"/>
                <a:gd name="connsiteX1" fmla="*/ 63162 w 63267"/>
                <a:gd name="connsiteY1" fmla="*/ 35535 h 63267"/>
                <a:gd name="connsiteX2" fmla="*/ 35535 w 63267"/>
                <a:gd name="connsiteY2" fmla="*/ 7908 h 63267"/>
                <a:gd name="connsiteX3" fmla="*/ 7908 w 63267"/>
                <a:gd name="connsiteY3" fmla="*/ 35535 h 63267"/>
                <a:gd name="connsiteX4" fmla="*/ 35535 w 63267"/>
                <a:gd name="connsiteY4" fmla="*/ 63162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5535" y="63162"/>
                  </a:moveTo>
                  <a:cubicBezTo>
                    <a:pt x="50719" y="63162"/>
                    <a:pt x="63162" y="50825"/>
                    <a:pt x="63162" y="35535"/>
                  </a:cubicBezTo>
                  <a:cubicBezTo>
                    <a:pt x="63162" y="20351"/>
                    <a:pt x="50825" y="7908"/>
                    <a:pt x="35535" y="7908"/>
                  </a:cubicBezTo>
                  <a:cubicBezTo>
                    <a:pt x="20351" y="7908"/>
                    <a:pt x="7908" y="20245"/>
                    <a:pt x="7908" y="35535"/>
                  </a:cubicBezTo>
                  <a:cubicBezTo>
                    <a:pt x="8014" y="50825"/>
                    <a:pt x="20351" y="63162"/>
                    <a:pt x="35535" y="6316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2" name="任意多边形: 形状 149"/>
            <p:cNvSpPr/>
            <p:nvPr>
              <p:custDataLst>
                <p:tags r:id="rId104"/>
              </p:custDataLst>
            </p:nvPr>
          </p:nvSpPr>
          <p:spPr>
            <a:xfrm rot="16200000" flipH="1">
              <a:off x="11179" y="2010"/>
              <a:ext cx="83" cy="83"/>
            </a:xfrm>
            <a:custGeom>
              <a:avLst/>
              <a:gdLst>
                <a:gd name="connsiteX0" fmla="*/ 30263 w 52722"/>
                <a:gd name="connsiteY0" fmla="*/ 52617 h 52722"/>
                <a:gd name="connsiteX1" fmla="*/ 52617 w 52722"/>
                <a:gd name="connsiteY1" fmla="*/ 30263 h 52722"/>
                <a:gd name="connsiteX2" fmla="*/ 30263 w 52722"/>
                <a:gd name="connsiteY2" fmla="*/ 7908 h 52722"/>
                <a:gd name="connsiteX3" fmla="*/ 7908 w 52722"/>
                <a:gd name="connsiteY3" fmla="*/ 30263 h 52722"/>
                <a:gd name="connsiteX4" fmla="*/ 30263 w 52722"/>
                <a:gd name="connsiteY4" fmla="*/ 52617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30263" y="52617"/>
                  </a:moveTo>
                  <a:cubicBezTo>
                    <a:pt x="42600" y="52617"/>
                    <a:pt x="52617" y="42600"/>
                    <a:pt x="52617" y="30263"/>
                  </a:cubicBezTo>
                  <a:cubicBezTo>
                    <a:pt x="52617" y="17926"/>
                    <a:pt x="42600" y="7908"/>
                    <a:pt x="30263" y="7908"/>
                  </a:cubicBezTo>
                  <a:cubicBezTo>
                    <a:pt x="17926" y="7908"/>
                    <a:pt x="7908" y="17926"/>
                    <a:pt x="7908" y="30263"/>
                  </a:cubicBezTo>
                  <a:cubicBezTo>
                    <a:pt x="7908" y="42600"/>
                    <a:pt x="17820" y="52617"/>
                    <a:pt x="30263" y="5261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3" name="任意多边形: 形状 150"/>
            <p:cNvSpPr/>
            <p:nvPr>
              <p:custDataLst>
                <p:tags r:id="rId105"/>
              </p:custDataLst>
            </p:nvPr>
          </p:nvSpPr>
          <p:spPr>
            <a:xfrm rot="16200000" flipH="1">
              <a:off x="11187" y="1834"/>
              <a:ext cx="66" cy="66"/>
            </a:xfrm>
            <a:custGeom>
              <a:avLst/>
              <a:gdLst>
                <a:gd name="connsiteX0" fmla="*/ 42284 w 42178"/>
                <a:gd name="connsiteY0" fmla="*/ 25096 h 42178"/>
                <a:gd name="connsiteX1" fmla="*/ 25096 w 42178"/>
                <a:gd name="connsiteY1" fmla="*/ 42284 h 42178"/>
                <a:gd name="connsiteX2" fmla="*/ 7908 w 42178"/>
                <a:gd name="connsiteY2" fmla="*/ 25096 h 42178"/>
                <a:gd name="connsiteX3" fmla="*/ 25096 w 42178"/>
                <a:gd name="connsiteY3" fmla="*/ 7908 h 42178"/>
                <a:gd name="connsiteX4" fmla="*/ 42284 w 42178"/>
                <a:gd name="connsiteY4" fmla="*/ 25096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42284" y="25096"/>
                  </a:moveTo>
                  <a:cubicBezTo>
                    <a:pt x="42284" y="34588"/>
                    <a:pt x="34588" y="42284"/>
                    <a:pt x="25096" y="42284"/>
                  </a:cubicBezTo>
                  <a:cubicBezTo>
                    <a:pt x="15604" y="42284"/>
                    <a:pt x="7908" y="34588"/>
                    <a:pt x="7908" y="25096"/>
                  </a:cubicBezTo>
                  <a:cubicBezTo>
                    <a:pt x="7908" y="15604"/>
                    <a:pt x="15604" y="7908"/>
                    <a:pt x="25096" y="7908"/>
                  </a:cubicBezTo>
                  <a:cubicBezTo>
                    <a:pt x="34588" y="7908"/>
                    <a:pt x="42284" y="15604"/>
                    <a:pt x="42284" y="2509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4" name="任意多边形: 形状 151"/>
            <p:cNvSpPr/>
            <p:nvPr>
              <p:custDataLst>
                <p:tags r:id="rId106"/>
              </p:custDataLst>
            </p:nvPr>
          </p:nvSpPr>
          <p:spPr>
            <a:xfrm rot="16200000" flipH="1">
              <a:off x="11195" y="1658"/>
              <a:ext cx="50" cy="50"/>
            </a:xfrm>
            <a:custGeom>
              <a:avLst/>
              <a:gdLst>
                <a:gd name="connsiteX0" fmla="*/ 31317 w 31633"/>
                <a:gd name="connsiteY0" fmla="*/ 19613 h 31633"/>
                <a:gd name="connsiteX1" fmla="*/ 19613 w 31633"/>
                <a:gd name="connsiteY1" fmla="*/ 31317 h 31633"/>
                <a:gd name="connsiteX2" fmla="*/ 7908 w 31633"/>
                <a:gd name="connsiteY2" fmla="*/ 19613 h 31633"/>
                <a:gd name="connsiteX3" fmla="*/ 19613 w 31633"/>
                <a:gd name="connsiteY3" fmla="*/ 7908 h 31633"/>
                <a:gd name="connsiteX4" fmla="*/ 31317 w 31633"/>
                <a:gd name="connsiteY4" fmla="*/ 19613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31317" y="19613"/>
                  </a:moveTo>
                  <a:cubicBezTo>
                    <a:pt x="31317" y="26077"/>
                    <a:pt x="26077" y="31317"/>
                    <a:pt x="19613" y="31317"/>
                  </a:cubicBezTo>
                  <a:cubicBezTo>
                    <a:pt x="13149" y="31317"/>
                    <a:pt x="7908" y="26077"/>
                    <a:pt x="7908" y="19613"/>
                  </a:cubicBezTo>
                  <a:cubicBezTo>
                    <a:pt x="7908" y="13149"/>
                    <a:pt x="13149" y="7908"/>
                    <a:pt x="19613" y="7908"/>
                  </a:cubicBezTo>
                  <a:cubicBezTo>
                    <a:pt x="26077" y="7908"/>
                    <a:pt x="31317" y="13149"/>
                    <a:pt x="31317" y="1961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5" name="任意多边形: 形状 152"/>
            <p:cNvSpPr/>
            <p:nvPr>
              <p:custDataLst>
                <p:tags r:id="rId107"/>
              </p:custDataLst>
            </p:nvPr>
          </p:nvSpPr>
          <p:spPr>
            <a:xfrm rot="16200000" flipH="1">
              <a:off x="11029" y="3980"/>
              <a:ext cx="17" cy="17"/>
            </a:xfrm>
            <a:custGeom>
              <a:avLst/>
              <a:gdLst>
                <a:gd name="connsiteX0" fmla="*/ 10228 w 10544"/>
                <a:gd name="connsiteY0" fmla="*/ 12548 h 10544"/>
                <a:gd name="connsiteX1" fmla="*/ 12548 w 10544"/>
                <a:gd name="connsiteY1" fmla="*/ 10228 h 10544"/>
                <a:gd name="connsiteX2" fmla="*/ 10228 w 10544"/>
                <a:gd name="connsiteY2" fmla="*/ 7908 h 10544"/>
                <a:gd name="connsiteX3" fmla="*/ 7908 w 10544"/>
                <a:gd name="connsiteY3" fmla="*/ 10228 h 10544"/>
                <a:gd name="connsiteX4" fmla="*/ 10228 w 10544"/>
                <a:gd name="connsiteY4" fmla="*/ 12548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0228" y="12548"/>
                  </a:moveTo>
                  <a:cubicBezTo>
                    <a:pt x="11494" y="12548"/>
                    <a:pt x="12548" y="11493"/>
                    <a:pt x="12548" y="10228"/>
                  </a:cubicBezTo>
                  <a:cubicBezTo>
                    <a:pt x="12548" y="8963"/>
                    <a:pt x="11494" y="7908"/>
                    <a:pt x="10228" y="7908"/>
                  </a:cubicBezTo>
                  <a:cubicBezTo>
                    <a:pt x="8963" y="7908"/>
                    <a:pt x="7908" y="8963"/>
                    <a:pt x="7908" y="10228"/>
                  </a:cubicBezTo>
                  <a:cubicBezTo>
                    <a:pt x="7908" y="11493"/>
                    <a:pt x="8963" y="12548"/>
                    <a:pt x="10228" y="1254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6" name="任意多边形: 形状 153"/>
            <p:cNvSpPr/>
            <p:nvPr>
              <p:custDataLst>
                <p:tags r:id="rId108"/>
              </p:custDataLst>
            </p:nvPr>
          </p:nvSpPr>
          <p:spPr>
            <a:xfrm rot="16200000" flipH="1">
              <a:off x="11021" y="3787"/>
              <a:ext cx="33" cy="33"/>
            </a:xfrm>
            <a:custGeom>
              <a:avLst/>
              <a:gdLst>
                <a:gd name="connsiteX0" fmla="*/ 15395 w 21089"/>
                <a:gd name="connsiteY0" fmla="*/ 22882 h 21089"/>
                <a:gd name="connsiteX1" fmla="*/ 22882 w 21089"/>
                <a:gd name="connsiteY1" fmla="*/ 15395 h 21089"/>
                <a:gd name="connsiteX2" fmla="*/ 15395 w 21089"/>
                <a:gd name="connsiteY2" fmla="*/ 7908 h 21089"/>
                <a:gd name="connsiteX3" fmla="*/ 7908 w 21089"/>
                <a:gd name="connsiteY3" fmla="*/ 15395 h 21089"/>
                <a:gd name="connsiteX4" fmla="*/ 15395 w 21089"/>
                <a:gd name="connsiteY4" fmla="*/ 22882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395" y="22882"/>
                  </a:moveTo>
                  <a:cubicBezTo>
                    <a:pt x="19507" y="22882"/>
                    <a:pt x="22882" y="19507"/>
                    <a:pt x="22882" y="15395"/>
                  </a:cubicBezTo>
                  <a:cubicBezTo>
                    <a:pt x="22882" y="11283"/>
                    <a:pt x="19507" y="7908"/>
                    <a:pt x="15395" y="7908"/>
                  </a:cubicBezTo>
                  <a:cubicBezTo>
                    <a:pt x="11283" y="7908"/>
                    <a:pt x="7908" y="11283"/>
                    <a:pt x="7908" y="15395"/>
                  </a:cubicBezTo>
                  <a:cubicBezTo>
                    <a:pt x="8014" y="19507"/>
                    <a:pt x="11283" y="22882"/>
                    <a:pt x="15395" y="2288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7" name="任意多边形: 形状 154"/>
            <p:cNvSpPr/>
            <p:nvPr>
              <p:custDataLst>
                <p:tags r:id="rId109"/>
              </p:custDataLst>
            </p:nvPr>
          </p:nvSpPr>
          <p:spPr>
            <a:xfrm rot="16200000" flipH="1">
              <a:off x="11012" y="3594"/>
              <a:ext cx="50" cy="50"/>
            </a:xfrm>
            <a:custGeom>
              <a:avLst/>
              <a:gdLst>
                <a:gd name="connsiteX0" fmla="*/ 32583 w 31633"/>
                <a:gd name="connsiteY0" fmla="*/ 20246 h 31633"/>
                <a:gd name="connsiteX1" fmla="*/ 20245 w 31633"/>
                <a:gd name="connsiteY1" fmla="*/ 32583 h 31633"/>
                <a:gd name="connsiteX2" fmla="*/ 7908 w 31633"/>
                <a:gd name="connsiteY2" fmla="*/ 20246 h 31633"/>
                <a:gd name="connsiteX3" fmla="*/ 20245 w 31633"/>
                <a:gd name="connsiteY3" fmla="*/ 7908 h 31633"/>
                <a:gd name="connsiteX4" fmla="*/ 32583 w 31633"/>
                <a:gd name="connsiteY4" fmla="*/ 20246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32583" y="20246"/>
                  </a:moveTo>
                  <a:cubicBezTo>
                    <a:pt x="32583" y="27059"/>
                    <a:pt x="27059" y="32583"/>
                    <a:pt x="20245" y="32583"/>
                  </a:cubicBezTo>
                  <a:cubicBezTo>
                    <a:pt x="13432" y="32583"/>
                    <a:pt x="7908" y="27059"/>
                    <a:pt x="7908" y="20246"/>
                  </a:cubicBezTo>
                  <a:cubicBezTo>
                    <a:pt x="7908" y="13432"/>
                    <a:pt x="13432" y="7908"/>
                    <a:pt x="20245" y="7908"/>
                  </a:cubicBezTo>
                  <a:cubicBezTo>
                    <a:pt x="27059" y="7908"/>
                    <a:pt x="32583" y="13432"/>
                    <a:pt x="32583" y="2024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8" name="任意多边形: 形状 155"/>
            <p:cNvSpPr/>
            <p:nvPr>
              <p:custDataLst>
                <p:tags r:id="rId110"/>
              </p:custDataLst>
            </p:nvPr>
          </p:nvSpPr>
          <p:spPr>
            <a:xfrm rot="16200000" flipH="1">
              <a:off x="11003" y="3401"/>
              <a:ext cx="66" cy="66"/>
            </a:xfrm>
            <a:custGeom>
              <a:avLst/>
              <a:gdLst>
                <a:gd name="connsiteX0" fmla="*/ 25412 w 42178"/>
                <a:gd name="connsiteY0" fmla="*/ 42916 h 42178"/>
                <a:gd name="connsiteX1" fmla="*/ 42916 w 42178"/>
                <a:gd name="connsiteY1" fmla="*/ 25412 h 42178"/>
                <a:gd name="connsiteX2" fmla="*/ 25412 w 42178"/>
                <a:gd name="connsiteY2" fmla="*/ 7908 h 42178"/>
                <a:gd name="connsiteX3" fmla="*/ 7908 w 42178"/>
                <a:gd name="connsiteY3" fmla="*/ 25412 h 42178"/>
                <a:gd name="connsiteX4" fmla="*/ 25412 w 42178"/>
                <a:gd name="connsiteY4" fmla="*/ 42916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412" y="42916"/>
                  </a:moveTo>
                  <a:cubicBezTo>
                    <a:pt x="35113" y="42916"/>
                    <a:pt x="42916" y="35113"/>
                    <a:pt x="42916" y="25412"/>
                  </a:cubicBezTo>
                  <a:cubicBezTo>
                    <a:pt x="42916" y="15711"/>
                    <a:pt x="35113" y="7908"/>
                    <a:pt x="25412" y="7908"/>
                  </a:cubicBezTo>
                  <a:cubicBezTo>
                    <a:pt x="15711" y="7908"/>
                    <a:pt x="7908" y="15711"/>
                    <a:pt x="7908" y="25412"/>
                  </a:cubicBezTo>
                  <a:cubicBezTo>
                    <a:pt x="7908" y="35008"/>
                    <a:pt x="15817" y="42916"/>
                    <a:pt x="25412" y="4291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9" name="任意多边形: 形状 156"/>
            <p:cNvSpPr/>
            <p:nvPr>
              <p:custDataLst>
                <p:tags r:id="rId111"/>
              </p:custDataLst>
            </p:nvPr>
          </p:nvSpPr>
          <p:spPr>
            <a:xfrm rot="16200000" flipH="1">
              <a:off x="10994" y="3208"/>
              <a:ext cx="83" cy="83"/>
            </a:xfrm>
            <a:custGeom>
              <a:avLst/>
              <a:gdLst>
                <a:gd name="connsiteX0" fmla="*/ 30263 w 52722"/>
                <a:gd name="connsiteY0" fmla="*/ 52617 h 52722"/>
                <a:gd name="connsiteX1" fmla="*/ 52617 w 52722"/>
                <a:gd name="connsiteY1" fmla="*/ 30263 h 52722"/>
                <a:gd name="connsiteX2" fmla="*/ 30263 w 52722"/>
                <a:gd name="connsiteY2" fmla="*/ 7908 h 52722"/>
                <a:gd name="connsiteX3" fmla="*/ 7908 w 52722"/>
                <a:gd name="connsiteY3" fmla="*/ 30263 h 52722"/>
                <a:gd name="connsiteX4" fmla="*/ 30263 w 52722"/>
                <a:gd name="connsiteY4" fmla="*/ 52617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30263" y="52617"/>
                  </a:moveTo>
                  <a:cubicBezTo>
                    <a:pt x="42600" y="52617"/>
                    <a:pt x="52617" y="42600"/>
                    <a:pt x="52617" y="30263"/>
                  </a:cubicBezTo>
                  <a:cubicBezTo>
                    <a:pt x="52617" y="17926"/>
                    <a:pt x="42600" y="7908"/>
                    <a:pt x="30263" y="7908"/>
                  </a:cubicBezTo>
                  <a:cubicBezTo>
                    <a:pt x="17926" y="7908"/>
                    <a:pt x="7908" y="17926"/>
                    <a:pt x="7908" y="30263"/>
                  </a:cubicBezTo>
                  <a:cubicBezTo>
                    <a:pt x="7908" y="42600"/>
                    <a:pt x="17926" y="52617"/>
                    <a:pt x="30263" y="5261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0" name="任意多边形: 形状 157"/>
            <p:cNvSpPr/>
            <p:nvPr>
              <p:custDataLst>
                <p:tags r:id="rId112"/>
              </p:custDataLst>
            </p:nvPr>
          </p:nvSpPr>
          <p:spPr>
            <a:xfrm rot="16200000" flipH="1">
              <a:off x="10984" y="3014"/>
              <a:ext cx="100" cy="100"/>
            </a:xfrm>
            <a:custGeom>
              <a:avLst/>
              <a:gdLst>
                <a:gd name="connsiteX0" fmla="*/ 34481 w 63267"/>
                <a:gd name="connsiteY0" fmla="*/ 61053 h 63267"/>
                <a:gd name="connsiteX1" fmla="*/ 61053 w 63267"/>
                <a:gd name="connsiteY1" fmla="*/ 34481 h 63267"/>
                <a:gd name="connsiteX2" fmla="*/ 34481 w 63267"/>
                <a:gd name="connsiteY2" fmla="*/ 7908 h 63267"/>
                <a:gd name="connsiteX3" fmla="*/ 7908 w 63267"/>
                <a:gd name="connsiteY3" fmla="*/ 34481 h 63267"/>
                <a:gd name="connsiteX4" fmla="*/ 34481 w 63267"/>
                <a:gd name="connsiteY4" fmla="*/ 61053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4481" y="61053"/>
                  </a:moveTo>
                  <a:cubicBezTo>
                    <a:pt x="49138" y="61053"/>
                    <a:pt x="61053" y="49137"/>
                    <a:pt x="61053" y="34481"/>
                  </a:cubicBezTo>
                  <a:cubicBezTo>
                    <a:pt x="61053" y="19824"/>
                    <a:pt x="49138" y="7908"/>
                    <a:pt x="34481" y="7908"/>
                  </a:cubicBezTo>
                  <a:cubicBezTo>
                    <a:pt x="19824" y="7908"/>
                    <a:pt x="7908" y="19824"/>
                    <a:pt x="7908" y="34481"/>
                  </a:cubicBezTo>
                  <a:cubicBezTo>
                    <a:pt x="7908" y="49137"/>
                    <a:pt x="19824" y="61053"/>
                    <a:pt x="34481" y="6105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1" name="任意多边形: 形状 158"/>
            <p:cNvSpPr/>
            <p:nvPr>
              <p:custDataLst>
                <p:tags r:id="rId113"/>
              </p:custDataLst>
            </p:nvPr>
          </p:nvSpPr>
          <p:spPr>
            <a:xfrm rot="16200000" flipH="1">
              <a:off x="10973" y="2818"/>
              <a:ext cx="116" cy="116"/>
            </a:xfrm>
            <a:custGeom>
              <a:avLst/>
              <a:gdLst>
                <a:gd name="connsiteX0" fmla="*/ 37749 w 73811"/>
                <a:gd name="connsiteY0" fmla="*/ 67590 h 73811"/>
                <a:gd name="connsiteX1" fmla="*/ 67590 w 73811"/>
                <a:gd name="connsiteY1" fmla="*/ 37749 h 73811"/>
                <a:gd name="connsiteX2" fmla="*/ 37749 w 73811"/>
                <a:gd name="connsiteY2" fmla="*/ 7908 h 73811"/>
                <a:gd name="connsiteX3" fmla="*/ 7908 w 73811"/>
                <a:gd name="connsiteY3" fmla="*/ 37749 h 73811"/>
                <a:gd name="connsiteX4" fmla="*/ 37749 w 73811"/>
                <a:gd name="connsiteY4" fmla="*/ 67590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7749" y="67590"/>
                  </a:moveTo>
                  <a:cubicBezTo>
                    <a:pt x="54199" y="67590"/>
                    <a:pt x="67590" y="54199"/>
                    <a:pt x="67590" y="37749"/>
                  </a:cubicBezTo>
                  <a:cubicBezTo>
                    <a:pt x="67590" y="21300"/>
                    <a:pt x="54199" y="7908"/>
                    <a:pt x="37749" y="7908"/>
                  </a:cubicBezTo>
                  <a:cubicBezTo>
                    <a:pt x="21300" y="7908"/>
                    <a:pt x="7908" y="21300"/>
                    <a:pt x="7908" y="37749"/>
                  </a:cubicBezTo>
                  <a:cubicBezTo>
                    <a:pt x="7908" y="54304"/>
                    <a:pt x="21300" y="67590"/>
                    <a:pt x="37749" y="6759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2" name="任意多边形: 形状 159"/>
            <p:cNvSpPr/>
            <p:nvPr>
              <p:custDataLst>
                <p:tags r:id="rId114"/>
              </p:custDataLst>
            </p:nvPr>
          </p:nvSpPr>
          <p:spPr>
            <a:xfrm rot="16200000" flipH="1">
              <a:off x="10975" y="2636"/>
              <a:ext cx="116" cy="116"/>
            </a:xfrm>
            <a:custGeom>
              <a:avLst/>
              <a:gdLst>
                <a:gd name="connsiteX0" fmla="*/ 39331 w 73811"/>
                <a:gd name="connsiteY0" fmla="*/ 70754 h 73811"/>
                <a:gd name="connsiteX1" fmla="*/ 70754 w 73811"/>
                <a:gd name="connsiteY1" fmla="*/ 39331 h 73811"/>
                <a:gd name="connsiteX2" fmla="*/ 39331 w 73811"/>
                <a:gd name="connsiteY2" fmla="*/ 7908 h 73811"/>
                <a:gd name="connsiteX3" fmla="*/ 7908 w 73811"/>
                <a:gd name="connsiteY3" fmla="*/ 39331 h 73811"/>
                <a:gd name="connsiteX4" fmla="*/ 39331 w 73811"/>
                <a:gd name="connsiteY4" fmla="*/ 70754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9331" y="70754"/>
                  </a:moveTo>
                  <a:cubicBezTo>
                    <a:pt x="56730" y="70754"/>
                    <a:pt x="70754" y="56624"/>
                    <a:pt x="70754" y="39331"/>
                  </a:cubicBezTo>
                  <a:cubicBezTo>
                    <a:pt x="70754" y="21933"/>
                    <a:pt x="56624" y="7908"/>
                    <a:pt x="39331" y="7908"/>
                  </a:cubicBezTo>
                  <a:cubicBezTo>
                    <a:pt x="22038" y="7908"/>
                    <a:pt x="7908" y="22038"/>
                    <a:pt x="7908" y="39331"/>
                  </a:cubicBezTo>
                  <a:cubicBezTo>
                    <a:pt x="7908" y="56624"/>
                    <a:pt x="22038" y="70754"/>
                    <a:pt x="39331" y="7075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3" name="任意多边形: 形状 160"/>
            <p:cNvSpPr/>
            <p:nvPr>
              <p:custDataLst>
                <p:tags r:id="rId115"/>
              </p:custDataLst>
            </p:nvPr>
          </p:nvSpPr>
          <p:spPr>
            <a:xfrm rot="16200000" flipH="1">
              <a:off x="10973" y="2450"/>
              <a:ext cx="116" cy="116"/>
            </a:xfrm>
            <a:custGeom>
              <a:avLst/>
              <a:gdLst>
                <a:gd name="connsiteX0" fmla="*/ 38066 w 73811"/>
                <a:gd name="connsiteY0" fmla="*/ 68223 h 73811"/>
                <a:gd name="connsiteX1" fmla="*/ 68223 w 73811"/>
                <a:gd name="connsiteY1" fmla="*/ 38066 h 73811"/>
                <a:gd name="connsiteX2" fmla="*/ 38066 w 73811"/>
                <a:gd name="connsiteY2" fmla="*/ 7908 h 73811"/>
                <a:gd name="connsiteX3" fmla="*/ 7908 w 73811"/>
                <a:gd name="connsiteY3" fmla="*/ 38066 h 73811"/>
                <a:gd name="connsiteX4" fmla="*/ 38066 w 73811"/>
                <a:gd name="connsiteY4" fmla="*/ 68223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8066" y="68223"/>
                  </a:moveTo>
                  <a:cubicBezTo>
                    <a:pt x="54726" y="68223"/>
                    <a:pt x="68223" y="54726"/>
                    <a:pt x="68223" y="38066"/>
                  </a:cubicBezTo>
                  <a:cubicBezTo>
                    <a:pt x="68223" y="21405"/>
                    <a:pt x="54726" y="7908"/>
                    <a:pt x="38066" y="7908"/>
                  </a:cubicBezTo>
                  <a:cubicBezTo>
                    <a:pt x="21405" y="7908"/>
                    <a:pt x="7908" y="21405"/>
                    <a:pt x="7908" y="38066"/>
                  </a:cubicBezTo>
                  <a:cubicBezTo>
                    <a:pt x="7908" y="54726"/>
                    <a:pt x="21405" y="68223"/>
                    <a:pt x="38066" y="6822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4" name="任意多边形: 形状 161"/>
            <p:cNvSpPr/>
            <p:nvPr>
              <p:custDataLst>
                <p:tags r:id="rId116"/>
              </p:custDataLst>
            </p:nvPr>
          </p:nvSpPr>
          <p:spPr>
            <a:xfrm rot="16200000" flipH="1">
              <a:off x="10985" y="2277"/>
              <a:ext cx="100" cy="100"/>
            </a:xfrm>
            <a:custGeom>
              <a:avLst/>
              <a:gdLst>
                <a:gd name="connsiteX0" fmla="*/ 61686 w 63267"/>
                <a:gd name="connsiteY0" fmla="*/ 34797 h 63267"/>
                <a:gd name="connsiteX1" fmla="*/ 34797 w 63267"/>
                <a:gd name="connsiteY1" fmla="*/ 61686 h 63267"/>
                <a:gd name="connsiteX2" fmla="*/ 7908 w 63267"/>
                <a:gd name="connsiteY2" fmla="*/ 34797 h 63267"/>
                <a:gd name="connsiteX3" fmla="*/ 34797 w 63267"/>
                <a:gd name="connsiteY3" fmla="*/ 7908 h 63267"/>
                <a:gd name="connsiteX4" fmla="*/ 61686 w 63267"/>
                <a:gd name="connsiteY4" fmla="*/ 34797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61686" y="34797"/>
                  </a:moveTo>
                  <a:cubicBezTo>
                    <a:pt x="61686" y="49647"/>
                    <a:pt x="49647" y="61686"/>
                    <a:pt x="34797" y="61686"/>
                  </a:cubicBezTo>
                  <a:cubicBezTo>
                    <a:pt x="19947" y="61686"/>
                    <a:pt x="7908" y="49647"/>
                    <a:pt x="7908" y="34797"/>
                  </a:cubicBezTo>
                  <a:cubicBezTo>
                    <a:pt x="7908" y="19947"/>
                    <a:pt x="19947" y="7908"/>
                    <a:pt x="34797" y="7908"/>
                  </a:cubicBezTo>
                  <a:cubicBezTo>
                    <a:pt x="49647" y="7908"/>
                    <a:pt x="61686" y="19947"/>
                    <a:pt x="61686" y="3479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5" name="任意多边形: 形状 162"/>
            <p:cNvSpPr/>
            <p:nvPr>
              <p:custDataLst>
                <p:tags r:id="rId117"/>
              </p:custDataLst>
            </p:nvPr>
          </p:nvSpPr>
          <p:spPr>
            <a:xfrm rot="16200000" flipH="1">
              <a:off x="10995" y="2103"/>
              <a:ext cx="83" cy="83"/>
            </a:xfrm>
            <a:custGeom>
              <a:avLst/>
              <a:gdLst>
                <a:gd name="connsiteX0" fmla="*/ 30579 w 52722"/>
                <a:gd name="connsiteY0" fmla="*/ 53250 h 52722"/>
                <a:gd name="connsiteX1" fmla="*/ 53250 w 52722"/>
                <a:gd name="connsiteY1" fmla="*/ 30579 h 52722"/>
                <a:gd name="connsiteX2" fmla="*/ 30579 w 52722"/>
                <a:gd name="connsiteY2" fmla="*/ 7908 h 52722"/>
                <a:gd name="connsiteX3" fmla="*/ 7908 w 52722"/>
                <a:gd name="connsiteY3" fmla="*/ 30579 h 52722"/>
                <a:gd name="connsiteX4" fmla="*/ 30579 w 52722"/>
                <a:gd name="connsiteY4" fmla="*/ 53250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30579" y="53250"/>
                  </a:moveTo>
                  <a:cubicBezTo>
                    <a:pt x="43127" y="53250"/>
                    <a:pt x="53250" y="43127"/>
                    <a:pt x="53250" y="30579"/>
                  </a:cubicBezTo>
                  <a:cubicBezTo>
                    <a:pt x="53250" y="18031"/>
                    <a:pt x="43127" y="7908"/>
                    <a:pt x="30579" y="7908"/>
                  </a:cubicBezTo>
                  <a:cubicBezTo>
                    <a:pt x="18031" y="7908"/>
                    <a:pt x="7908" y="18031"/>
                    <a:pt x="7908" y="30579"/>
                  </a:cubicBezTo>
                  <a:cubicBezTo>
                    <a:pt x="7908" y="43022"/>
                    <a:pt x="18031" y="53250"/>
                    <a:pt x="30579" y="5325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6" name="任意多边形: 形状 163"/>
            <p:cNvSpPr/>
            <p:nvPr>
              <p:custDataLst>
                <p:tags r:id="rId118"/>
              </p:custDataLst>
            </p:nvPr>
          </p:nvSpPr>
          <p:spPr>
            <a:xfrm rot="16200000" flipH="1">
              <a:off x="11004" y="1928"/>
              <a:ext cx="66" cy="66"/>
            </a:xfrm>
            <a:custGeom>
              <a:avLst/>
              <a:gdLst>
                <a:gd name="connsiteX0" fmla="*/ 25729 w 42178"/>
                <a:gd name="connsiteY0" fmla="*/ 43549 h 42178"/>
                <a:gd name="connsiteX1" fmla="*/ 43549 w 42178"/>
                <a:gd name="connsiteY1" fmla="*/ 25729 h 42178"/>
                <a:gd name="connsiteX2" fmla="*/ 25729 w 42178"/>
                <a:gd name="connsiteY2" fmla="*/ 7908 h 42178"/>
                <a:gd name="connsiteX3" fmla="*/ 7908 w 42178"/>
                <a:gd name="connsiteY3" fmla="*/ 25729 h 42178"/>
                <a:gd name="connsiteX4" fmla="*/ 25729 w 42178"/>
                <a:gd name="connsiteY4" fmla="*/ 43549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729" y="43549"/>
                  </a:moveTo>
                  <a:cubicBezTo>
                    <a:pt x="35535" y="43549"/>
                    <a:pt x="43549" y="35535"/>
                    <a:pt x="43549" y="25729"/>
                  </a:cubicBezTo>
                  <a:cubicBezTo>
                    <a:pt x="43549" y="15922"/>
                    <a:pt x="35535" y="7908"/>
                    <a:pt x="25729" y="7908"/>
                  </a:cubicBezTo>
                  <a:cubicBezTo>
                    <a:pt x="15922" y="7908"/>
                    <a:pt x="7908" y="15922"/>
                    <a:pt x="7908" y="25729"/>
                  </a:cubicBezTo>
                  <a:cubicBezTo>
                    <a:pt x="7908" y="35535"/>
                    <a:pt x="15922" y="43549"/>
                    <a:pt x="25729" y="435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7" name="任意多边形: 形状 164"/>
            <p:cNvSpPr/>
            <p:nvPr>
              <p:custDataLst>
                <p:tags r:id="rId119"/>
              </p:custDataLst>
            </p:nvPr>
          </p:nvSpPr>
          <p:spPr>
            <a:xfrm rot="16200000" flipH="1">
              <a:off x="11013" y="1752"/>
              <a:ext cx="50" cy="50"/>
            </a:xfrm>
            <a:custGeom>
              <a:avLst/>
              <a:gdLst>
                <a:gd name="connsiteX0" fmla="*/ 20878 w 31633"/>
                <a:gd name="connsiteY0" fmla="*/ 33848 h 31633"/>
                <a:gd name="connsiteX1" fmla="*/ 33848 w 31633"/>
                <a:gd name="connsiteY1" fmla="*/ 20878 h 31633"/>
                <a:gd name="connsiteX2" fmla="*/ 20878 w 31633"/>
                <a:gd name="connsiteY2" fmla="*/ 7908 h 31633"/>
                <a:gd name="connsiteX3" fmla="*/ 7908 w 31633"/>
                <a:gd name="connsiteY3" fmla="*/ 20878 h 31633"/>
                <a:gd name="connsiteX4" fmla="*/ 20878 w 31633"/>
                <a:gd name="connsiteY4" fmla="*/ 33848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0878" y="33848"/>
                  </a:moveTo>
                  <a:cubicBezTo>
                    <a:pt x="28048" y="33848"/>
                    <a:pt x="33848" y="28048"/>
                    <a:pt x="33848" y="20878"/>
                  </a:cubicBezTo>
                  <a:cubicBezTo>
                    <a:pt x="33848" y="13708"/>
                    <a:pt x="28048" y="7908"/>
                    <a:pt x="20878" y="7908"/>
                  </a:cubicBezTo>
                  <a:cubicBezTo>
                    <a:pt x="13708" y="7908"/>
                    <a:pt x="7908" y="13708"/>
                    <a:pt x="7908" y="20878"/>
                  </a:cubicBezTo>
                  <a:cubicBezTo>
                    <a:pt x="7908" y="28048"/>
                    <a:pt x="13708" y="33848"/>
                    <a:pt x="20878" y="3384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8" name="任意多边形: 形状 165"/>
            <p:cNvSpPr/>
            <p:nvPr>
              <p:custDataLst>
                <p:tags r:id="rId120"/>
              </p:custDataLst>
            </p:nvPr>
          </p:nvSpPr>
          <p:spPr>
            <a:xfrm rot="16200000" flipH="1">
              <a:off x="11021" y="1576"/>
              <a:ext cx="33" cy="33"/>
            </a:xfrm>
            <a:custGeom>
              <a:avLst/>
              <a:gdLst>
                <a:gd name="connsiteX0" fmla="*/ 23514 w 21089"/>
                <a:gd name="connsiteY0" fmla="*/ 15711 h 21089"/>
                <a:gd name="connsiteX1" fmla="*/ 15711 w 21089"/>
                <a:gd name="connsiteY1" fmla="*/ 23514 h 21089"/>
                <a:gd name="connsiteX2" fmla="*/ 7908 w 21089"/>
                <a:gd name="connsiteY2" fmla="*/ 15711 h 21089"/>
                <a:gd name="connsiteX3" fmla="*/ 15711 w 21089"/>
                <a:gd name="connsiteY3" fmla="*/ 7908 h 21089"/>
                <a:gd name="connsiteX4" fmla="*/ 23514 w 21089"/>
                <a:gd name="connsiteY4" fmla="*/ 1571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23514" y="15711"/>
                  </a:moveTo>
                  <a:cubicBezTo>
                    <a:pt x="23514" y="20021"/>
                    <a:pt x="20021" y="23514"/>
                    <a:pt x="15711" y="23514"/>
                  </a:cubicBezTo>
                  <a:cubicBezTo>
                    <a:pt x="11402" y="23514"/>
                    <a:pt x="7908" y="20021"/>
                    <a:pt x="7908" y="15711"/>
                  </a:cubicBezTo>
                  <a:cubicBezTo>
                    <a:pt x="7908" y="11402"/>
                    <a:pt x="11402" y="7908"/>
                    <a:pt x="15711" y="7908"/>
                  </a:cubicBezTo>
                  <a:cubicBezTo>
                    <a:pt x="20021" y="7908"/>
                    <a:pt x="23514" y="11402"/>
                    <a:pt x="23514" y="1571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9" name="任意多边形: 形状 166"/>
            <p:cNvSpPr/>
            <p:nvPr>
              <p:custDataLst>
                <p:tags r:id="rId121"/>
              </p:custDataLst>
            </p:nvPr>
          </p:nvSpPr>
          <p:spPr>
            <a:xfrm rot="16200000" flipH="1">
              <a:off x="10829" y="3872"/>
              <a:ext cx="33" cy="33"/>
            </a:xfrm>
            <a:custGeom>
              <a:avLst/>
              <a:gdLst>
                <a:gd name="connsiteX0" fmla="*/ 10861 w 21089"/>
                <a:gd name="connsiteY0" fmla="*/ 13813 h 21089"/>
                <a:gd name="connsiteX1" fmla="*/ 13813 w 21089"/>
                <a:gd name="connsiteY1" fmla="*/ 10861 h 21089"/>
                <a:gd name="connsiteX2" fmla="*/ 10861 w 21089"/>
                <a:gd name="connsiteY2" fmla="*/ 7908 h 21089"/>
                <a:gd name="connsiteX3" fmla="*/ 7908 w 21089"/>
                <a:gd name="connsiteY3" fmla="*/ 10861 h 21089"/>
                <a:gd name="connsiteX4" fmla="*/ 10861 w 21089"/>
                <a:gd name="connsiteY4" fmla="*/ 13813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0861" y="13813"/>
                  </a:moveTo>
                  <a:cubicBezTo>
                    <a:pt x="12443" y="13813"/>
                    <a:pt x="13813" y="12548"/>
                    <a:pt x="13813" y="10861"/>
                  </a:cubicBezTo>
                  <a:cubicBezTo>
                    <a:pt x="13813" y="9279"/>
                    <a:pt x="12548" y="7908"/>
                    <a:pt x="10861" y="7908"/>
                  </a:cubicBezTo>
                  <a:cubicBezTo>
                    <a:pt x="9279" y="7908"/>
                    <a:pt x="7908" y="9174"/>
                    <a:pt x="7908" y="10861"/>
                  </a:cubicBezTo>
                  <a:cubicBezTo>
                    <a:pt x="7908" y="12443"/>
                    <a:pt x="9174" y="13813"/>
                    <a:pt x="10861" y="1381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0" name="任意多边形: 形状 167"/>
            <p:cNvSpPr/>
            <p:nvPr>
              <p:custDataLst>
                <p:tags r:id="rId122"/>
              </p:custDataLst>
            </p:nvPr>
          </p:nvSpPr>
          <p:spPr>
            <a:xfrm rot="16200000" flipH="1">
              <a:off x="10837" y="3695"/>
              <a:ext cx="33" cy="33"/>
            </a:xfrm>
            <a:custGeom>
              <a:avLst/>
              <a:gdLst>
                <a:gd name="connsiteX0" fmla="*/ 15711 w 21089"/>
                <a:gd name="connsiteY0" fmla="*/ 23514 h 21089"/>
                <a:gd name="connsiteX1" fmla="*/ 23514 w 21089"/>
                <a:gd name="connsiteY1" fmla="*/ 15711 h 21089"/>
                <a:gd name="connsiteX2" fmla="*/ 15711 w 21089"/>
                <a:gd name="connsiteY2" fmla="*/ 7908 h 21089"/>
                <a:gd name="connsiteX3" fmla="*/ 7908 w 21089"/>
                <a:gd name="connsiteY3" fmla="*/ 15711 h 21089"/>
                <a:gd name="connsiteX4" fmla="*/ 15711 w 21089"/>
                <a:gd name="connsiteY4" fmla="*/ 23514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711" y="23514"/>
                  </a:moveTo>
                  <a:cubicBezTo>
                    <a:pt x="20035" y="23514"/>
                    <a:pt x="23514" y="20035"/>
                    <a:pt x="23514" y="15711"/>
                  </a:cubicBezTo>
                  <a:cubicBezTo>
                    <a:pt x="23514" y="11388"/>
                    <a:pt x="20035" y="7908"/>
                    <a:pt x="15711" y="7908"/>
                  </a:cubicBezTo>
                  <a:cubicBezTo>
                    <a:pt x="11388" y="7908"/>
                    <a:pt x="7908" y="11388"/>
                    <a:pt x="7908" y="15711"/>
                  </a:cubicBezTo>
                  <a:cubicBezTo>
                    <a:pt x="7908" y="20035"/>
                    <a:pt x="11388" y="23514"/>
                    <a:pt x="15711" y="2351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1" name="任意多边形: 形状 168"/>
            <p:cNvSpPr/>
            <p:nvPr>
              <p:custDataLst>
                <p:tags r:id="rId123"/>
              </p:custDataLst>
            </p:nvPr>
          </p:nvSpPr>
          <p:spPr>
            <a:xfrm rot="16200000" flipH="1">
              <a:off x="10828" y="3501"/>
              <a:ext cx="50" cy="50"/>
            </a:xfrm>
            <a:custGeom>
              <a:avLst/>
              <a:gdLst>
                <a:gd name="connsiteX0" fmla="*/ 20246 w 31633"/>
                <a:gd name="connsiteY0" fmla="*/ 32583 h 31633"/>
                <a:gd name="connsiteX1" fmla="*/ 32583 w 31633"/>
                <a:gd name="connsiteY1" fmla="*/ 20245 h 31633"/>
                <a:gd name="connsiteX2" fmla="*/ 20246 w 31633"/>
                <a:gd name="connsiteY2" fmla="*/ 7908 h 31633"/>
                <a:gd name="connsiteX3" fmla="*/ 7908 w 31633"/>
                <a:gd name="connsiteY3" fmla="*/ 20245 h 31633"/>
                <a:gd name="connsiteX4" fmla="*/ 20246 w 31633"/>
                <a:gd name="connsiteY4" fmla="*/ 32583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0246" y="32583"/>
                  </a:moveTo>
                  <a:cubicBezTo>
                    <a:pt x="27099" y="32583"/>
                    <a:pt x="32583" y="27099"/>
                    <a:pt x="32583" y="20245"/>
                  </a:cubicBezTo>
                  <a:cubicBezTo>
                    <a:pt x="32583" y="13392"/>
                    <a:pt x="27099" y="7908"/>
                    <a:pt x="20246" y="7908"/>
                  </a:cubicBezTo>
                  <a:cubicBezTo>
                    <a:pt x="13392" y="7908"/>
                    <a:pt x="7908" y="13392"/>
                    <a:pt x="7908" y="20245"/>
                  </a:cubicBezTo>
                  <a:cubicBezTo>
                    <a:pt x="7908" y="26994"/>
                    <a:pt x="13392" y="32583"/>
                    <a:pt x="20246" y="3258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2" name="任意多边形: 形状 169"/>
            <p:cNvSpPr/>
            <p:nvPr>
              <p:custDataLst>
                <p:tags r:id="rId124"/>
              </p:custDataLst>
            </p:nvPr>
          </p:nvSpPr>
          <p:spPr>
            <a:xfrm rot="16200000" flipH="1">
              <a:off x="10818" y="3308"/>
              <a:ext cx="66" cy="66"/>
            </a:xfrm>
            <a:custGeom>
              <a:avLst/>
              <a:gdLst>
                <a:gd name="connsiteX0" fmla="*/ 24780 w 42178"/>
                <a:gd name="connsiteY0" fmla="*/ 41651 h 42178"/>
                <a:gd name="connsiteX1" fmla="*/ 41651 w 42178"/>
                <a:gd name="connsiteY1" fmla="*/ 24780 h 42178"/>
                <a:gd name="connsiteX2" fmla="*/ 24780 w 42178"/>
                <a:gd name="connsiteY2" fmla="*/ 7908 h 42178"/>
                <a:gd name="connsiteX3" fmla="*/ 7908 w 42178"/>
                <a:gd name="connsiteY3" fmla="*/ 24780 h 42178"/>
                <a:gd name="connsiteX4" fmla="*/ 24780 w 42178"/>
                <a:gd name="connsiteY4" fmla="*/ 41651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4780" y="41651"/>
                  </a:moveTo>
                  <a:cubicBezTo>
                    <a:pt x="34059" y="41651"/>
                    <a:pt x="41651" y="34059"/>
                    <a:pt x="41651" y="24780"/>
                  </a:cubicBezTo>
                  <a:cubicBezTo>
                    <a:pt x="41651" y="15500"/>
                    <a:pt x="34059" y="7908"/>
                    <a:pt x="24780" y="7908"/>
                  </a:cubicBezTo>
                  <a:cubicBezTo>
                    <a:pt x="15500" y="7908"/>
                    <a:pt x="7908" y="15500"/>
                    <a:pt x="7908" y="24780"/>
                  </a:cubicBezTo>
                  <a:cubicBezTo>
                    <a:pt x="7908" y="34059"/>
                    <a:pt x="15500" y="41651"/>
                    <a:pt x="24780" y="4165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3" name="任意多边形: 形状 170"/>
            <p:cNvSpPr/>
            <p:nvPr>
              <p:custDataLst>
                <p:tags r:id="rId125"/>
              </p:custDataLst>
            </p:nvPr>
          </p:nvSpPr>
          <p:spPr>
            <a:xfrm rot="16200000" flipH="1">
              <a:off x="10808" y="3113"/>
              <a:ext cx="83" cy="83"/>
            </a:xfrm>
            <a:custGeom>
              <a:avLst/>
              <a:gdLst>
                <a:gd name="connsiteX0" fmla="*/ 28681 w 52722"/>
                <a:gd name="connsiteY0" fmla="*/ 49454 h 52722"/>
                <a:gd name="connsiteX1" fmla="*/ 49454 w 52722"/>
                <a:gd name="connsiteY1" fmla="*/ 28681 h 52722"/>
                <a:gd name="connsiteX2" fmla="*/ 28681 w 52722"/>
                <a:gd name="connsiteY2" fmla="*/ 7908 h 52722"/>
                <a:gd name="connsiteX3" fmla="*/ 7908 w 52722"/>
                <a:gd name="connsiteY3" fmla="*/ 28681 h 52722"/>
                <a:gd name="connsiteX4" fmla="*/ 28681 w 52722"/>
                <a:gd name="connsiteY4" fmla="*/ 49454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8681" y="49454"/>
                  </a:moveTo>
                  <a:cubicBezTo>
                    <a:pt x="40175" y="49454"/>
                    <a:pt x="49454" y="40175"/>
                    <a:pt x="49454" y="28681"/>
                  </a:cubicBezTo>
                  <a:cubicBezTo>
                    <a:pt x="49454" y="17188"/>
                    <a:pt x="40175" y="7908"/>
                    <a:pt x="28681" y="7908"/>
                  </a:cubicBezTo>
                  <a:cubicBezTo>
                    <a:pt x="17188" y="7908"/>
                    <a:pt x="7908" y="17188"/>
                    <a:pt x="7908" y="28681"/>
                  </a:cubicBezTo>
                  <a:cubicBezTo>
                    <a:pt x="7908" y="40175"/>
                    <a:pt x="17188" y="49454"/>
                    <a:pt x="28681" y="4945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4" name="任意多边形: 形状 171"/>
            <p:cNvSpPr/>
            <p:nvPr>
              <p:custDataLst>
                <p:tags r:id="rId126"/>
              </p:custDataLst>
            </p:nvPr>
          </p:nvSpPr>
          <p:spPr>
            <a:xfrm rot="16200000" flipH="1">
              <a:off x="10796" y="2917"/>
              <a:ext cx="100" cy="100"/>
            </a:xfrm>
            <a:custGeom>
              <a:avLst/>
              <a:gdLst>
                <a:gd name="connsiteX0" fmla="*/ 31634 w 63267"/>
                <a:gd name="connsiteY0" fmla="*/ 55359 h 63267"/>
                <a:gd name="connsiteX1" fmla="*/ 55359 w 63267"/>
                <a:gd name="connsiteY1" fmla="*/ 31634 h 63267"/>
                <a:gd name="connsiteX2" fmla="*/ 31634 w 63267"/>
                <a:gd name="connsiteY2" fmla="*/ 7908 h 63267"/>
                <a:gd name="connsiteX3" fmla="*/ 7908 w 63267"/>
                <a:gd name="connsiteY3" fmla="*/ 31634 h 63267"/>
                <a:gd name="connsiteX4" fmla="*/ 31634 w 63267"/>
                <a:gd name="connsiteY4" fmla="*/ 55359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1634" y="55359"/>
                  </a:moveTo>
                  <a:cubicBezTo>
                    <a:pt x="44709" y="55359"/>
                    <a:pt x="55359" y="44709"/>
                    <a:pt x="55359" y="31634"/>
                  </a:cubicBezTo>
                  <a:cubicBezTo>
                    <a:pt x="55359" y="18558"/>
                    <a:pt x="44709" y="7908"/>
                    <a:pt x="31634" y="7908"/>
                  </a:cubicBezTo>
                  <a:cubicBezTo>
                    <a:pt x="18558" y="7908"/>
                    <a:pt x="7908" y="18558"/>
                    <a:pt x="7908" y="31634"/>
                  </a:cubicBezTo>
                  <a:cubicBezTo>
                    <a:pt x="8014" y="44814"/>
                    <a:pt x="18558" y="55359"/>
                    <a:pt x="31634" y="5535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5" name="任意多边形: 形状 172"/>
            <p:cNvSpPr/>
            <p:nvPr>
              <p:custDataLst>
                <p:tags r:id="rId127"/>
              </p:custDataLst>
            </p:nvPr>
          </p:nvSpPr>
          <p:spPr>
            <a:xfrm rot="16200000" flipH="1">
              <a:off x="10799" y="2736"/>
              <a:ext cx="100" cy="100"/>
            </a:xfrm>
            <a:custGeom>
              <a:avLst/>
              <a:gdLst>
                <a:gd name="connsiteX0" fmla="*/ 33532 w 63267"/>
                <a:gd name="connsiteY0" fmla="*/ 59155 h 63267"/>
                <a:gd name="connsiteX1" fmla="*/ 59155 w 63267"/>
                <a:gd name="connsiteY1" fmla="*/ 33532 h 63267"/>
                <a:gd name="connsiteX2" fmla="*/ 33532 w 63267"/>
                <a:gd name="connsiteY2" fmla="*/ 7908 h 63267"/>
                <a:gd name="connsiteX3" fmla="*/ 7908 w 63267"/>
                <a:gd name="connsiteY3" fmla="*/ 33532 h 63267"/>
                <a:gd name="connsiteX4" fmla="*/ 33532 w 63267"/>
                <a:gd name="connsiteY4" fmla="*/ 59155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3532" y="59155"/>
                  </a:moveTo>
                  <a:cubicBezTo>
                    <a:pt x="47661" y="59155"/>
                    <a:pt x="59155" y="47661"/>
                    <a:pt x="59155" y="33532"/>
                  </a:cubicBezTo>
                  <a:cubicBezTo>
                    <a:pt x="59155" y="19402"/>
                    <a:pt x="47661" y="7908"/>
                    <a:pt x="33532" y="7908"/>
                  </a:cubicBezTo>
                  <a:cubicBezTo>
                    <a:pt x="19402" y="7908"/>
                    <a:pt x="7908" y="19402"/>
                    <a:pt x="7908" y="33532"/>
                  </a:cubicBezTo>
                  <a:cubicBezTo>
                    <a:pt x="7908" y="47661"/>
                    <a:pt x="19402" y="59155"/>
                    <a:pt x="33532" y="5915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6" name="任意多边形: 形状 173"/>
            <p:cNvSpPr/>
            <p:nvPr>
              <p:custDataLst>
                <p:tags r:id="rId128"/>
              </p:custDataLst>
            </p:nvPr>
          </p:nvSpPr>
          <p:spPr>
            <a:xfrm rot="16200000" flipH="1">
              <a:off x="10799" y="2551"/>
              <a:ext cx="100" cy="100"/>
            </a:xfrm>
            <a:custGeom>
              <a:avLst/>
              <a:gdLst>
                <a:gd name="connsiteX0" fmla="*/ 33532 w 63267"/>
                <a:gd name="connsiteY0" fmla="*/ 59155 h 63267"/>
                <a:gd name="connsiteX1" fmla="*/ 59155 w 63267"/>
                <a:gd name="connsiteY1" fmla="*/ 33532 h 63267"/>
                <a:gd name="connsiteX2" fmla="*/ 33532 w 63267"/>
                <a:gd name="connsiteY2" fmla="*/ 7908 h 63267"/>
                <a:gd name="connsiteX3" fmla="*/ 7908 w 63267"/>
                <a:gd name="connsiteY3" fmla="*/ 33532 h 63267"/>
                <a:gd name="connsiteX4" fmla="*/ 33532 w 63267"/>
                <a:gd name="connsiteY4" fmla="*/ 59155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3532" y="59155"/>
                  </a:moveTo>
                  <a:cubicBezTo>
                    <a:pt x="47661" y="59155"/>
                    <a:pt x="59155" y="47661"/>
                    <a:pt x="59155" y="33532"/>
                  </a:cubicBezTo>
                  <a:cubicBezTo>
                    <a:pt x="59155" y="19402"/>
                    <a:pt x="47661" y="7908"/>
                    <a:pt x="33532" y="7908"/>
                  </a:cubicBezTo>
                  <a:cubicBezTo>
                    <a:pt x="19402" y="7908"/>
                    <a:pt x="7908" y="19402"/>
                    <a:pt x="7908" y="33532"/>
                  </a:cubicBezTo>
                  <a:cubicBezTo>
                    <a:pt x="7908" y="47661"/>
                    <a:pt x="19402" y="59155"/>
                    <a:pt x="33532" y="5915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7" name="任意多边形: 形状 174"/>
            <p:cNvSpPr/>
            <p:nvPr>
              <p:custDataLst>
                <p:tags r:id="rId129"/>
              </p:custDataLst>
            </p:nvPr>
          </p:nvSpPr>
          <p:spPr>
            <a:xfrm rot="16200000" flipH="1">
              <a:off x="10796" y="2365"/>
              <a:ext cx="100" cy="100"/>
            </a:xfrm>
            <a:custGeom>
              <a:avLst/>
              <a:gdLst>
                <a:gd name="connsiteX0" fmla="*/ 31950 w 63267"/>
                <a:gd name="connsiteY0" fmla="*/ 55991 h 63267"/>
                <a:gd name="connsiteX1" fmla="*/ 55992 w 63267"/>
                <a:gd name="connsiteY1" fmla="*/ 31950 h 63267"/>
                <a:gd name="connsiteX2" fmla="*/ 31950 w 63267"/>
                <a:gd name="connsiteY2" fmla="*/ 7908 h 63267"/>
                <a:gd name="connsiteX3" fmla="*/ 7908 w 63267"/>
                <a:gd name="connsiteY3" fmla="*/ 31950 h 63267"/>
                <a:gd name="connsiteX4" fmla="*/ 31950 w 63267"/>
                <a:gd name="connsiteY4" fmla="*/ 55991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1950" y="55991"/>
                  </a:moveTo>
                  <a:cubicBezTo>
                    <a:pt x="45236" y="55991"/>
                    <a:pt x="55992" y="45236"/>
                    <a:pt x="55992" y="31950"/>
                  </a:cubicBezTo>
                  <a:cubicBezTo>
                    <a:pt x="55992" y="18664"/>
                    <a:pt x="45236" y="7908"/>
                    <a:pt x="31950" y="7908"/>
                  </a:cubicBezTo>
                  <a:cubicBezTo>
                    <a:pt x="18664" y="7908"/>
                    <a:pt x="7908" y="18664"/>
                    <a:pt x="7908" y="31950"/>
                  </a:cubicBezTo>
                  <a:cubicBezTo>
                    <a:pt x="7908" y="45236"/>
                    <a:pt x="18664" y="55991"/>
                    <a:pt x="31950" y="5599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8" name="任意多边形: 形状 175"/>
            <p:cNvSpPr/>
            <p:nvPr>
              <p:custDataLst>
                <p:tags r:id="rId130"/>
              </p:custDataLst>
            </p:nvPr>
          </p:nvSpPr>
          <p:spPr>
            <a:xfrm rot="16200000" flipH="1">
              <a:off x="10808" y="2192"/>
              <a:ext cx="83" cy="83"/>
            </a:xfrm>
            <a:custGeom>
              <a:avLst/>
              <a:gdLst>
                <a:gd name="connsiteX0" fmla="*/ 50087 w 52722"/>
                <a:gd name="connsiteY0" fmla="*/ 28997 h 52722"/>
                <a:gd name="connsiteX1" fmla="*/ 28997 w 52722"/>
                <a:gd name="connsiteY1" fmla="*/ 50087 h 52722"/>
                <a:gd name="connsiteX2" fmla="*/ 7908 w 52722"/>
                <a:gd name="connsiteY2" fmla="*/ 28997 h 52722"/>
                <a:gd name="connsiteX3" fmla="*/ 28997 w 52722"/>
                <a:gd name="connsiteY3" fmla="*/ 7908 h 52722"/>
                <a:gd name="connsiteX4" fmla="*/ 50087 w 52722"/>
                <a:gd name="connsiteY4" fmla="*/ 28997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50087" y="28997"/>
                  </a:moveTo>
                  <a:cubicBezTo>
                    <a:pt x="50087" y="40645"/>
                    <a:pt x="40645" y="50087"/>
                    <a:pt x="28997" y="50087"/>
                  </a:cubicBezTo>
                  <a:cubicBezTo>
                    <a:pt x="17350" y="50087"/>
                    <a:pt x="7908" y="40645"/>
                    <a:pt x="7908" y="28997"/>
                  </a:cubicBezTo>
                  <a:cubicBezTo>
                    <a:pt x="7908" y="17350"/>
                    <a:pt x="17350" y="7908"/>
                    <a:pt x="28997" y="7908"/>
                  </a:cubicBezTo>
                  <a:cubicBezTo>
                    <a:pt x="40645" y="7908"/>
                    <a:pt x="50087" y="17350"/>
                    <a:pt x="50087" y="2899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9" name="任意多边形: 形状 176"/>
            <p:cNvSpPr/>
            <p:nvPr>
              <p:custDataLst>
                <p:tags r:id="rId131"/>
              </p:custDataLst>
            </p:nvPr>
          </p:nvSpPr>
          <p:spPr>
            <a:xfrm rot="16200000" flipH="1">
              <a:off x="10819" y="2019"/>
              <a:ext cx="66" cy="66"/>
            </a:xfrm>
            <a:custGeom>
              <a:avLst/>
              <a:gdLst>
                <a:gd name="connsiteX0" fmla="*/ 25096 w 42178"/>
                <a:gd name="connsiteY0" fmla="*/ 42283 h 42178"/>
                <a:gd name="connsiteX1" fmla="*/ 42284 w 42178"/>
                <a:gd name="connsiteY1" fmla="*/ 25096 h 42178"/>
                <a:gd name="connsiteX2" fmla="*/ 25096 w 42178"/>
                <a:gd name="connsiteY2" fmla="*/ 7908 h 42178"/>
                <a:gd name="connsiteX3" fmla="*/ 7908 w 42178"/>
                <a:gd name="connsiteY3" fmla="*/ 25096 h 42178"/>
                <a:gd name="connsiteX4" fmla="*/ 25096 w 42178"/>
                <a:gd name="connsiteY4" fmla="*/ 42283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096" y="42283"/>
                  </a:moveTo>
                  <a:cubicBezTo>
                    <a:pt x="34586" y="42283"/>
                    <a:pt x="42284" y="34586"/>
                    <a:pt x="42284" y="25096"/>
                  </a:cubicBezTo>
                  <a:cubicBezTo>
                    <a:pt x="42284" y="15606"/>
                    <a:pt x="34586" y="7908"/>
                    <a:pt x="25096" y="7908"/>
                  </a:cubicBezTo>
                  <a:cubicBezTo>
                    <a:pt x="15606" y="7908"/>
                    <a:pt x="7908" y="15606"/>
                    <a:pt x="7908" y="25096"/>
                  </a:cubicBezTo>
                  <a:cubicBezTo>
                    <a:pt x="7908" y="34586"/>
                    <a:pt x="15606" y="42283"/>
                    <a:pt x="25096" y="4228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0" name="任意多边形: 形状 177"/>
            <p:cNvSpPr/>
            <p:nvPr>
              <p:custDataLst>
                <p:tags r:id="rId132"/>
              </p:custDataLst>
            </p:nvPr>
          </p:nvSpPr>
          <p:spPr>
            <a:xfrm rot="16200000" flipH="1">
              <a:off x="10829" y="1844"/>
              <a:ext cx="50" cy="50"/>
            </a:xfrm>
            <a:custGeom>
              <a:avLst/>
              <a:gdLst>
                <a:gd name="connsiteX0" fmla="*/ 20878 w 31633"/>
                <a:gd name="connsiteY0" fmla="*/ 33848 h 31633"/>
                <a:gd name="connsiteX1" fmla="*/ 33848 w 31633"/>
                <a:gd name="connsiteY1" fmla="*/ 20878 h 31633"/>
                <a:gd name="connsiteX2" fmla="*/ 20878 w 31633"/>
                <a:gd name="connsiteY2" fmla="*/ 7908 h 31633"/>
                <a:gd name="connsiteX3" fmla="*/ 7908 w 31633"/>
                <a:gd name="connsiteY3" fmla="*/ 20878 h 31633"/>
                <a:gd name="connsiteX4" fmla="*/ 20878 w 31633"/>
                <a:gd name="connsiteY4" fmla="*/ 33848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0878" y="33848"/>
                  </a:moveTo>
                  <a:cubicBezTo>
                    <a:pt x="28048" y="33848"/>
                    <a:pt x="33848" y="28048"/>
                    <a:pt x="33848" y="20878"/>
                  </a:cubicBezTo>
                  <a:cubicBezTo>
                    <a:pt x="33848" y="13708"/>
                    <a:pt x="28048" y="7908"/>
                    <a:pt x="20878" y="7908"/>
                  </a:cubicBezTo>
                  <a:cubicBezTo>
                    <a:pt x="13708" y="7908"/>
                    <a:pt x="7908" y="13708"/>
                    <a:pt x="7908" y="20878"/>
                  </a:cubicBezTo>
                  <a:cubicBezTo>
                    <a:pt x="7908" y="28048"/>
                    <a:pt x="13708" y="33848"/>
                    <a:pt x="20878" y="3384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1" name="任意多边形: 形状 178"/>
            <p:cNvSpPr/>
            <p:nvPr>
              <p:custDataLst>
                <p:tags r:id="rId133"/>
              </p:custDataLst>
            </p:nvPr>
          </p:nvSpPr>
          <p:spPr>
            <a:xfrm rot="16200000" flipH="1">
              <a:off x="10821" y="1652"/>
              <a:ext cx="50" cy="50"/>
            </a:xfrm>
            <a:custGeom>
              <a:avLst/>
              <a:gdLst>
                <a:gd name="connsiteX0" fmla="*/ 16028 w 31633"/>
                <a:gd name="connsiteY0" fmla="*/ 24147 h 31633"/>
                <a:gd name="connsiteX1" fmla="*/ 24147 w 31633"/>
                <a:gd name="connsiteY1" fmla="*/ 16028 h 31633"/>
                <a:gd name="connsiteX2" fmla="*/ 16028 w 31633"/>
                <a:gd name="connsiteY2" fmla="*/ 7908 h 31633"/>
                <a:gd name="connsiteX3" fmla="*/ 7908 w 31633"/>
                <a:gd name="connsiteY3" fmla="*/ 16028 h 31633"/>
                <a:gd name="connsiteX4" fmla="*/ 16028 w 31633"/>
                <a:gd name="connsiteY4" fmla="*/ 24147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6028" y="24147"/>
                  </a:moveTo>
                  <a:cubicBezTo>
                    <a:pt x="20456" y="24147"/>
                    <a:pt x="24147" y="20562"/>
                    <a:pt x="24147" y="16028"/>
                  </a:cubicBezTo>
                  <a:cubicBezTo>
                    <a:pt x="24147" y="11599"/>
                    <a:pt x="20562" y="7908"/>
                    <a:pt x="16028" y="7908"/>
                  </a:cubicBezTo>
                  <a:cubicBezTo>
                    <a:pt x="11493" y="7908"/>
                    <a:pt x="7908" y="11494"/>
                    <a:pt x="7908" y="16028"/>
                  </a:cubicBezTo>
                  <a:cubicBezTo>
                    <a:pt x="7908" y="20456"/>
                    <a:pt x="11493" y="24147"/>
                    <a:pt x="16028" y="2414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2" name="任意多边形: 形状 179"/>
            <p:cNvSpPr/>
            <p:nvPr>
              <p:custDataLst>
                <p:tags r:id="rId134"/>
              </p:custDataLst>
            </p:nvPr>
          </p:nvSpPr>
          <p:spPr>
            <a:xfrm rot="16200000" flipH="1">
              <a:off x="10645" y="3779"/>
              <a:ext cx="33" cy="33"/>
            </a:xfrm>
            <a:custGeom>
              <a:avLst/>
              <a:gdLst>
                <a:gd name="connsiteX0" fmla="*/ 10545 w 21089"/>
                <a:gd name="connsiteY0" fmla="*/ 13181 h 21089"/>
                <a:gd name="connsiteX1" fmla="*/ 13181 w 21089"/>
                <a:gd name="connsiteY1" fmla="*/ 10545 h 21089"/>
                <a:gd name="connsiteX2" fmla="*/ 10545 w 21089"/>
                <a:gd name="connsiteY2" fmla="*/ 7908 h 21089"/>
                <a:gd name="connsiteX3" fmla="*/ 7908 w 21089"/>
                <a:gd name="connsiteY3" fmla="*/ 10545 h 21089"/>
                <a:gd name="connsiteX4" fmla="*/ 10545 w 21089"/>
                <a:gd name="connsiteY4" fmla="*/ 1318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0545" y="13181"/>
                  </a:moveTo>
                  <a:cubicBezTo>
                    <a:pt x="12021" y="13181"/>
                    <a:pt x="13181" y="12021"/>
                    <a:pt x="13181" y="10545"/>
                  </a:cubicBezTo>
                  <a:cubicBezTo>
                    <a:pt x="13181" y="9068"/>
                    <a:pt x="12021" y="7908"/>
                    <a:pt x="10545" y="7908"/>
                  </a:cubicBezTo>
                  <a:cubicBezTo>
                    <a:pt x="9068" y="7908"/>
                    <a:pt x="7908" y="9068"/>
                    <a:pt x="7908" y="10545"/>
                  </a:cubicBezTo>
                  <a:cubicBezTo>
                    <a:pt x="8014" y="12021"/>
                    <a:pt x="9174" y="13181"/>
                    <a:pt x="10545" y="1318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3" name="任意多边形: 形状 180"/>
            <p:cNvSpPr/>
            <p:nvPr>
              <p:custDataLst>
                <p:tags r:id="rId135"/>
              </p:custDataLst>
            </p:nvPr>
          </p:nvSpPr>
          <p:spPr>
            <a:xfrm rot="16200000" flipH="1">
              <a:off x="10652" y="3602"/>
              <a:ext cx="33" cy="33"/>
            </a:xfrm>
            <a:custGeom>
              <a:avLst/>
              <a:gdLst>
                <a:gd name="connsiteX0" fmla="*/ 15079 w 21089"/>
                <a:gd name="connsiteY0" fmla="*/ 22249 h 21089"/>
                <a:gd name="connsiteX1" fmla="*/ 22249 w 21089"/>
                <a:gd name="connsiteY1" fmla="*/ 15079 h 21089"/>
                <a:gd name="connsiteX2" fmla="*/ 15079 w 21089"/>
                <a:gd name="connsiteY2" fmla="*/ 7908 h 21089"/>
                <a:gd name="connsiteX3" fmla="*/ 7908 w 21089"/>
                <a:gd name="connsiteY3" fmla="*/ 15079 h 21089"/>
                <a:gd name="connsiteX4" fmla="*/ 15079 w 21089"/>
                <a:gd name="connsiteY4" fmla="*/ 22249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079" y="22249"/>
                  </a:moveTo>
                  <a:cubicBezTo>
                    <a:pt x="18980" y="22249"/>
                    <a:pt x="22249" y="19086"/>
                    <a:pt x="22249" y="15079"/>
                  </a:cubicBezTo>
                  <a:cubicBezTo>
                    <a:pt x="22249" y="11177"/>
                    <a:pt x="19086" y="7908"/>
                    <a:pt x="15079" y="7908"/>
                  </a:cubicBezTo>
                  <a:cubicBezTo>
                    <a:pt x="11072" y="7908"/>
                    <a:pt x="7908" y="11072"/>
                    <a:pt x="7908" y="15079"/>
                  </a:cubicBezTo>
                  <a:cubicBezTo>
                    <a:pt x="7908" y="19086"/>
                    <a:pt x="11177" y="22249"/>
                    <a:pt x="15079" y="222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4" name="任意多边形: 形状 181"/>
            <p:cNvSpPr/>
            <p:nvPr>
              <p:custDataLst>
                <p:tags r:id="rId136"/>
              </p:custDataLst>
            </p:nvPr>
          </p:nvSpPr>
          <p:spPr>
            <a:xfrm rot="16200000" flipH="1">
              <a:off x="10641" y="3407"/>
              <a:ext cx="50" cy="50"/>
            </a:xfrm>
            <a:custGeom>
              <a:avLst/>
              <a:gdLst>
                <a:gd name="connsiteX0" fmla="*/ 18980 w 31633"/>
                <a:gd name="connsiteY0" fmla="*/ 30052 h 31633"/>
                <a:gd name="connsiteX1" fmla="*/ 30052 w 31633"/>
                <a:gd name="connsiteY1" fmla="*/ 18980 h 31633"/>
                <a:gd name="connsiteX2" fmla="*/ 18980 w 31633"/>
                <a:gd name="connsiteY2" fmla="*/ 7908 h 31633"/>
                <a:gd name="connsiteX3" fmla="*/ 7908 w 31633"/>
                <a:gd name="connsiteY3" fmla="*/ 18980 h 31633"/>
                <a:gd name="connsiteX4" fmla="*/ 18980 w 31633"/>
                <a:gd name="connsiteY4" fmla="*/ 30052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8980" y="30052"/>
                  </a:moveTo>
                  <a:cubicBezTo>
                    <a:pt x="25096" y="30052"/>
                    <a:pt x="30052" y="25096"/>
                    <a:pt x="30052" y="18980"/>
                  </a:cubicBezTo>
                  <a:cubicBezTo>
                    <a:pt x="30052" y="12864"/>
                    <a:pt x="25096" y="7908"/>
                    <a:pt x="18980" y="7908"/>
                  </a:cubicBezTo>
                  <a:cubicBezTo>
                    <a:pt x="12864" y="7908"/>
                    <a:pt x="7908" y="12864"/>
                    <a:pt x="7908" y="18980"/>
                  </a:cubicBezTo>
                  <a:cubicBezTo>
                    <a:pt x="8014" y="25096"/>
                    <a:pt x="12970" y="30052"/>
                    <a:pt x="18980" y="3005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5" name="任意多边形: 形状 182"/>
            <p:cNvSpPr/>
            <p:nvPr>
              <p:custDataLst>
                <p:tags r:id="rId137"/>
              </p:custDataLst>
            </p:nvPr>
          </p:nvSpPr>
          <p:spPr>
            <a:xfrm rot="16200000" flipH="1">
              <a:off x="10631" y="3213"/>
              <a:ext cx="66" cy="66"/>
            </a:xfrm>
            <a:custGeom>
              <a:avLst/>
              <a:gdLst>
                <a:gd name="connsiteX0" fmla="*/ 22882 w 42178"/>
                <a:gd name="connsiteY0" fmla="*/ 37855 h 42178"/>
                <a:gd name="connsiteX1" fmla="*/ 37855 w 42178"/>
                <a:gd name="connsiteY1" fmla="*/ 22882 h 42178"/>
                <a:gd name="connsiteX2" fmla="*/ 22882 w 42178"/>
                <a:gd name="connsiteY2" fmla="*/ 7908 h 42178"/>
                <a:gd name="connsiteX3" fmla="*/ 7908 w 42178"/>
                <a:gd name="connsiteY3" fmla="*/ 22882 h 42178"/>
                <a:gd name="connsiteX4" fmla="*/ 22882 w 42178"/>
                <a:gd name="connsiteY4" fmla="*/ 37855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2882" y="37855"/>
                  </a:moveTo>
                  <a:cubicBezTo>
                    <a:pt x="31106" y="37855"/>
                    <a:pt x="37855" y="31212"/>
                    <a:pt x="37855" y="22882"/>
                  </a:cubicBezTo>
                  <a:cubicBezTo>
                    <a:pt x="37855" y="14551"/>
                    <a:pt x="31212" y="7908"/>
                    <a:pt x="22882" y="7908"/>
                  </a:cubicBezTo>
                  <a:cubicBezTo>
                    <a:pt x="14657" y="7908"/>
                    <a:pt x="7908" y="14551"/>
                    <a:pt x="7908" y="22882"/>
                  </a:cubicBezTo>
                  <a:cubicBezTo>
                    <a:pt x="7908" y="31212"/>
                    <a:pt x="14657" y="37855"/>
                    <a:pt x="22882" y="3785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6" name="任意多边形: 形状 183"/>
            <p:cNvSpPr/>
            <p:nvPr>
              <p:custDataLst>
                <p:tags r:id="rId138"/>
              </p:custDataLst>
            </p:nvPr>
          </p:nvSpPr>
          <p:spPr>
            <a:xfrm rot="16200000" flipH="1">
              <a:off x="10635" y="3033"/>
              <a:ext cx="66" cy="66"/>
            </a:xfrm>
            <a:custGeom>
              <a:avLst/>
              <a:gdLst>
                <a:gd name="connsiteX0" fmla="*/ 25729 w 42178"/>
                <a:gd name="connsiteY0" fmla="*/ 43549 h 42178"/>
                <a:gd name="connsiteX1" fmla="*/ 43549 w 42178"/>
                <a:gd name="connsiteY1" fmla="*/ 25729 h 42178"/>
                <a:gd name="connsiteX2" fmla="*/ 25729 w 42178"/>
                <a:gd name="connsiteY2" fmla="*/ 7908 h 42178"/>
                <a:gd name="connsiteX3" fmla="*/ 7908 w 42178"/>
                <a:gd name="connsiteY3" fmla="*/ 25729 h 42178"/>
                <a:gd name="connsiteX4" fmla="*/ 25729 w 42178"/>
                <a:gd name="connsiteY4" fmla="*/ 43549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729" y="43549"/>
                  </a:moveTo>
                  <a:cubicBezTo>
                    <a:pt x="35535" y="43549"/>
                    <a:pt x="43549" y="35535"/>
                    <a:pt x="43549" y="25729"/>
                  </a:cubicBezTo>
                  <a:cubicBezTo>
                    <a:pt x="43549" y="15922"/>
                    <a:pt x="35535" y="7908"/>
                    <a:pt x="25729" y="7908"/>
                  </a:cubicBezTo>
                  <a:cubicBezTo>
                    <a:pt x="15922" y="7908"/>
                    <a:pt x="7908" y="15922"/>
                    <a:pt x="7908" y="25729"/>
                  </a:cubicBezTo>
                  <a:cubicBezTo>
                    <a:pt x="7908" y="35535"/>
                    <a:pt x="15922" y="43549"/>
                    <a:pt x="25729" y="435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7" name="任意多边形: 形状 184"/>
            <p:cNvSpPr/>
            <p:nvPr>
              <p:custDataLst>
                <p:tags r:id="rId139"/>
              </p:custDataLst>
            </p:nvPr>
          </p:nvSpPr>
          <p:spPr>
            <a:xfrm rot="16200000" flipH="1">
              <a:off x="10622" y="2835"/>
              <a:ext cx="83" cy="83"/>
            </a:xfrm>
            <a:custGeom>
              <a:avLst/>
              <a:gdLst>
                <a:gd name="connsiteX0" fmla="*/ 27732 w 52722"/>
                <a:gd name="connsiteY0" fmla="*/ 47556 h 52722"/>
                <a:gd name="connsiteX1" fmla="*/ 47556 w 52722"/>
                <a:gd name="connsiteY1" fmla="*/ 27732 h 52722"/>
                <a:gd name="connsiteX2" fmla="*/ 27732 w 52722"/>
                <a:gd name="connsiteY2" fmla="*/ 7908 h 52722"/>
                <a:gd name="connsiteX3" fmla="*/ 7908 w 52722"/>
                <a:gd name="connsiteY3" fmla="*/ 27732 h 52722"/>
                <a:gd name="connsiteX4" fmla="*/ 27732 w 52722"/>
                <a:gd name="connsiteY4" fmla="*/ 47556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7732" y="47556"/>
                  </a:moveTo>
                  <a:cubicBezTo>
                    <a:pt x="38698" y="47556"/>
                    <a:pt x="47556" y="38698"/>
                    <a:pt x="47556" y="27732"/>
                  </a:cubicBezTo>
                  <a:cubicBezTo>
                    <a:pt x="47556" y="16766"/>
                    <a:pt x="38698" y="7908"/>
                    <a:pt x="27732" y="7908"/>
                  </a:cubicBezTo>
                  <a:cubicBezTo>
                    <a:pt x="16766" y="7908"/>
                    <a:pt x="7908" y="16766"/>
                    <a:pt x="7908" y="27732"/>
                  </a:cubicBezTo>
                  <a:cubicBezTo>
                    <a:pt x="7908" y="38698"/>
                    <a:pt x="16766" y="47556"/>
                    <a:pt x="27732" y="4755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8" name="任意多边形: 形状 185"/>
            <p:cNvSpPr/>
            <p:nvPr>
              <p:custDataLst>
                <p:tags r:id="rId140"/>
              </p:custDataLst>
            </p:nvPr>
          </p:nvSpPr>
          <p:spPr>
            <a:xfrm rot="16200000" flipH="1">
              <a:off x="10623" y="2652"/>
              <a:ext cx="83" cy="83"/>
            </a:xfrm>
            <a:custGeom>
              <a:avLst/>
              <a:gdLst>
                <a:gd name="connsiteX0" fmla="*/ 28365 w 52722"/>
                <a:gd name="connsiteY0" fmla="*/ 48821 h 52722"/>
                <a:gd name="connsiteX1" fmla="*/ 48821 w 52722"/>
                <a:gd name="connsiteY1" fmla="*/ 28365 h 52722"/>
                <a:gd name="connsiteX2" fmla="*/ 28365 w 52722"/>
                <a:gd name="connsiteY2" fmla="*/ 7908 h 52722"/>
                <a:gd name="connsiteX3" fmla="*/ 7908 w 52722"/>
                <a:gd name="connsiteY3" fmla="*/ 28365 h 52722"/>
                <a:gd name="connsiteX4" fmla="*/ 28365 w 52722"/>
                <a:gd name="connsiteY4" fmla="*/ 48821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8365" y="48821"/>
                  </a:moveTo>
                  <a:cubicBezTo>
                    <a:pt x="39647" y="48821"/>
                    <a:pt x="48821" y="39647"/>
                    <a:pt x="48821" y="28365"/>
                  </a:cubicBezTo>
                  <a:cubicBezTo>
                    <a:pt x="48821" y="17082"/>
                    <a:pt x="39647" y="7908"/>
                    <a:pt x="28365" y="7908"/>
                  </a:cubicBezTo>
                  <a:cubicBezTo>
                    <a:pt x="17082" y="7908"/>
                    <a:pt x="7908" y="17082"/>
                    <a:pt x="7908" y="28365"/>
                  </a:cubicBezTo>
                  <a:cubicBezTo>
                    <a:pt x="8014" y="39647"/>
                    <a:pt x="17082" y="48821"/>
                    <a:pt x="28365" y="4882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9" name="任意多边形: 形状 186"/>
            <p:cNvSpPr/>
            <p:nvPr>
              <p:custDataLst>
                <p:tags r:id="rId141"/>
              </p:custDataLst>
            </p:nvPr>
          </p:nvSpPr>
          <p:spPr>
            <a:xfrm rot="16200000" flipH="1">
              <a:off x="10622" y="2467"/>
              <a:ext cx="83" cy="83"/>
            </a:xfrm>
            <a:custGeom>
              <a:avLst/>
              <a:gdLst>
                <a:gd name="connsiteX0" fmla="*/ 27732 w 52722"/>
                <a:gd name="connsiteY0" fmla="*/ 47556 h 52722"/>
                <a:gd name="connsiteX1" fmla="*/ 47556 w 52722"/>
                <a:gd name="connsiteY1" fmla="*/ 27732 h 52722"/>
                <a:gd name="connsiteX2" fmla="*/ 27732 w 52722"/>
                <a:gd name="connsiteY2" fmla="*/ 7908 h 52722"/>
                <a:gd name="connsiteX3" fmla="*/ 7908 w 52722"/>
                <a:gd name="connsiteY3" fmla="*/ 27732 h 52722"/>
                <a:gd name="connsiteX4" fmla="*/ 27732 w 52722"/>
                <a:gd name="connsiteY4" fmla="*/ 47556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7732" y="47556"/>
                  </a:moveTo>
                  <a:cubicBezTo>
                    <a:pt x="38698" y="47556"/>
                    <a:pt x="47556" y="38698"/>
                    <a:pt x="47556" y="27732"/>
                  </a:cubicBezTo>
                  <a:cubicBezTo>
                    <a:pt x="47556" y="16766"/>
                    <a:pt x="38698" y="7908"/>
                    <a:pt x="27732" y="7908"/>
                  </a:cubicBezTo>
                  <a:cubicBezTo>
                    <a:pt x="16766" y="7908"/>
                    <a:pt x="7908" y="16766"/>
                    <a:pt x="7908" y="27732"/>
                  </a:cubicBezTo>
                  <a:cubicBezTo>
                    <a:pt x="7908" y="38698"/>
                    <a:pt x="16766" y="47556"/>
                    <a:pt x="27732" y="4755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0" name="任意多边形: 形状 187"/>
            <p:cNvSpPr/>
            <p:nvPr>
              <p:custDataLst>
                <p:tags r:id="rId142"/>
              </p:custDataLst>
            </p:nvPr>
          </p:nvSpPr>
          <p:spPr>
            <a:xfrm rot="16200000" flipH="1">
              <a:off x="10635" y="2296"/>
              <a:ext cx="66" cy="66"/>
            </a:xfrm>
            <a:custGeom>
              <a:avLst/>
              <a:gdLst>
                <a:gd name="connsiteX0" fmla="*/ 25729 w 42178"/>
                <a:gd name="connsiteY0" fmla="*/ 43549 h 42178"/>
                <a:gd name="connsiteX1" fmla="*/ 43549 w 42178"/>
                <a:gd name="connsiteY1" fmla="*/ 25729 h 42178"/>
                <a:gd name="connsiteX2" fmla="*/ 25729 w 42178"/>
                <a:gd name="connsiteY2" fmla="*/ 7908 h 42178"/>
                <a:gd name="connsiteX3" fmla="*/ 7908 w 42178"/>
                <a:gd name="connsiteY3" fmla="*/ 25729 h 42178"/>
                <a:gd name="connsiteX4" fmla="*/ 25729 w 42178"/>
                <a:gd name="connsiteY4" fmla="*/ 43549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729" y="43549"/>
                  </a:moveTo>
                  <a:cubicBezTo>
                    <a:pt x="35535" y="43549"/>
                    <a:pt x="43549" y="35535"/>
                    <a:pt x="43549" y="25729"/>
                  </a:cubicBezTo>
                  <a:cubicBezTo>
                    <a:pt x="43549" y="15922"/>
                    <a:pt x="35535" y="7908"/>
                    <a:pt x="25729" y="7908"/>
                  </a:cubicBezTo>
                  <a:cubicBezTo>
                    <a:pt x="15922" y="7908"/>
                    <a:pt x="7908" y="15922"/>
                    <a:pt x="7908" y="25729"/>
                  </a:cubicBezTo>
                  <a:cubicBezTo>
                    <a:pt x="7908" y="35535"/>
                    <a:pt x="15922" y="43549"/>
                    <a:pt x="25729" y="435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1" name="任意多边形: 形状 188"/>
            <p:cNvSpPr/>
            <p:nvPr>
              <p:custDataLst>
                <p:tags r:id="rId143"/>
              </p:custDataLst>
            </p:nvPr>
          </p:nvSpPr>
          <p:spPr>
            <a:xfrm rot="16200000" flipH="1">
              <a:off x="10631" y="2108"/>
              <a:ext cx="66" cy="66"/>
            </a:xfrm>
            <a:custGeom>
              <a:avLst/>
              <a:gdLst>
                <a:gd name="connsiteX0" fmla="*/ 23198 w 42178"/>
                <a:gd name="connsiteY0" fmla="*/ 38488 h 42178"/>
                <a:gd name="connsiteX1" fmla="*/ 38488 w 42178"/>
                <a:gd name="connsiteY1" fmla="*/ 23198 h 42178"/>
                <a:gd name="connsiteX2" fmla="*/ 23198 w 42178"/>
                <a:gd name="connsiteY2" fmla="*/ 7908 h 42178"/>
                <a:gd name="connsiteX3" fmla="*/ 7908 w 42178"/>
                <a:gd name="connsiteY3" fmla="*/ 23198 h 42178"/>
                <a:gd name="connsiteX4" fmla="*/ 23198 w 42178"/>
                <a:gd name="connsiteY4" fmla="*/ 38488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3198" y="38488"/>
                  </a:moveTo>
                  <a:cubicBezTo>
                    <a:pt x="31634" y="38488"/>
                    <a:pt x="38488" y="31634"/>
                    <a:pt x="38488" y="23198"/>
                  </a:cubicBezTo>
                  <a:cubicBezTo>
                    <a:pt x="38488" y="14762"/>
                    <a:pt x="31634" y="7908"/>
                    <a:pt x="23198" y="7908"/>
                  </a:cubicBezTo>
                  <a:cubicBezTo>
                    <a:pt x="14762" y="7908"/>
                    <a:pt x="7908" y="14762"/>
                    <a:pt x="7908" y="23198"/>
                  </a:cubicBezTo>
                  <a:cubicBezTo>
                    <a:pt x="7908" y="31634"/>
                    <a:pt x="14762" y="38488"/>
                    <a:pt x="23198" y="3848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2" name="任意多边形: 形状 189"/>
            <p:cNvSpPr/>
            <p:nvPr>
              <p:custDataLst>
                <p:tags r:id="rId144"/>
              </p:custDataLst>
            </p:nvPr>
          </p:nvSpPr>
          <p:spPr>
            <a:xfrm rot="16200000" flipH="1">
              <a:off x="10642" y="1934"/>
              <a:ext cx="50" cy="50"/>
            </a:xfrm>
            <a:custGeom>
              <a:avLst/>
              <a:gdLst>
                <a:gd name="connsiteX0" fmla="*/ 19297 w 31633"/>
                <a:gd name="connsiteY0" fmla="*/ 30685 h 31633"/>
                <a:gd name="connsiteX1" fmla="*/ 30685 w 31633"/>
                <a:gd name="connsiteY1" fmla="*/ 19296 h 31633"/>
                <a:gd name="connsiteX2" fmla="*/ 19297 w 31633"/>
                <a:gd name="connsiteY2" fmla="*/ 7908 h 31633"/>
                <a:gd name="connsiteX3" fmla="*/ 7908 w 31633"/>
                <a:gd name="connsiteY3" fmla="*/ 19296 h 31633"/>
                <a:gd name="connsiteX4" fmla="*/ 19297 w 31633"/>
                <a:gd name="connsiteY4" fmla="*/ 3068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9297" y="30685"/>
                  </a:moveTo>
                  <a:cubicBezTo>
                    <a:pt x="25518" y="30685"/>
                    <a:pt x="30685" y="25623"/>
                    <a:pt x="30685" y="19296"/>
                  </a:cubicBezTo>
                  <a:cubicBezTo>
                    <a:pt x="30685" y="13075"/>
                    <a:pt x="25623" y="7908"/>
                    <a:pt x="19297" y="7908"/>
                  </a:cubicBezTo>
                  <a:cubicBezTo>
                    <a:pt x="12970" y="7908"/>
                    <a:pt x="7908" y="12970"/>
                    <a:pt x="7908" y="19296"/>
                  </a:cubicBezTo>
                  <a:cubicBezTo>
                    <a:pt x="8014" y="25623"/>
                    <a:pt x="13075" y="30685"/>
                    <a:pt x="19297" y="3068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3" name="任意多边形: 形状 190"/>
            <p:cNvSpPr/>
            <p:nvPr>
              <p:custDataLst>
                <p:tags r:id="rId145"/>
              </p:custDataLst>
            </p:nvPr>
          </p:nvSpPr>
          <p:spPr>
            <a:xfrm rot="16200000" flipH="1">
              <a:off x="10652" y="1760"/>
              <a:ext cx="33" cy="33"/>
            </a:xfrm>
            <a:custGeom>
              <a:avLst/>
              <a:gdLst>
                <a:gd name="connsiteX0" fmla="*/ 22882 w 21089"/>
                <a:gd name="connsiteY0" fmla="*/ 15395 h 21089"/>
                <a:gd name="connsiteX1" fmla="*/ 15395 w 21089"/>
                <a:gd name="connsiteY1" fmla="*/ 22882 h 21089"/>
                <a:gd name="connsiteX2" fmla="*/ 7908 w 21089"/>
                <a:gd name="connsiteY2" fmla="*/ 15395 h 21089"/>
                <a:gd name="connsiteX3" fmla="*/ 15395 w 21089"/>
                <a:gd name="connsiteY3" fmla="*/ 7908 h 21089"/>
                <a:gd name="connsiteX4" fmla="*/ 22882 w 21089"/>
                <a:gd name="connsiteY4" fmla="*/ 15395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22882" y="15395"/>
                  </a:moveTo>
                  <a:cubicBezTo>
                    <a:pt x="22882" y="19530"/>
                    <a:pt x="19530" y="22882"/>
                    <a:pt x="15395" y="22882"/>
                  </a:cubicBezTo>
                  <a:cubicBezTo>
                    <a:pt x="11260" y="22882"/>
                    <a:pt x="7908" y="19530"/>
                    <a:pt x="7908" y="15395"/>
                  </a:cubicBezTo>
                  <a:cubicBezTo>
                    <a:pt x="7908" y="11260"/>
                    <a:pt x="11260" y="7908"/>
                    <a:pt x="15395" y="7908"/>
                  </a:cubicBezTo>
                  <a:cubicBezTo>
                    <a:pt x="19530" y="7908"/>
                    <a:pt x="22882" y="11260"/>
                    <a:pt x="22882" y="1539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4" name="任意多边形: 形状 191"/>
            <p:cNvSpPr/>
            <p:nvPr>
              <p:custDataLst>
                <p:tags r:id="rId146"/>
              </p:custDataLst>
            </p:nvPr>
          </p:nvSpPr>
          <p:spPr>
            <a:xfrm rot="16200000" flipH="1">
              <a:off x="10645" y="1569"/>
              <a:ext cx="33" cy="33"/>
            </a:xfrm>
            <a:custGeom>
              <a:avLst/>
              <a:gdLst>
                <a:gd name="connsiteX0" fmla="*/ 13813 w 21089"/>
                <a:gd name="connsiteY0" fmla="*/ 10861 h 21089"/>
                <a:gd name="connsiteX1" fmla="*/ 10861 w 21089"/>
                <a:gd name="connsiteY1" fmla="*/ 13813 h 21089"/>
                <a:gd name="connsiteX2" fmla="*/ 7908 w 21089"/>
                <a:gd name="connsiteY2" fmla="*/ 10861 h 21089"/>
                <a:gd name="connsiteX3" fmla="*/ 10861 w 21089"/>
                <a:gd name="connsiteY3" fmla="*/ 7908 h 21089"/>
                <a:gd name="connsiteX4" fmla="*/ 13813 w 21089"/>
                <a:gd name="connsiteY4" fmla="*/ 1086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813" y="10861"/>
                  </a:moveTo>
                  <a:cubicBezTo>
                    <a:pt x="13813" y="12491"/>
                    <a:pt x="12491" y="13813"/>
                    <a:pt x="10861" y="13813"/>
                  </a:cubicBezTo>
                  <a:cubicBezTo>
                    <a:pt x="9230" y="13813"/>
                    <a:pt x="7908" y="12491"/>
                    <a:pt x="7908" y="10861"/>
                  </a:cubicBezTo>
                  <a:cubicBezTo>
                    <a:pt x="7908" y="9230"/>
                    <a:pt x="9230" y="7908"/>
                    <a:pt x="10861" y="7908"/>
                  </a:cubicBezTo>
                  <a:cubicBezTo>
                    <a:pt x="12491" y="7908"/>
                    <a:pt x="13813" y="9230"/>
                    <a:pt x="13813" y="1086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5" name="任意多边形: 形状 192"/>
            <p:cNvSpPr/>
            <p:nvPr>
              <p:custDataLst>
                <p:tags r:id="rId147"/>
              </p:custDataLst>
            </p:nvPr>
          </p:nvSpPr>
          <p:spPr>
            <a:xfrm rot="16200000" flipH="1">
              <a:off x="10475" y="3702"/>
              <a:ext cx="17" cy="17"/>
            </a:xfrm>
            <a:custGeom>
              <a:avLst/>
              <a:gdLst>
                <a:gd name="connsiteX0" fmla="*/ 11072 w 10544"/>
                <a:gd name="connsiteY0" fmla="*/ 9490 h 10544"/>
                <a:gd name="connsiteX1" fmla="*/ 9490 w 10544"/>
                <a:gd name="connsiteY1" fmla="*/ 11072 h 10544"/>
                <a:gd name="connsiteX2" fmla="*/ 7908 w 10544"/>
                <a:gd name="connsiteY2" fmla="*/ 9490 h 10544"/>
                <a:gd name="connsiteX3" fmla="*/ 9490 w 10544"/>
                <a:gd name="connsiteY3" fmla="*/ 7908 h 10544"/>
                <a:gd name="connsiteX4" fmla="*/ 11072 w 10544"/>
                <a:gd name="connsiteY4" fmla="*/ 9490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1072" y="9490"/>
                  </a:moveTo>
                  <a:cubicBezTo>
                    <a:pt x="11072" y="10364"/>
                    <a:pt x="10364" y="11072"/>
                    <a:pt x="9490" y="11072"/>
                  </a:cubicBezTo>
                  <a:cubicBezTo>
                    <a:pt x="8617" y="11072"/>
                    <a:pt x="7908" y="10364"/>
                    <a:pt x="7908" y="9490"/>
                  </a:cubicBezTo>
                  <a:cubicBezTo>
                    <a:pt x="7908" y="8617"/>
                    <a:pt x="8617" y="7908"/>
                    <a:pt x="9490" y="7908"/>
                  </a:cubicBezTo>
                  <a:cubicBezTo>
                    <a:pt x="10364" y="7908"/>
                    <a:pt x="11072" y="8617"/>
                    <a:pt x="11072" y="949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6" name="任意多边形: 形状 193"/>
            <p:cNvSpPr/>
            <p:nvPr>
              <p:custDataLst>
                <p:tags r:id="rId148"/>
              </p:custDataLst>
            </p:nvPr>
          </p:nvSpPr>
          <p:spPr>
            <a:xfrm rot="16200000" flipH="1">
              <a:off x="10464" y="3507"/>
              <a:ext cx="33" cy="33"/>
            </a:xfrm>
            <a:custGeom>
              <a:avLst/>
              <a:gdLst>
                <a:gd name="connsiteX0" fmla="*/ 13075 w 21089"/>
                <a:gd name="connsiteY0" fmla="*/ 18242 h 21089"/>
                <a:gd name="connsiteX1" fmla="*/ 18242 w 21089"/>
                <a:gd name="connsiteY1" fmla="*/ 13075 h 21089"/>
                <a:gd name="connsiteX2" fmla="*/ 13075 w 21089"/>
                <a:gd name="connsiteY2" fmla="*/ 7908 h 21089"/>
                <a:gd name="connsiteX3" fmla="*/ 7908 w 21089"/>
                <a:gd name="connsiteY3" fmla="*/ 13075 h 21089"/>
                <a:gd name="connsiteX4" fmla="*/ 13075 w 21089"/>
                <a:gd name="connsiteY4" fmla="*/ 18242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075" y="18242"/>
                  </a:moveTo>
                  <a:cubicBezTo>
                    <a:pt x="15922" y="18242"/>
                    <a:pt x="18242" y="15922"/>
                    <a:pt x="18242" y="13075"/>
                  </a:cubicBezTo>
                  <a:cubicBezTo>
                    <a:pt x="18242" y="10228"/>
                    <a:pt x="15922" y="7908"/>
                    <a:pt x="13075" y="7908"/>
                  </a:cubicBezTo>
                  <a:cubicBezTo>
                    <a:pt x="10228" y="7908"/>
                    <a:pt x="7908" y="10228"/>
                    <a:pt x="7908" y="13075"/>
                  </a:cubicBezTo>
                  <a:cubicBezTo>
                    <a:pt x="7908" y="15922"/>
                    <a:pt x="10228" y="18242"/>
                    <a:pt x="13075" y="1824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7" name="任意多边形: 形状 194"/>
            <p:cNvSpPr/>
            <p:nvPr>
              <p:custDataLst>
                <p:tags r:id="rId149"/>
              </p:custDataLst>
            </p:nvPr>
          </p:nvSpPr>
          <p:spPr>
            <a:xfrm rot="16200000" flipH="1">
              <a:off x="10453" y="3312"/>
              <a:ext cx="50" cy="50"/>
            </a:xfrm>
            <a:custGeom>
              <a:avLst/>
              <a:gdLst>
                <a:gd name="connsiteX0" fmla="*/ 25412 w 31633"/>
                <a:gd name="connsiteY0" fmla="*/ 16660 h 31633"/>
                <a:gd name="connsiteX1" fmla="*/ 16660 w 31633"/>
                <a:gd name="connsiteY1" fmla="*/ 25412 h 31633"/>
                <a:gd name="connsiteX2" fmla="*/ 7908 w 31633"/>
                <a:gd name="connsiteY2" fmla="*/ 16660 h 31633"/>
                <a:gd name="connsiteX3" fmla="*/ 16660 w 31633"/>
                <a:gd name="connsiteY3" fmla="*/ 7908 h 31633"/>
                <a:gd name="connsiteX4" fmla="*/ 25412 w 31633"/>
                <a:gd name="connsiteY4" fmla="*/ 16660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5412" y="16660"/>
                  </a:moveTo>
                  <a:cubicBezTo>
                    <a:pt x="25412" y="21494"/>
                    <a:pt x="21494" y="25412"/>
                    <a:pt x="16660" y="25412"/>
                  </a:cubicBezTo>
                  <a:cubicBezTo>
                    <a:pt x="11827" y="25412"/>
                    <a:pt x="7908" y="21494"/>
                    <a:pt x="7908" y="16660"/>
                  </a:cubicBezTo>
                  <a:cubicBezTo>
                    <a:pt x="7908" y="11827"/>
                    <a:pt x="11827" y="7908"/>
                    <a:pt x="16660" y="7908"/>
                  </a:cubicBezTo>
                  <a:cubicBezTo>
                    <a:pt x="21494" y="7908"/>
                    <a:pt x="25412" y="11827"/>
                    <a:pt x="25412" y="1666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8" name="任意多边形: 形状 195"/>
            <p:cNvSpPr/>
            <p:nvPr>
              <p:custDataLst>
                <p:tags r:id="rId150"/>
              </p:custDataLst>
            </p:nvPr>
          </p:nvSpPr>
          <p:spPr>
            <a:xfrm rot="16200000" flipH="1">
              <a:off x="10458" y="3132"/>
              <a:ext cx="50" cy="50"/>
            </a:xfrm>
            <a:custGeom>
              <a:avLst/>
              <a:gdLst>
                <a:gd name="connsiteX0" fmla="*/ 19613 w 31633"/>
                <a:gd name="connsiteY0" fmla="*/ 31317 h 31633"/>
                <a:gd name="connsiteX1" fmla="*/ 31317 w 31633"/>
                <a:gd name="connsiteY1" fmla="*/ 19613 h 31633"/>
                <a:gd name="connsiteX2" fmla="*/ 19613 w 31633"/>
                <a:gd name="connsiteY2" fmla="*/ 7908 h 31633"/>
                <a:gd name="connsiteX3" fmla="*/ 7908 w 31633"/>
                <a:gd name="connsiteY3" fmla="*/ 19613 h 31633"/>
                <a:gd name="connsiteX4" fmla="*/ 19613 w 31633"/>
                <a:gd name="connsiteY4" fmla="*/ 31317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9613" y="31317"/>
                  </a:moveTo>
                  <a:cubicBezTo>
                    <a:pt x="26045" y="31317"/>
                    <a:pt x="31317" y="26045"/>
                    <a:pt x="31317" y="19613"/>
                  </a:cubicBezTo>
                  <a:cubicBezTo>
                    <a:pt x="31317" y="13181"/>
                    <a:pt x="26045" y="7908"/>
                    <a:pt x="19613" y="7908"/>
                  </a:cubicBezTo>
                  <a:cubicBezTo>
                    <a:pt x="13181" y="7908"/>
                    <a:pt x="7908" y="13181"/>
                    <a:pt x="7908" y="19613"/>
                  </a:cubicBezTo>
                  <a:cubicBezTo>
                    <a:pt x="7908" y="26045"/>
                    <a:pt x="13181" y="31317"/>
                    <a:pt x="19613" y="3131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9" name="任意多边形: 形状 196"/>
            <p:cNvSpPr/>
            <p:nvPr>
              <p:custDataLst>
                <p:tags r:id="rId151"/>
              </p:custDataLst>
            </p:nvPr>
          </p:nvSpPr>
          <p:spPr>
            <a:xfrm rot="16200000" flipH="1">
              <a:off x="10444" y="2934"/>
              <a:ext cx="66" cy="66"/>
            </a:xfrm>
            <a:custGeom>
              <a:avLst/>
              <a:gdLst>
                <a:gd name="connsiteX0" fmla="*/ 21511 w 42178"/>
                <a:gd name="connsiteY0" fmla="*/ 35113 h 42178"/>
                <a:gd name="connsiteX1" fmla="*/ 35113 w 42178"/>
                <a:gd name="connsiteY1" fmla="*/ 21511 h 42178"/>
                <a:gd name="connsiteX2" fmla="*/ 21511 w 42178"/>
                <a:gd name="connsiteY2" fmla="*/ 7908 h 42178"/>
                <a:gd name="connsiteX3" fmla="*/ 7908 w 42178"/>
                <a:gd name="connsiteY3" fmla="*/ 21511 h 42178"/>
                <a:gd name="connsiteX4" fmla="*/ 21511 w 42178"/>
                <a:gd name="connsiteY4" fmla="*/ 35113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1511" y="35113"/>
                  </a:moveTo>
                  <a:cubicBezTo>
                    <a:pt x="28997" y="35113"/>
                    <a:pt x="35113" y="28997"/>
                    <a:pt x="35113" y="21511"/>
                  </a:cubicBezTo>
                  <a:cubicBezTo>
                    <a:pt x="35113" y="14024"/>
                    <a:pt x="28997" y="7908"/>
                    <a:pt x="21511" y="7908"/>
                  </a:cubicBezTo>
                  <a:cubicBezTo>
                    <a:pt x="14024" y="7908"/>
                    <a:pt x="7908" y="14024"/>
                    <a:pt x="7908" y="21511"/>
                  </a:cubicBezTo>
                  <a:cubicBezTo>
                    <a:pt x="7908" y="28997"/>
                    <a:pt x="14024" y="35113"/>
                    <a:pt x="21511" y="3511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0" name="任意多边形: 形状 197"/>
            <p:cNvSpPr/>
            <p:nvPr>
              <p:custDataLst>
                <p:tags r:id="rId152"/>
              </p:custDataLst>
            </p:nvPr>
          </p:nvSpPr>
          <p:spPr>
            <a:xfrm rot="16200000" flipH="1">
              <a:off x="10447" y="2752"/>
              <a:ext cx="66" cy="66"/>
            </a:xfrm>
            <a:custGeom>
              <a:avLst/>
              <a:gdLst>
                <a:gd name="connsiteX0" fmla="*/ 22882 w 42178"/>
                <a:gd name="connsiteY0" fmla="*/ 37855 h 42178"/>
                <a:gd name="connsiteX1" fmla="*/ 37855 w 42178"/>
                <a:gd name="connsiteY1" fmla="*/ 22882 h 42178"/>
                <a:gd name="connsiteX2" fmla="*/ 22882 w 42178"/>
                <a:gd name="connsiteY2" fmla="*/ 7908 h 42178"/>
                <a:gd name="connsiteX3" fmla="*/ 7908 w 42178"/>
                <a:gd name="connsiteY3" fmla="*/ 22882 h 42178"/>
                <a:gd name="connsiteX4" fmla="*/ 22882 w 42178"/>
                <a:gd name="connsiteY4" fmla="*/ 37855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2882" y="37855"/>
                  </a:moveTo>
                  <a:cubicBezTo>
                    <a:pt x="31106" y="37855"/>
                    <a:pt x="37855" y="31212"/>
                    <a:pt x="37855" y="22882"/>
                  </a:cubicBezTo>
                  <a:cubicBezTo>
                    <a:pt x="37855" y="14551"/>
                    <a:pt x="31212" y="7908"/>
                    <a:pt x="22882" y="7908"/>
                  </a:cubicBezTo>
                  <a:cubicBezTo>
                    <a:pt x="14552" y="7908"/>
                    <a:pt x="7908" y="14551"/>
                    <a:pt x="7908" y="22882"/>
                  </a:cubicBezTo>
                  <a:cubicBezTo>
                    <a:pt x="7908" y="31212"/>
                    <a:pt x="14657" y="37855"/>
                    <a:pt x="22882" y="3785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1" name="任意多边形: 形状 198"/>
            <p:cNvSpPr/>
            <p:nvPr>
              <p:custDataLst>
                <p:tags r:id="rId153"/>
              </p:custDataLst>
            </p:nvPr>
          </p:nvSpPr>
          <p:spPr>
            <a:xfrm rot="16200000" flipH="1">
              <a:off x="10447" y="2568"/>
              <a:ext cx="66" cy="66"/>
            </a:xfrm>
            <a:custGeom>
              <a:avLst/>
              <a:gdLst>
                <a:gd name="connsiteX0" fmla="*/ 22882 w 42178"/>
                <a:gd name="connsiteY0" fmla="*/ 37855 h 42178"/>
                <a:gd name="connsiteX1" fmla="*/ 37855 w 42178"/>
                <a:gd name="connsiteY1" fmla="*/ 22882 h 42178"/>
                <a:gd name="connsiteX2" fmla="*/ 22882 w 42178"/>
                <a:gd name="connsiteY2" fmla="*/ 7908 h 42178"/>
                <a:gd name="connsiteX3" fmla="*/ 7908 w 42178"/>
                <a:gd name="connsiteY3" fmla="*/ 22882 h 42178"/>
                <a:gd name="connsiteX4" fmla="*/ 22882 w 42178"/>
                <a:gd name="connsiteY4" fmla="*/ 37855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2882" y="37855"/>
                  </a:moveTo>
                  <a:cubicBezTo>
                    <a:pt x="31106" y="37855"/>
                    <a:pt x="37855" y="31212"/>
                    <a:pt x="37855" y="22882"/>
                  </a:cubicBezTo>
                  <a:cubicBezTo>
                    <a:pt x="37855" y="14551"/>
                    <a:pt x="31212" y="7908"/>
                    <a:pt x="22882" y="7908"/>
                  </a:cubicBezTo>
                  <a:cubicBezTo>
                    <a:pt x="14551" y="7908"/>
                    <a:pt x="7908" y="14551"/>
                    <a:pt x="7908" y="22882"/>
                  </a:cubicBezTo>
                  <a:cubicBezTo>
                    <a:pt x="7908" y="31212"/>
                    <a:pt x="14657" y="37855"/>
                    <a:pt x="22882" y="3785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2" name="任意多边形: 形状 199"/>
            <p:cNvSpPr/>
            <p:nvPr>
              <p:custDataLst>
                <p:tags r:id="rId154"/>
              </p:custDataLst>
            </p:nvPr>
          </p:nvSpPr>
          <p:spPr>
            <a:xfrm rot="16200000" flipH="1">
              <a:off x="10445" y="2382"/>
              <a:ext cx="66" cy="66"/>
            </a:xfrm>
            <a:custGeom>
              <a:avLst/>
              <a:gdLst>
                <a:gd name="connsiteX0" fmla="*/ 21828 w 42178"/>
                <a:gd name="connsiteY0" fmla="*/ 35746 h 42178"/>
                <a:gd name="connsiteX1" fmla="*/ 35747 w 42178"/>
                <a:gd name="connsiteY1" fmla="*/ 21827 h 42178"/>
                <a:gd name="connsiteX2" fmla="*/ 21828 w 42178"/>
                <a:gd name="connsiteY2" fmla="*/ 7908 h 42178"/>
                <a:gd name="connsiteX3" fmla="*/ 7910 w 42178"/>
                <a:gd name="connsiteY3" fmla="*/ 21827 h 42178"/>
                <a:gd name="connsiteX4" fmla="*/ 21828 w 42178"/>
                <a:gd name="connsiteY4" fmla="*/ 35746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1828" y="35746"/>
                  </a:moveTo>
                  <a:cubicBezTo>
                    <a:pt x="29526" y="35746"/>
                    <a:pt x="35747" y="29525"/>
                    <a:pt x="35747" y="21827"/>
                  </a:cubicBezTo>
                  <a:cubicBezTo>
                    <a:pt x="35747" y="14130"/>
                    <a:pt x="29526" y="7908"/>
                    <a:pt x="21828" y="7908"/>
                  </a:cubicBezTo>
                  <a:cubicBezTo>
                    <a:pt x="14131" y="7908"/>
                    <a:pt x="7910" y="14130"/>
                    <a:pt x="7910" y="21827"/>
                  </a:cubicBezTo>
                  <a:cubicBezTo>
                    <a:pt x="7804" y="29525"/>
                    <a:pt x="14131" y="35746"/>
                    <a:pt x="21828" y="3574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3" name="任意多边形: 形状 200"/>
            <p:cNvSpPr/>
            <p:nvPr>
              <p:custDataLst>
                <p:tags r:id="rId155"/>
              </p:custDataLst>
            </p:nvPr>
          </p:nvSpPr>
          <p:spPr>
            <a:xfrm rot="16200000" flipH="1">
              <a:off x="10459" y="2211"/>
              <a:ext cx="50" cy="50"/>
            </a:xfrm>
            <a:custGeom>
              <a:avLst/>
              <a:gdLst>
                <a:gd name="connsiteX0" fmla="*/ 19929 w 31633"/>
                <a:gd name="connsiteY0" fmla="*/ 31950 h 31633"/>
                <a:gd name="connsiteX1" fmla="*/ 31950 w 31633"/>
                <a:gd name="connsiteY1" fmla="*/ 19929 h 31633"/>
                <a:gd name="connsiteX2" fmla="*/ 19929 w 31633"/>
                <a:gd name="connsiteY2" fmla="*/ 7908 h 31633"/>
                <a:gd name="connsiteX3" fmla="*/ 7908 w 31633"/>
                <a:gd name="connsiteY3" fmla="*/ 19929 h 31633"/>
                <a:gd name="connsiteX4" fmla="*/ 19929 w 31633"/>
                <a:gd name="connsiteY4" fmla="*/ 31950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9929" y="31950"/>
                  </a:moveTo>
                  <a:cubicBezTo>
                    <a:pt x="26572" y="31950"/>
                    <a:pt x="31950" y="26572"/>
                    <a:pt x="31950" y="19929"/>
                  </a:cubicBezTo>
                  <a:cubicBezTo>
                    <a:pt x="31950" y="13286"/>
                    <a:pt x="26572" y="7908"/>
                    <a:pt x="19929" y="7908"/>
                  </a:cubicBezTo>
                  <a:cubicBezTo>
                    <a:pt x="13286" y="7908"/>
                    <a:pt x="7908" y="13286"/>
                    <a:pt x="7908" y="19929"/>
                  </a:cubicBezTo>
                  <a:cubicBezTo>
                    <a:pt x="7908" y="26572"/>
                    <a:pt x="13286" y="31950"/>
                    <a:pt x="19929" y="3195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4" name="任意多边形: 形状 201"/>
            <p:cNvSpPr/>
            <p:nvPr>
              <p:custDataLst>
                <p:tags r:id="rId156"/>
              </p:custDataLst>
            </p:nvPr>
          </p:nvSpPr>
          <p:spPr>
            <a:xfrm rot="16200000" flipH="1">
              <a:off x="10454" y="2022"/>
              <a:ext cx="50" cy="50"/>
            </a:xfrm>
            <a:custGeom>
              <a:avLst/>
              <a:gdLst>
                <a:gd name="connsiteX0" fmla="*/ 16977 w 31633"/>
                <a:gd name="connsiteY0" fmla="*/ 26045 h 31633"/>
                <a:gd name="connsiteX1" fmla="*/ 26045 w 31633"/>
                <a:gd name="connsiteY1" fmla="*/ 16977 h 31633"/>
                <a:gd name="connsiteX2" fmla="*/ 16977 w 31633"/>
                <a:gd name="connsiteY2" fmla="*/ 7908 h 31633"/>
                <a:gd name="connsiteX3" fmla="*/ 7908 w 31633"/>
                <a:gd name="connsiteY3" fmla="*/ 16977 h 31633"/>
                <a:gd name="connsiteX4" fmla="*/ 16977 w 31633"/>
                <a:gd name="connsiteY4" fmla="*/ 2604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6977" y="26045"/>
                  </a:moveTo>
                  <a:cubicBezTo>
                    <a:pt x="22038" y="26045"/>
                    <a:pt x="26045" y="21933"/>
                    <a:pt x="26045" y="16977"/>
                  </a:cubicBezTo>
                  <a:cubicBezTo>
                    <a:pt x="26045" y="12021"/>
                    <a:pt x="21933" y="7908"/>
                    <a:pt x="16977" y="7908"/>
                  </a:cubicBezTo>
                  <a:cubicBezTo>
                    <a:pt x="11915" y="7908"/>
                    <a:pt x="7908" y="12021"/>
                    <a:pt x="7908" y="16977"/>
                  </a:cubicBezTo>
                  <a:cubicBezTo>
                    <a:pt x="7908" y="21933"/>
                    <a:pt x="11915" y="26045"/>
                    <a:pt x="16977" y="2604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5" name="任意多边形: 形状 202"/>
            <p:cNvSpPr/>
            <p:nvPr>
              <p:custDataLst>
                <p:tags r:id="rId157"/>
              </p:custDataLst>
            </p:nvPr>
          </p:nvSpPr>
          <p:spPr>
            <a:xfrm rot="16200000" flipH="1">
              <a:off x="10465" y="1849"/>
              <a:ext cx="33" cy="33"/>
            </a:xfrm>
            <a:custGeom>
              <a:avLst/>
              <a:gdLst>
                <a:gd name="connsiteX0" fmla="*/ 13391 w 21089"/>
                <a:gd name="connsiteY0" fmla="*/ 18875 h 21089"/>
                <a:gd name="connsiteX1" fmla="*/ 18875 w 21089"/>
                <a:gd name="connsiteY1" fmla="*/ 13391 h 21089"/>
                <a:gd name="connsiteX2" fmla="*/ 13391 w 21089"/>
                <a:gd name="connsiteY2" fmla="*/ 7908 h 21089"/>
                <a:gd name="connsiteX3" fmla="*/ 7908 w 21089"/>
                <a:gd name="connsiteY3" fmla="*/ 13391 h 21089"/>
                <a:gd name="connsiteX4" fmla="*/ 13391 w 21089"/>
                <a:gd name="connsiteY4" fmla="*/ 18875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391" y="18875"/>
                  </a:moveTo>
                  <a:cubicBezTo>
                    <a:pt x="16449" y="18875"/>
                    <a:pt x="18875" y="16449"/>
                    <a:pt x="18875" y="13391"/>
                  </a:cubicBezTo>
                  <a:cubicBezTo>
                    <a:pt x="18875" y="10334"/>
                    <a:pt x="16449" y="7908"/>
                    <a:pt x="13391" y="7908"/>
                  </a:cubicBezTo>
                  <a:cubicBezTo>
                    <a:pt x="10334" y="7908"/>
                    <a:pt x="7908" y="10334"/>
                    <a:pt x="7908" y="13391"/>
                  </a:cubicBezTo>
                  <a:cubicBezTo>
                    <a:pt x="7908" y="16449"/>
                    <a:pt x="10334" y="18875"/>
                    <a:pt x="13391" y="1887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6" name="任意多边形: 形状 203"/>
            <p:cNvSpPr/>
            <p:nvPr>
              <p:custDataLst>
                <p:tags r:id="rId158"/>
              </p:custDataLst>
            </p:nvPr>
          </p:nvSpPr>
          <p:spPr>
            <a:xfrm rot="16200000" flipH="1">
              <a:off x="10476" y="1676"/>
              <a:ext cx="17" cy="17"/>
            </a:xfrm>
            <a:custGeom>
              <a:avLst/>
              <a:gdLst>
                <a:gd name="connsiteX0" fmla="*/ 11704 w 10544"/>
                <a:gd name="connsiteY0" fmla="*/ 9806 h 10544"/>
                <a:gd name="connsiteX1" fmla="*/ 9806 w 10544"/>
                <a:gd name="connsiteY1" fmla="*/ 11704 h 10544"/>
                <a:gd name="connsiteX2" fmla="*/ 7908 w 10544"/>
                <a:gd name="connsiteY2" fmla="*/ 9806 h 10544"/>
                <a:gd name="connsiteX3" fmla="*/ 9806 w 10544"/>
                <a:gd name="connsiteY3" fmla="*/ 7908 h 10544"/>
                <a:gd name="connsiteX4" fmla="*/ 11704 w 10544"/>
                <a:gd name="connsiteY4" fmla="*/ 9806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1704" y="9806"/>
                  </a:moveTo>
                  <a:cubicBezTo>
                    <a:pt x="11704" y="10855"/>
                    <a:pt x="10855" y="11704"/>
                    <a:pt x="9806" y="11704"/>
                  </a:cubicBezTo>
                  <a:cubicBezTo>
                    <a:pt x="8758" y="11704"/>
                    <a:pt x="7908" y="10855"/>
                    <a:pt x="7908" y="9806"/>
                  </a:cubicBezTo>
                  <a:cubicBezTo>
                    <a:pt x="7908" y="8758"/>
                    <a:pt x="8758" y="7908"/>
                    <a:pt x="9806" y="7908"/>
                  </a:cubicBezTo>
                  <a:cubicBezTo>
                    <a:pt x="10855" y="7908"/>
                    <a:pt x="11704" y="8758"/>
                    <a:pt x="11704" y="980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7" name="任意多边形: 形状 204"/>
            <p:cNvSpPr/>
            <p:nvPr>
              <p:custDataLst>
                <p:tags r:id="rId159"/>
              </p:custDataLst>
            </p:nvPr>
          </p:nvSpPr>
          <p:spPr>
            <a:xfrm rot="16200000" flipH="1">
              <a:off x="10289" y="3608"/>
              <a:ext cx="17" cy="17"/>
            </a:xfrm>
            <a:custGeom>
              <a:avLst/>
              <a:gdLst>
                <a:gd name="connsiteX0" fmla="*/ 8541 w 10544"/>
                <a:gd name="connsiteY0" fmla="*/ 8225 h 10544"/>
                <a:gd name="connsiteX1" fmla="*/ 8225 w 10544"/>
                <a:gd name="connsiteY1" fmla="*/ 8541 h 10544"/>
                <a:gd name="connsiteX2" fmla="*/ 7908 w 10544"/>
                <a:gd name="connsiteY2" fmla="*/ 8225 h 10544"/>
                <a:gd name="connsiteX3" fmla="*/ 8225 w 10544"/>
                <a:gd name="connsiteY3" fmla="*/ 7908 h 10544"/>
                <a:gd name="connsiteX4" fmla="*/ 8541 w 10544"/>
                <a:gd name="connsiteY4" fmla="*/ 8225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8541" y="8225"/>
                  </a:moveTo>
                  <a:cubicBezTo>
                    <a:pt x="8541" y="8400"/>
                    <a:pt x="8399" y="8541"/>
                    <a:pt x="8225" y="8541"/>
                  </a:cubicBezTo>
                  <a:cubicBezTo>
                    <a:pt x="8050" y="8541"/>
                    <a:pt x="7908" y="8400"/>
                    <a:pt x="7908" y="8225"/>
                  </a:cubicBezTo>
                  <a:cubicBezTo>
                    <a:pt x="7908" y="8050"/>
                    <a:pt x="8050" y="7908"/>
                    <a:pt x="8225" y="7908"/>
                  </a:cubicBezTo>
                  <a:cubicBezTo>
                    <a:pt x="8399" y="7908"/>
                    <a:pt x="8541" y="8050"/>
                    <a:pt x="8541" y="822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8" name="任意多边形: 形状 205"/>
            <p:cNvSpPr/>
            <p:nvPr>
              <p:custDataLst>
                <p:tags r:id="rId160"/>
              </p:custDataLst>
            </p:nvPr>
          </p:nvSpPr>
          <p:spPr>
            <a:xfrm rot="16200000" flipH="1">
              <a:off x="10277" y="3411"/>
              <a:ext cx="33" cy="33"/>
            </a:xfrm>
            <a:custGeom>
              <a:avLst/>
              <a:gdLst>
                <a:gd name="connsiteX0" fmla="*/ 13813 w 21089"/>
                <a:gd name="connsiteY0" fmla="*/ 10861 h 21089"/>
                <a:gd name="connsiteX1" fmla="*/ 10861 w 21089"/>
                <a:gd name="connsiteY1" fmla="*/ 13813 h 21089"/>
                <a:gd name="connsiteX2" fmla="*/ 7908 w 21089"/>
                <a:gd name="connsiteY2" fmla="*/ 10861 h 21089"/>
                <a:gd name="connsiteX3" fmla="*/ 10861 w 21089"/>
                <a:gd name="connsiteY3" fmla="*/ 7908 h 21089"/>
                <a:gd name="connsiteX4" fmla="*/ 13813 w 21089"/>
                <a:gd name="connsiteY4" fmla="*/ 1086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813" y="10861"/>
                  </a:moveTo>
                  <a:cubicBezTo>
                    <a:pt x="13813" y="12491"/>
                    <a:pt x="12491" y="13813"/>
                    <a:pt x="10861" y="13813"/>
                  </a:cubicBezTo>
                  <a:cubicBezTo>
                    <a:pt x="9230" y="13813"/>
                    <a:pt x="7908" y="12491"/>
                    <a:pt x="7908" y="10861"/>
                  </a:cubicBezTo>
                  <a:cubicBezTo>
                    <a:pt x="7908" y="9230"/>
                    <a:pt x="9230" y="7908"/>
                    <a:pt x="10861" y="7908"/>
                  </a:cubicBezTo>
                  <a:cubicBezTo>
                    <a:pt x="12491" y="7908"/>
                    <a:pt x="13813" y="9230"/>
                    <a:pt x="13813" y="1086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9" name="任意多边形: 形状 206"/>
            <p:cNvSpPr/>
            <p:nvPr>
              <p:custDataLst>
                <p:tags r:id="rId161"/>
              </p:custDataLst>
            </p:nvPr>
          </p:nvSpPr>
          <p:spPr>
            <a:xfrm rot="16200000" flipH="1">
              <a:off x="10281" y="3231"/>
              <a:ext cx="33" cy="33"/>
            </a:xfrm>
            <a:custGeom>
              <a:avLst/>
              <a:gdLst>
                <a:gd name="connsiteX0" fmla="*/ 13392 w 21089"/>
                <a:gd name="connsiteY0" fmla="*/ 18875 h 21089"/>
                <a:gd name="connsiteX1" fmla="*/ 18875 w 21089"/>
                <a:gd name="connsiteY1" fmla="*/ 13392 h 21089"/>
                <a:gd name="connsiteX2" fmla="*/ 13392 w 21089"/>
                <a:gd name="connsiteY2" fmla="*/ 7908 h 21089"/>
                <a:gd name="connsiteX3" fmla="*/ 7908 w 21089"/>
                <a:gd name="connsiteY3" fmla="*/ 13392 h 21089"/>
                <a:gd name="connsiteX4" fmla="*/ 13392 w 21089"/>
                <a:gd name="connsiteY4" fmla="*/ 18875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392" y="18875"/>
                  </a:moveTo>
                  <a:cubicBezTo>
                    <a:pt x="16449" y="18875"/>
                    <a:pt x="18875" y="16449"/>
                    <a:pt x="18875" y="13392"/>
                  </a:cubicBezTo>
                  <a:cubicBezTo>
                    <a:pt x="18875" y="10334"/>
                    <a:pt x="16449" y="7908"/>
                    <a:pt x="13392" y="7908"/>
                  </a:cubicBezTo>
                  <a:cubicBezTo>
                    <a:pt x="10334" y="7908"/>
                    <a:pt x="7908" y="10334"/>
                    <a:pt x="7908" y="13392"/>
                  </a:cubicBezTo>
                  <a:cubicBezTo>
                    <a:pt x="7908" y="16344"/>
                    <a:pt x="10334" y="18875"/>
                    <a:pt x="13392" y="1887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0" name="任意多边形: 形状 207"/>
            <p:cNvSpPr/>
            <p:nvPr>
              <p:custDataLst>
                <p:tags r:id="rId162"/>
              </p:custDataLst>
            </p:nvPr>
          </p:nvSpPr>
          <p:spPr>
            <a:xfrm rot="16200000" flipH="1">
              <a:off x="10284" y="3050"/>
              <a:ext cx="33" cy="33"/>
            </a:xfrm>
            <a:custGeom>
              <a:avLst/>
              <a:gdLst>
                <a:gd name="connsiteX0" fmla="*/ 15711 w 21089"/>
                <a:gd name="connsiteY0" fmla="*/ 23514 h 21089"/>
                <a:gd name="connsiteX1" fmla="*/ 23514 w 21089"/>
                <a:gd name="connsiteY1" fmla="*/ 15711 h 21089"/>
                <a:gd name="connsiteX2" fmla="*/ 15711 w 21089"/>
                <a:gd name="connsiteY2" fmla="*/ 7908 h 21089"/>
                <a:gd name="connsiteX3" fmla="*/ 7908 w 21089"/>
                <a:gd name="connsiteY3" fmla="*/ 15711 h 21089"/>
                <a:gd name="connsiteX4" fmla="*/ 15711 w 21089"/>
                <a:gd name="connsiteY4" fmla="*/ 23514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711" y="23514"/>
                  </a:moveTo>
                  <a:cubicBezTo>
                    <a:pt x="20035" y="23514"/>
                    <a:pt x="23514" y="20035"/>
                    <a:pt x="23514" y="15711"/>
                  </a:cubicBezTo>
                  <a:cubicBezTo>
                    <a:pt x="23514" y="11388"/>
                    <a:pt x="20035" y="7908"/>
                    <a:pt x="15711" y="7908"/>
                  </a:cubicBezTo>
                  <a:cubicBezTo>
                    <a:pt x="11388" y="7908"/>
                    <a:pt x="7908" y="11388"/>
                    <a:pt x="7908" y="15711"/>
                  </a:cubicBezTo>
                  <a:cubicBezTo>
                    <a:pt x="7908" y="20035"/>
                    <a:pt x="11494" y="23514"/>
                    <a:pt x="15711" y="2351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1" name="任意多边形: 形状 208"/>
            <p:cNvSpPr/>
            <p:nvPr>
              <p:custDataLst>
                <p:tags r:id="rId163"/>
              </p:custDataLst>
            </p:nvPr>
          </p:nvSpPr>
          <p:spPr>
            <a:xfrm rot="16200000" flipH="1">
              <a:off x="10270" y="2852"/>
              <a:ext cx="50" cy="50"/>
            </a:xfrm>
            <a:custGeom>
              <a:avLst/>
              <a:gdLst>
                <a:gd name="connsiteX0" fmla="*/ 16977 w 31633"/>
                <a:gd name="connsiteY0" fmla="*/ 26045 h 31633"/>
                <a:gd name="connsiteX1" fmla="*/ 26045 w 31633"/>
                <a:gd name="connsiteY1" fmla="*/ 16977 h 31633"/>
                <a:gd name="connsiteX2" fmla="*/ 16977 w 31633"/>
                <a:gd name="connsiteY2" fmla="*/ 7908 h 31633"/>
                <a:gd name="connsiteX3" fmla="*/ 7908 w 31633"/>
                <a:gd name="connsiteY3" fmla="*/ 16977 h 31633"/>
                <a:gd name="connsiteX4" fmla="*/ 16977 w 31633"/>
                <a:gd name="connsiteY4" fmla="*/ 2604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6977" y="26045"/>
                  </a:moveTo>
                  <a:cubicBezTo>
                    <a:pt x="22038" y="26045"/>
                    <a:pt x="26045" y="21933"/>
                    <a:pt x="26045" y="16977"/>
                  </a:cubicBezTo>
                  <a:cubicBezTo>
                    <a:pt x="26045" y="12021"/>
                    <a:pt x="21933" y="7908"/>
                    <a:pt x="16977" y="7908"/>
                  </a:cubicBezTo>
                  <a:cubicBezTo>
                    <a:pt x="11915" y="7908"/>
                    <a:pt x="7908" y="12021"/>
                    <a:pt x="7908" y="16977"/>
                  </a:cubicBezTo>
                  <a:cubicBezTo>
                    <a:pt x="7908" y="21933"/>
                    <a:pt x="11915" y="26045"/>
                    <a:pt x="16977" y="2604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2" name="任意多边形: 形状 209"/>
            <p:cNvSpPr/>
            <p:nvPr>
              <p:custDataLst>
                <p:tags r:id="rId164"/>
              </p:custDataLst>
            </p:nvPr>
          </p:nvSpPr>
          <p:spPr>
            <a:xfrm rot="16200000" flipH="1">
              <a:off x="10271" y="2668"/>
              <a:ext cx="50" cy="50"/>
            </a:xfrm>
            <a:custGeom>
              <a:avLst/>
              <a:gdLst>
                <a:gd name="connsiteX0" fmla="*/ 27310 w 31633"/>
                <a:gd name="connsiteY0" fmla="*/ 17609 h 31633"/>
                <a:gd name="connsiteX1" fmla="*/ 17609 w 31633"/>
                <a:gd name="connsiteY1" fmla="*/ 27310 h 31633"/>
                <a:gd name="connsiteX2" fmla="*/ 7908 w 31633"/>
                <a:gd name="connsiteY2" fmla="*/ 17609 h 31633"/>
                <a:gd name="connsiteX3" fmla="*/ 17609 w 31633"/>
                <a:gd name="connsiteY3" fmla="*/ 7908 h 31633"/>
                <a:gd name="connsiteX4" fmla="*/ 27310 w 31633"/>
                <a:gd name="connsiteY4" fmla="*/ 17609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7310" y="17609"/>
                  </a:moveTo>
                  <a:cubicBezTo>
                    <a:pt x="27310" y="22967"/>
                    <a:pt x="22967" y="27310"/>
                    <a:pt x="17609" y="27310"/>
                  </a:cubicBezTo>
                  <a:cubicBezTo>
                    <a:pt x="12252" y="27310"/>
                    <a:pt x="7908" y="22967"/>
                    <a:pt x="7908" y="17609"/>
                  </a:cubicBezTo>
                  <a:cubicBezTo>
                    <a:pt x="7908" y="12252"/>
                    <a:pt x="12252" y="7908"/>
                    <a:pt x="17609" y="7908"/>
                  </a:cubicBezTo>
                  <a:cubicBezTo>
                    <a:pt x="22967" y="7908"/>
                    <a:pt x="27310" y="12252"/>
                    <a:pt x="27310" y="1760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3" name="任意多边形: 形状 210"/>
            <p:cNvSpPr/>
            <p:nvPr>
              <p:custDataLst>
                <p:tags r:id="rId165"/>
              </p:custDataLst>
            </p:nvPr>
          </p:nvSpPr>
          <p:spPr>
            <a:xfrm rot="16200000" flipH="1">
              <a:off x="10270" y="2483"/>
              <a:ext cx="50" cy="50"/>
            </a:xfrm>
            <a:custGeom>
              <a:avLst/>
              <a:gdLst>
                <a:gd name="connsiteX0" fmla="*/ 16977 w 31633"/>
                <a:gd name="connsiteY0" fmla="*/ 26045 h 31633"/>
                <a:gd name="connsiteX1" fmla="*/ 26045 w 31633"/>
                <a:gd name="connsiteY1" fmla="*/ 16977 h 31633"/>
                <a:gd name="connsiteX2" fmla="*/ 16977 w 31633"/>
                <a:gd name="connsiteY2" fmla="*/ 7908 h 31633"/>
                <a:gd name="connsiteX3" fmla="*/ 7908 w 31633"/>
                <a:gd name="connsiteY3" fmla="*/ 16977 h 31633"/>
                <a:gd name="connsiteX4" fmla="*/ 16977 w 31633"/>
                <a:gd name="connsiteY4" fmla="*/ 2604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6977" y="26045"/>
                  </a:moveTo>
                  <a:cubicBezTo>
                    <a:pt x="22038" y="26045"/>
                    <a:pt x="26045" y="21933"/>
                    <a:pt x="26045" y="16977"/>
                  </a:cubicBezTo>
                  <a:cubicBezTo>
                    <a:pt x="26045" y="12021"/>
                    <a:pt x="21933" y="7908"/>
                    <a:pt x="16977" y="7908"/>
                  </a:cubicBezTo>
                  <a:cubicBezTo>
                    <a:pt x="12021" y="7908"/>
                    <a:pt x="7908" y="12021"/>
                    <a:pt x="7908" y="16977"/>
                  </a:cubicBezTo>
                  <a:cubicBezTo>
                    <a:pt x="7908" y="21933"/>
                    <a:pt x="11915" y="26045"/>
                    <a:pt x="16977" y="2604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4" name="任意多边形: 形状 211"/>
            <p:cNvSpPr/>
            <p:nvPr>
              <p:custDataLst>
                <p:tags r:id="rId166"/>
              </p:custDataLst>
            </p:nvPr>
          </p:nvSpPr>
          <p:spPr>
            <a:xfrm rot="16200000" flipH="1">
              <a:off x="10284" y="2313"/>
              <a:ext cx="33" cy="33"/>
            </a:xfrm>
            <a:custGeom>
              <a:avLst/>
              <a:gdLst>
                <a:gd name="connsiteX0" fmla="*/ 23514 w 21089"/>
                <a:gd name="connsiteY0" fmla="*/ 15711 h 21089"/>
                <a:gd name="connsiteX1" fmla="*/ 15711 w 21089"/>
                <a:gd name="connsiteY1" fmla="*/ 23514 h 21089"/>
                <a:gd name="connsiteX2" fmla="*/ 7908 w 21089"/>
                <a:gd name="connsiteY2" fmla="*/ 15711 h 21089"/>
                <a:gd name="connsiteX3" fmla="*/ 15711 w 21089"/>
                <a:gd name="connsiteY3" fmla="*/ 7908 h 21089"/>
                <a:gd name="connsiteX4" fmla="*/ 23514 w 21089"/>
                <a:gd name="connsiteY4" fmla="*/ 1571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23514" y="15711"/>
                  </a:moveTo>
                  <a:cubicBezTo>
                    <a:pt x="23514" y="20021"/>
                    <a:pt x="20021" y="23514"/>
                    <a:pt x="15711" y="23514"/>
                  </a:cubicBezTo>
                  <a:cubicBezTo>
                    <a:pt x="11402" y="23514"/>
                    <a:pt x="7908" y="20021"/>
                    <a:pt x="7908" y="15711"/>
                  </a:cubicBezTo>
                  <a:cubicBezTo>
                    <a:pt x="7908" y="11402"/>
                    <a:pt x="11402" y="7908"/>
                    <a:pt x="15711" y="7908"/>
                  </a:cubicBezTo>
                  <a:cubicBezTo>
                    <a:pt x="20021" y="7908"/>
                    <a:pt x="23514" y="11402"/>
                    <a:pt x="23514" y="1571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5" name="任意多边形: 形状 212"/>
            <p:cNvSpPr/>
            <p:nvPr>
              <p:custDataLst>
                <p:tags r:id="rId167"/>
              </p:custDataLst>
            </p:nvPr>
          </p:nvSpPr>
          <p:spPr>
            <a:xfrm rot="16200000" flipH="1">
              <a:off x="10281" y="2126"/>
              <a:ext cx="33" cy="33"/>
            </a:xfrm>
            <a:custGeom>
              <a:avLst/>
              <a:gdLst>
                <a:gd name="connsiteX0" fmla="*/ 13708 w 21089"/>
                <a:gd name="connsiteY0" fmla="*/ 19507 h 21089"/>
                <a:gd name="connsiteX1" fmla="*/ 19507 w 21089"/>
                <a:gd name="connsiteY1" fmla="*/ 13708 h 21089"/>
                <a:gd name="connsiteX2" fmla="*/ 13708 w 21089"/>
                <a:gd name="connsiteY2" fmla="*/ 7908 h 21089"/>
                <a:gd name="connsiteX3" fmla="*/ 7908 w 21089"/>
                <a:gd name="connsiteY3" fmla="*/ 13708 h 21089"/>
                <a:gd name="connsiteX4" fmla="*/ 13708 w 21089"/>
                <a:gd name="connsiteY4" fmla="*/ 19507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708" y="19507"/>
                  </a:moveTo>
                  <a:cubicBezTo>
                    <a:pt x="16977" y="19507"/>
                    <a:pt x="19507" y="16871"/>
                    <a:pt x="19507" y="13708"/>
                  </a:cubicBezTo>
                  <a:cubicBezTo>
                    <a:pt x="19507" y="10439"/>
                    <a:pt x="16871" y="7908"/>
                    <a:pt x="13708" y="7908"/>
                  </a:cubicBezTo>
                  <a:cubicBezTo>
                    <a:pt x="10439" y="7908"/>
                    <a:pt x="7908" y="10545"/>
                    <a:pt x="7908" y="13708"/>
                  </a:cubicBezTo>
                  <a:cubicBezTo>
                    <a:pt x="7908" y="16871"/>
                    <a:pt x="10439" y="19507"/>
                    <a:pt x="13708" y="1950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6" name="任意多边形: 形状 213"/>
            <p:cNvSpPr/>
            <p:nvPr>
              <p:custDataLst>
                <p:tags r:id="rId168"/>
              </p:custDataLst>
            </p:nvPr>
          </p:nvSpPr>
          <p:spPr>
            <a:xfrm rot="16200000" flipH="1">
              <a:off x="10277" y="1937"/>
              <a:ext cx="33" cy="33"/>
            </a:xfrm>
            <a:custGeom>
              <a:avLst/>
              <a:gdLst>
                <a:gd name="connsiteX0" fmla="*/ 13813 w 21089"/>
                <a:gd name="connsiteY0" fmla="*/ 10861 h 21089"/>
                <a:gd name="connsiteX1" fmla="*/ 10861 w 21089"/>
                <a:gd name="connsiteY1" fmla="*/ 13813 h 21089"/>
                <a:gd name="connsiteX2" fmla="*/ 7908 w 21089"/>
                <a:gd name="connsiteY2" fmla="*/ 10861 h 21089"/>
                <a:gd name="connsiteX3" fmla="*/ 10861 w 21089"/>
                <a:gd name="connsiteY3" fmla="*/ 7908 h 21089"/>
                <a:gd name="connsiteX4" fmla="*/ 13813 w 21089"/>
                <a:gd name="connsiteY4" fmla="*/ 1086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813" y="10861"/>
                  </a:moveTo>
                  <a:cubicBezTo>
                    <a:pt x="13813" y="12491"/>
                    <a:pt x="12491" y="13813"/>
                    <a:pt x="10861" y="13813"/>
                  </a:cubicBezTo>
                  <a:cubicBezTo>
                    <a:pt x="9230" y="13813"/>
                    <a:pt x="7908" y="12491"/>
                    <a:pt x="7908" y="10861"/>
                  </a:cubicBezTo>
                  <a:cubicBezTo>
                    <a:pt x="7908" y="9230"/>
                    <a:pt x="9230" y="7908"/>
                    <a:pt x="10861" y="7908"/>
                  </a:cubicBezTo>
                  <a:cubicBezTo>
                    <a:pt x="12491" y="7908"/>
                    <a:pt x="13813" y="9230"/>
                    <a:pt x="13813" y="1086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7" name="任意多边形: 形状 214"/>
            <p:cNvSpPr/>
            <p:nvPr>
              <p:custDataLst>
                <p:tags r:id="rId169"/>
              </p:custDataLst>
            </p:nvPr>
          </p:nvSpPr>
          <p:spPr>
            <a:xfrm rot="16200000" flipH="1">
              <a:off x="10290" y="1766"/>
              <a:ext cx="17" cy="17"/>
            </a:xfrm>
            <a:custGeom>
              <a:avLst/>
              <a:gdLst>
                <a:gd name="connsiteX0" fmla="*/ 8541 w 10544"/>
                <a:gd name="connsiteY0" fmla="*/ 9174 h 10544"/>
                <a:gd name="connsiteX1" fmla="*/ 9174 w 10544"/>
                <a:gd name="connsiteY1" fmla="*/ 8541 h 10544"/>
                <a:gd name="connsiteX2" fmla="*/ 8541 w 10544"/>
                <a:gd name="connsiteY2" fmla="*/ 7908 h 10544"/>
                <a:gd name="connsiteX3" fmla="*/ 7908 w 10544"/>
                <a:gd name="connsiteY3" fmla="*/ 8541 h 10544"/>
                <a:gd name="connsiteX4" fmla="*/ 8541 w 10544"/>
                <a:gd name="connsiteY4" fmla="*/ 9174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8541" y="9174"/>
                  </a:moveTo>
                  <a:cubicBezTo>
                    <a:pt x="8857" y="9174"/>
                    <a:pt x="9174" y="8857"/>
                    <a:pt x="9174" y="8541"/>
                  </a:cubicBezTo>
                  <a:cubicBezTo>
                    <a:pt x="9174" y="8225"/>
                    <a:pt x="8857" y="7908"/>
                    <a:pt x="8541" y="7908"/>
                  </a:cubicBezTo>
                  <a:cubicBezTo>
                    <a:pt x="8225" y="7908"/>
                    <a:pt x="7908" y="8225"/>
                    <a:pt x="7908" y="8541"/>
                  </a:cubicBezTo>
                  <a:cubicBezTo>
                    <a:pt x="7908" y="8857"/>
                    <a:pt x="8225" y="9174"/>
                    <a:pt x="8541" y="917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8" name="任意多边形: 形状 215"/>
            <p:cNvSpPr/>
            <p:nvPr>
              <p:custDataLst>
                <p:tags r:id="rId170"/>
              </p:custDataLst>
            </p:nvPr>
          </p:nvSpPr>
          <p:spPr>
            <a:xfrm rot="16200000" flipH="1">
              <a:off x="10105" y="3332"/>
              <a:ext cx="17" cy="17"/>
            </a:xfrm>
            <a:custGeom>
              <a:avLst/>
              <a:gdLst>
                <a:gd name="connsiteX0" fmla="*/ 8225 w 10544"/>
                <a:gd name="connsiteY0" fmla="*/ 8541 h 10544"/>
                <a:gd name="connsiteX1" fmla="*/ 8541 w 10544"/>
                <a:gd name="connsiteY1" fmla="*/ 8225 h 10544"/>
                <a:gd name="connsiteX2" fmla="*/ 8225 w 10544"/>
                <a:gd name="connsiteY2" fmla="*/ 7908 h 10544"/>
                <a:gd name="connsiteX3" fmla="*/ 7908 w 10544"/>
                <a:gd name="connsiteY3" fmla="*/ 8225 h 10544"/>
                <a:gd name="connsiteX4" fmla="*/ 8225 w 10544"/>
                <a:gd name="connsiteY4" fmla="*/ 8541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8225" y="8541"/>
                  </a:moveTo>
                  <a:cubicBezTo>
                    <a:pt x="8436" y="8541"/>
                    <a:pt x="8541" y="8436"/>
                    <a:pt x="8541" y="8225"/>
                  </a:cubicBezTo>
                  <a:cubicBezTo>
                    <a:pt x="8541" y="8014"/>
                    <a:pt x="8436" y="7908"/>
                    <a:pt x="8225" y="7908"/>
                  </a:cubicBezTo>
                  <a:cubicBezTo>
                    <a:pt x="8014" y="7908"/>
                    <a:pt x="7908" y="8014"/>
                    <a:pt x="7908" y="8225"/>
                  </a:cubicBezTo>
                  <a:cubicBezTo>
                    <a:pt x="7908" y="8436"/>
                    <a:pt x="8119" y="8541"/>
                    <a:pt x="8225" y="854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9" name="任意多边形: 形状 216"/>
            <p:cNvSpPr/>
            <p:nvPr>
              <p:custDataLst>
                <p:tags r:id="rId171"/>
              </p:custDataLst>
            </p:nvPr>
          </p:nvSpPr>
          <p:spPr>
            <a:xfrm rot="16200000" flipH="1">
              <a:off x="10107" y="3149"/>
              <a:ext cx="17" cy="17"/>
            </a:xfrm>
            <a:custGeom>
              <a:avLst/>
              <a:gdLst>
                <a:gd name="connsiteX0" fmla="*/ 9500 w 10544"/>
                <a:gd name="connsiteY0" fmla="*/ 11072 h 10544"/>
                <a:gd name="connsiteX1" fmla="*/ 11082 w 10544"/>
                <a:gd name="connsiteY1" fmla="*/ 9490 h 10544"/>
                <a:gd name="connsiteX2" fmla="*/ 9500 w 10544"/>
                <a:gd name="connsiteY2" fmla="*/ 7908 h 10544"/>
                <a:gd name="connsiteX3" fmla="*/ 7918 w 10544"/>
                <a:gd name="connsiteY3" fmla="*/ 9490 h 10544"/>
                <a:gd name="connsiteX4" fmla="*/ 9500 w 10544"/>
                <a:gd name="connsiteY4" fmla="*/ 11072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9500" y="11072"/>
                  </a:moveTo>
                  <a:cubicBezTo>
                    <a:pt x="10449" y="11072"/>
                    <a:pt x="11082" y="10334"/>
                    <a:pt x="11082" y="9490"/>
                  </a:cubicBezTo>
                  <a:cubicBezTo>
                    <a:pt x="11082" y="8646"/>
                    <a:pt x="10344" y="7908"/>
                    <a:pt x="9500" y="7908"/>
                  </a:cubicBezTo>
                  <a:cubicBezTo>
                    <a:pt x="8657" y="7908"/>
                    <a:pt x="7918" y="8646"/>
                    <a:pt x="7918" y="9490"/>
                  </a:cubicBezTo>
                  <a:cubicBezTo>
                    <a:pt x="7813" y="10334"/>
                    <a:pt x="8551" y="11072"/>
                    <a:pt x="9500" y="1107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0" name="任意多边形: 形状 217"/>
            <p:cNvSpPr/>
            <p:nvPr>
              <p:custDataLst>
                <p:tags r:id="rId172"/>
              </p:custDataLst>
            </p:nvPr>
          </p:nvSpPr>
          <p:spPr>
            <a:xfrm rot="16200000" flipH="1">
              <a:off x="10093" y="2951"/>
              <a:ext cx="33" cy="33"/>
            </a:xfrm>
            <a:custGeom>
              <a:avLst/>
              <a:gdLst>
                <a:gd name="connsiteX0" fmla="*/ 11177 w 21089"/>
                <a:gd name="connsiteY0" fmla="*/ 14446 h 21089"/>
                <a:gd name="connsiteX1" fmla="*/ 14446 w 21089"/>
                <a:gd name="connsiteY1" fmla="*/ 11177 h 21089"/>
                <a:gd name="connsiteX2" fmla="*/ 11177 w 21089"/>
                <a:gd name="connsiteY2" fmla="*/ 7908 h 21089"/>
                <a:gd name="connsiteX3" fmla="*/ 7908 w 21089"/>
                <a:gd name="connsiteY3" fmla="*/ 11177 h 21089"/>
                <a:gd name="connsiteX4" fmla="*/ 11177 w 21089"/>
                <a:gd name="connsiteY4" fmla="*/ 14446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1177" y="14446"/>
                  </a:moveTo>
                  <a:cubicBezTo>
                    <a:pt x="12970" y="14446"/>
                    <a:pt x="14446" y="12970"/>
                    <a:pt x="14446" y="11177"/>
                  </a:cubicBezTo>
                  <a:cubicBezTo>
                    <a:pt x="14446" y="9385"/>
                    <a:pt x="12970" y="7908"/>
                    <a:pt x="11177" y="7908"/>
                  </a:cubicBezTo>
                  <a:cubicBezTo>
                    <a:pt x="9385" y="7908"/>
                    <a:pt x="7908" y="9385"/>
                    <a:pt x="7908" y="11177"/>
                  </a:cubicBezTo>
                  <a:cubicBezTo>
                    <a:pt x="7908" y="12970"/>
                    <a:pt x="9385" y="14446"/>
                    <a:pt x="11177" y="1444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1" name="任意多边形: 形状 218"/>
            <p:cNvSpPr/>
            <p:nvPr>
              <p:custDataLst>
                <p:tags r:id="rId173"/>
              </p:custDataLst>
            </p:nvPr>
          </p:nvSpPr>
          <p:spPr>
            <a:xfrm rot="16200000" flipH="1">
              <a:off x="10094" y="2768"/>
              <a:ext cx="33" cy="33"/>
            </a:xfrm>
            <a:custGeom>
              <a:avLst/>
              <a:gdLst>
                <a:gd name="connsiteX0" fmla="*/ 15711 w 21089"/>
                <a:gd name="connsiteY0" fmla="*/ 11810 h 21089"/>
                <a:gd name="connsiteX1" fmla="*/ 11810 w 21089"/>
                <a:gd name="connsiteY1" fmla="*/ 15711 h 21089"/>
                <a:gd name="connsiteX2" fmla="*/ 7908 w 21089"/>
                <a:gd name="connsiteY2" fmla="*/ 11810 h 21089"/>
                <a:gd name="connsiteX3" fmla="*/ 11810 w 21089"/>
                <a:gd name="connsiteY3" fmla="*/ 7908 h 21089"/>
                <a:gd name="connsiteX4" fmla="*/ 15711 w 21089"/>
                <a:gd name="connsiteY4" fmla="*/ 11810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711" y="11810"/>
                  </a:moveTo>
                  <a:cubicBezTo>
                    <a:pt x="15711" y="13965"/>
                    <a:pt x="13965" y="15711"/>
                    <a:pt x="11810" y="15711"/>
                  </a:cubicBezTo>
                  <a:cubicBezTo>
                    <a:pt x="9655" y="15711"/>
                    <a:pt x="7908" y="13965"/>
                    <a:pt x="7908" y="11810"/>
                  </a:cubicBezTo>
                  <a:cubicBezTo>
                    <a:pt x="7908" y="9655"/>
                    <a:pt x="9655" y="7908"/>
                    <a:pt x="11810" y="7908"/>
                  </a:cubicBezTo>
                  <a:cubicBezTo>
                    <a:pt x="13965" y="7908"/>
                    <a:pt x="15711" y="9655"/>
                    <a:pt x="15711" y="1181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2" name="任意多边形: 形状 219"/>
            <p:cNvSpPr/>
            <p:nvPr>
              <p:custDataLst>
                <p:tags r:id="rId174"/>
              </p:custDataLst>
            </p:nvPr>
          </p:nvSpPr>
          <p:spPr>
            <a:xfrm rot="16200000" flipH="1">
              <a:off x="10094" y="2584"/>
              <a:ext cx="33" cy="33"/>
            </a:xfrm>
            <a:custGeom>
              <a:avLst/>
              <a:gdLst>
                <a:gd name="connsiteX0" fmla="*/ 15711 w 21089"/>
                <a:gd name="connsiteY0" fmla="*/ 11810 h 21089"/>
                <a:gd name="connsiteX1" fmla="*/ 11810 w 21089"/>
                <a:gd name="connsiteY1" fmla="*/ 15711 h 21089"/>
                <a:gd name="connsiteX2" fmla="*/ 7908 w 21089"/>
                <a:gd name="connsiteY2" fmla="*/ 11810 h 21089"/>
                <a:gd name="connsiteX3" fmla="*/ 11810 w 21089"/>
                <a:gd name="connsiteY3" fmla="*/ 7908 h 21089"/>
                <a:gd name="connsiteX4" fmla="*/ 15711 w 21089"/>
                <a:gd name="connsiteY4" fmla="*/ 11810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711" y="11810"/>
                  </a:moveTo>
                  <a:cubicBezTo>
                    <a:pt x="15711" y="13965"/>
                    <a:pt x="13965" y="15711"/>
                    <a:pt x="11810" y="15711"/>
                  </a:cubicBezTo>
                  <a:cubicBezTo>
                    <a:pt x="9655" y="15711"/>
                    <a:pt x="7908" y="13965"/>
                    <a:pt x="7908" y="11810"/>
                  </a:cubicBezTo>
                  <a:cubicBezTo>
                    <a:pt x="7908" y="9655"/>
                    <a:pt x="9655" y="7908"/>
                    <a:pt x="11810" y="7908"/>
                  </a:cubicBezTo>
                  <a:cubicBezTo>
                    <a:pt x="13965" y="7908"/>
                    <a:pt x="15711" y="9655"/>
                    <a:pt x="15711" y="1181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3" name="任意多边形: 形状 220"/>
            <p:cNvSpPr/>
            <p:nvPr>
              <p:custDataLst>
                <p:tags r:id="rId175"/>
              </p:custDataLst>
            </p:nvPr>
          </p:nvSpPr>
          <p:spPr>
            <a:xfrm rot="16200000" flipH="1">
              <a:off x="10093" y="2398"/>
              <a:ext cx="33" cy="33"/>
            </a:xfrm>
            <a:custGeom>
              <a:avLst/>
              <a:gdLst>
                <a:gd name="connsiteX0" fmla="*/ 11177 w 21089"/>
                <a:gd name="connsiteY0" fmla="*/ 14446 h 21089"/>
                <a:gd name="connsiteX1" fmla="*/ 14446 w 21089"/>
                <a:gd name="connsiteY1" fmla="*/ 11177 h 21089"/>
                <a:gd name="connsiteX2" fmla="*/ 11177 w 21089"/>
                <a:gd name="connsiteY2" fmla="*/ 7908 h 21089"/>
                <a:gd name="connsiteX3" fmla="*/ 7908 w 21089"/>
                <a:gd name="connsiteY3" fmla="*/ 11177 h 21089"/>
                <a:gd name="connsiteX4" fmla="*/ 11177 w 21089"/>
                <a:gd name="connsiteY4" fmla="*/ 14446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1177" y="14446"/>
                  </a:moveTo>
                  <a:cubicBezTo>
                    <a:pt x="12970" y="14446"/>
                    <a:pt x="14446" y="12970"/>
                    <a:pt x="14446" y="11177"/>
                  </a:cubicBezTo>
                  <a:cubicBezTo>
                    <a:pt x="14446" y="9385"/>
                    <a:pt x="12970" y="7908"/>
                    <a:pt x="11177" y="7908"/>
                  </a:cubicBezTo>
                  <a:cubicBezTo>
                    <a:pt x="9385" y="7908"/>
                    <a:pt x="7908" y="9385"/>
                    <a:pt x="7908" y="11177"/>
                  </a:cubicBezTo>
                  <a:cubicBezTo>
                    <a:pt x="7908" y="12970"/>
                    <a:pt x="9385" y="14446"/>
                    <a:pt x="11177" y="1444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4" name="任意多边形: 形状 221"/>
            <p:cNvSpPr/>
            <p:nvPr>
              <p:custDataLst>
                <p:tags r:id="rId176"/>
              </p:custDataLst>
            </p:nvPr>
          </p:nvSpPr>
          <p:spPr>
            <a:xfrm rot="16200000" flipH="1">
              <a:off x="10107" y="2229"/>
              <a:ext cx="17" cy="17"/>
            </a:xfrm>
            <a:custGeom>
              <a:avLst/>
              <a:gdLst>
                <a:gd name="connsiteX0" fmla="*/ 11704 w 10544"/>
                <a:gd name="connsiteY0" fmla="*/ 9806 h 10544"/>
                <a:gd name="connsiteX1" fmla="*/ 9806 w 10544"/>
                <a:gd name="connsiteY1" fmla="*/ 11704 h 10544"/>
                <a:gd name="connsiteX2" fmla="*/ 7908 w 10544"/>
                <a:gd name="connsiteY2" fmla="*/ 9806 h 10544"/>
                <a:gd name="connsiteX3" fmla="*/ 9806 w 10544"/>
                <a:gd name="connsiteY3" fmla="*/ 7908 h 10544"/>
                <a:gd name="connsiteX4" fmla="*/ 11704 w 10544"/>
                <a:gd name="connsiteY4" fmla="*/ 9806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1704" y="9806"/>
                  </a:moveTo>
                  <a:cubicBezTo>
                    <a:pt x="11704" y="10855"/>
                    <a:pt x="10855" y="11704"/>
                    <a:pt x="9806" y="11704"/>
                  </a:cubicBezTo>
                  <a:cubicBezTo>
                    <a:pt x="8758" y="11704"/>
                    <a:pt x="7908" y="10855"/>
                    <a:pt x="7908" y="9806"/>
                  </a:cubicBezTo>
                  <a:cubicBezTo>
                    <a:pt x="7908" y="8758"/>
                    <a:pt x="8758" y="7908"/>
                    <a:pt x="9806" y="7908"/>
                  </a:cubicBezTo>
                  <a:cubicBezTo>
                    <a:pt x="10855" y="7908"/>
                    <a:pt x="11704" y="8758"/>
                    <a:pt x="11704" y="980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5" name="任意多边形: 形状 222"/>
            <p:cNvSpPr/>
            <p:nvPr>
              <p:custDataLst>
                <p:tags r:id="rId177"/>
              </p:custDataLst>
            </p:nvPr>
          </p:nvSpPr>
          <p:spPr>
            <a:xfrm rot="16200000" flipH="1">
              <a:off x="10105" y="2042"/>
              <a:ext cx="17" cy="17"/>
            </a:xfrm>
            <a:custGeom>
              <a:avLst/>
              <a:gdLst>
                <a:gd name="connsiteX0" fmla="*/ 8541 w 10544"/>
                <a:gd name="connsiteY0" fmla="*/ 9174 h 10544"/>
                <a:gd name="connsiteX1" fmla="*/ 9174 w 10544"/>
                <a:gd name="connsiteY1" fmla="*/ 8541 h 10544"/>
                <a:gd name="connsiteX2" fmla="*/ 8541 w 10544"/>
                <a:gd name="connsiteY2" fmla="*/ 7908 h 10544"/>
                <a:gd name="connsiteX3" fmla="*/ 7908 w 10544"/>
                <a:gd name="connsiteY3" fmla="*/ 8541 h 10544"/>
                <a:gd name="connsiteX4" fmla="*/ 8541 w 10544"/>
                <a:gd name="connsiteY4" fmla="*/ 9174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8541" y="9174"/>
                  </a:moveTo>
                  <a:cubicBezTo>
                    <a:pt x="8857" y="9174"/>
                    <a:pt x="9174" y="8857"/>
                    <a:pt x="9174" y="8541"/>
                  </a:cubicBezTo>
                  <a:cubicBezTo>
                    <a:pt x="9174" y="8225"/>
                    <a:pt x="8857" y="7908"/>
                    <a:pt x="8541" y="7908"/>
                  </a:cubicBezTo>
                  <a:cubicBezTo>
                    <a:pt x="8225" y="7908"/>
                    <a:pt x="7908" y="8225"/>
                    <a:pt x="7908" y="8541"/>
                  </a:cubicBezTo>
                  <a:cubicBezTo>
                    <a:pt x="7908" y="8857"/>
                    <a:pt x="8119" y="9174"/>
                    <a:pt x="8541" y="917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6" name="任意多边形: 形状 223"/>
            <p:cNvSpPr/>
            <p:nvPr>
              <p:custDataLst>
                <p:tags r:id="rId178"/>
              </p:custDataLst>
            </p:nvPr>
          </p:nvSpPr>
          <p:spPr>
            <a:xfrm rot="16200000" flipH="1">
              <a:off x="9921" y="2687"/>
              <a:ext cx="17" cy="17"/>
            </a:xfrm>
            <a:custGeom>
              <a:avLst/>
              <a:gdLst>
                <a:gd name="connsiteX0" fmla="*/ 8225 w 10544"/>
                <a:gd name="connsiteY0" fmla="*/ 8541 h 10544"/>
                <a:gd name="connsiteX1" fmla="*/ 8541 w 10544"/>
                <a:gd name="connsiteY1" fmla="*/ 8225 h 10544"/>
                <a:gd name="connsiteX2" fmla="*/ 8225 w 10544"/>
                <a:gd name="connsiteY2" fmla="*/ 7908 h 10544"/>
                <a:gd name="connsiteX3" fmla="*/ 7908 w 10544"/>
                <a:gd name="connsiteY3" fmla="*/ 8225 h 10544"/>
                <a:gd name="connsiteX4" fmla="*/ 8225 w 10544"/>
                <a:gd name="connsiteY4" fmla="*/ 8541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8225" y="8541"/>
                  </a:moveTo>
                  <a:cubicBezTo>
                    <a:pt x="8436" y="8541"/>
                    <a:pt x="8541" y="8436"/>
                    <a:pt x="8541" y="8225"/>
                  </a:cubicBezTo>
                  <a:cubicBezTo>
                    <a:pt x="8541" y="8014"/>
                    <a:pt x="8436" y="7908"/>
                    <a:pt x="8225" y="7908"/>
                  </a:cubicBezTo>
                  <a:cubicBezTo>
                    <a:pt x="8014" y="7908"/>
                    <a:pt x="7908" y="8014"/>
                    <a:pt x="7908" y="8225"/>
                  </a:cubicBezTo>
                  <a:cubicBezTo>
                    <a:pt x="7908" y="8436"/>
                    <a:pt x="8119" y="8541"/>
                    <a:pt x="8225" y="854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1" name="1"/>
          <p:cNvSpPr/>
          <p:nvPr>
            <p:custDataLst>
              <p:tags r:id="rId179"/>
            </p:custDataLst>
          </p:nvPr>
        </p:nvSpPr>
        <p:spPr>
          <a:xfrm rot="4500000" flipH="1">
            <a:off x="319405" y="1123315"/>
            <a:ext cx="577850" cy="638810"/>
          </a:xfrm>
          <a:custGeom>
            <a:avLst/>
            <a:gdLst/>
            <a:ahLst/>
            <a:cxnLst/>
            <a:rect l="l" t="t" r="r" b="b"/>
            <a:pathLst>
              <a:path w="29028" h="32089" extrusionOk="0">
                <a:moveTo>
                  <a:pt x="14514" y="1"/>
                </a:moveTo>
                <a:cubicBezTo>
                  <a:pt x="13713" y="1"/>
                  <a:pt x="12913" y="209"/>
                  <a:pt x="12192" y="626"/>
                </a:cubicBezTo>
                <a:lnTo>
                  <a:pt x="2322" y="6329"/>
                </a:lnTo>
                <a:cubicBezTo>
                  <a:pt x="881" y="7151"/>
                  <a:pt x="0" y="8686"/>
                  <a:pt x="0" y="10341"/>
                </a:cubicBezTo>
                <a:lnTo>
                  <a:pt x="0" y="21748"/>
                </a:lnTo>
                <a:cubicBezTo>
                  <a:pt x="0" y="23403"/>
                  <a:pt x="881" y="24938"/>
                  <a:pt x="2322" y="25760"/>
                </a:cubicBezTo>
                <a:lnTo>
                  <a:pt x="12192" y="31463"/>
                </a:lnTo>
                <a:cubicBezTo>
                  <a:pt x="12913" y="31880"/>
                  <a:pt x="13713" y="32088"/>
                  <a:pt x="14514" y="32088"/>
                </a:cubicBezTo>
                <a:cubicBezTo>
                  <a:pt x="15315" y="32088"/>
                  <a:pt x="16115" y="31880"/>
                  <a:pt x="16836" y="31463"/>
                </a:cubicBezTo>
                <a:lnTo>
                  <a:pt x="26706" y="25760"/>
                </a:lnTo>
                <a:cubicBezTo>
                  <a:pt x="28147" y="24938"/>
                  <a:pt x="29028" y="23403"/>
                  <a:pt x="29028" y="21748"/>
                </a:cubicBezTo>
                <a:lnTo>
                  <a:pt x="29028" y="10341"/>
                </a:lnTo>
                <a:cubicBezTo>
                  <a:pt x="29028" y="8686"/>
                  <a:pt x="28147" y="7151"/>
                  <a:pt x="26706" y="6329"/>
                </a:cubicBezTo>
                <a:lnTo>
                  <a:pt x="16836" y="626"/>
                </a:lnTo>
                <a:cubicBezTo>
                  <a:pt x="16115" y="209"/>
                  <a:pt x="15315" y="1"/>
                  <a:pt x="14514" y="1"/>
                </a:cubicBezTo>
                <a:close/>
              </a:path>
            </a:pathLst>
          </a:cu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100" dirty="0">
              <a:solidFill>
                <a:schemeClr val="dk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97" name="组合 196"/>
          <p:cNvGrpSpPr/>
          <p:nvPr/>
        </p:nvGrpSpPr>
        <p:grpSpPr>
          <a:xfrm>
            <a:off x="5394097" y="2436724"/>
            <a:ext cx="6213674" cy="2641170"/>
            <a:chOff x="969179" y="1853813"/>
            <a:chExt cx="6213674" cy="2641170"/>
          </a:xfrm>
        </p:grpSpPr>
        <p:sp>
          <p:nvSpPr>
            <p:cNvPr id="198" name="文本框 26"/>
            <p:cNvSpPr txBox="1"/>
            <p:nvPr/>
          </p:nvSpPr>
          <p:spPr>
            <a:xfrm>
              <a:off x="969179" y="2350383"/>
              <a:ext cx="5375275" cy="1322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8000" dirty="0">
                  <a:solidFill>
                    <a:schemeClr val="accent1"/>
                  </a:solidFill>
                  <a:cs typeface="+mn-ea"/>
                  <a:sym typeface="+mn-lt"/>
                </a:rPr>
                <a:t>接待礼仪</a:t>
              </a:r>
              <a:endParaRPr lang="zh-CN" altLang="en-US" sz="8000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199" name="矩形 198"/>
            <p:cNvSpPr/>
            <p:nvPr/>
          </p:nvSpPr>
          <p:spPr>
            <a:xfrm>
              <a:off x="1005275" y="3881289"/>
              <a:ext cx="6177578" cy="61369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点击输入您的内容，或通过复制您的文本后，到此框中选择粘贴。请言简意赅，简单说明即可，不必繁琐。点击输入您的内容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2" name="文本框 69"/>
            <p:cNvSpPr txBox="1"/>
            <p:nvPr/>
          </p:nvSpPr>
          <p:spPr>
            <a:xfrm>
              <a:off x="990769" y="1853813"/>
              <a:ext cx="180721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PART.04</a:t>
              </a:r>
              <a:endPara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203" name="直接连接符 202"/>
            <p:cNvCxnSpPr/>
            <p:nvPr/>
          </p:nvCxnSpPr>
          <p:spPr>
            <a:xfrm flipH="1">
              <a:off x="1104067" y="3739475"/>
              <a:ext cx="6011108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 descr="G:\PPT\小学生防溺水安全教育\P-10264411-10243748.jpgP-10264411-10243748"/>
          <p:cNvPicPr>
            <a:picLocks noChangeAspect="1"/>
          </p:cNvPicPr>
          <p:nvPr/>
        </p:nvPicPr>
        <p:blipFill>
          <a:blip r:embed="rId180" cstate="screen"/>
          <a:srcRect/>
          <a:stretch>
            <a:fillRect/>
          </a:stretch>
        </p:blipFill>
        <p:spPr>
          <a:xfrm>
            <a:off x="858520" y="2098040"/>
            <a:ext cx="3903345" cy="3716655"/>
          </a:xfrm>
          <a:custGeom>
            <a:avLst/>
            <a:gdLst>
              <a:gd name="connsiteX0" fmla="*/ 2769009 w 6492928"/>
              <a:gd name="connsiteY0" fmla="*/ 8 h 6299659"/>
              <a:gd name="connsiteX1" fmla="*/ 3153924 w 6492928"/>
              <a:gd name="connsiteY1" fmla="*/ 57261 h 6299659"/>
              <a:gd name="connsiteX2" fmla="*/ 5639291 w 6492928"/>
              <a:gd name="connsiteY2" fmla="*/ 817075 h 6299659"/>
              <a:gd name="connsiteX3" fmla="*/ 6492928 w 6492928"/>
              <a:gd name="connsiteY3" fmla="*/ 1924842 h 6299659"/>
              <a:gd name="connsiteX4" fmla="*/ 6492928 w 6492928"/>
              <a:gd name="connsiteY4" fmla="*/ 4374711 h 6299659"/>
              <a:gd name="connsiteX5" fmla="*/ 5639291 w 6492928"/>
              <a:gd name="connsiteY5" fmla="*/ 5489578 h 6299659"/>
              <a:gd name="connsiteX6" fmla="*/ 3153924 w 6492928"/>
              <a:gd name="connsiteY6" fmla="*/ 6242292 h 6299659"/>
              <a:gd name="connsiteX7" fmla="*/ 1771486 w 6492928"/>
              <a:gd name="connsiteY7" fmla="*/ 5823329 h 6299659"/>
              <a:gd name="connsiteX8" fmla="*/ 237961 w 6492928"/>
              <a:gd name="connsiteY8" fmla="*/ 3835029 h 6299659"/>
              <a:gd name="connsiteX9" fmla="*/ 237961 w 6492928"/>
              <a:gd name="connsiteY9" fmla="*/ 2464523 h 6299659"/>
              <a:gd name="connsiteX10" fmla="*/ 1771486 w 6492928"/>
              <a:gd name="connsiteY10" fmla="*/ 483325 h 6299659"/>
              <a:gd name="connsiteX11" fmla="*/ 2769009 w 6492928"/>
              <a:gd name="connsiteY11" fmla="*/ 8 h 6299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492928" h="6299659">
                <a:moveTo>
                  <a:pt x="2769009" y="8"/>
                </a:moveTo>
                <a:cubicBezTo>
                  <a:pt x="2897550" y="-436"/>
                  <a:pt x="3027389" y="18205"/>
                  <a:pt x="3153924" y="57261"/>
                </a:cubicBezTo>
                <a:cubicBezTo>
                  <a:pt x="3153924" y="57261"/>
                  <a:pt x="3153924" y="57261"/>
                  <a:pt x="5639291" y="817075"/>
                </a:cubicBezTo>
                <a:cubicBezTo>
                  <a:pt x="6152984" y="973299"/>
                  <a:pt x="6492928" y="1420666"/>
                  <a:pt x="6492928" y="1924842"/>
                </a:cubicBezTo>
                <a:cubicBezTo>
                  <a:pt x="6492928" y="1924842"/>
                  <a:pt x="6492928" y="1924842"/>
                  <a:pt x="6492928" y="4374711"/>
                </a:cubicBezTo>
                <a:cubicBezTo>
                  <a:pt x="6492928" y="4885988"/>
                  <a:pt x="6152984" y="5333355"/>
                  <a:pt x="5639291" y="5489578"/>
                </a:cubicBezTo>
                <a:cubicBezTo>
                  <a:pt x="5639291" y="5489578"/>
                  <a:pt x="5639291" y="5489578"/>
                  <a:pt x="3153924" y="6242292"/>
                </a:cubicBezTo>
                <a:cubicBezTo>
                  <a:pt x="2647785" y="6398515"/>
                  <a:pt x="2088767" y="6228090"/>
                  <a:pt x="1771486" y="5823329"/>
                </a:cubicBezTo>
                <a:cubicBezTo>
                  <a:pt x="1771486" y="5823329"/>
                  <a:pt x="1771486" y="5823329"/>
                  <a:pt x="237961" y="3835029"/>
                </a:cubicBezTo>
                <a:cubicBezTo>
                  <a:pt x="-79320" y="3430268"/>
                  <a:pt x="-79320" y="2876385"/>
                  <a:pt x="237961" y="2464523"/>
                </a:cubicBezTo>
                <a:cubicBezTo>
                  <a:pt x="237961" y="2464523"/>
                  <a:pt x="237961" y="2464523"/>
                  <a:pt x="1771486" y="483325"/>
                </a:cubicBezTo>
                <a:cubicBezTo>
                  <a:pt x="2009447" y="174428"/>
                  <a:pt x="2383385" y="1340"/>
                  <a:pt x="2769009" y="8"/>
                </a:cubicBez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 txBox="1"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0" y="1654175"/>
            <a:ext cx="1050925" cy="409575"/>
          </a:xfrm>
          <a:prstGeom prst="roundRect">
            <a:avLst/>
          </a:prstGeom>
          <a:solidFill>
            <a:schemeClr val="accent1"/>
          </a:solidFill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228600" lvl="0" indent="-228600" algn="ctr"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defRPr/>
            </a:pPr>
            <a:r>
              <a:rPr lang="zh-CN" altLang="en-US" sz="20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手势</a:t>
            </a:r>
            <a:endParaRPr lang="zh-CN" altLang="en-US" sz="2000" b="1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42620" y="655637"/>
            <a:ext cx="6156960" cy="478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ea"/>
                <a:sym typeface="+mn-lt"/>
              </a:rPr>
              <a:t>礼仪注意事项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01750" y="2461895"/>
            <a:ext cx="6433820" cy="2399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rgbClr val="000000"/>
                </a:solidFill>
                <a:cs typeface="+mn-ea"/>
                <a:sym typeface="+mn-lt"/>
              </a:rPr>
              <a:t>介绍或指引时食指以下并拢，拇指向内侧轻轻微弯</a:t>
            </a:r>
            <a:endParaRPr lang="zh-CN" altLang="en-US" sz="2000">
              <a:solidFill>
                <a:srgbClr val="000000"/>
              </a:solidFill>
              <a:cs typeface="+mn-ea"/>
              <a:sym typeface="+mn-lt"/>
            </a:endParaRP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rgbClr val="000000"/>
                </a:solidFill>
                <a:cs typeface="+mn-ea"/>
                <a:sym typeface="+mn-lt"/>
              </a:rPr>
              <a:t>手势适度，动作不宜过大，曲线柔和，次数不宜过多</a:t>
            </a:r>
            <a:endParaRPr lang="zh-CN" altLang="en-US" sz="2000">
              <a:solidFill>
                <a:srgbClr val="000000"/>
              </a:solidFill>
              <a:cs typeface="+mn-ea"/>
              <a:sym typeface="+mn-lt"/>
            </a:endParaRP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rgbClr val="000000"/>
                </a:solidFill>
                <a:cs typeface="+mn-ea"/>
                <a:sym typeface="+mn-lt"/>
              </a:rPr>
              <a:t>切忌手势与表达内容无关</a:t>
            </a:r>
            <a:endParaRPr lang="zh-CN" altLang="en-US" sz="2000">
              <a:solidFill>
                <a:srgbClr val="000000"/>
              </a:solidFill>
              <a:cs typeface="+mn-ea"/>
              <a:sym typeface="+mn-lt"/>
            </a:endParaRP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rgbClr val="000000"/>
                </a:solidFill>
                <a:cs typeface="+mn-ea"/>
                <a:sym typeface="+mn-lt"/>
              </a:rPr>
              <a:t>切忌用手指指人</a:t>
            </a:r>
            <a:endParaRPr lang="zh-CN" altLang="en-US" sz="2000">
              <a:solidFill>
                <a:srgbClr val="000000"/>
              </a:solidFill>
              <a:cs typeface="+mn-ea"/>
              <a:sym typeface="+mn-lt"/>
            </a:endParaRP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rgbClr val="000000"/>
                </a:solidFill>
                <a:cs typeface="+mn-ea"/>
                <a:sym typeface="+mn-lt"/>
              </a:rPr>
              <a:t>切忌手掌向下</a:t>
            </a:r>
            <a:endParaRPr lang="zh-CN" altLang="en-US" sz="2000">
              <a:solidFill>
                <a:srgbClr val="000000"/>
              </a:solidFill>
              <a:cs typeface="+mn-ea"/>
              <a:sym typeface="+mn-lt"/>
            </a:endParaRPr>
          </a:p>
        </p:txBody>
      </p:sp>
      <p:pic>
        <p:nvPicPr>
          <p:cNvPr id="5" name="图片 4" descr="6e33c328_P1492048_f52d3af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171815" y="1864360"/>
            <a:ext cx="2381885" cy="35706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组合 61"/>
          <p:cNvGrpSpPr/>
          <p:nvPr/>
        </p:nvGrpSpPr>
        <p:grpSpPr>
          <a:xfrm>
            <a:off x="1789268" y="2463612"/>
            <a:ext cx="1859280" cy="1941477"/>
            <a:chOff x="2612704" y="2064746"/>
            <a:chExt cx="1859280" cy="1941477"/>
          </a:xfrm>
        </p:grpSpPr>
        <p:sp>
          <p:nvSpPr>
            <p:cNvPr id="57" name="文本框 56"/>
            <p:cNvSpPr txBox="1"/>
            <p:nvPr>
              <p:custDataLst>
                <p:tags r:id="rId2"/>
              </p:custDataLst>
            </p:nvPr>
          </p:nvSpPr>
          <p:spPr>
            <a:xfrm>
              <a:off x="2633319" y="3138465"/>
              <a:ext cx="1836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dist"/>
              <a:r>
                <a:rPr lang="en-US" altLang="zh-CN" sz="2400" dirty="0">
                  <a:solidFill>
                    <a:schemeClr val="dk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CONTENTS</a:t>
              </a:r>
              <a:endParaRPr lang="en-US" altLang="zh-CN" sz="2400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2612704" y="2064746"/>
              <a:ext cx="1859280" cy="11068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6600" dirty="0">
                  <a:solidFill>
                    <a:schemeClr val="accent1"/>
                  </a:solidFill>
                  <a:cs typeface="+mn-ea"/>
                  <a:sym typeface="+mn-lt"/>
                </a:rPr>
                <a:t>目录</a:t>
              </a:r>
              <a:endParaRPr lang="zh-CN" altLang="en-US" sz="6600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61" name="矩形: 圆角 60"/>
            <p:cNvSpPr/>
            <p:nvPr>
              <p:custDataLst>
                <p:tags r:id="rId3"/>
              </p:custDataLst>
            </p:nvPr>
          </p:nvSpPr>
          <p:spPr>
            <a:xfrm>
              <a:off x="3143804" y="3888043"/>
              <a:ext cx="815236" cy="11818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3909705" y="1414458"/>
            <a:ext cx="911644" cy="4012905"/>
            <a:chOff x="3761207" y="1528758"/>
            <a:chExt cx="2136671" cy="4012905"/>
          </a:xfrm>
        </p:grpSpPr>
        <p:cxnSp>
          <p:nvCxnSpPr>
            <p:cNvPr id="64" name="直接连接符 63"/>
            <p:cNvCxnSpPr/>
            <p:nvPr/>
          </p:nvCxnSpPr>
          <p:spPr>
            <a:xfrm>
              <a:off x="5135878" y="1528758"/>
              <a:ext cx="762000" cy="0"/>
            </a:xfrm>
            <a:prstGeom prst="line">
              <a:avLst/>
            </a:prstGeom>
            <a:ln w="19050">
              <a:solidFill>
                <a:schemeClr val="bg1">
                  <a:lumMod val="65000"/>
                  <a:alpha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>
              <a:off x="5135878" y="2878809"/>
              <a:ext cx="762000" cy="0"/>
            </a:xfrm>
            <a:prstGeom prst="line">
              <a:avLst/>
            </a:prstGeom>
            <a:ln w="19050">
              <a:solidFill>
                <a:schemeClr val="bg1">
                  <a:lumMod val="65000"/>
                  <a:alpha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>
              <a:off x="5135878" y="4191612"/>
              <a:ext cx="762000" cy="0"/>
            </a:xfrm>
            <a:prstGeom prst="line">
              <a:avLst/>
            </a:prstGeom>
            <a:ln w="19050">
              <a:solidFill>
                <a:schemeClr val="bg1">
                  <a:lumMod val="65000"/>
                  <a:alpha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>
              <a:off x="5135878" y="5541663"/>
              <a:ext cx="762000" cy="0"/>
            </a:xfrm>
            <a:prstGeom prst="line">
              <a:avLst/>
            </a:prstGeom>
            <a:ln w="19050">
              <a:solidFill>
                <a:schemeClr val="bg1">
                  <a:lumMod val="65000"/>
                  <a:alpha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>
              <a:off x="4900703" y="1528758"/>
              <a:ext cx="0" cy="4012905"/>
            </a:xfrm>
            <a:prstGeom prst="line">
              <a:avLst/>
            </a:prstGeom>
            <a:ln w="19050">
              <a:solidFill>
                <a:schemeClr val="bg1">
                  <a:lumMod val="65000"/>
                  <a:alpha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>
              <a:off x="3761207" y="3586158"/>
              <a:ext cx="801670" cy="0"/>
            </a:xfrm>
            <a:prstGeom prst="line">
              <a:avLst/>
            </a:prstGeom>
            <a:ln w="19050">
              <a:solidFill>
                <a:schemeClr val="bg1">
                  <a:lumMod val="65000"/>
                  <a:alpha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组合 62"/>
          <p:cNvGrpSpPr/>
          <p:nvPr/>
        </p:nvGrpSpPr>
        <p:grpSpPr>
          <a:xfrm>
            <a:off x="5412106" y="978495"/>
            <a:ext cx="3416559" cy="4770197"/>
            <a:chOff x="6324690" y="1029388"/>
            <a:chExt cx="3416559" cy="4770197"/>
          </a:xfrm>
        </p:grpSpPr>
        <p:sp>
          <p:nvSpPr>
            <p:cNvPr id="39" name="椭圆 38"/>
            <p:cNvSpPr/>
            <p:nvPr>
              <p:custDataLst>
                <p:tags r:id="rId4"/>
              </p:custDataLst>
            </p:nvPr>
          </p:nvSpPr>
          <p:spPr>
            <a:xfrm>
              <a:off x="6324690" y="1094158"/>
              <a:ext cx="728980" cy="7289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 dirty="0">
                  <a:solidFill>
                    <a:schemeClr val="lt1"/>
                  </a:solidFill>
                  <a:cs typeface="+mn-ea"/>
                  <a:sym typeface="+mn-lt"/>
                </a:rPr>
                <a:t>壹</a:t>
              </a:r>
              <a:endParaRPr lang="zh-CN" altLang="en-US" sz="3600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7424769" y="1029388"/>
              <a:ext cx="160528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800" dirty="0">
                  <a:solidFill>
                    <a:srgbClr val="000000"/>
                  </a:solidFill>
                  <a:cs typeface="+mn-ea"/>
                  <a:sym typeface="+mn-lt"/>
                </a:rPr>
                <a:t>礼仪准备</a:t>
              </a:r>
              <a:endParaRPr lang="zh-CN" altLang="en-US" sz="28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7439283" y="1520767"/>
              <a:ext cx="22803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1600" dirty="0">
                  <a:solidFill>
                    <a:srgbClr val="000000">
                      <a:alpha val="50000"/>
                    </a:srgbClr>
                  </a:solidFill>
                  <a:cs typeface="+mn-ea"/>
                  <a:sym typeface="+mn-lt"/>
                </a:rPr>
                <a:t>Etiquette preparation</a:t>
              </a:r>
              <a:endParaRPr lang="en-US" altLang="zh-CN" sz="1600" dirty="0">
                <a:solidFill>
                  <a:srgbClr val="000000">
                    <a:alpha val="50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42" name="椭圆 41"/>
            <p:cNvSpPr/>
            <p:nvPr>
              <p:custDataLst>
                <p:tags r:id="rId5"/>
              </p:custDataLst>
            </p:nvPr>
          </p:nvSpPr>
          <p:spPr>
            <a:xfrm>
              <a:off x="6324690" y="2407338"/>
              <a:ext cx="728980" cy="7289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 dirty="0">
                  <a:solidFill>
                    <a:schemeClr val="lt1"/>
                  </a:solidFill>
                  <a:cs typeface="+mn-ea"/>
                  <a:sym typeface="+mn-lt"/>
                </a:rPr>
                <a:t>贰</a:t>
              </a:r>
              <a:endParaRPr lang="zh-CN" altLang="en-US" sz="3600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7424769" y="2342809"/>
              <a:ext cx="231648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800" dirty="0">
                  <a:solidFill>
                    <a:srgbClr val="000000"/>
                  </a:solidFill>
                  <a:cs typeface="+mn-ea"/>
                  <a:sym typeface="+mn-lt"/>
                </a:rPr>
                <a:t>礼仪注意事项</a:t>
              </a:r>
              <a:endParaRPr lang="zh-CN" altLang="en-US" sz="28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7439283" y="2834188"/>
              <a:ext cx="22831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1600" dirty="0">
                  <a:solidFill>
                    <a:srgbClr val="000000">
                      <a:alpha val="50000"/>
                    </a:srgbClr>
                  </a:solidFill>
                  <a:cs typeface="+mn-ea"/>
                  <a:sym typeface="+mn-lt"/>
                </a:rPr>
                <a:t>Etiquette precautions</a:t>
              </a:r>
              <a:endParaRPr lang="en-US" altLang="zh-CN" sz="1600" dirty="0">
                <a:solidFill>
                  <a:srgbClr val="000000">
                    <a:alpha val="50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45" name="椭圆 44"/>
            <p:cNvSpPr/>
            <p:nvPr>
              <p:custDataLst>
                <p:tags r:id="rId6"/>
              </p:custDataLst>
            </p:nvPr>
          </p:nvSpPr>
          <p:spPr>
            <a:xfrm>
              <a:off x="6324690" y="3721153"/>
              <a:ext cx="728980" cy="7289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 dirty="0">
                  <a:solidFill>
                    <a:schemeClr val="lt1"/>
                  </a:solidFill>
                  <a:cs typeface="+mn-ea"/>
                  <a:sym typeface="+mn-lt"/>
                </a:rPr>
                <a:t>叁</a:t>
              </a:r>
              <a:endParaRPr lang="zh-CN" altLang="en-US" sz="3600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7424769" y="3656230"/>
              <a:ext cx="160528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800" dirty="0">
                  <a:solidFill>
                    <a:srgbClr val="000000"/>
                  </a:solidFill>
                  <a:cs typeface="+mn-ea"/>
                  <a:sym typeface="+mn-lt"/>
                </a:rPr>
                <a:t>仪态仪表</a:t>
              </a:r>
              <a:endParaRPr lang="zh-CN" altLang="en-US" sz="28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7439283" y="4147609"/>
              <a:ext cx="13612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1600" dirty="0">
                  <a:solidFill>
                    <a:srgbClr val="000000">
                      <a:alpha val="50000"/>
                    </a:srgbClr>
                  </a:solidFill>
                  <a:cs typeface="+mn-ea"/>
                  <a:sym typeface="+mn-lt"/>
                </a:rPr>
                <a:t>Appearance</a:t>
              </a:r>
              <a:endParaRPr lang="en-US" altLang="zh-CN" sz="1600" dirty="0">
                <a:solidFill>
                  <a:srgbClr val="000000">
                    <a:alpha val="50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48" name="椭圆 47"/>
            <p:cNvSpPr/>
            <p:nvPr>
              <p:custDataLst>
                <p:tags r:id="rId7"/>
              </p:custDataLst>
            </p:nvPr>
          </p:nvSpPr>
          <p:spPr>
            <a:xfrm>
              <a:off x="6324690" y="5034333"/>
              <a:ext cx="728980" cy="7289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 dirty="0">
                  <a:solidFill>
                    <a:schemeClr val="lt1"/>
                  </a:solidFill>
                  <a:cs typeface="+mn-ea"/>
                  <a:sym typeface="+mn-lt"/>
                </a:rPr>
                <a:t>肆</a:t>
              </a:r>
              <a:endParaRPr lang="zh-CN" altLang="en-US" sz="3600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7424769" y="4969652"/>
              <a:ext cx="172675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800" dirty="0">
                  <a:solidFill>
                    <a:srgbClr val="000000"/>
                  </a:solidFill>
                  <a:cs typeface="+mn-ea"/>
                  <a:sym typeface="+mn-lt"/>
                </a:rPr>
                <a:t>接待礼仪 </a:t>
              </a:r>
              <a:endParaRPr lang="zh-CN" altLang="en-US" sz="28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7439283" y="5461031"/>
              <a:ext cx="21227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1600" dirty="0">
                  <a:solidFill>
                    <a:srgbClr val="000000">
                      <a:alpha val="50000"/>
                    </a:srgbClr>
                  </a:solidFill>
                  <a:cs typeface="+mn-ea"/>
                  <a:sym typeface="+mn-lt"/>
                </a:rPr>
                <a:t>Reception etiquette</a:t>
              </a:r>
              <a:endParaRPr lang="en-US" altLang="zh-CN" sz="1600" dirty="0">
                <a:solidFill>
                  <a:srgbClr val="000000">
                    <a:alpha val="50000"/>
                  </a:srgb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322773" y="639192"/>
            <a:ext cx="19442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rgbClr val="EDEDED"/>
                </a:solidFill>
              </a:rPr>
              <a:t>https://www.ypppt.com/</a:t>
            </a:r>
            <a:endParaRPr lang="zh-CN" altLang="en-US" sz="1100" dirty="0">
              <a:solidFill>
                <a:srgbClr val="EDEDED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4853305" y="1725855"/>
            <a:ext cx="6116320" cy="368300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2286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defRPr/>
            </a:pPr>
            <a:r>
              <a:rPr lang="zh-CN" altLang="en-US" sz="20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来店时</a:t>
            </a:r>
            <a:endParaRPr lang="zh-CN" altLang="en-US" sz="2000" b="1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4853305" y="2162227"/>
            <a:ext cx="6116320" cy="1337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着标准制服</a:t>
            </a:r>
            <a:endParaRPr lang="zh-CN" altLang="en-US" dirty="0">
              <a:solidFill>
                <a:schemeClr val="dk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对客户敬礼致意，标准手势</a:t>
            </a:r>
            <a:endParaRPr lang="zh-CN" altLang="en-US" dirty="0">
              <a:solidFill>
                <a:schemeClr val="dk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主动引领客户进入客户停车场或维修区</a:t>
            </a:r>
            <a:endParaRPr lang="zh-CN" altLang="en-US" dirty="0">
              <a:solidFill>
                <a:schemeClr val="dk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4853305" y="5520871"/>
            <a:ext cx="6116320" cy="874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l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冷淡对应来店人员或视而不见</a:t>
            </a:r>
            <a:endParaRPr lang="zh-CN" altLang="en-US" dirty="0">
              <a:solidFill>
                <a:schemeClr val="dk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285750" lvl="0" indent="-285750" algn="l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在展厅走动</a:t>
            </a:r>
            <a:endParaRPr lang="zh-CN" altLang="en-US" dirty="0">
              <a:solidFill>
                <a:schemeClr val="dk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>
            <p:custDataLst>
              <p:tags r:id="rId5"/>
            </p:custDataLst>
          </p:nvPr>
        </p:nvSpPr>
        <p:spPr>
          <a:xfrm>
            <a:off x="4853305" y="4088824"/>
            <a:ext cx="6116320" cy="874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l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为客户指引道路</a:t>
            </a:r>
            <a:endParaRPr lang="zh-CN" altLang="en-US" dirty="0">
              <a:solidFill>
                <a:schemeClr val="dk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285750" lvl="0" indent="-285750" algn="l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将客户安全引领至主要道路上</a:t>
            </a:r>
            <a:endParaRPr lang="zh-CN" altLang="en-US" dirty="0">
              <a:solidFill>
                <a:schemeClr val="dk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>
            <p:custDataLst>
              <p:tags r:id="rId6"/>
            </p:custDataLst>
          </p:nvPr>
        </p:nvSpPr>
        <p:spPr>
          <a:xfrm>
            <a:off x="4853305" y="3583464"/>
            <a:ext cx="6116320" cy="368300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2286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defRPr/>
            </a:pPr>
            <a:r>
              <a:rPr lang="zh-CN" altLang="en-US" sz="20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离店时</a:t>
            </a:r>
            <a:endParaRPr lang="zh-CN" altLang="en-US" sz="2000" b="1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>
            <p:custDataLst>
              <p:tags r:id="rId7"/>
            </p:custDataLst>
          </p:nvPr>
        </p:nvSpPr>
        <p:spPr>
          <a:xfrm>
            <a:off x="4853305" y="5077770"/>
            <a:ext cx="6096000" cy="368300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2286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defRPr/>
            </a:pPr>
            <a:r>
              <a:rPr lang="zh-CN" altLang="en-US" sz="20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忌</a:t>
            </a:r>
            <a:endParaRPr lang="zh-CN" altLang="en-US" sz="2000" b="1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53415" y="655637"/>
            <a:ext cx="6156960" cy="478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ea"/>
                <a:sym typeface="+mn-lt"/>
              </a:rPr>
              <a:t>接待---引导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4" name="图片 3" descr="83da2791_P1491977_e24ffdfc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1414145" y="1725930"/>
            <a:ext cx="2700020" cy="40468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/>
      <p:bldP spid="10" grpId="0"/>
      <p:bldP spid="12" grpId="0"/>
      <p:bldP spid="14" grpId="0" bldLvl="0" animBg="1"/>
      <p:bldP spid="16" grpId="0" bldLvl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 noGrp="1"/>
          </p:cNvSpPr>
          <p:nvPr>
            <p:ph type="title" idx="4294967295"/>
          </p:nvPr>
        </p:nvSpPr>
        <p:spPr>
          <a:xfrm>
            <a:off x="0" y="668338"/>
            <a:ext cx="4287838" cy="479425"/>
          </a:xfrm>
          <a:noFill/>
        </p:spPr>
        <p:txBody>
          <a:bodyPr wrap="square">
            <a:spAutoFit/>
          </a:bodyPr>
          <a:lstStyle/>
          <a:p>
            <a:pPr marL="228600" lvl="0" indent="-228600" algn="l"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defRPr/>
            </a:pPr>
            <a:r>
              <a:rPr lang="zh-CN" altLang="en-US" sz="2800" b="1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引领客人礼仪</a:t>
            </a:r>
            <a:endParaRPr lang="zh-CN" altLang="en-US" sz="2800" b="1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1644015" y="1848900"/>
            <a:ext cx="1839595" cy="408148"/>
          </a:xfrm>
          <a:prstGeom prst="roundRect">
            <a:avLst/>
          </a:prstGeom>
          <a:solidFill>
            <a:schemeClr val="accent1"/>
          </a:solidFill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2286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defRPr/>
            </a:pPr>
            <a:r>
              <a:rPr lang="zh-CN" altLang="en-US" sz="20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在走廊引路时</a:t>
            </a:r>
            <a:endParaRPr lang="zh-CN" altLang="en-US" sz="2000" b="1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1644015" y="2653665"/>
            <a:ext cx="509397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引路人走在走廊的外侧，</a:t>
            </a:r>
            <a:endParaRPr lang="en-US" altLang="zh-CN" dirty="0">
              <a:solidFill>
                <a:schemeClr val="dk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让客人走在路中央</a:t>
            </a:r>
            <a:endParaRPr lang="zh-CN" altLang="en-US" dirty="0">
              <a:solidFill>
                <a:schemeClr val="dk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要与客人的步伐保持一致</a:t>
            </a:r>
            <a:endParaRPr lang="zh-CN" altLang="en-US" dirty="0">
              <a:solidFill>
                <a:schemeClr val="dk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遇到客户或上司相对而行，</a:t>
            </a:r>
            <a:endParaRPr lang="en-US" altLang="zh-CN" dirty="0">
              <a:solidFill>
                <a:schemeClr val="dk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应靠一侧行走</a:t>
            </a:r>
            <a:endParaRPr lang="zh-CN" altLang="en-US" dirty="0">
              <a:solidFill>
                <a:schemeClr val="dk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同向行走不要超过对方，</a:t>
            </a:r>
            <a:endParaRPr lang="en-US" altLang="zh-CN" dirty="0">
              <a:solidFill>
                <a:schemeClr val="dk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如须超越，先打招呼</a:t>
            </a:r>
            <a:endParaRPr lang="zh-CN" altLang="en-US" dirty="0">
              <a:solidFill>
                <a:schemeClr val="dk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fontAlgn="auto">
              <a:lnSpc>
                <a:spcPct val="150000"/>
              </a:lnSpc>
            </a:pPr>
            <a:endParaRPr lang="zh-CN" altLang="en-US" dirty="0">
              <a:solidFill>
                <a:schemeClr val="dk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4" name="图片 3" descr="5c2b7f31_P1492931_e9cc397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737985" y="1991995"/>
            <a:ext cx="2585085" cy="38741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ldLvl="0" animBg="1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7207995" y="1342905"/>
            <a:ext cx="4335096" cy="4285778"/>
            <a:chOff x="4975450" y="-201319"/>
            <a:chExt cx="7304342" cy="7221244"/>
          </a:xfrm>
        </p:grpSpPr>
        <p:sp>
          <p:nvSpPr>
            <p:cNvPr id="8" name="Freeform 5"/>
            <p:cNvSpPr/>
            <p:nvPr>
              <p:custDataLst>
                <p:tags r:id="rId2"/>
              </p:custDataLst>
            </p:nvPr>
          </p:nvSpPr>
          <p:spPr bwMode="auto">
            <a:xfrm rot="16200000" flipH="1">
              <a:off x="5016999" y="-242868"/>
              <a:ext cx="7221244" cy="7304342"/>
            </a:xfrm>
            <a:custGeom>
              <a:avLst/>
              <a:gdLst>
                <a:gd name="T0" fmla="*/ 129 w 915"/>
                <a:gd name="T1" fmla="*/ 757 h 870"/>
                <a:gd name="T2" fmla="*/ 22 w 915"/>
                <a:gd name="T3" fmla="*/ 428 h 870"/>
                <a:gd name="T4" fmla="*/ 82 w 915"/>
                <a:gd name="T5" fmla="*/ 245 h 870"/>
                <a:gd name="T6" fmla="*/ 361 w 915"/>
                <a:gd name="T7" fmla="*/ 42 h 870"/>
                <a:gd name="T8" fmla="*/ 554 w 915"/>
                <a:gd name="T9" fmla="*/ 42 h 870"/>
                <a:gd name="T10" fmla="*/ 834 w 915"/>
                <a:gd name="T11" fmla="*/ 245 h 870"/>
                <a:gd name="T12" fmla="*/ 893 w 915"/>
                <a:gd name="T13" fmla="*/ 428 h 870"/>
                <a:gd name="T14" fmla="*/ 787 w 915"/>
                <a:gd name="T15" fmla="*/ 757 h 870"/>
                <a:gd name="T16" fmla="*/ 630 w 915"/>
                <a:gd name="T17" fmla="*/ 870 h 870"/>
                <a:gd name="T18" fmla="*/ 285 w 915"/>
                <a:gd name="T19" fmla="*/ 870 h 870"/>
                <a:gd name="T20" fmla="*/ 129 w 915"/>
                <a:gd name="T21" fmla="*/ 757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5" h="870">
                  <a:moveTo>
                    <a:pt x="129" y="757"/>
                  </a:moveTo>
                  <a:cubicBezTo>
                    <a:pt x="22" y="428"/>
                    <a:pt x="22" y="428"/>
                    <a:pt x="22" y="428"/>
                  </a:cubicBezTo>
                  <a:cubicBezTo>
                    <a:pt x="0" y="361"/>
                    <a:pt x="24" y="287"/>
                    <a:pt x="82" y="245"/>
                  </a:cubicBezTo>
                  <a:cubicBezTo>
                    <a:pt x="361" y="42"/>
                    <a:pt x="361" y="42"/>
                    <a:pt x="361" y="42"/>
                  </a:cubicBezTo>
                  <a:cubicBezTo>
                    <a:pt x="419" y="0"/>
                    <a:pt x="497" y="0"/>
                    <a:pt x="554" y="42"/>
                  </a:cubicBezTo>
                  <a:cubicBezTo>
                    <a:pt x="834" y="245"/>
                    <a:pt x="834" y="245"/>
                    <a:pt x="834" y="245"/>
                  </a:cubicBezTo>
                  <a:cubicBezTo>
                    <a:pt x="891" y="287"/>
                    <a:pt x="915" y="361"/>
                    <a:pt x="893" y="428"/>
                  </a:cubicBezTo>
                  <a:cubicBezTo>
                    <a:pt x="787" y="757"/>
                    <a:pt x="787" y="757"/>
                    <a:pt x="787" y="757"/>
                  </a:cubicBezTo>
                  <a:cubicBezTo>
                    <a:pt x="765" y="825"/>
                    <a:pt x="702" y="870"/>
                    <a:pt x="630" y="870"/>
                  </a:cubicBezTo>
                  <a:cubicBezTo>
                    <a:pt x="285" y="870"/>
                    <a:pt x="285" y="870"/>
                    <a:pt x="285" y="870"/>
                  </a:cubicBezTo>
                  <a:cubicBezTo>
                    <a:pt x="214" y="870"/>
                    <a:pt x="151" y="825"/>
                    <a:pt x="129" y="757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11" name="图片 10" descr="G:\PPT\小学生防溺水安全教育\P-10264411-10243748.jpgP-10264411-10243748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5392723" y="463109"/>
              <a:ext cx="6576871" cy="5965939"/>
            </a:xfrm>
            <a:custGeom>
              <a:avLst/>
              <a:gdLst>
                <a:gd name="connsiteX0" fmla="*/ 2769009 w 6492928"/>
                <a:gd name="connsiteY0" fmla="*/ 8 h 6299659"/>
                <a:gd name="connsiteX1" fmla="*/ 3153924 w 6492928"/>
                <a:gd name="connsiteY1" fmla="*/ 57261 h 6299659"/>
                <a:gd name="connsiteX2" fmla="*/ 5639291 w 6492928"/>
                <a:gd name="connsiteY2" fmla="*/ 817075 h 6299659"/>
                <a:gd name="connsiteX3" fmla="*/ 6492928 w 6492928"/>
                <a:gd name="connsiteY3" fmla="*/ 1924842 h 6299659"/>
                <a:gd name="connsiteX4" fmla="*/ 6492928 w 6492928"/>
                <a:gd name="connsiteY4" fmla="*/ 4374711 h 6299659"/>
                <a:gd name="connsiteX5" fmla="*/ 5639291 w 6492928"/>
                <a:gd name="connsiteY5" fmla="*/ 5489578 h 6299659"/>
                <a:gd name="connsiteX6" fmla="*/ 3153924 w 6492928"/>
                <a:gd name="connsiteY6" fmla="*/ 6242292 h 6299659"/>
                <a:gd name="connsiteX7" fmla="*/ 1771486 w 6492928"/>
                <a:gd name="connsiteY7" fmla="*/ 5823329 h 6299659"/>
                <a:gd name="connsiteX8" fmla="*/ 237961 w 6492928"/>
                <a:gd name="connsiteY8" fmla="*/ 3835029 h 6299659"/>
                <a:gd name="connsiteX9" fmla="*/ 237961 w 6492928"/>
                <a:gd name="connsiteY9" fmla="*/ 2464523 h 6299659"/>
                <a:gd name="connsiteX10" fmla="*/ 1771486 w 6492928"/>
                <a:gd name="connsiteY10" fmla="*/ 483325 h 6299659"/>
                <a:gd name="connsiteX11" fmla="*/ 2769009 w 6492928"/>
                <a:gd name="connsiteY11" fmla="*/ 8 h 6299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92928" h="6299659">
                  <a:moveTo>
                    <a:pt x="2769009" y="8"/>
                  </a:moveTo>
                  <a:cubicBezTo>
                    <a:pt x="2897550" y="-436"/>
                    <a:pt x="3027389" y="18205"/>
                    <a:pt x="3153924" y="57261"/>
                  </a:cubicBezTo>
                  <a:cubicBezTo>
                    <a:pt x="3153924" y="57261"/>
                    <a:pt x="3153924" y="57261"/>
                    <a:pt x="5639291" y="817075"/>
                  </a:cubicBezTo>
                  <a:cubicBezTo>
                    <a:pt x="6152984" y="973299"/>
                    <a:pt x="6492928" y="1420666"/>
                    <a:pt x="6492928" y="1924842"/>
                  </a:cubicBezTo>
                  <a:cubicBezTo>
                    <a:pt x="6492928" y="1924842"/>
                    <a:pt x="6492928" y="1924842"/>
                    <a:pt x="6492928" y="4374711"/>
                  </a:cubicBezTo>
                  <a:cubicBezTo>
                    <a:pt x="6492928" y="4885988"/>
                    <a:pt x="6152984" y="5333355"/>
                    <a:pt x="5639291" y="5489578"/>
                  </a:cubicBezTo>
                  <a:cubicBezTo>
                    <a:pt x="5639291" y="5489578"/>
                    <a:pt x="5639291" y="5489578"/>
                    <a:pt x="3153924" y="6242292"/>
                  </a:cubicBezTo>
                  <a:cubicBezTo>
                    <a:pt x="2647785" y="6398515"/>
                    <a:pt x="2088767" y="6228090"/>
                    <a:pt x="1771486" y="5823329"/>
                  </a:cubicBezTo>
                  <a:cubicBezTo>
                    <a:pt x="1771486" y="5823329"/>
                    <a:pt x="1771486" y="5823329"/>
                    <a:pt x="237961" y="3835029"/>
                  </a:cubicBezTo>
                  <a:cubicBezTo>
                    <a:pt x="-79320" y="3430268"/>
                    <a:pt x="-79320" y="2876385"/>
                    <a:pt x="237961" y="2464523"/>
                  </a:cubicBezTo>
                  <a:cubicBezTo>
                    <a:pt x="237961" y="2464523"/>
                    <a:pt x="237961" y="2464523"/>
                    <a:pt x="1771486" y="483325"/>
                  </a:cubicBezTo>
                  <a:cubicBezTo>
                    <a:pt x="2009447" y="174428"/>
                    <a:pt x="2383385" y="1340"/>
                    <a:pt x="2769009" y="8"/>
                  </a:cubicBezTo>
                  <a:close/>
                </a:path>
              </a:pathLst>
            </a:custGeom>
          </p:spPr>
        </p:pic>
      </p:grpSp>
      <p:sp>
        <p:nvSpPr>
          <p:cNvPr id="17" name="1"/>
          <p:cNvSpPr/>
          <p:nvPr>
            <p:custDataLst>
              <p:tags r:id="rId4"/>
            </p:custDataLst>
          </p:nvPr>
        </p:nvSpPr>
        <p:spPr>
          <a:xfrm flipH="1">
            <a:off x="5020546" y="-436595"/>
            <a:ext cx="2329374" cy="2266338"/>
          </a:xfrm>
          <a:custGeom>
            <a:avLst/>
            <a:gdLst/>
            <a:ahLst/>
            <a:cxnLst/>
            <a:rect l="l" t="t" r="r" b="b"/>
            <a:pathLst>
              <a:path w="29028" h="32089" extrusionOk="0">
                <a:moveTo>
                  <a:pt x="14514" y="1"/>
                </a:moveTo>
                <a:cubicBezTo>
                  <a:pt x="13713" y="1"/>
                  <a:pt x="12913" y="209"/>
                  <a:pt x="12192" y="626"/>
                </a:cubicBezTo>
                <a:lnTo>
                  <a:pt x="2322" y="6329"/>
                </a:lnTo>
                <a:cubicBezTo>
                  <a:pt x="881" y="7151"/>
                  <a:pt x="0" y="8686"/>
                  <a:pt x="0" y="10341"/>
                </a:cubicBezTo>
                <a:lnTo>
                  <a:pt x="0" y="21748"/>
                </a:lnTo>
                <a:cubicBezTo>
                  <a:pt x="0" y="23403"/>
                  <a:pt x="881" y="24938"/>
                  <a:pt x="2322" y="25760"/>
                </a:cubicBezTo>
                <a:lnTo>
                  <a:pt x="12192" y="31463"/>
                </a:lnTo>
                <a:cubicBezTo>
                  <a:pt x="12913" y="31880"/>
                  <a:pt x="13713" y="32088"/>
                  <a:pt x="14514" y="32088"/>
                </a:cubicBezTo>
                <a:cubicBezTo>
                  <a:pt x="15315" y="32088"/>
                  <a:pt x="16115" y="31880"/>
                  <a:pt x="16836" y="31463"/>
                </a:cubicBezTo>
                <a:lnTo>
                  <a:pt x="26706" y="25760"/>
                </a:lnTo>
                <a:cubicBezTo>
                  <a:pt x="28147" y="24938"/>
                  <a:pt x="29028" y="23403"/>
                  <a:pt x="29028" y="21748"/>
                </a:cubicBezTo>
                <a:lnTo>
                  <a:pt x="29028" y="10341"/>
                </a:lnTo>
                <a:cubicBezTo>
                  <a:pt x="29028" y="8686"/>
                  <a:pt x="28147" y="7151"/>
                  <a:pt x="26706" y="6329"/>
                </a:cubicBezTo>
                <a:lnTo>
                  <a:pt x="16836" y="626"/>
                </a:lnTo>
                <a:cubicBezTo>
                  <a:pt x="16115" y="209"/>
                  <a:pt x="15315" y="1"/>
                  <a:pt x="14514" y="1"/>
                </a:cubicBezTo>
                <a:close/>
              </a:path>
            </a:pathLst>
          </a:custGeom>
          <a:noFill/>
          <a:ln w="12700" cap="flat" cmpd="sng" algn="ctr">
            <a:solidFill>
              <a:schemeClr val="lt1">
                <a:lumMod val="85000"/>
              </a:schemeClr>
            </a:solidFill>
            <a:prstDash val="dash"/>
            <a:miter lim="800000"/>
          </a:ln>
          <a:effectLst/>
        </p:spPr>
        <p:txBody>
          <a:bodyPr lIns="128552" tIns="129600" rIns="129600" bIns="1080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9F9F9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299835" y="992505"/>
            <a:ext cx="1657350" cy="1545590"/>
            <a:chOff x="9921" y="1563"/>
            <a:chExt cx="2610" cy="2434"/>
          </a:xfr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0"/>
          </a:gradFill>
        </p:grpSpPr>
        <p:sp>
          <p:nvSpPr>
            <p:cNvPr id="22" name="任意多边形: 形状 45"/>
            <p:cNvSpPr/>
            <p:nvPr>
              <p:custDataLst>
                <p:tags r:id="rId5"/>
              </p:custDataLst>
            </p:nvPr>
          </p:nvSpPr>
          <p:spPr>
            <a:xfrm rot="16200000" flipH="1">
              <a:off x="12500" y="3608"/>
              <a:ext cx="17" cy="17"/>
            </a:xfrm>
            <a:custGeom>
              <a:avLst/>
              <a:gdLst>
                <a:gd name="connsiteX0" fmla="*/ 8541 w 10544"/>
                <a:gd name="connsiteY0" fmla="*/ 8225 h 10544"/>
                <a:gd name="connsiteX1" fmla="*/ 8225 w 10544"/>
                <a:gd name="connsiteY1" fmla="*/ 8541 h 10544"/>
                <a:gd name="connsiteX2" fmla="*/ 7908 w 10544"/>
                <a:gd name="connsiteY2" fmla="*/ 8225 h 10544"/>
                <a:gd name="connsiteX3" fmla="*/ 8225 w 10544"/>
                <a:gd name="connsiteY3" fmla="*/ 7908 h 10544"/>
                <a:gd name="connsiteX4" fmla="*/ 8541 w 10544"/>
                <a:gd name="connsiteY4" fmla="*/ 8225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8541" y="8225"/>
                  </a:moveTo>
                  <a:cubicBezTo>
                    <a:pt x="8541" y="8399"/>
                    <a:pt x="8399" y="8541"/>
                    <a:pt x="8225" y="8541"/>
                  </a:cubicBezTo>
                  <a:cubicBezTo>
                    <a:pt x="8050" y="8541"/>
                    <a:pt x="7908" y="8399"/>
                    <a:pt x="7908" y="8225"/>
                  </a:cubicBezTo>
                  <a:cubicBezTo>
                    <a:pt x="7908" y="8050"/>
                    <a:pt x="8050" y="7908"/>
                    <a:pt x="8225" y="7908"/>
                  </a:cubicBezTo>
                  <a:cubicBezTo>
                    <a:pt x="8399" y="7908"/>
                    <a:pt x="8541" y="8050"/>
                    <a:pt x="8541" y="822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任意多边形: 形状 46"/>
            <p:cNvSpPr/>
            <p:nvPr>
              <p:custDataLst>
                <p:tags r:id="rId6"/>
              </p:custDataLst>
            </p:nvPr>
          </p:nvSpPr>
          <p:spPr>
            <a:xfrm rot="16200000" flipH="1">
              <a:off x="12503" y="3427"/>
              <a:ext cx="17" cy="17"/>
            </a:xfrm>
            <a:custGeom>
              <a:avLst/>
              <a:gdLst>
                <a:gd name="connsiteX0" fmla="*/ 10228 w 10544"/>
                <a:gd name="connsiteY0" fmla="*/ 12548 h 10544"/>
                <a:gd name="connsiteX1" fmla="*/ 12548 w 10544"/>
                <a:gd name="connsiteY1" fmla="*/ 10228 h 10544"/>
                <a:gd name="connsiteX2" fmla="*/ 10228 w 10544"/>
                <a:gd name="connsiteY2" fmla="*/ 7908 h 10544"/>
                <a:gd name="connsiteX3" fmla="*/ 7908 w 10544"/>
                <a:gd name="connsiteY3" fmla="*/ 10228 h 10544"/>
                <a:gd name="connsiteX4" fmla="*/ 10228 w 10544"/>
                <a:gd name="connsiteY4" fmla="*/ 12548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0228" y="12548"/>
                  </a:moveTo>
                  <a:cubicBezTo>
                    <a:pt x="11494" y="12548"/>
                    <a:pt x="12548" y="11494"/>
                    <a:pt x="12548" y="10228"/>
                  </a:cubicBezTo>
                  <a:cubicBezTo>
                    <a:pt x="12548" y="8963"/>
                    <a:pt x="11494" y="7908"/>
                    <a:pt x="10228" y="7908"/>
                  </a:cubicBezTo>
                  <a:cubicBezTo>
                    <a:pt x="8963" y="7908"/>
                    <a:pt x="7908" y="8963"/>
                    <a:pt x="7908" y="10228"/>
                  </a:cubicBezTo>
                  <a:cubicBezTo>
                    <a:pt x="8014" y="11494"/>
                    <a:pt x="9068" y="12548"/>
                    <a:pt x="10228" y="1254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任意多边形: 形状 47"/>
            <p:cNvSpPr/>
            <p:nvPr>
              <p:custDataLst>
                <p:tags r:id="rId7"/>
              </p:custDataLst>
            </p:nvPr>
          </p:nvSpPr>
          <p:spPr>
            <a:xfrm rot="16200000" flipH="1">
              <a:off x="12491" y="3230"/>
              <a:ext cx="33" cy="33"/>
            </a:xfrm>
            <a:custGeom>
              <a:avLst/>
              <a:gdLst>
                <a:gd name="connsiteX0" fmla="*/ 13075 w 21089"/>
                <a:gd name="connsiteY0" fmla="*/ 18242 h 21089"/>
                <a:gd name="connsiteX1" fmla="*/ 18242 w 21089"/>
                <a:gd name="connsiteY1" fmla="*/ 13075 h 21089"/>
                <a:gd name="connsiteX2" fmla="*/ 13075 w 21089"/>
                <a:gd name="connsiteY2" fmla="*/ 7908 h 21089"/>
                <a:gd name="connsiteX3" fmla="*/ 7908 w 21089"/>
                <a:gd name="connsiteY3" fmla="*/ 13075 h 21089"/>
                <a:gd name="connsiteX4" fmla="*/ 13075 w 21089"/>
                <a:gd name="connsiteY4" fmla="*/ 18242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075" y="18242"/>
                  </a:moveTo>
                  <a:cubicBezTo>
                    <a:pt x="15922" y="18242"/>
                    <a:pt x="18242" y="15922"/>
                    <a:pt x="18242" y="13075"/>
                  </a:cubicBezTo>
                  <a:cubicBezTo>
                    <a:pt x="18242" y="10228"/>
                    <a:pt x="15922" y="7908"/>
                    <a:pt x="13075" y="7908"/>
                  </a:cubicBezTo>
                  <a:cubicBezTo>
                    <a:pt x="10228" y="7908"/>
                    <a:pt x="7908" y="10228"/>
                    <a:pt x="7908" y="13075"/>
                  </a:cubicBezTo>
                  <a:cubicBezTo>
                    <a:pt x="7908" y="15922"/>
                    <a:pt x="10228" y="18242"/>
                    <a:pt x="13075" y="1824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任意多边形: 形状 48"/>
            <p:cNvSpPr/>
            <p:nvPr>
              <p:custDataLst>
                <p:tags r:id="rId8"/>
              </p:custDataLst>
            </p:nvPr>
          </p:nvSpPr>
          <p:spPr>
            <a:xfrm rot="16200000" flipH="1">
              <a:off x="12494" y="3049"/>
              <a:ext cx="33" cy="33"/>
            </a:xfrm>
            <a:custGeom>
              <a:avLst/>
              <a:gdLst>
                <a:gd name="connsiteX0" fmla="*/ 15079 w 21089"/>
                <a:gd name="connsiteY0" fmla="*/ 22249 h 21089"/>
                <a:gd name="connsiteX1" fmla="*/ 22249 w 21089"/>
                <a:gd name="connsiteY1" fmla="*/ 15079 h 21089"/>
                <a:gd name="connsiteX2" fmla="*/ 15079 w 21089"/>
                <a:gd name="connsiteY2" fmla="*/ 7908 h 21089"/>
                <a:gd name="connsiteX3" fmla="*/ 7908 w 21089"/>
                <a:gd name="connsiteY3" fmla="*/ 15079 h 21089"/>
                <a:gd name="connsiteX4" fmla="*/ 15079 w 21089"/>
                <a:gd name="connsiteY4" fmla="*/ 22249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079" y="22249"/>
                  </a:moveTo>
                  <a:cubicBezTo>
                    <a:pt x="18980" y="22249"/>
                    <a:pt x="22249" y="19086"/>
                    <a:pt x="22249" y="15079"/>
                  </a:cubicBezTo>
                  <a:cubicBezTo>
                    <a:pt x="22249" y="11177"/>
                    <a:pt x="19086" y="7908"/>
                    <a:pt x="15079" y="7908"/>
                  </a:cubicBezTo>
                  <a:cubicBezTo>
                    <a:pt x="11177" y="7908"/>
                    <a:pt x="7908" y="11072"/>
                    <a:pt x="7908" y="15079"/>
                  </a:cubicBezTo>
                  <a:cubicBezTo>
                    <a:pt x="8014" y="19086"/>
                    <a:pt x="11177" y="22249"/>
                    <a:pt x="15079" y="222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任意多边形: 形状 49"/>
            <p:cNvSpPr/>
            <p:nvPr>
              <p:custDataLst>
                <p:tags r:id="rId9"/>
              </p:custDataLst>
            </p:nvPr>
          </p:nvSpPr>
          <p:spPr>
            <a:xfrm rot="16200000" flipH="1">
              <a:off x="12480" y="2851"/>
              <a:ext cx="50" cy="50"/>
            </a:xfrm>
            <a:custGeom>
              <a:avLst/>
              <a:gdLst>
                <a:gd name="connsiteX0" fmla="*/ 24780 w 31633"/>
                <a:gd name="connsiteY0" fmla="*/ 16344 h 31633"/>
                <a:gd name="connsiteX1" fmla="*/ 16344 w 31633"/>
                <a:gd name="connsiteY1" fmla="*/ 24780 h 31633"/>
                <a:gd name="connsiteX2" fmla="*/ 7908 w 31633"/>
                <a:gd name="connsiteY2" fmla="*/ 16344 h 31633"/>
                <a:gd name="connsiteX3" fmla="*/ 16344 w 31633"/>
                <a:gd name="connsiteY3" fmla="*/ 7908 h 31633"/>
                <a:gd name="connsiteX4" fmla="*/ 24780 w 31633"/>
                <a:gd name="connsiteY4" fmla="*/ 16344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4780" y="16344"/>
                  </a:moveTo>
                  <a:cubicBezTo>
                    <a:pt x="24780" y="21003"/>
                    <a:pt x="21003" y="24780"/>
                    <a:pt x="16344" y="24780"/>
                  </a:cubicBezTo>
                  <a:cubicBezTo>
                    <a:pt x="11685" y="24780"/>
                    <a:pt x="7908" y="21003"/>
                    <a:pt x="7908" y="16344"/>
                  </a:cubicBezTo>
                  <a:cubicBezTo>
                    <a:pt x="7908" y="11685"/>
                    <a:pt x="11685" y="7908"/>
                    <a:pt x="16344" y="7908"/>
                  </a:cubicBezTo>
                  <a:cubicBezTo>
                    <a:pt x="21003" y="7908"/>
                    <a:pt x="24780" y="11685"/>
                    <a:pt x="24780" y="1634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任意多边形: 形状 50"/>
            <p:cNvSpPr/>
            <p:nvPr>
              <p:custDataLst>
                <p:tags r:id="rId10"/>
              </p:custDataLst>
            </p:nvPr>
          </p:nvSpPr>
          <p:spPr>
            <a:xfrm rot="16200000" flipH="1">
              <a:off x="12481" y="2667"/>
              <a:ext cx="50" cy="50"/>
            </a:xfrm>
            <a:custGeom>
              <a:avLst/>
              <a:gdLst>
                <a:gd name="connsiteX0" fmla="*/ 16977 w 31633"/>
                <a:gd name="connsiteY0" fmla="*/ 26045 h 31633"/>
                <a:gd name="connsiteX1" fmla="*/ 26045 w 31633"/>
                <a:gd name="connsiteY1" fmla="*/ 16977 h 31633"/>
                <a:gd name="connsiteX2" fmla="*/ 16977 w 31633"/>
                <a:gd name="connsiteY2" fmla="*/ 7908 h 31633"/>
                <a:gd name="connsiteX3" fmla="*/ 7908 w 31633"/>
                <a:gd name="connsiteY3" fmla="*/ 16977 h 31633"/>
                <a:gd name="connsiteX4" fmla="*/ 16977 w 31633"/>
                <a:gd name="connsiteY4" fmla="*/ 2604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6977" y="26045"/>
                  </a:moveTo>
                  <a:cubicBezTo>
                    <a:pt x="22038" y="26045"/>
                    <a:pt x="26045" y="21933"/>
                    <a:pt x="26045" y="16977"/>
                  </a:cubicBezTo>
                  <a:cubicBezTo>
                    <a:pt x="26045" y="11915"/>
                    <a:pt x="21933" y="7908"/>
                    <a:pt x="16977" y="7908"/>
                  </a:cubicBezTo>
                  <a:cubicBezTo>
                    <a:pt x="12021" y="7908"/>
                    <a:pt x="7908" y="12021"/>
                    <a:pt x="7908" y="16977"/>
                  </a:cubicBezTo>
                  <a:cubicBezTo>
                    <a:pt x="7908" y="22038"/>
                    <a:pt x="12021" y="26045"/>
                    <a:pt x="16977" y="2604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任意多边形: 形状 53"/>
            <p:cNvSpPr/>
            <p:nvPr>
              <p:custDataLst>
                <p:tags r:id="rId11"/>
              </p:custDataLst>
            </p:nvPr>
          </p:nvSpPr>
          <p:spPr>
            <a:xfrm rot="16200000" flipH="1">
              <a:off x="12480" y="2483"/>
              <a:ext cx="50" cy="50"/>
            </a:xfrm>
            <a:custGeom>
              <a:avLst/>
              <a:gdLst>
                <a:gd name="connsiteX0" fmla="*/ 25412 w 31633"/>
                <a:gd name="connsiteY0" fmla="*/ 16660 h 31633"/>
                <a:gd name="connsiteX1" fmla="*/ 16660 w 31633"/>
                <a:gd name="connsiteY1" fmla="*/ 25412 h 31633"/>
                <a:gd name="connsiteX2" fmla="*/ 7908 w 31633"/>
                <a:gd name="connsiteY2" fmla="*/ 16660 h 31633"/>
                <a:gd name="connsiteX3" fmla="*/ 16660 w 31633"/>
                <a:gd name="connsiteY3" fmla="*/ 7908 h 31633"/>
                <a:gd name="connsiteX4" fmla="*/ 25412 w 31633"/>
                <a:gd name="connsiteY4" fmla="*/ 16660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5412" y="16660"/>
                  </a:moveTo>
                  <a:cubicBezTo>
                    <a:pt x="25412" y="21494"/>
                    <a:pt x="21494" y="25412"/>
                    <a:pt x="16660" y="25412"/>
                  </a:cubicBezTo>
                  <a:cubicBezTo>
                    <a:pt x="11827" y="25412"/>
                    <a:pt x="7908" y="21494"/>
                    <a:pt x="7908" y="16660"/>
                  </a:cubicBezTo>
                  <a:cubicBezTo>
                    <a:pt x="7908" y="11827"/>
                    <a:pt x="11827" y="7908"/>
                    <a:pt x="16660" y="7908"/>
                  </a:cubicBezTo>
                  <a:cubicBezTo>
                    <a:pt x="21494" y="7908"/>
                    <a:pt x="25412" y="11827"/>
                    <a:pt x="25412" y="1666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任意多边形: 形状 54"/>
            <p:cNvSpPr/>
            <p:nvPr>
              <p:custDataLst>
                <p:tags r:id="rId12"/>
              </p:custDataLst>
            </p:nvPr>
          </p:nvSpPr>
          <p:spPr>
            <a:xfrm rot="16200000" flipH="1">
              <a:off x="12495" y="2313"/>
              <a:ext cx="33" cy="33"/>
            </a:xfrm>
            <a:custGeom>
              <a:avLst/>
              <a:gdLst>
                <a:gd name="connsiteX0" fmla="*/ 22882 w 21089"/>
                <a:gd name="connsiteY0" fmla="*/ 15395 h 21089"/>
                <a:gd name="connsiteX1" fmla="*/ 15395 w 21089"/>
                <a:gd name="connsiteY1" fmla="*/ 22882 h 21089"/>
                <a:gd name="connsiteX2" fmla="*/ 7908 w 21089"/>
                <a:gd name="connsiteY2" fmla="*/ 15395 h 21089"/>
                <a:gd name="connsiteX3" fmla="*/ 15395 w 21089"/>
                <a:gd name="connsiteY3" fmla="*/ 7908 h 21089"/>
                <a:gd name="connsiteX4" fmla="*/ 22882 w 21089"/>
                <a:gd name="connsiteY4" fmla="*/ 15395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22882" y="15395"/>
                  </a:moveTo>
                  <a:cubicBezTo>
                    <a:pt x="22882" y="19530"/>
                    <a:pt x="19530" y="22882"/>
                    <a:pt x="15395" y="22882"/>
                  </a:cubicBezTo>
                  <a:cubicBezTo>
                    <a:pt x="11260" y="22882"/>
                    <a:pt x="7908" y="19530"/>
                    <a:pt x="7908" y="15395"/>
                  </a:cubicBezTo>
                  <a:cubicBezTo>
                    <a:pt x="7908" y="11260"/>
                    <a:pt x="11260" y="7908"/>
                    <a:pt x="15395" y="7908"/>
                  </a:cubicBezTo>
                  <a:cubicBezTo>
                    <a:pt x="19530" y="7908"/>
                    <a:pt x="22882" y="11260"/>
                    <a:pt x="22882" y="1539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任意多边形: 形状 57"/>
            <p:cNvSpPr/>
            <p:nvPr>
              <p:custDataLst>
                <p:tags r:id="rId13"/>
              </p:custDataLst>
            </p:nvPr>
          </p:nvSpPr>
          <p:spPr>
            <a:xfrm rot="16200000" flipH="1">
              <a:off x="12491" y="2125"/>
              <a:ext cx="33" cy="33"/>
            </a:xfrm>
            <a:custGeom>
              <a:avLst/>
              <a:gdLst>
                <a:gd name="connsiteX0" fmla="*/ 13075 w 21089"/>
                <a:gd name="connsiteY0" fmla="*/ 18242 h 21089"/>
                <a:gd name="connsiteX1" fmla="*/ 18242 w 21089"/>
                <a:gd name="connsiteY1" fmla="*/ 13075 h 21089"/>
                <a:gd name="connsiteX2" fmla="*/ 13075 w 21089"/>
                <a:gd name="connsiteY2" fmla="*/ 7908 h 21089"/>
                <a:gd name="connsiteX3" fmla="*/ 7908 w 21089"/>
                <a:gd name="connsiteY3" fmla="*/ 13075 h 21089"/>
                <a:gd name="connsiteX4" fmla="*/ 13075 w 21089"/>
                <a:gd name="connsiteY4" fmla="*/ 18242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075" y="18242"/>
                  </a:moveTo>
                  <a:cubicBezTo>
                    <a:pt x="15922" y="18242"/>
                    <a:pt x="18242" y="15922"/>
                    <a:pt x="18242" y="13075"/>
                  </a:cubicBezTo>
                  <a:cubicBezTo>
                    <a:pt x="18242" y="10228"/>
                    <a:pt x="15922" y="7908"/>
                    <a:pt x="13075" y="7908"/>
                  </a:cubicBezTo>
                  <a:cubicBezTo>
                    <a:pt x="10228" y="7908"/>
                    <a:pt x="7908" y="10228"/>
                    <a:pt x="7908" y="13075"/>
                  </a:cubicBezTo>
                  <a:cubicBezTo>
                    <a:pt x="7908" y="15922"/>
                    <a:pt x="10228" y="18242"/>
                    <a:pt x="13075" y="1824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任意多边形: 形状 58"/>
            <p:cNvSpPr/>
            <p:nvPr>
              <p:custDataLst>
                <p:tags r:id="rId14"/>
              </p:custDataLst>
            </p:nvPr>
          </p:nvSpPr>
          <p:spPr>
            <a:xfrm rot="16200000" flipH="1">
              <a:off x="12487" y="1937"/>
              <a:ext cx="33" cy="33"/>
            </a:xfrm>
            <a:custGeom>
              <a:avLst/>
              <a:gdLst>
                <a:gd name="connsiteX0" fmla="*/ 10545 w 21089"/>
                <a:gd name="connsiteY0" fmla="*/ 13181 h 21089"/>
                <a:gd name="connsiteX1" fmla="*/ 13181 w 21089"/>
                <a:gd name="connsiteY1" fmla="*/ 10545 h 21089"/>
                <a:gd name="connsiteX2" fmla="*/ 10545 w 21089"/>
                <a:gd name="connsiteY2" fmla="*/ 7908 h 21089"/>
                <a:gd name="connsiteX3" fmla="*/ 7908 w 21089"/>
                <a:gd name="connsiteY3" fmla="*/ 10545 h 21089"/>
                <a:gd name="connsiteX4" fmla="*/ 10545 w 21089"/>
                <a:gd name="connsiteY4" fmla="*/ 1318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0545" y="13181"/>
                  </a:moveTo>
                  <a:cubicBezTo>
                    <a:pt x="12021" y="13181"/>
                    <a:pt x="13181" y="12021"/>
                    <a:pt x="13181" y="10545"/>
                  </a:cubicBezTo>
                  <a:cubicBezTo>
                    <a:pt x="13181" y="9068"/>
                    <a:pt x="12021" y="7908"/>
                    <a:pt x="10545" y="7908"/>
                  </a:cubicBezTo>
                  <a:cubicBezTo>
                    <a:pt x="9068" y="7908"/>
                    <a:pt x="7908" y="9068"/>
                    <a:pt x="7908" y="10545"/>
                  </a:cubicBezTo>
                  <a:cubicBezTo>
                    <a:pt x="8014" y="12021"/>
                    <a:pt x="9174" y="13181"/>
                    <a:pt x="10545" y="1318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任意多边形: 形状 59"/>
            <p:cNvSpPr/>
            <p:nvPr>
              <p:custDataLst>
                <p:tags r:id="rId15"/>
              </p:custDataLst>
            </p:nvPr>
          </p:nvSpPr>
          <p:spPr>
            <a:xfrm rot="16200000" flipH="1">
              <a:off x="12500" y="1766"/>
              <a:ext cx="17" cy="17"/>
            </a:xfrm>
            <a:custGeom>
              <a:avLst/>
              <a:gdLst>
                <a:gd name="connsiteX0" fmla="*/ 8225 w 10544"/>
                <a:gd name="connsiteY0" fmla="*/ 8541 h 10544"/>
                <a:gd name="connsiteX1" fmla="*/ 8541 w 10544"/>
                <a:gd name="connsiteY1" fmla="*/ 8225 h 10544"/>
                <a:gd name="connsiteX2" fmla="*/ 8225 w 10544"/>
                <a:gd name="connsiteY2" fmla="*/ 7908 h 10544"/>
                <a:gd name="connsiteX3" fmla="*/ 7908 w 10544"/>
                <a:gd name="connsiteY3" fmla="*/ 8225 h 10544"/>
                <a:gd name="connsiteX4" fmla="*/ 8225 w 10544"/>
                <a:gd name="connsiteY4" fmla="*/ 8541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8225" y="8541"/>
                  </a:moveTo>
                  <a:cubicBezTo>
                    <a:pt x="8436" y="8541"/>
                    <a:pt x="8541" y="8436"/>
                    <a:pt x="8541" y="8225"/>
                  </a:cubicBezTo>
                  <a:cubicBezTo>
                    <a:pt x="8541" y="8014"/>
                    <a:pt x="8436" y="7908"/>
                    <a:pt x="8225" y="7908"/>
                  </a:cubicBezTo>
                  <a:cubicBezTo>
                    <a:pt x="8014" y="7908"/>
                    <a:pt x="7908" y="8014"/>
                    <a:pt x="7908" y="8225"/>
                  </a:cubicBezTo>
                  <a:cubicBezTo>
                    <a:pt x="7908" y="8436"/>
                    <a:pt x="8014" y="8541"/>
                    <a:pt x="8225" y="854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" name="任意多边形: 形状 60"/>
            <p:cNvSpPr/>
            <p:nvPr>
              <p:custDataLst>
                <p:tags r:id="rId16"/>
              </p:custDataLst>
            </p:nvPr>
          </p:nvSpPr>
          <p:spPr>
            <a:xfrm rot="16200000" flipH="1">
              <a:off x="12317" y="3702"/>
              <a:ext cx="17" cy="17"/>
            </a:xfrm>
            <a:custGeom>
              <a:avLst/>
              <a:gdLst>
                <a:gd name="connsiteX0" fmla="*/ 10439 w 10544"/>
                <a:gd name="connsiteY0" fmla="*/ 9174 h 10544"/>
                <a:gd name="connsiteX1" fmla="*/ 9174 w 10544"/>
                <a:gd name="connsiteY1" fmla="*/ 10439 h 10544"/>
                <a:gd name="connsiteX2" fmla="*/ 7908 w 10544"/>
                <a:gd name="connsiteY2" fmla="*/ 9174 h 10544"/>
                <a:gd name="connsiteX3" fmla="*/ 9174 w 10544"/>
                <a:gd name="connsiteY3" fmla="*/ 7908 h 10544"/>
                <a:gd name="connsiteX4" fmla="*/ 10439 w 10544"/>
                <a:gd name="connsiteY4" fmla="*/ 9174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0439" y="9174"/>
                  </a:moveTo>
                  <a:cubicBezTo>
                    <a:pt x="10439" y="9873"/>
                    <a:pt x="9873" y="10439"/>
                    <a:pt x="9174" y="10439"/>
                  </a:cubicBezTo>
                  <a:cubicBezTo>
                    <a:pt x="8475" y="10439"/>
                    <a:pt x="7908" y="9873"/>
                    <a:pt x="7908" y="9174"/>
                  </a:cubicBezTo>
                  <a:cubicBezTo>
                    <a:pt x="7908" y="8475"/>
                    <a:pt x="8475" y="7908"/>
                    <a:pt x="9174" y="7908"/>
                  </a:cubicBezTo>
                  <a:cubicBezTo>
                    <a:pt x="9873" y="7908"/>
                    <a:pt x="10439" y="8475"/>
                    <a:pt x="10439" y="917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任意多边形: 形状 61"/>
            <p:cNvSpPr/>
            <p:nvPr>
              <p:custDataLst>
                <p:tags r:id="rId17"/>
              </p:custDataLst>
            </p:nvPr>
          </p:nvSpPr>
          <p:spPr>
            <a:xfrm rot="16200000" flipH="1">
              <a:off x="12306" y="3506"/>
              <a:ext cx="33" cy="33"/>
            </a:xfrm>
            <a:custGeom>
              <a:avLst/>
              <a:gdLst>
                <a:gd name="connsiteX0" fmla="*/ 17609 w 21089"/>
                <a:gd name="connsiteY0" fmla="*/ 12759 h 21089"/>
                <a:gd name="connsiteX1" fmla="*/ 12759 w 21089"/>
                <a:gd name="connsiteY1" fmla="*/ 17609 h 21089"/>
                <a:gd name="connsiteX2" fmla="*/ 7908 w 21089"/>
                <a:gd name="connsiteY2" fmla="*/ 12759 h 21089"/>
                <a:gd name="connsiteX3" fmla="*/ 12759 w 21089"/>
                <a:gd name="connsiteY3" fmla="*/ 7908 h 21089"/>
                <a:gd name="connsiteX4" fmla="*/ 17609 w 21089"/>
                <a:gd name="connsiteY4" fmla="*/ 12759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7609" y="12759"/>
                  </a:moveTo>
                  <a:cubicBezTo>
                    <a:pt x="17609" y="15438"/>
                    <a:pt x="15438" y="17609"/>
                    <a:pt x="12759" y="17609"/>
                  </a:cubicBezTo>
                  <a:cubicBezTo>
                    <a:pt x="10080" y="17609"/>
                    <a:pt x="7908" y="15438"/>
                    <a:pt x="7908" y="12759"/>
                  </a:cubicBezTo>
                  <a:cubicBezTo>
                    <a:pt x="7908" y="10080"/>
                    <a:pt x="10080" y="7908"/>
                    <a:pt x="12759" y="7908"/>
                  </a:cubicBezTo>
                  <a:cubicBezTo>
                    <a:pt x="15438" y="7908"/>
                    <a:pt x="17609" y="10080"/>
                    <a:pt x="17609" y="1275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" name="任意多边形: 形状 62"/>
            <p:cNvSpPr/>
            <p:nvPr>
              <p:custDataLst>
                <p:tags r:id="rId18"/>
              </p:custDataLst>
            </p:nvPr>
          </p:nvSpPr>
          <p:spPr>
            <a:xfrm rot="16200000" flipH="1">
              <a:off x="12295" y="3311"/>
              <a:ext cx="50" cy="50"/>
            </a:xfrm>
            <a:custGeom>
              <a:avLst/>
              <a:gdLst>
                <a:gd name="connsiteX0" fmla="*/ 24780 w 31633"/>
                <a:gd name="connsiteY0" fmla="*/ 16344 h 31633"/>
                <a:gd name="connsiteX1" fmla="*/ 16344 w 31633"/>
                <a:gd name="connsiteY1" fmla="*/ 24780 h 31633"/>
                <a:gd name="connsiteX2" fmla="*/ 7908 w 31633"/>
                <a:gd name="connsiteY2" fmla="*/ 16344 h 31633"/>
                <a:gd name="connsiteX3" fmla="*/ 16344 w 31633"/>
                <a:gd name="connsiteY3" fmla="*/ 7908 h 31633"/>
                <a:gd name="connsiteX4" fmla="*/ 24780 w 31633"/>
                <a:gd name="connsiteY4" fmla="*/ 16344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4780" y="16344"/>
                  </a:moveTo>
                  <a:cubicBezTo>
                    <a:pt x="24780" y="21003"/>
                    <a:pt x="21003" y="24780"/>
                    <a:pt x="16344" y="24780"/>
                  </a:cubicBezTo>
                  <a:cubicBezTo>
                    <a:pt x="11685" y="24780"/>
                    <a:pt x="7908" y="21003"/>
                    <a:pt x="7908" y="16344"/>
                  </a:cubicBezTo>
                  <a:cubicBezTo>
                    <a:pt x="7908" y="11685"/>
                    <a:pt x="11685" y="7908"/>
                    <a:pt x="16344" y="7908"/>
                  </a:cubicBezTo>
                  <a:cubicBezTo>
                    <a:pt x="21003" y="7908"/>
                    <a:pt x="24780" y="11685"/>
                    <a:pt x="24780" y="1634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任意多边形: 形状 63"/>
            <p:cNvSpPr/>
            <p:nvPr>
              <p:custDataLst>
                <p:tags r:id="rId19"/>
              </p:custDataLst>
            </p:nvPr>
          </p:nvSpPr>
          <p:spPr>
            <a:xfrm rot="16200000" flipH="1">
              <a:off x="12300" y="3131"/>
              <a:ext cx="50" cy="50"/>
            </a:xfrm>
            <a:custGeom>
              <a:avLst/>
              <a:gdLst>
                <a:gd name="connsiteX0" fmla="*/ 19296 w 31633"/>
                <a:gd name="connsiteY0" fmla="*/ 30685 h 31633"/>
                <a:gd name="connsiteX1" fmla="*/ 30685 w 31633"/>
                <a:gd name="connsiteY1" fmla="*/ 19296 h 31633"/>
                <a:gd name="connsiteX2" fmla="*/ 19296 w 31633"/>
                <a:gd name="connsiteY2" fmla="*/ 7908 h 31633"/>
                <a:gd name="connsiteX3" fmla="*/ 7908 w 31633"/>
                <a:gd name="connsiteY3" fmla="*/ 19296 h 31633"/>
                <a:gd name="connsiteX4" fmla="*/ 19296 w 31633"/>
                <a:gd name="connsiteY4" fmla="*/ 3068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9296" y="30685"/>
                  </a:moveTo>
                  <a:cubicBezTo>
                    <a:pt x="25518" y="30685"/>
                    <a:pt x="30685" y="25623"/>
                    <a:pt x="30685" y="19296"/>
                  </a:cubicBezTo>
                  <a:cubicBezTo>
                    <a:pt x="30685" y="12970"/>
                    <a:pt x="25623" y="7908"/>
                    <a:pt x="19296" y="7908"/>
                  </a:cubicBezTo>
                  <a:cubicBezTo>
                    <a:pt x="13075" y="7908"/>
                    <a:pt x="7908" y="12970"/>
                    <a:pt x="7908" y="19296"/>
                  </a:cubicBezTo>
                  <a:cubicBezTo>
                    <a:pt x="7908" y="25623"/>
                    <a:pt x="12970" y="30685"/>
                    <a:pt x="19296" y="3068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7" name="任意多边形: 形状 64"/>
            <p:cNvSpPr/>
            <p:nvPr>
              <p:custDataLst>
                <p:tags r:id="rId20"/>
              </p:custDataLst>
            </p:nvPr>
          </p:nvSpPr>
          <p:spPr>
            <a:xfrm rot="16200000" flipH="1">
              <a:off x="12286" y="2934"/>
              <a:ext cx="66" cy="66"/>
            </a:xfrm>
            <a:custGeom>
              <a:avLst/>
              <a:gdLst>
                <a:gd name="connsiteX0" fmla="*/ 34481 w 42178"/>
                <a:gd name="connsiteY0" fmla="*/ 21195 h 42178"/>
                <a:gd name="connsiteX1" fmla="*/ 21194 w 42178"/>
                <a:gd name="connsiteY1" fmla="*/ 34481 h 42178"/>
                <a:gd name="connsiteX2" fmla="*/ 7908 w 42178"/>
                <a:gd name="connsiteY2" fmla="*/ 21195 h 42178"/>
                <a:gd name="connsiteX3" fmla="*/ 21194 w 42178"/>
                <a:gd name="connsiteY3" fmla="*/ 7908 h 42178"/>
                <a:gd name="connsiteX4" fmla="*/ 34481 w 42178"/>
                <a:gd name="connsiteY4" fmla="*/ 21195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34481" y="21195"/>
                  </a:moveTo>
                  <a:cubicBezTo>
                    <a:pt x="34481" y="28532"/>
                    <a:pt x="28532" y="34481"/>
                    <a:pt x="21194" y="34481"/>
                  </a:cubicBezTo>
                  <a:cubicBezTo>
                    <a:pt x="13857" y="34481"/>
                    <a:pt x="7908" y="28532"/>
                    <a:pt x="7908" y="21195"/>
                  </a:cubicBezTo>
                  <a:cubicBezTo>
                    <a:pt x="7908" y="13857"/>
                    <a:pt x="13857" y="7908"/>
                    <a:pt x="21194" y="7908"/>
                  </a:cubicBezTo>
                  <a:cubicBezTo>
                    <a:pt x="28532" y="7908"/>
                    <a:pt x="34481" y="13857"/>
                    <a:pt x="34481" y="2119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8" name="任意多边形: 形状 65"/>
            <p:cNvSpPr/>
            <p:nvPr>
              <p:custDataLst>
                <p:tags r:id="rId21"/>
              </p:custDataLst>
            </p:nvPr>
          </p:nvSpPr>
          <p:spPr>
            <a:xfrm rot="16200000" flipH="1">
              <a:off x="12288" y="2751"/>
              <a:ext cx="66" cy="66"/>
            </a:xfrm>
            <a:custGeom>
              <a:avLst/>
              <a:gdLst>
                <a:gd name="connsiteX0" fmla="*/ 36379 w 42178"/>
                <a:gd name="connsiteY0" fmla="*/ 22144 h 42178"/>
                <a:gd name="connsiteX1" fmla="*/ 22144 w 42178"/>
                <a:gd name="connsiteY1" fmla="*/ 36379 h 42178"/>
                <a:gd name="connsiteX2" fmla="*/ 7908 w 42178"/>
                <a:gd name="connsiteY2" fmla="*/ 22144 h 42178"/>
                <a:gd name="connsiteX3" fmla="*/ 22144 w 42178"/>
                <a:gd name="connsiteY3" fmla="*/ 7908 h 42178"/>
                <a:gd name="connsiteX4" fmla="*/ 36379 w 42178"/>
                <a:gd name="connsiteY4" fmla="*/ 22144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36379" y="22144"/>
                  </a:moveTo>
                  <a:cubicBezTo>
                    <a:pt x="36379" y="30005"/>
                    <a:pt x="30005" y="36379"/>
                    <a:pt x="22144" y="36379"/>
                  </a:cubicBezTo>
                  <a:cubicBezTo>
                    <a:pt x="14282" y="36379"/>
                    <a:pt x="7908" y="30005"/>
                    <a:pt x="7908" y="22144"/>
                  </a:cubicBezTo>
                  <a:cubicBezTo>
                    <a:pt x="7908" y="14282"/>
                    <a:pt x="14282" y="7908"/>
                    <a:pt x="22144" y="7908"/>
                  </a:cubicBezTo>
                  <a:cubicBezTo>
                    <a:pt x="30005" y="7908"/>
                    <a:pt x="36379" y="14282"/>
                    <a:pt x="36379" y="2214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9" name="任意多边形: 形状 66"/>
            <p:cNvSpPr/>
            <p:nvPr>
              <p:custDataLst>
                <p:tags r:id="rId22"/>
              </p:custDataLst>
            </p:nvPr>
          </p:nvSpPr>
          <p:spPr>
            <a:xfrm rot="16200000" flipH="1">
              <a:off x="12288" y="2567"/>
              <a:ext cx="66" cy="66"/>
            </a:xfrm>
            <a:custGeom>
              <a:avLst/>
              <a:gdLst>
                <a:gd name="connsiteX0" fmla="*/ 36379 w 42178"/>
                <a:gd name="connsiteY0" fmla="*/ 22144 h 42178"/>
                <a:gd name="connsiteX1" fmla="*/ 22143 w 42178"/>
                <a:gd name="connsiteY1" fmla="*/ 36379 h 42178"/>
                <a:gd name="connsiteX2" fmla="*/ 7908 w 42178"/>
                <a:gd name="connsiteY2" fmla="*/ 22144 h 42178"/>
                <a:gd name="connsiteX3" fmla="*/ 22143 w 42178"/>
                <a:gd name="connsiteY3" fmla="*/ 7908 h 42178"/>
                <a:gd name="connsiteX4" fmla="*/ 36379 w 42178"/>
                <a:gd name="connsiteY4" fmla="*/ 22144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36379" y="22144"/>
                  </a:moveTo>
                  <a:cubicBezTo>
                    <a:pt x="36379" y="30005"/>
                    <a:pt x="30005" y="36379"/>
                    <a:pt x="22143" y="36379"/>
                  </a:cubicBezTo>
                  <a:cubicBezTo>
                    <a:pt x="14282" y="36379"/>
                    <a:pt x="7908" y="30005"/>
                    <a:pt x="7908" y="22144"/>
                  </a:cubicBezTo>
                  <a:cubicBezTo>
                    <a:pt x="7908" y="14282"/>
                    <a:pt x="14282" y="7908"/>
                    <a:pt x="22143" y="7908"/>
                  </a:cubicBezTo>
                  <a:cubicBezTo>
                    <a:pt x="30005" y="7908"/>
                    <a:pt x="36379" y="14282"/>
                    <a:pt x="36379" y="2214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0" name="任意多边形: 形状 67"/>
            <p:cNvSpPr/>
            <p:nvPr>
              <p:custDataLst>
                <p:tags r:id="rId23"/>
              </p:custDataLst>
            </p:nvPr>
          </p:nvSpPr>
          <p:spPr>
            <a:xfrm rot="16200000" flipH="1">
              <a:off x="12286" y="2381"/>
              <a:ext cx="66" cy="66"/>
            </a:xfrm>
            <a:custGeom>
              <a:avLst/>
              <a:gdLst>
                <a:gd name="connsiteX0" fmla="*/ 34481 w 42178"/>
                <a:gd name="connsiteY0" fmla="*/ 21195 h 42178"/>
                <a:gd name="connsiteX1" fmla="*/ 21194 w 42178"/>
                <a:gd name="connsiteY1" fmla="*/ 34481 h 42178"/>
                <a:gd name="connsiteX2" fmla="*/ 7908 w 42178"/>
                <a:gd name="connsiteY2" fmla="*/ 21195 h 42178"/>
                <a:gd name="connsiteX3" fmla="*/ 21194 w 42178"/>
                <a:gd name="connsiteY3" fmla="*/ 7908 h 42178"/>
                <a:gd name="connsiteX4" fmla="*/ 34481 w 42178"/>
                <a:gd name="connsiteY4" fmla="*/ 21195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34481" y="21195"/>
                  </a:moveTo>
                  <a:cubicBezTo>
                    <a:pt x="34481" y="28532"/>
                    <a:pt x="28532" y="34481"/>
                    <a:pt x="21194" y="34481"/>
                  </a:cubicBezTo>
                  <a:cubicBezTo>
                    <a:pt x="13857" y="34481"/>
                    <a:pt x="7908" y="28532"/>
                    <a:pt x="7908" y="21195"/>
                  </a:cubicBezTo>
                  <a:cubicBezTo>
                    <a:pt x="7908" y="13857"/>
                    <a:pt x="13857" y="7908"/>
                    <a:pt x="21194" y="7908"/>
                  </a:cubicBezTo>
                  <a:cubicBezTo>
                    <a:pt x="28532" y="7908"/>
                    <a:pt x="34481" y="13857"/>
                    <a:pt x="34481" y="2119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1" name="任意多边形: 形状 68"/>
            <p:cNvSpPr/>
            <p:nvPr>
              <p:custDataLst>
                <p:tags r:id="rId24"/>
              </p:custDataLst>
            </p:nvPr>
          </p:nvSpPr>
          <p:spPr>
            <a:xfrm rot="16200000" flipH="1">
              <a:off x="12300" y="2210"/>
              <a:ext cx="50" cy="50"/>
            </a:xfrm>
            <a:custGeom>
              <a:avLst/>
              <a:gdLst>
                <a:gd name="connsiteX0" fmla="*/ 30685 w 31633"/>
                <a:gd name="connsiteY0" fmla="*/ 19296 h 31633"/>
                <a:gd name="connsiteX1" fmla="*/ 19296 w 31633"/>
                <a:gd name="connsiteY1" fmla="*/ 30685 h 31633"/>
                <a:gd name="connsiteX2" fmla="*/ 7908 w 31633"/>
                <a:gd name="connsiteY2" fmla="*/ 19296 h 31633"/>
                <a:gd name="connsiteX3" fmla="*/ 19296 w 31633"/>
                <a:gd name="connsiteY3" fmla="*/ 7908 h 31633"/>
                <a:gd name="connsiteX4" fmla="*/ 30685 w 31633"/>
                <a:gd name="connsiteY4" fmla="*/ 19296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30685" y="19296"/>
                  </a:moveTo>
                  <a:cubicBezTo>
                    <a:pt x="30685" y="25586"/>
                    <a:pt x="25586" y="30685"/>
                    <a:pt x="19296" y="30685"/>
                  </a:cubicBezTo>
                  <a:cubicBezTo>
                    <a:pt x="13007" y="30685"/>
                    <a:pt x="7908" y="25586"/>
                    <a:pt x="7908" y="19296"/>
                  </a:cubicBezTo>
                  <a:cubicBezTo>
                    <a:pt x="7908" y="13007"/>
                    <a:pt x="13007" y="7908"/>
                    <a:pt x="19296" y="7908"/>
                  </a:cubicBezTo>
                  <a:cubicBezTo>
                    <a:pt x="25586" y="7908"/>
                    <a:pt x="30685" y="13007"/>
                    <a:pt x="30685" y="1929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2" name="任意多边形: 形状 69"/>
            <p:cNvSpPr/>
            <p:nvPr>
              <p:custDataLst>
                <p:tags r:id="rId25"/>
              </p:custDataLst>
            </p:nvPr>
          </p:nvSpPr>
          <p:spPr>
            <a:xfrm rot="16200000" flipH="1">
              <a:off x="12296" y="2022"/>
              <a:ext cx="50" cy="50"/>
            </a:xfrm>
            <a:custGeom>
              <a:avLst/>
              <a:gdLst>
                <a:gd name="connsiteX0" fmla="*/ 16660 w 31633"/>
                <a:gd name="connsiteY0" fmla="*/ 25412 h 31633"/>
                <a:gd name="connsiteX1" fmla="*/ 25412 w 31633"/>
                <a:gd name="connsiteY1" fmla="*/ 16660 h 31633"/>
                <a:gd name="connsiteX2" fmla="*/ 16660 w 31633"/>
                <a:gd name="connsiteY2" fmla="*/ 7908 h 31633"/>
                <a:gd name="connsiteX3" fmla="*/ 7908 w 31633"/>
                <a:gd name="connsiteY3" fmla="*/ 16660 h 31633"/>
                <a:gd name="connsiteX4" fmla="*/ 16660 w 31633"/>
                <a:gd name="connsiteY4" fmla="*/ 25412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6660" y="25412"/>
                  </a:moveTo>
                  <a:cubicBezTo>
                    <a:pt x="21511" y="25412"/>
                    <a:pt x="25412" y="21511"/>
                    <a:pt x="25412" y="16660"/>
                  </a:cubicBezTo>
                  <a:cubicBezTo>
                    <a:pt x="25412" y="11810"/>
                    <a:pt x="21511" y="7908"/>
                    <a:pt x="16660" y="7908"/>
                  </a:cubicBezTo>
                  <a:cubicBezTo>
                    <a:pt x="11810" y="7908"/>
                    <a:pt x="7908" y="11810"/>
                    <a:pt x="7908" y="16660"/>
                  </a:cubicBezTo>
                  <a:cubicBezTo>
                    <a:pt x="7908" y="21511"/>
                    <a:pt x="11810" y="25412"/>
                    <a:pt x="16660" y="2541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3" name="任意多边形: 形状 70"/>
            <p:cNvSpPr/>
            <p:nvPr>
              <p:custDataLst>
                <p:tags r:id="rId26"/>
              </p:custDataLst>
            </p:nvPr>
          </p:nvSpPr>
          <p:spPr>
            <a:xfrm rot="16200000" flipH="1">
              <a:off x="12307" y="1849"/>
              <a:ext cx="33" cy="33"/>
            </a:xfrm>
            <a:custGeom>
              <a:avLst/>
              <a:gdLst>
                <a:gd name="connsiteX0" fmla="*/ 13075 w 21089"/>
                <a:gd name="connsiteY0" fmla="*/ 18242 h 21089"/>
                <a:gd name="connsiteX1" fmla="*/ 18242 w 21089"/>
                <a:gd name="connsiteY1" fmla="*/ 13075 h 21089"/>
                <a:gd name="connsiteX2" fmla="*/ 13075 w 21089"/>
                <a:gd name="connsiteY2" fmla="*/ 7908 h 21089"/>
                <a:gd name="connsiteX3" fmla="*/ 7908 w 21089"/>
                <a:gd name="connsiteY3" fmla="*/ 13075 h 21089"/>
                <a:gd name="connsiteX4" fmla="*/ 13075 w 21089"/>
                <a:gd name="connsiteY4" fmla="*/ 18242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075" y="18242"/>
                  </a:moveTo>
                  <a:cubicBezTo>
                    <a:pt x="15922" y="18242"/>
                    <a:pt x="18242" y="15922"/>
                    <a:pt x="18242" y="13075"/>
                  </a:cubicBezTo>
                  <a:cubicBezTo>
                    <a:pt x="18242" y="10228"/>
                    <a:pt x="15922" y="7908"/>
                    <a:pt x="13075" y="7908"/>
                  </a:cubicBezTo>
                  <a:cubicBezTo>
                    <a:pt x="10228" y="7908"/>
                    <a:pt x="7908" y="10228"/>
                    <a:pt x="7908" y="13075"/>
                  </a:cubicBezTo>
                  <a:cubicBezTo>
                    <a:pt x="7908" y="15922"/>
                    <a:pt x="10228" y="18242"/>
                    <a:pt x="13075" y="1824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4" name="任意多边形: 形状 71"/>
            <p:cNvSpPr/>
            <p:nvPr>
              <p:custDataLst>
                <p:tags r:id="rId27"/>
              </p:custDataLst>
            </p:nvPr>
          </p:nvSpPr>
          <p:spPr>
            <a:xfrm rot="16200000" flipH="1">
              <a:off x="12318" y="1675"/>
              <a:ext cx="17" cy="17"/>
            </a:xfrm>
            <a:custGeom>
              <a:avLst/>
              <a:gdLst>
                <a:gd name="connsiteX0" fmla="*/ 11072 w 10544"/>
                <a:gd name="connsiteY0" fmla="*/ 9490 h 10544"/>
                <a:gd name="connsiteX1" fmla="*/ 9490 w 10544"/>
                <a:gd name="connsiteY1" fmla="*/ 11072 h 10544"/>
                <a:gd name="connsiteX2" fmla="*/ 7908 w 10544"/>
                <a:gd name="connsiteY2" fmla="*/ 9490 h 10544"/>
                <a:gd name="connsiteX3" fmla="*/ 9490 w 10544"/>
                <a:gd name="connsiteY3" fmla="*/ 7908 h 10544"/>
                <a:gd name="connsiteX4" fmla="*/ 11072 w 10544"/>
                <a:gd name="connsiteY4" fmla="*/ 9490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1072" y="9490"/>
                  </a:moveTo>
                  <a:cubicBezTo>
                    <a:pt x="11072" y="10364"/>
                    <a:pt x="10364" y="11072"/>
                    <a:pt x="9490" y="11072"/>
                  </a:cubicBezTo>
                  <a:cubicBezTo>
                    <a:pt x="8617" y="11072"/>
                    <a:pt x="7908" y="10364"/>
                    <a:pt x="7908" y="9490"/>
                  </a:cubicBezTo>
                  <a:cubicBezTo>
                    <a:pt x="7908" y="8617"/>
                    <a:pt x="8617" y="7908"/>
                    <a:pt x="9490" y="7908"/>
                  </a:cubicBezTo>
                  <a:cubicBezTo>
                    <a:pt x="10364" y="7908"/>
                    <a:pt x="11072" y="8617"/>
                    <a:pt x="11072" y="949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5" name="任意多边形: 形状 72"/>
            <p:cNvSpPr/>
            <p:nvPr>
              <p:custDataLst>
                <p:tags r:id="rId28"/>
              </p:custDataLst>
            </p:nvPr>
          </p:nvSpPr>
          <p:spPr>
            <a:xfrm rot="16200000" flipH="1">
              <a:off x="12135" y="3795"/>
              <a:ext cx="17" cy="17"/>
            </a:xfrm>
            <a:custGeom>
              <a:avLst/>
              <a:gdLst>
                <a:gd name="connsiteX0" fmla="*/ 10228 w 10544"/>
                <a:gd name="connsiteY0" fmla="*/ 12548 h 10544"/>
                <a:gd name="connsiteX1" fmla="*/ 12548 w 10544"/>
                <a:gd name="connsiteY1" fmla="*/ 10228 h 10544"/>
                <a:gd name="connsiteX2" fmla="*/ 10228 w 10544"/>
                <a:gd name="connsiteY2" fmla="*/ 7908 h 10544"/>
                <a:gd name="connsiteX3" fmla="*/ 7908 w 10544"/>
                <a:gd name="connsiteY3" fmla="*/ 10228 h 10544"/>
                <a:gd name="connsiteX4" fmla="*/ 10228 w 10544"/>
                <a:gd name="connsiteY4" fmla="*/ 12548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0228" y="12548"/>
                  </a:moveTo>
                  <a:cubicBezTo>
                    <a:pt x="11494" y="12548"/>
                    <a:pt x="12548" y="11494"/>
                    <a:pt x="12548" y="10228"/>
                  </a:cubicBezTo>
                  <a:cubicBezTo>
                    <a:pt x="12548" y="8963"/>
                    <a:pt x="11494" y="7908"/>
                    <a:pt x="10228" y="7908"/>
                  </a:cubicBezTo>
                  <a:cubicBezTo>
                    <a:pt x="8963" y="7908"/>
                    <a:pt x="7908" y="8963"/>
                    <a:pt x="7908" y="10228"/>
                  </a:cubicBezTo>
                  <a:cubicBezTo>
                    <a:pt x="8014" y="11494"/>
                    <a:pt x="9068" y="12548"/>
                    <a:pt x="10228" y="1254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6" name="任意多边形: 形状 73"/>
            <p:cNvSpPr/>
            <p:nvPr>
              <p:custDataLst>
                <p:tags r:id="rId29"/>
              </p:custDataLst>
            </p:nvPr>
          </p:nvSpPr>
          <p:spPr>
            <a:xfrm rot="16200000" flipH="1">
              <a:off x="12125" y="3602"/>
              <a:ext cx="33" cy="33"/>
            </a:xfrm>
            <a:custGeom>
              <a:avLst/>
              <a:gdLst>
                <a:gd name="connsiteX0" fmla="*/ 21616 w 21089"/>
                <a:gd name="connsiteY0" fmla="*/ 14762 h 21089"/>
                <a:gd name="connsiteX1" fmla="*/ 14762 w 21089"/>
                <a:gd name="connsiteY1" fmla="*/ 21616 h 21089"/>
                <a:gd name="connsiteX2" fmla="*/ 7908 w 21089"/>
                <a:gd name="connsiteY2" fmla="*/ 14762 h 21089"/>
                <a:gd name="connsiteX3" fmla="*/ 14762 w 21089"/>
                <a:gd name="connsiteY3" fmla="*/ 7908 h 21089"/>
                <a:gd name="connsiteX4" fmla="*/ 21616 w 21089"/>
                <a:gd name="connsiteY4" fmla="*/ 14762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21616" y="14762"/>
                  </a:moveTo>
                  <a:cubicBezTo>
                    <a:pt x="21616" y="18548"/>
                    <a:pt x="18548" y="21616"/>
                    <a:pt x="14762" y="21616"/>
                  </a:cubicBezTo>
                  <a:cubicBezTo>
                    <a:pt x="10977" y="21616"/>
                    <a:pt x="7908" y="18548"/>
                    <a:pt x="7908" y="14762"/>
                  </a:cubicBezTo>
                  <a:cubicBezTo>
                    <a:pt x="7908" y="10977"/>
                    <a:pt x="10977" y="7908"/>
                    <a:pt x="14762" y="7908"/>
                  </a:cubicBezTo>
                  <a:cubicBezTo>
                    <a:pt x="18548" y="7908"/>
                    <a:pt x="21616" y="10977"/>
                    <a:pt x="21616" y="1476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7" name="任意多边形: 形状 74"/>
            <p:cNvSpPr/>
            <p:nvPr>
              <p:custDataLst>
                <p:tags r:id="rId30"/>
              </p:custDataLst>
            </p:nvPr>
          </p:nvSpPr>
          <p:spPr>
            <a:xfrm rot="16200000" flipH="1">
              <a:off x="12115" y="3407"/>
              <a:ext cx="50" cy="50"/>
            </a:xfrm>
            <a:custGeom>
              <a:avLst/>
              <a:gdLst>
                <a:gd name="connsiteX0" fmla="*/ 29419 w 31633"/>
                <a:gd name="connsiteY0" fmla="*/ 18664 h 31633"/>
                <a:gd name="connsiteX1" fmla="*/ 18664 w 31633"/>
                <a:gd name="connsiteY1" fmla="*/ 29419 h 31633"/>
                <a:gd name="connsiteX2" fmla="*/ 7908 w 31633"/>
                <a:gd name="connsiteY2" fmla="*/ 18664 h 31633"/>
                <a:gd name="connsiteX3" fmla="*/ 18664 w 31633"/>
                <a:gd name="connsiteY3" fmla="*/ 7908 h 31633"/>
                <a:gd name="connsiteX4" fmla="*/ 29419 w 31633"/>
                <a:gd name="connsiteY4" fmla="*/ 18664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9419" y="18664"/>
                  </a:moveTo>
                  <a:cubicBezTo>
                    <a:pt x="29419" y="24604"/>
                    <a:pt x="24604" y="29419"/>
                    <a:pt x="18664" y="29419"/>
                  </a:cubicBezTo>
                  <a:cubicBezTo>
                    <a:pt x="12724" y="29419"/>
                    <a:pt x="7908" y="24604"/>
                    <a:pt x="7908" y="18664"/>
                  </a:cubicBezTo>
                  <a:cubicBezTo>
                    <a:pt x="7908" y="12724"/>
                    <a:pt x="12724" y="7908"/>
                    <a:pt x="18664" y="7908"/>
                  </a:cubicBezTo>
                  <a:cubicBezTo>
                    <a:pt x="24604" y="7908"/>
                    <a:pt x="29419" y="12724"/>
                    <a:pt x="29419" y="1866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8" name="任意多边形: 形状 75"/>
            <p:cNvSpPr/>
            <p:nvPr>
              <p:custDataLst>
                <p:tags r:id="rId31"/>
              </p:custDataLst>
            </p:nvPr>
          </p:nvSpPr>
          <p:spPr>
            <a:xfrm rot="16200000" flipH="1">
              <a:off x="12104" y="3212"/>
              <a:ext cx="66" cy="66"/>
            </a:xfrm>
            <a:custGeom>
              <a:avLst/>
              <a:gdLst>
                <a:gd name="connsiteX0" fmla="*/ 36379 w 42178"/>
                <a:gd name="connsiteY0" fmla="*/ 22143 h 42178"/>
                <a:gd name="connsiteX1" fmla="*/ 22144 w 42178"/>
                <a:gd name="connsiteY1" fmla="*/ 36379 h 42178"/>
                <a:gd name="connsiteX2" fmla="*/ 7908 w 42178"/>
                <a:gd name="connsiteY2" fmla="*/ 22143 h 42178"/>
                <a:gd name="connsiteX3" fmla="*/ 22144 w 42178"/>
                <a:gd name="connsiteY3" fmla="*/ 7908 h 42178"/>
                <a:gd name="connsiteX4" fmla="*/ 36379 w 42178"/>
                <a:gd name="connsiteY4" fmla="*/ 22143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36379" y="22143"/>
                  </a:moveTo>
                  <a:cubicBezTo>
                    <a:pt x="36379" y="30005"/>
                    <a:pt x="30005" y="36379"/>
                    <a:pt x="22144" y="36379"/>
                  </a:cubicBezTo>
                  <a:cubicBezTo>
                    <a:pt x="14282" y="36379"/>
                    <a:pt x="7908" y="30005"/>
                    <a:pt x="7908" y="22143"/>
                  </a:cubicBezTo>
                  <a:cubicBezTo>
                    <a:pt x="7908" y="14282"/>
                    <a:pt x="14282" y="7908"/>
                    <a:pt x="22144" y="7908"/>
                  </a:cubicBezTo>
                  <a:cubicBezTo>
                    <a:pt x="30005" y="7908"/>
                    <a:pt x="36379" y="14282"/>
                    <a:pt x="36379" y="2214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9" name="任意多边形: 形状 76"/>
            <p:cNvSpPr/>
            <p:nvPr>
              <p:custDataLst>
                <p:tags r:id="rId32"/>
              </p:custDataLst>
            </p:nvPr>
          </p:nvSpPr>
          <p:spPr>
            <a:xfrm rot="16200000" flipH="1">
              <a:off x="12108" y="3032"/>
              <a:ext cx="66" cy="66"/>
            </a:xfrm>
            <a:custGeom>
              <a:avLst/>
              <a:gdLst>
                <a:gd name="connsiteX0" fmla="*/ 25096 w 42178"/>
                <a:gd name="connsiteY0" fmla="*/ 42284 h 42178"/>
                <a:gd name="connsiteX1" fmla="*/ 42284 w 42178"/>
                <a:gd name="connsiteY1" fmla="*/ 25096 h 42178"/>
                <a:gd name="connsiteX2" fmla="*/ 25096 w 42178"/>
                <a:gd name="connsiteY2" fmla="*/ 7908 h 42178"/>
                <a:gd name="connsiteX3" fmla="*/ 7908 w 42178"/>
                <a:gd name="connsiteY3" fmla="*/ 25096 h 42178"/>
                <a:gd name="connsiteX4" fmla="*/ 25096 w 42178"/>
                <a:gd name="connsiteY4" fmla="*/ 42284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096" y="42284"/>
                  </a:moveTo>
                  <a:cubicBezTo>
                    <a:pt x="34586" y="42284"/>
                    <a:pt x="42284" y="34586"/>
                    <a:pt x="42284" y="25096"/>
                  </a:cubicBezTo>
                  <a:cubicBezTo>
                    <a:pt x="42284" y="15606"/>
                    <a:pt x="34586" y="7908"/>
                    <a:pt x="25096" y="7908"/>
                  </a:cubicBezTo>
                  <a:cubicBezTo>
                    <a:pt x="15606" y="7908"/>
                    <a:pt x="7908" y="15606"/>
                    <a:pt x="7908" y="25096"/>
                  </a:cubicBezTo>
                  <a:cubicBezTo>
                    <a:pt x="7908" y="34586"/>
                    <a:pt x="15606" y="42284"/>
                    <a:pt x="25096" y="4228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0" name="任意多边形: 形状 77"/>
            <p:cNvSpPr/>
            <p:nvPr>
              <p:custDataLst>
                <p:tags r:id="rId33"/>
              </p:custDataLst>
            </p:nvPr>
          </p:nvSpPr>
          <p:spPr>
            <a:xfrm rot="16200000" flipH="1">
              <a:off x="12095" y="2834"/>
              <a:ext cx="83" cy="83"/>
            </a:xfrm>
            <a:custGeom>
              <a:avLst/>
              <a:gdLst>
                <a:gd name="connsiteX0" fmla="*/ 46290 w 52722"/>
                <a:gd name="connsiteY0" fmla="*/ 27099 h 52722"/>
                <a:gd name="connsiteX1" fmla="*/ 27099 w 52722"/>
                <a:gd name="connsiteY1" fmla="*/ 46290 h 52722"/>
                <a:gd name="connsiteX2" fmla="*/ 7908 w 52722"/>
                <a:gd name="connsiteY2" fmla="*/ 27099 h 52722"/>
                <a:gd name="connsiteX3" fmla="*/ 27099 w 52722"/>
                <a:gd name="connsiteY3" fmla="*/ 7908 h 52722"/>
                <a:gd name="connsiteX4" fmla="*/ 46290 w 52722"/>
                <a:gd name="connsiteY4" fmla="*/ 27099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46290" y="27099"/>
                  </a:moveTo>
                  <a:cubicBezTo>
                    <a:pt x="46290" y="37698"/>
                    <a:pt x="37698" y="46290"/>
                    <a:pt x="27099" y="46290"/>
                  </a:cubicBezTo>
                  <a:cubicBezTo>
                    <a:pt x="16501" y="46290"/>
                    <a:pt x="7908" y="37698"/>
                    <a:pt x="7908" y="27099"/>
                  </a:cubicBezTo>
                  <a:cubicBezTo>
                    <a:pt x="7908" y="16501"/>
                    <a:pt x="16501" y="7908"/>
                    <a:pt x="27099" y="7908"/>
                  </a:cubicBezTo>
                  <a:cubicBezTo>
                    <a:pt x="37698" y="7908"/>
                    <a:pt x="46290" y="16501"/>
                    <a:pt x="46290" y="2709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1" name="任意多边形: 形状 78"/>
            <p:cNvSpPr/>
            <p:nvPr>
              <p:custDataLst>
                <p:tags r:id="rId34"/>
              </p:custDataLst>
            </p:nvPr>
          </p:nvSpPr>
          <p:spPr>
            <a:xfrm rot="16200000" flipH="1">
              <a:off x="12096" y="2652"/>
              <a:ext cx="83" cy="83"/>
            </a:xfrm>
            <a:custGeom>
              <a:avLst/>
              <a:gdLst>
                <a:gd name="connsiteX0" fmla="*/ 48188 w 52722"/>
                <a:gd name="connsiteY0" fmla="*/ 28048 h 52722"/>
                <a:gd name="connsiteX1" fmla="*/ 28048 w 52722"/>
                <a:gd name="connsiteY1" fmla="*/ 48188 h 52722"/>
                <a:gd name="connsiteX2" fmla="*/ 7908 w 52722"/>
                <a:gd name="connsiteY2" fmla="*/ 28048 h 52722"/>
                <a:gd name="connsiteX3" fmla="*/ 28048 w 52722"/>
                <a:gd name="connsiteY3" fmla="*/ 7908 h 52722"/>
                <a:gd name="connsiteX4" fmla="*/ 48188 w 52722"/>
                <a:gd name="connsiteY4" fmla="*/ 28048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48188" y="28048"/>
                  </a:moveTo>
                  <a:cubicBezTo>
                    <a:pt x="48188" y="39171"/>
                    <a:pt x="39172" y="48188"/>
                    <a:pt x="28048" y="48188"/>
                  </a:cubicBezTo>
                  <a:cubicBezTo>
                    <a:pt x="16925" y="48188"/>
                    <a:pt x="7908" y="39171"/>
                    <a:pt x="7908" y="28048"/>
                  </a:cubicBezTo>
                  <a:cubicBezTo>
                    <a:pt x="7908" y="16925"/>
                    <a:pt x="16925" y="7908"/>
                    <a:pt x="28048" y="7908"/>
                  </a:cubicBezTo>
                  <a:cubicBezTo>
                    <a:pt x="39171" y="7908"/>
                    <a:pt x="48188" y="16925"/>
                    <a:pt x="48188" y="2804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2" name="任意多边形: 形状 79"/>
            <p:cNvSpPr/>
            <p:nvPr>
              <p:custDataLst>
                <p:tags r:id="rId35"/>
              </p:custDataLst>
            </p:nvPr>
          </p:nvSpPr>
          <p:spPr>
            <a:xfrm rot="16200000" flipH="1">
              <a:off x="12095" y="2466"/>
              <a:ext cx="83" cy="83"/>
            </a:xfrm>
            <a:custGeom>
              <a:avLst/>
              <a:gdLst>
                <a:gd name="connsiteX0" fmla="*/ 27416 w 52722"/>
                <a:gd name="connsiteY0" fmla="*/ 46923 h 52722"/>
                <a:gd name="connsiteX1" fmla="*/ 46923 w 52722"/>
                <a:gd name="connsiteY1" fmla="*/ 27416 h 52722"/>
                <a:gd name="connsiteX2" fmla="*/ 27416 w 52722"/>
                <a:gd name="connsiteY2" fmla="*/ 7908 h 52722"/>
                <a:gd name="connsiteX3" fmla="*/ 7908 w 52722"/>
                <a:gd name="connsiteY3" fmla="*/ 27416 h 52722"/>
                <a:gd name="connsiteX4" fmla="*/ 27416 w 52722"/>
                <a:gd name="connsiteY4" fmla="*/ 46923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7416" y="46923"/>
                  </a:moveTo>
                  <a:cubicBezTo>
                    <a:pt x="38171" y="46923"/>
                    <a:pt x="46923" y="38171"/>
                    <a:pt x="46923" y="27416"/>
                  </a:cubicBezTo>
                  <a:cubicBezTo>
                    <a:pt x="46923" y="16660"/>
                    <a:pt x="38171" y="7908"/>
                    <a:pt x="27416" y="7908"/>
                  </a:cubicBezTo>
                  <a:cubicBezTo>
                    <a:pt x="16660" y="7908"/>
                    <a:pt x="7908" y="16660"/>
                    <a:pt x="7908" y="27416"/>
                  </a:cubicBezTo>
                  <a:cubicBezTo>
                    <a:pt x="7908" y="38171"/>
                    <a:pt x="16660" y="46923"/>
                    <a:pt x="27416" y="4692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3" name="任意多边形: 形状 80"/>
            <p:cNvSpPr/>
            <p:nvPr>
              <p:custDataLst>
                <p:tags r:id="rId36"/>
              </p:custDataLst>
            </p:nvPr>
          </p:nvSpPr>
          <p:spPr>
            <a:xfrm rot="16200000" flipH="1">
              <a:off x="12109" y="2296"/>
              <a:ext cx="66" cy="66"/>
            </a:xfrm>
            <a:custGeom>
              <a:avLst/>
              <a:gdLst>
                <a:gd name="connsiteX0" fmla="*/ 25412 w 42178"/>
                <a:gd name="connsiteY0" fmla="*/ 42916 h 42178"/>
                <a:gd name="connsiteX1" fmla="*/ 42916 w 42178"/>
                <a:gd name="connsiteY1" fmla="*/ 25412 h 42178"/>
                <a:gd name="connsiteX2" fmla="*/ 25412 w 42178"/>
                <a:gd name="connsiteY2" fmla="*/ 7908 h 42178"/>
                <a:gd name="connsiteX3" fmla="*/ 7908 w 42178"/>
                <a:gd name="connsiteY3" fmla="*/ 25412 h 42178"/>
                <a:gd name="connsiteX4" fmla="*/ 25412 w 42178"/>
                <a:gd name="connsiteY4" fmla="*/ 42916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412" y="42916"/>
                  </a:moveTo>
                  <a:cubicBezTo>
                    <a:pt x="35113" y="42916"/>
                    <a:pt x="42916" y="35113"/>
                    <a:pt x="42916" y="25412"/>
                  </a:cubicBezTo>
                  <a:cubicBezTo>
                    <a:pt x="42916" y="15711"/>
                    <a:pt x="35113" y="7908"/>
                    <a:pt x="25412" y="7908"/>
                  </a:cubicBezTo>
                  <a:cubicBezTo>
                    <a:pt x="15711" y="7908"/>
                    <a:pt x="7908" y="15711"/>
                    <a:pt x="7908" y="25412"/>
                  </a:cubicBezTo>
                  <a:cubicBezTo>
                    <a:pt x="7908" y="35113"/>
                    <a:pt x="15817" y="42916"/>
                    <a:pt x="25412" y="4291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4" name="任意多边形: 形状 81"/>
            <p:cNvSpPr/>
            <p:nvPr>
              <p:custDataLst>
                <p:tags r:id="rId37"/>
              </p:custDataLst>
            </p:nvPr>
          </p:nvSpPr>
          <p:spPr>
            <a:xfrm rot="16200000" flipH="1">
              <a:off x="12104" y="2107"/>
              <a:ext cx="66" cy="66"/>
            </a:xfrm>
            <a:custGeom>
              <a:avLst/>
              <a:gdLst>
                <a:gd name="connsiteX0" fmla="*/ 22460 w 42178"/>
                <a:gd name="connsiteY0" fmla="*/ 37011 h 42178"/>
                <a:gd name="connsiteX1" fmla="*/ 37011 w 42178"/>
                <a:gd name="connsiteY1" fmla="*/ 22460 h 42178"/>
                <a:gd name="connsiteX2" fmla="*/ 22460 w 42178"/>
                <a:gd name="connsiteY2" fmla="*/ 7908 h 42178"/>
                <a:gd name="connsiteX3" fmla="*/ 7908 w 42178"/>
                <a:gd name="connsiteY3" fmla="*/ 22460 h 42178"/>
                <a:gd name="connsiteX4" fmla="*/ 22460 w 42178"/>
                <a:gd name="connsiteY4" fmla="*/ 37011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2460" y="37011"/>
                  </a:moveTo>
                  <a:cubicBezTo>
                    <a:pt x="30474" y="37011"/>
                    <a:pt x="37011" y="30474"/>
                    <a:pt x="37011" y="22460"/>
                  </a:cubicBezTo>
                  <a:cubicBezTo>
                    <a:pt x="37011" y="14446"/>
                    <a:pt x="30474" y="7908"/>
                    <a:pt x="22460" y="7908"/>
                  </a:cubicBezTo>
                  <a:cubicBezTo>
                    <a:pt x="14446" y="7908"/>
                    <a:pt x="7908" y="14446"/>
                    <a:pt x="7908" y="22460"/>
                  </a:cubicBezTo>
                  <a:cubicBezTo>
                    <a:pt x="7908" y="30474"/>
                    <a:pt x="14446" y="37011"/>
                    <a:pt x="22460" y="3701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5" name="任意多边形: 形状 82"/>
            <p:cNvSpPr/>
            <p:nvPr>
              <p:custDataLst>
                <p:tags r:id="rId38"/>
              </p:custDataLst>
            </p:nvPr>
          </p:nvSpPr>
          <p:spPr>
            <a:xfrm rot="16200000" flipH="1">
              <a:off x="12115" y="1934"/>
              <a:ext cx="50" cy="50"/>
            </a:xfrm>
            <a:custGeom>
              <a:avLst/>
              <a:gdLst>
                <a:gd name="connsiteX0" fmla="*/ 18980 w 31633"/>
                <a:gd name="connsiteY0" fmla="*/ 30052 h 31633"/>
                <a:gd name="connsiteX1" fmla="*/ 30052 w 31633"/>
                <a:gd name="connsiteY1" fmla="*/ 18980 h 31633"/>
                <a:gd name="connsiteX2" fmla="*/ 18980 w 31633"/>
                <a:gd name="connsiteY2" fmla="*/ 7908 h 31633"/>
                <a:gd name="connsiteX3" fmla="*/ 7908 w 31633"/>
                <a:gd name="connsiteY3" fmla="*/ 18980 h 31633"/>
                <a:gd name="connsiteX4" fmla="*/ 18980 w 31633"/>
                <a:gd name="connsiteY4" fmla="*/ 30052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8980" y="30052"/>
                  </a:moveTo>
                  <a:cubicBezTo>
                    <a:pt x="25096" y="30052"/>
                    <a:pt x="30052" y="25096"/>
                    <a:pt x="30052" y="18980"/>
                  </a:cubicBezTo>
                  <a:cubicBezTo>
                    <a:pt x="30052" y="12864"/>
                    <a:pt x="25096" y="7908"/>
                    <a:pt x="18980" y="7908"/>
                  </a:cubicBezTo>
                  <a:cubicBezTo>
                    <a:pt x="12864" y="7908"/>
                    <a:pt x="7908" y="12864"/>
                    <a:pt x="7908" y="18980"/>
                  </a:cubicBezTo>
                  <a:cubicBezTo>
                    <a:pt x="8014" y="25096"/>
                    <a:pt x="12970" y="30052"/>
                    <a:pt x="18980" y="3005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6" name="任意多边形: 形状 83"/>
            <p:cNvSpPr/>
            <p:nvPr>
              <p:custDataLst>
                <p:tags r:id="rId39"/>
              </p:custDataLst>
            </p:nvPr>
          </p:nvSpPr>
          <p:spPr>
            <a:xfrm rot="16200000" flipH="1">
              <a:off x="12126" y="1760"/>
              <a:ext cx="33" cy="33"/>
            </a:xfrm>
            <a:custGeom>
              <a:avLst/>
              <a:gdLst>
                <a:gd name="connsiteX0" fmla="*/ 15079 w 21089"/>
                <a:gd name="connsiteY0" fmla="*/ 22249 h 21089"/>
                <a:gd name="connsiteX1" fmla="*/ 22249 w 21089"/>
                <a:gd name="connsiteY1" fmla="*/ 15079 h 21089"/>
                <a:gd name="connsiteX2" fmla="*/ 15079 w 21089"/>
                <a:gd name="connsiteY2" fmla="*/ 7908 h 21089"/>
                <a:gd name="connsiteX3" fmla="*/ 7908 w 21089"/>
                <a:gd name="connsiteY3" fmla="*/ 15079 h 21089"/>
                <a:gd name="connsiteX4" fmla="*/ 15079 w 21089"/>
                <a:gd name="connsiteY4" fmla="*/ 22249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079" y="22249"/>
                  </a:moveTo>
                  <a:cubicBezTo>
                    <a:pt x="18980" y="22249"/>
                    <a:pt x="22249" y="19086"/>
                    <a:pt x="22249" y="15079"/>
                  </a:cubicBezTo>
                  <a:cubicBezTo>
                    <a:pt x="22249" y="11177"/>
                    <a:pt x="19086" y="7908"/>
                    <a:pt x="15079" y="7908"/>
                  </a:cubicBezTo>
                  <a:cubicBezTo>
                    <a:pt x="11072" y="7908"/>
                    <a:pt x="7908" y="11072"/>
                    <a:pt x="7908" y="15079"/>
                  </a:cubicBezTo>
                  <a:cubicBezTo>
                    <a:pt x="7908" y="19086"/>
                    <a:pt x="11177" y="22249"/>
                    <a:pt x="15079" y="222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7" name="任意多边形: 形状 84"/>
            <p:cNvSpPr/>
            <p:nvPr>
              <p:custDataLst>
                <p:tags r:id="rId40"/>
              </p:custDataLst>
            </p:nvPr>
          </p:nvSpPr>
          <p:spPr>
            <a:xfrm rot="16200000" flipH="1">
              <a:off x="12119" y="1569"/>
              <a:ext cx="33" cy="33"/>
            </a:xfrm>
            <a:custGeom>
              <a:avLst/>
              <a:gdLst>
                <a:gd name="connsiteX0" fmla="*/ 13813 w 21089"/>
                <a:gd name="connsiteY0" fmla="*/ 10861 h 21089"/>
                <a:gd name="connsiteX1" fmla="*/ 10861 w 21089"/>
                <a:gd name="connsiteY1" fmla="*/ 13813 h 21089"/>
                <a:gd name="connsiteX2" fmla="*/ 7908 w 21089"/>
                <a:gd name="connsiteY2" fmla="*/ 10861 h 21089"/>
                <a:gd name="connsiteX3" fmla="*/ 10861 w 21089"/>
                <a:gd name="connsiteY3" fmla="*/ 7908 h 21089"/>
                <a:gd name="connsiteX4" fmla="*/ 13813 w 21089"/>
                <a:gd name="connsiteY4" fmla="*/ 1086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813" y="10861"/>
                  </a:moveTo>
                  <a:cubicBezTo>
                    <a:pt x="13813" y="12491"/>
                    <a:pt x="12491" y="13813"/>
                    <a:pt x="10861" y="13813"/>
                  </a:cubicBezTo>
                  <a:cubicBezTo>
                    <a:pt x="9230" y="13813"/>
                    <a:pt x="7908" y="12491"/>
                    <a:pt x="7908" y="10861"/>
                  </a:cubicBezTo>
                  <a:cubicBezTo>
                    <a:pt x="7908" y="9230"/>
                    <a:pt x="9230" y="7908"/>
                    <a:pt x="10861" y="7908"/>
                  </a:cubicBezTo>
                  <a:cubicBezTo>
                    <a:pt x="12491" y="7908"/>
                    <a:pt x="13813" y="9230"/>
                    <a:pt x="13813" y="1086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8" name="任意多边形: 形状 85"/>
            <p:cNvSpPr/>
            <p:nvPr>
              <p:custDataLst>
                <p:tags r:id="rId41"/>
              </p:custDataLst>
            </p:nvPr>
          </p:nvSpPr>
          <p:spPr>
            <a:xfrm rot="16200000" flipH="1">
              <a:off x="11934" y="3871"/>
              <a:ext cx="33" cy="33"/>
            </a:xfrm>
            <a:custGeom>
              <a:avLst/>
              <a:gdLst>
                <a:gd name="connsiteX0" fmla="*/ 10545 w 21089"/>
                <a:gd name="connsiteY0" fmla="*/ 13181 h 21089"/>
                <a:gd name="connsiteX1" fmla="*/ 13181 w 21089"/>
                <a:gd name="connsiteY1" fmla="*/ 10545 h 21089"/>
                <a:gd name="connsiteX2" fmla="*/ 10545 w 21089"/>
                <a:gd name="connsiteY2" fmla="*/ 7908 h 21089"/>
                <a:gd name="connsiteX3" fmla="*/ 7908 w 21089"/>
                <a:gd name="connsiteY3" fmla="*/ 10545 h 21089"/>
                <a:gd name="connsiteX4" fmla="*/ 10545 w 21089"/>
                <a:gd name="connsiteY4" fmla="*/ 1318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0545" y="13181"/>
                  </a:moveTo>
                  <a:cubicBezTo>
                    <a:pt x="12021" y="13181"/>
                    <a:pt x="13181" y="12021"/>
                    <a:pt x="13181" y="10545"/>
                  </a:cubicBezTo>
                  <a:cubicBezTo>
                    <a:pt x="13181" y="9068"/>
                    <a:pt x="12021" y="7908"/>
                    <a:pt x="10545" y="7908"/>
                  </a:cubicBezTo>
                  <a:cubicBezTo>
                    <a:pt x="9068" y="7908"/>
                    <a:pt x="7908" y="9068"/>
                    <a:pt x="7908" y="10545"/>
                  </a:cubicBezTo>
                  <a:cubicBezTo>
                    <a:pt x="7908" y="12021"/>
                    <a:pt x="9068" y="13181"/>
                    <a:pt x="10545" y="1318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9" name="任意多边形: 形状 86"/>
            <p:cNvSpPr/>
            <p:nvPr>
              <p:custDataLst>
                <p:tags r:id="rId42"/>
              </p:custDataLst>
            </p:nvPr>
          </p:nvSpPr>
          <p:spPr>
            <a:xfrm rot="16200000" flipH="1">
              <a:off x="11942" y="3695"/>
              <a:ext cx="33" cy="33"/>
            </a:xfrm>
            <a:custGeom>
              <a:avLst/>
              <a:gdLst>
                <a:gd name="connsiteX0" fmla="*/ 15395 w 21089"/>
                <a:gd name="connsiteY0" fmla="*/ 22882 h 21089"/>
                <a:gd name="connsiteX1" fmla="*/ 22882 w 21089"/>
                <a:gd name="connsiteY1" fmla="*/ 15395 h 21089"/>
                <a:gd name="connsiteX2" fmla="*/ 15395 w 21089"/>
                <a:gd name="connsiteY2" fmla="*/ 7908 h 21089"/>
                <a:gd name="connsiteX3" fmla="*/ 7908 w 21089"/>
                <a:gd name="connsiteY3" fmla="*/ 15395 h 21089"/>
                <a:gd name="connsiteX4" fmla="*/ 15395 w 21089"/>
                <a:gd name="connsiteY4" fmla="*/ 22882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395" y="22882"/>
                  </a:moveTo>
                  <a:cubicBezTo>
                    <a:pt x="19507" y="22882"/>
                    <a:pt x="22882" y="19507"/>
                    <a:pt x="22882" y="15395"/>
                  </a:cubicBezTo>
                  <a:cubicBezTo>
                    <a:pt x="22882" y="11283"/>
                    <a:pt x="19507" y="7908"/>
                    <a:pt x="15395" y="7908"/>
                  </a:cubicBezTo>
                  <a:cubicBezTo>
                    <a:pt x="11283" y="7908"/>
                    <a:pt x="7908" y="11283"/>
                    <a:pt x="7908" y="15395"/>
                  </a:cubicBezTo>
                  <a:cubicBezTo>
                    <a:pt x="7908" y="19507"/>
                    <a:pt x="11283" y="22882"/>
                    <a:pt x="15395" y="2288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0" name="任意多边形: 形状 87"/>
            <p:cNvSpPr/>
            <p:nvPr>
              <p:custDataLst>
                <p:tags r:id="rId43"/>
              </p:custDataLst>
            </p:nvPr>
          </p:nvSpPr>
          <p:spPr>
            <a:xfrm rot="16200000" flipH="1">
              <a:off x="11933" y="3501"/>
              <a:ext cx="50" cy="50"/>
            </a:xfrm>
            <a:custGeom>
              <a:avLst/>
              <a:gdLst>
                <a:gd name="connsiteX0" fmla="*/ 20246 w 31633"/>
                <a:gd name="connsiteY0" fmla="*/ 32583 h 31633"/>
                <a:gd name="connsiteX1" fmla="*/ 32583 w 31633"/>
                <a:gd name="connsiteY1" fmla="*/ 20246 h 31633"/>
                <a:gd name="connsiteX2" fmla="*/ 20246 w 31633"/>
                <a:gd name="connsiteY2" fmla="*/ 7908 h 31633"/>
                <a:gd name="connsiteX3" fmla="*/ 7908 w 31633"/>
                <a:gd name="connsiteY3" fmla="*/ 20246 h 31633"/>
                <a:gd name="connsiteX4" fmla="*/ 20246 w 31633"/>
                <a:gd name="connsiteY4" fmla="*/ 32583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0246" y="32583"/>
                  </a:moveTo>
                  <a:cubicBezTo>
                    <a:pt x="27099" y="32583"/>
                    <a:pt x="32583" y="27099"/>
                    <a:pt x="32583" y="20246"/>
                  </a:cubicBezTo>
                  <a:cubicBezTo>
                    <a:pt x="32583" y="13392"/>
                    <a:pt x="27099" y="7908"/>
                    <a:pt x="20246" y="7908"/>
                  </a:cubicBezTo>
                  <a:cubicBezTo>
                    <a:pt x="13392" y="7908"/>
                    <a:pt x="7908" y="13392"/>
                    <a:pt x="7908" y="20246"/>
                  </a:cubicBezTo>
                  <a:cubicBezTo>
                    <a:pt x="7908" y="26994"/>
                    <a:pt x="13392" y="32583"/>
                    <a:pt x="20246" y="3258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1" name="任意多边形: 形状 88"/>
            <p:cNvSpPr/>
            <p:nvPr>
              <p:custDataLst>
                <p:tags r:id="rId44"/>
              </p:custDataLst>
            </p:nvPr>
          </p:nvSpPr>
          <p:spPr>
            <a:xfrm rot="16200000" flipH="1">
              <a:off x="11923" y="3307"/>
              <a:ext cx="66" cy="66"/>
            </a:xfrm>
            <a:custGeom>
              <a:avLst/>
              <a:gdLst>
                <a:gd name="connsiteX0" fmla="*/ 24463 w 42178"/>
                <a:gd name="connsiteY0" fmla="*/ 41018 h 42178"/>
                <a:gd name="connsiteX1" fmla="*/ 41018 w 42178"/>
                <a:gd name="connsiteY1" fmla="*/ 24463 h 42178"/>
                <a:gd name="connsiteX2" fmla="*/ 24463 w 42178"/>
                <a:gd name="connsiteY2" fmla="*/ 7908 h 42178"/>
                <a:gd name="connsiteX3" fmla="*/ 7908 w 42178"/>
                <a:gd name="connsiteY3" fmla="*/ 24463 h 42178"/>
                <a:gd name="connsiteX4" fmla="*/ 24463 w 42178"/>
                <a:gd name="connsiteY4" fmla="*/ 41018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4463" y="41018"/>
                  </a:moveTo>
                  <a:cubicBezTo>
                    <a:pt x="33637" y="41018"/>
                    <a:pt x="41018" y="33637"/>
                    <a:pt x="41018" y="24463"/>
                  </a:cubicBezTo>
                  <a:cubicBezTo>
                    <a:pt x="41018" y="15290"/>
                    <a:pt x="33637" y="7908"/>
                    <a:pt x="24463" y="7908"/>
                  </a:cubicBezTo>
                  <a:cubicBezTo>
                    <a:pt x="15290" y="7908"/>
                    <a:pt x="7908" y="15290"/>
                    <a:pt x="7908" y="24463"/>
                  </a:cubicBezTo>
                  <a:cubicBezTo>
                    <a:pt x="7908" y="33637"/>
                    <a:pt x="15395" y="41018"/>
                    <a:pt x="24463" y="4101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2" name="任意多边形: 形状 89"/>
            <p:cNvSpPr/>
            <p:nvPr>
              <p:custDataLst>
                <p:tags r:id="rId45"/>
              </p:custDataLst>
            </p:nvPr>
          </p:nvSpPr>
          <p:spPr>
            <a:xfrm rot="16200000" flipH="1">
              <a:off x="11913" y="3113"/>
              <a:ext cx="83" cy="83"/>
            </a:xfrm>
            <a:custGeom>
              <a:avLst/>
              <a:gdLst>
                <a:gd name="connsiteX0" fmla="*/ 28365 w 52722"/>
                <a:gd name="connsiteY0" fmla="*/ 48821 h 52722"/>
                <a:gd name="connsiteX1" fmla="*/ 48821 w 52722"/>
                <a:gd name="connsiteY1" fmla="*/ 28365 h 52722"/>
                <a:gd name="connsiteX2" fmla="*/ 28365 w 52722"/>
                <a:gd name="connsiteY2" fmla="*/ 7908 h 52722"/>
                <a:gd name="connsiteX3" fmla="*/ 7908 w 52722"/>
                <a:gd name="connsiteY3" fmla="*/ 28365 h 52722"/>
                <a:gd name="connsiteX4" fmla="*/ 28365 w 52722"/>
                <a:gd name="connsiteY4" fmla="*/ 48821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8365" y="48821"/>
                  </a:moveTo>
                  <a:cubicBezTo>
                    <a:pt x="39647" y="48821"/>
                    <a:pt x="48821" y="39647"/>
                    <a:pt x="48821" y="28365"/>
                  </a:cubicBezTo>
                  <a:cubicBezTo>
                    <a:pt x="48821" y="17082"/>
                    <a:pt x="39647" y="7908"/>
                    <a:pt x="28365" y="7908"/>
                  </a:cubicBezTo>
                  <a:cubicBezTo>
                    <a:pt x="17082" y="7908"/>
                    <a:pt x="7908" y="17082"/>
                    <a:pt x="7908" y="28365"/>
                  </a:cubicBezTo>
                  <a:cubicBezTo>
                    <a:pt x="7908" y="39647"/>
                    <a:pt x="17082" y="48821"/>
                    <a:pt x="28365" y="4882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3" name="任意多边形: 形状 90"/>
            <p:cNvSpPr/>
            <p:nvPr>
              <p:custDataLst>
                <p:tags r:id="rId46"/>
              </p:custDataLst>
            </p:nvPr>
          </p:nvSpPr>
          <p:spPr>
            <a:xfrm rot="16200000" flipH="1">
              <a:off x="11917" y="2933"/>
              <a:ext cx="83" cy="83"/>
            </a:xfrm>
            <a:custGeom>
              <a:avLst/>
              <a:gdLst>
                <a:gd name="connsiteX0" fmla="*/ 31317 w 52722"/>
                <a:gd name="connsiteY0" fmla="*/ 54726 h 52722"/>
                <a:gd name="connsiteX1" fmla="*/ 54726 w 52722"/>
                <a:gd name="connsiteY1" fmla="*/ 31317 h 52722"/>
                <a:gd name="connsiteX2" fmla="*/ 31317 w 52722"/>
                <a:gd name="connsiteY2" fmla="*/ 7908 h 52722"/>
                <a:gd name="connsiteX3" fmla="*/ 7908 w 52722"/>
                <a:gd name="connsiteY3" fmla="*/ 31317 h 52722"/>
                <a:gd name="connsiteX4" fmla="*/ 31317 w 52722"/>
                <a:gd name="connsiteY4" fmla="*/ 54726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31317" y="54726"/>
                  </a:moveTo>
                  <a:cubicBezTo>
                    <a:pt x="44182" y="54726"/>
                    <a:pt x="54726" y="44287"/>
                    <a:pt x="54726" y="31317"/>
                  </a:cubicBezTo>
                  <a:cubicBezTo>
                    <a:pt x="54726" y="18347"/>
                    <a:pt x="44287" y="7908"/>
                    <a:pt x="31317" y="7908"/>
                  </a:cubicBezTo>
                  <a:cubicBezTo>
                    <a:pt x="18453" y="7908"/>
                    <a:pt x="7908" y="18347"/>
                    <a:pt x="7908" y="31317"/>
                  </a:cubicBezTo>
                  <a:cubicBezTo>
                    <a:pt x="7908" y="44287"/>
                    <a:pt x="18453" y="54726"/>
                    <a:pt x="31317" y="5472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4" name="任意多边形: 形状 91"/>
            <p:cNvSpPr/>
            <p:nvPr>
              <p:custDataLst>
                <p:tags r:id="rId47"/>
              </p:custDataLst>
            </p:nvPr>
          </p:nvSpPr>
          <p:spPr>
            <a:xfrm rot="16200000" flipH="1">
              <a:off x="11904" y="2735"/>
              <a:ext cx="100" cy="100"/>
            </a:xfrm>
            <a:custGeom>
              <a:avLst/>
              <a:gdLst>
                <a:gd name="connsiteX0" fmla="*/ 33215 w 63267"/>
                <a:gd name="connsiteY0" fmla="*/ 58522 h 63267"/>
                <a:gd name="connsiteX1" fmla="*/ 58522 w 63267"/>
                <a:gd name="connsiteY1" fmla="*/ 33215 h 63267"/>
                <a:gd name="connsiteX2" fmla="*/ 33215 w 63267"/>
                <a:gd name="connsiteY2" fmla="*/ 7908 h 63267"/>
                <a:gd name="connsiteX3" fmla="*/ 7908 w 63267"/>
                <a:gd name="connsiteY3" fmla="*/ 33215 h 63267"/>
                <a:gd name="connsiteX4" fmla="*/ 33215 w 63267"/>
                <a:gd name="connsiteY4" fmla="*/ 58522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3215" y="58522"/>
                  </a:moveTo>
                  <a:cubicBezTo>
                    <a:pt x="47239" y="58522"/>
                    <a:pt x="58522" y="47239"/>
                    <a:pt x="58522" y="33215"/>
                  </a:cubicBezTo>
                  <a:cubicBezTo>
                    <a:pt x="58522" y="19191"/>
                    <a:pt x="47239" y="7908"/>
                    <a:pt x="33215" y="7908"/>
                  </a:cubicBezTo>
                  <a:cubicBezTo>
                    <a:pt x="19191" y="7908"/>
                    <a:pt x="7908" y="19191"/>
                    <a:pt x="7908" y="33215"/>
                  </a:cubicBezTo>
                  <a:cubicBezTo>
                    <a:pt x="7908" y="47134"/>
                    <a:pt x="19191" y="58522"/>
                    <a:pt x="33215" y="5852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5" name="任意多边形: 形状 92"/>
            <p:cNvSpPr/>
            <p:nvPr>
              <p:custDataLst>
                <p:tags r:id="rId48"/>
              </p:custDataLst>
            </p:nvPr>
          </p:nvSpPr>
          <p:spPr>
            <a:xfrm rot="16200000" flipH="1">
              <a:off x="11904" y="2551"/>
              <a:ext cx="100" cy="100"/>
            </a:xfrm>
            <a:custGeom>
              <a:avLst/>
              <a:gdLst>
                <a:gd name="connsiteX0" fmla="*/ 33215 w 63267"/>
                <a:gd name="connsiteY0" fmla="*/ 58522 h 63267"/>
                <a:gd name="connsiteX1" fmla="*/ 58522 w 63267"/>
                <a:gd name="connsiteY1" fmla="*/ 33215 h 63267"/>
                <a:gd name="connsiteX2" fmla="*/ 33215 w 63267"/>
                <a:gd name="connsiteY2" fmla="*/ 7908 h 63267"/>
                <a:gd name="connsiteX3" fmla="*/ 7908 w 63267"/>
                <a:gd name="connsiteY3" fmla="*/ 33215 h 63267"/>
                <a:gd name="connsiteX4" fmla="*/ 33215 w 63267"/>
                <a:gd name="connsiteY4" fmla="*/ 58522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3215" y="58522"/>
                  </a:moveTo>
                  <a:cubicBezTo>
                    <a:pt x="47240" y="58522"/>
                    <a:pt x="58522" y="47239"/>
                    <a:pt x="58522" y="33215"/>
                  </a:cubicBezTo>
                  <a:cubicBezTo>
                    <a:pt x="58522" y="19191"/>
                    <a:pt x="47240" y="7908"/>
                    <a:pt x="33215" y="7908"/>
                  </a:cubicBezTo>
                  <a:cubicBezTo>
                    <a:pt x="19191" y="7908"/>
                    <a:pt x="7908" y="19191"/>
                    <a:pt x="7908" y="33215"/>
                  </a:cubicBezTo>
                  <a:cubicBezTo>
                    <a:pt x="7908" y="47134"/>
                    <a:pt x="19297" y="58522"/>
                    <a:pt x="33215" y="5852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6" name="任意多边形: 形状 93"/>
            <p:cNvSpPr/>
            <p:nvPr>
              <p:custDataLst>
                <p:tags r:id="rId49"/>
              </p:custDataLst>
            </p:nvPr>
          </p:nvSpPr>
          <p:spPr>
            <a:xfrm rot="16200000" flipH="1">
              <a:off x="11901" y="2364"/>
              <a:ext cx="100" cy="100"/>
            </a:xfrm>
            <a:custGeom>
              <a:avLst/>
              <a:gdLst>
                <a:gd name="connsiteX0" fmla="*/ 31634 w 63267"/>
                <a:gd name="connsiteY0" fmla="*/ 55359 h 63267"/>
                <a:gd name="connsiteX1" fmla="*/ 55359 w 63267"/>
                <a:gd name="connsiteY1" fmla="*/ 31634 h 63267"/>
                <a:gd name="connsiteX2" fmla="*/ 31634 w 63267"/>
                <a:gd name="connsiteY2" fmla="*/ 7908 h 63267"/>
                <a:gd name="connsiteX3" fmla="*/ 7908 w 63267"/>
                <a:gd name="connsiteY3" fmla="*/ 31634 h 63267"/>
                <a:gd name="connsiteX4" fmla="*/ 31634 w 63267"/>
                <a:gd name="connsiteY4" fmla="*/ 55359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1634" y="55359"/>
                  </a:moveTo>
                  <a:cubicBezTo>
                    <a:pt x="44709" y="55359"/>
                    <a:pt x="55359" y="44709"/>
                    <a:pt x="55359" y="31634"/>
                  </a:cubicBezTo>
                  <a:cubicBezTo>
                    <a:pt x="55359" y="18558"/>
                    <a:pt x="44709" y="7908"/>
                    <a:pt x="31634" y="7908"/>
                  </a:cubicBezTo>
                  <a:cubicBezTo>
                    <a:pt x="18558" y="7908"/>
                    <a:pt x="7908" y="18558"/>
                    <a:pt x="7908" y="31634"/>
                  </a:cubicBezTo>
                  <a:cubicBezTo>
                    <a:pt x="7908" y="44814"/>
                    <a:pt x="18558" y="55359"/>
                    <a:pt x="31634" y="5535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7" name="任意多边形: 形状 94"/>
            <p:cNvSpPr/>
            <p:nvPr>
              <p:custDataLst>
                <p:tags r:id="rId50"/>
              </p:custDataLst>
            </p:nvPr>
          </p:nvSpPr>
          <p:spPr>
            <a:xfrm rot="16200000" flipH="1">
              <a:off x="11913" y="2192"/>
              <a:ext cx="83" cy="83"/>
            </a:xfrm>
            <a:custGeom>
              <a:avLst/>
              <a:gdLst>
                <a:gd name="connsiteX0" fmla="*/ 28681 w 52722"/>
                <a:gd name="connsiteY0" fmla="*/ 49454 h 52722"/>
                <a:gd name="connsiteX1" fmla="*/ 49454 w 52722"/>
                <a:gd name="connsiteY1" fmla="*/ 28681 h 52722"/>
                <a:gd name="connsiteX2" fmla="*/ 28681 w 52722"/>
                <a:gd name="connsiteY2" fmla="*/ 7908 h 52722"/>
                <a:gd name="connsiteX3" fmla="*/ 7908 w 52722"/>
                <a:gd name="connsiteY3" fmla="*/ 28681 h 52722"/>
                <a:gd name="connsiteX4" fmla="*/ 28681 w 52722"/>
                <a:gd name="connsiteY4" fmla="*/ 49454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8681" y="49454"/>
                  </a:moveTo>
                  <a:cubicBezTo>
                    <a:pt x="40175" y="49454"/>
                    <a:pt x="49454" y="40175"/>
                    <a:pt x="49454" y="28681"/>
                  </a:cubicBezTo>
                  <a:cubicBezTo>
                    <a:pt x="49454" y="17188"/>
                    <a:pt x="40175" y="7908"/>
                    <a:pt x="28681" y="7908"/>
                  </a:cubicBezTo>
                  <a:cubicBezTo>
                    <a:pt x="17188" y="7908"/>
                    <a:pt x="7908" y="17188"/>
                    <a:pt x="7908" y="28681"/>
                  </a:cubicBezTo>
                  <a:cubicBezTo>
                    <a:pt x="7908" y="40175"/>
                    <a:pt x="17293" y="49454"/>
                    <a:pt x="28681" y="4945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8" name="任意多边形: 形状 95"/>
            <p:cNvSpPr/>
            <p:nvPr>
              <p:custDataLst>
                <p:tags r:id="rId51"/>
              </p:custDataLst>
            </p:nvPr>
          </p:nvSpPr>
          <p:spPr>
            <a:xfrm rot="16200000" flipH="1">
              <a:off x="11923" y="2018"/>
              <a:ext cx="66" cy="66"/>
            </a:xfrm>
            <a:custGeom>
              <a:avLst/>
              <a:gdLst>
                <a:gd name="connsiteX0" fmla="*/ 24780 w 42178"/>
                <a:gd name="connsiteY0" fmla="*/ 41651 h 42178"/>
                <a:gd name="connsiteX1" fmla="*/ 41651 w 42178"/>
                <a:gd name="connsiteY1" fmla="*/ 24780 h 42178"/>
                <a:gd name="connsiteX2" fmla="*/ 24780 w 42178"/>
                <a:gd name="connsiteY2" fmla="*/ 7908 h 42178"/>
                <a:gd name="connsiteX3" fmla="*/ 7908 w 42178"/>
                <a:gd name="connsiteY3" fmla="*/ 24780 h 42178"/>
                <a:gd name="connsiteX4" fmla="*/ 24780 w 42178"/>
                <a:gd name="connsiteY4" fmla="*/ 41651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4780" y="41651"/>
                  </a:moveTo>
                  <a:cubicBezTo>
                    <a:pt x="34059" y="41651"/>
                    <a:pt x="41651" y="34059"/>
                    <a:pt x="41651" y="24780"/>
                  </a:cubicBezTo>
                  <a:cubicBezTo>
                    <a:pt x="41651" y="15500"/>
                    <a:pt x="34059" y="7908"/>
                    <a:pt x="24780" y="7908"/>
                  </a:cubicBezTo>
                  <a:cubicBezTo>
                    <a:pt x="15500" y="7908"/>
                    <a:pt x="7908" y="15500"/>
                    <a:pt x="7908" y="24780"/>
                  </a:cubicBezTo>
                  <a:cubicBezTo>
                    <a:pt x="7908" y="34059"/>
                    <a:pt x="15395" y="41651"/>
                    <a:pt x="24780" y="4165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9" name="任意多边形: 形状 96"/>
            <p:cNvSpPr/>
            <p:nvPr>
              <p:custDataLst>
                <p:tags r:id="rId52"/>
              </p:custDataLst>
            </p:nvPr>
          </p:nvSpPr>
          <p:spPr>
            <a:xfrm rot="16200000" flipH="1">
              <a:off x="11933" y="1844"/>
              <a:ext cx="50" cy="50"/>
            </a:xfrm>
            <a:custGeom>
              <a:avLst/>
              <a:gdLst>
                <a:gd name="connsiteX0" fmla="*/ 20562 w 31633"/>
                <a:gd name="connsiteY0" fmla="*/ 33215 h 31633"/>
                <a:gd name="connsiteX1" fmla="*/ 33215 w 31633"/>
                <a:gd name="connsiteY1" fmla="*/ 20562 h 31633"/>
                <a:gd name="connsiteX2" fmla="*/ 20562 w 31633"/>
                <a:gd name="connsiteY2" fmla="*/ 7908 h 31633"/>
                <a:gd name="connsiteX3" fmla="*/ 7908 w 31633"/>
                <a:gd name="connsiteY3" fmla="*/ 20562 h 31633"/>
                <a:gd name="connsiteX4" fmla="*/ 20562 w 31633"/>
                <a:gd name="connsiteY4" fmla="*/ 3321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0562" y="33215"/>
                  </a:moveTo>
                  <a:cubicBezTo>
                    <a:pt x="27521" y="33215"/>
                    <a:pt x="33215" y="27521"/>
                    <a:pt x="33215" y="20562"/>
                  </a:cubicBezTo>
                  <a:cubicBezTo>
                    <a:pt x="33215" y="13602"/>
                    <a:pt x="27521" y="7908"/>
                    <a:pt x="20562" y="7908"/>
                  </a:cubicBezTo>
                  <a:cubicBezTo>
                    <a:pt x="13603" y="7908"/>
                    <a:pt x="7908" y="13602"/>
                    <a:pt x="7908" y="20562"/>
                  </a:cubicBezTo>
                  <a:cubicBezTo>
                    <a:pt x="7908" y="27521"/>
                    <a:pt x="13603" y="33215"/>
                    <a:pt x="20562" y="3321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0" name="任意多边形: 形状 97"/>
            <p:cNvSpPr/>
            <p:nvPr>
              <p:custDataLst>
                <p:tags r:id="rId53"/>
              </p:custDataLst>
            </p:nvPr>
          </p:nvSpPr>
          <p:spPr>
            <a:xfrm rot="16200000" flipH="1">
              <a:off x="11942" y="1669"/>
              <a:ext cx="33" cy="33"/>
            </a:xfrm>
            <a:custGeom>
              <a:avLst/>
              <a:gdLst>
                <a:gd name="connsiteX0" fmla="*/ 15711 w 21089"/>
                <a:gd name="connsiteY0" fmla="*/ 23514 h 21089"/>
                <a:gd name="connsiteX1" fmla="*/ 23514 w 21089"/>
                <a:gd name="connsiteY1" fmla="*/ 15711 h 21089"/>
                <a:gd name="connsiteX2" fmla="*/ 15711 w 21089"/>
                <a:gd name="connsiteY2" fmla="*/ 7908 h 21089"/>
                <a:gd name="connsiteX3" fmla="*/ 7908 w 21089"/>
                <a:gd name="connsiteY3" fmla="*/ 15711 h 21089"/>
                <a:gd name="connsiteX4" fmla="*/ 15711 w 21089"/>
                <a:gd name="connsiteY4" fmla="*/ 23514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711" y="23514"/>
                  </a:moveTo>
                  <a:cubicBezTo>
                    <a:pt x="20035" y="23514"/>
                    <a:pt x="23514" y="20035"/>
                    <a:pt x="23514" y="15711"/>
                  </a:cubicBezTo>
                  <a:cubicBezTo>
                    <a:pt x="23514" y="11388"/>
                    <a:pt x="20035" y="7908"/>
                    <a:pt x="15711" y="7908"/>
                  </a:cubicBezTo>
                  <a:cubicBezTo>
                    <a:pt x="11388" y="7908"/>
                    <a:pt x="7908" y="11388"/>
                    <a:pt x="7908" y="15711"/>
                  </a:cubicBezTo>
                  <a:cubicBezTo>
                    <a:pt x="7908" y="20035"/>
                    <a:pt x="11388" y="23514"/>
                    <a:pt x="15711" y="2351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1" name="任意多边形: 形状 98"/>
            <p:cNvSpPr/>
            <p:nvPr>
              <p:custDataLst>
                <p:tags r:id="rId54"/>
              </p:custDataLst>
            </p:nvPr>
          </p:nvSpPr>
          <p:spPr>
            <a:xfrm rot="16200000" flipH="1">
              <a:off x="11766" y="3979"/>
              <a:ext cx="17" cy="17"/>
            </a:xfrm>
            <a:custGeom>
              <a:avLst/>
              <a:gdLst>
                <a:gd name="connsiteX0" fmla="*/ 11704 w 10544"/>
                <a:gd name="connsiteY0" fmla="*/ 9806 h 10544"/>
                <a:gd name="connsiteX1" fmla="*/ 9806 w 10544"/>
                <a:gd name="connsiteY1" fmla="*/ 11704 h 10544"/>
                <a:gd name="connsiteX2" fmla="*/ 7908 w 10544"/>
                <a:gd name="connsiteY2" fmla="*/ 9806 h 10544"/>
                <a:gd name="connsiteX3" fmla="*/ 9806 w 10544"/>
                <a:gd name="connsiteY3" fmla="*/ 7908 h 10544"/>
                <a:gd name="connsiteX4" fmla="*/ 11704 w 10544"/>
                <a:gd name="connsiteY4" fmla="*/ 9806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1704" y="9806"/>
                  </a:moveTo>
                  <a:cubicBezTo>
                    <a:pt x="11704" y="10855"/>
                    <a:pt x="10855" y="11704"/>
                    <a:pt x="9806" y="11704"/>
                  </a:cubicBezTo>
                  <a:cubicBezTo>
                    <a:pt x="8758" y="11704"/>
                    <a:pt x="7908" y="10855"/>
                    <a:pt x="7908" y="9806"/>
                  </a:cubicBezTo>
                  <a:cubicBezTo>
                    <a:pt x="7908" y="8758"/>
                    <a:pt x="8758" y="7908"/>
                    <a:pt x="9806" y="7908"/>
                  </a:cubicBezTo>
                  <a:cubicBezTo>
                    <a:pt x="10855" y="7908"/>
                    <a:pt x="11704" y="8758"/>
                    <a:pt x="11704" y="980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2" name="任意多边形: 形状 99"/>
            <p:cNvSpPr/>
            <p:nvPr>
              <p:custDataLst>
                <p:tags r:id="rId55"/>
              </p:custDataLst>
            </p:nvPr>
          </p:nvSpPr>
          <p:spPr>
            <a:xfrm rot="16200000" flipH="1">
              <a:off x="11757" y="3786"/>
              <a:ext cx="33" cy="33"/>
            </a:xfrm>
            <a:custGeom>
              <a:avLst/>
              <a:gdLst>
                <a:gd name="connsiteX0" fmla="*/ 15079 w 21089"/>
                <a:gd name="connsiteY0" fmla="*/ 22249 h 21089"/>
                <a:gd name="connsiteX1" fmla="*/ 22249 w 21089"/>
                <a:gd name="connsiteY1" fmla="*/ 15079 h 21089"/>
                <a:gd name="connsiteX2" fmla="*/ 15079 w 21089"/>
                <a:gd name="connsiteY2" fmla="*/ 7908 h 21089"/>
                <a:gd name="connsiteX3" fmla="*/ 7908 w 21089"/>
                <a:gd name="connsiteY3" fmla="*/ 15079 h 21089"/>
                <a:gd name="connsiteX4" fmla="*/ 15079 w 21089"/>
                <a:gd name="connsiteY4" fmla="*/ 22249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079" y="22249"/>
                  </a:moveTo>
                  <a:cubicBezTo>
                    <a:pt x="18980" y="22249"/>
                    <a:pt x="22249" y="19086"/>
                    <a:pt x="22249" y="15079"/>
                  </a:cubicBezTo>
                  <a:cubicBezTo>
                    <a:pt x="22249" y="11177"/>
                    <a:pt x="19086" y="7908"/>
                    <a:pt x="15079" y="7908"/>
                  </a:cubicBezTo>
                  <a:cubicBezTo>
                    <a:pt x="11072" y="7908"/>
                    <a:pt x="7908" y="11072"/>
                    <a:pt x="7908" y="15079"/>
                  </a:cubicBezTo>
                  <a:cubicBezTo>
                    <a:pt x="8014" y="19086"/>
                    <a:pt x="11177" y="22249"/>
                    <a:pt x="15079" y="222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3" name="任意多边形: 形状 100"/>
            <p:cNvSpPr/>
            <p:nvPr>
              <p:custDataLst>
                <p:tags r:id="rId56"/>
              </p:custDataLst>
            </p:nvPr>
          </p:nvSpPr>
          <p:spPr>
            <a:xfrm rot="16200000" flipH="1">
              <a:off x="11749" y="3594"/>
              <a:ext cx="50" cy="50"/>
            </a:xfrm>
            <a:custGeom>
              <a:avLst/>
              <a:gdLst>
                <a:gd name="connsiteX0" fmla="*/ 32583 w 31633"/>
                <a:gd name="connsiteY0" fmla="*/ 20246 h 31633"/>
                <a:gd name="connsiteX1" fmla="*/ 20245 w 31633"/>
                <a:gd name="connsiteY1" fmla="*/ 32583 h 31633"/>
                <a:gd name="connsiteX2" fmla="*/ 7908 w 31633"/>
                <a:gd name="connsiteY2" fmla="*/ 20246 h 31633"/>
                <a:gd name="connsiteX3" fmla="*/ 20245 w 31633"/>
                <a:gd name="connsiteY3" fmla="*/ 7908 h 31633"/>
                <a:gd name="connsiteX4" fmla="*/ 32583 w 31633"/>
                <a:gd name="connsiteY4" fmla="*/ 20246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32583" y="20246"/>
                  </a:moveTo>
                  <a:cubicBezTo>
                    <a:pt x="32583" y="27059"/>
                    <a:pt x="27059" y="32583"/>
                    <a:pt x="20245" y="32583"/>
                  </a:cubicBezTo>
                  <a:cubicBezTo>
                    <a:pt x="13432" y="32583"/>
                    <a:pt x="7908" y="27059"/>
                    <a:pt x="7908" y="20246"/>
                  </a:cubicBezTo>
                  <a:cubicBezTo>
                    <a:pt x="7908" y="13432"/>
                    <a:pt x="13432" y="7908"/>
                    <a:pt x="20245" y="7908"/>
                  </a:cubicBezTo>
                  <a:cubicBezTo>
                    <a:pt x="27059" y="7908"/>
                    <a:pt x="32583" y="13432"/>
                    <a:pt x="32583" y="2024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4" name="任意多边形: 形状 101"/>
            <p:cNvSpPr/>
            <p:nvPr>
              <p:custDataLst>
                <p:tags r:id="rId57"/>
              </p:custDataLst>
            </p:nvPr>
          </p:nvSpPr>
          <p:spPr>
            <a:xfrm rot="16200000" flipH="1">
              <a:off x="11740" y="3400"/>
              <a:ext cx="66" cy="66"/>
            </a:xfrm>
            <a:custGeom>
              <a:avLst/>
              <a:gdLst>
                <a:gd name="connsiteX0" fmla="*/ 42284 w 42178"/>
                <a:gd name="connsiteY0" fmla="*/ 25096 h 42178"/>
                <a:gd name="connsiteX1" fmla="*/ 25096 w 42178"/>
                <a:gd name="connsiteY1" fmla="*/ 42284 h 42178"/>
                <a:gd name="connsiteX2" fmla="*/ 7908 w 42178"/>
                <a:gd name="connsiteY2" fmla="*/ 25096 h 42178"/>
                <a:gd name="connsiteX3" fmla="*/ 25096 w 42178"/>
                <a:gd name="connsiteY3" fmla="*/ 7908 h 42178"/>
                <a:gd name="connsiteX4" fmla="*/ 42284 w 42178"/>
                <a:gd name="connsiteY4" fmla="*/ 25096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42284" y="25096"/>
                  </a:moveTo>
                  <a:cubicBezTo>
                    <a:pt x="42284" y="34588"/>
                    <a:pt x="34588" y="42284"/>
                    <a:pt x="25096" y="42284"/>
                  </a:cubicBezTo>
                  <a:cubicBezTo>
                    <a:pt x="15604" y="42284"/>
                    <a:pt x="7908" y="34588"/>
                    <a:pt x="7908" y="25096"/>
                  </a:cubicBezTo>
                  <a:cubicBezTo>
                    <a:pt x="7908" y="15604"/>
                    <a:pt x="15603" y="7908"/>
                    <a:pt x="25096" y="7908"/>
                  </a:cubicBezTo>
                  <a:cubicBezTo>
                    <a:pt x="34588" y="7908"/>
                    <a:pt x="42284" y="15604"/>
                    <a:pt x="42284" y="2509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5" name="任意多边形: 形状 102"/>
            <p:cNvSpPr/>
            <p:nvPr>
              <p:custDataLst>
                <p:tags r:id="rId58"/>
              </p:custDataLst>
            </p:nvPr>
          </p:nvSpPr>
          <p:spPr>
            <a:xfrm rot="16200000" flipH="1">
              <a:off x="11731" y="3207"/>
              <a:ext cx="83" cy="83"/>
            </a:xfrm>
            <a:custGeom>
              <a:avLst/>
              <a:gdLst>
                <a:gd name="connsiteX0" fmla="*/ 51985 w 52722"/>
                <a:gd name="connsiteY0" fmla="*/ 29946 h 52722"/>
                <a:gd name="connsiteX1" fmla="*/ 29946 w 52722"/>
                <a:gd name="connsiteY1" fmla="*/ 51985 h 52722"/>
                <a:gd name="connsiteX2" fmla="*/ 7908 w 52722"/>
                <a:gd name="connsiteY2" fmla="*/ 29946 h 52722"/>
                <a:gd name="connsiteX3" fmla="*/ 29946 w 52722"/>
                <a:gd name="connsiteY3" fmla="*/ 7908 h 52722"/>
                <a:gd name="connsiteX4" fmla="*/ 51985 w 52722"/>
                <a:gd name="connsiteY4" fmla="*/ 29946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51985" y="29946"/>
                  </a:moveTo>
                  <a:cubicBezTo>
                    <a:pt x="51985" y="42118"/>
                    <a:pt x="42118" y="51985"/>
                    <a:pt x="29946" y="51985"/>
                  </a:cubicBezTo>
                  <a:cubicBezTo>
                    <a:pt x="17775" y="51985"/>
                    <a:pt x="7908" y="42118"/>
                    <a:pt x="7908" y="29946"/>
                  </a:cubicBezTo>
                  <a:cubicBezTo>
                    <a:pt x="7908" y="17775"/>
                    <a:pt x="17775" y="7908"/>
                    <a:pt x="29946" y="7908"/>
                  </a:cubicBezTo>
                  <a:cubicBezTo>
                    <a:pt x="42118" y="7908"/>
                    <a:pt x="51985" y="17775"/>
                    <a:pt x="51985" y="2994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6" name="任意多边形: 形状 103"/>
            <p:cNvSpPr/>
            <p:nvPr>
              <p:custDataLst>
                <p:tags r:id="rId59"/>
              </p:custDataLst>
            </p:nvPr>
          </p:nvSpPr>
          <p:spPr>
            <a:xfrm rot="16200000" flipH="1">
              <a:off x="11721" y="3013"/>
              <a:ext cx="100" cy="100"/>
            </a:xfrm>
            <a:custGeom>
              <a:avLst/>
              <a:gdLst>
                <a:gd name="connsiteX0" fmla="*/ 34164 w 63267"/>
                <a:gd name="connsiteY0" fmla="*/ 60420 h 63267"/>
                <a:gd name="connsiteX1" fmla="*/ 60420 w 63267"/>
                <a:gd name="connsiteY1" fmla="*/ 34164 h 63267"/>
                <a:gd name="connsiteX2" fmla="*/ 34164 w 63267"/>
                <a:gd name="connsiteY2" fmla="*/ 7908 h 63267"/>
                <a:gd name="connsiteX3" fmla="*/ 7908 w 63267"/>
                <a:gd name="connsiteY3" fmla="*/ 34164 h 63267"/>
                <a:gd name="connsiteX4" fmla="*/ 34164 w 63267"/>
                <a:gd name="connsiteY4" fmla="*/ 60420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4164" y="60420"/>
                  </a:moveTo>
                  <a:cubicBezTo>
                    <a:pt x="48716" y="60420"/>
                    <a:pt x="60420" y="48610"/>
                    <a:pt x="60420" y="34164"/>
                  </a:cubicBezTo>
                  <a:cubicBezTo>
                    <a:pt x="60420" y="19613"/>
                    <a:pt x="48610" y="7908"/>
                    <a:pt x="34164" y="7908"/>
                  </a:cubicBezTo>
                  <a:cubicBezTo>
                    <a:pt x="19613" y="7908"/>
                    <a:pt x="7908" y="19718"/>
                    <a:pt x="7908" y="34164"/>
                  </a:cubicBezTo>
                  <a:cubicBezTo>
                    <a:pt x="7908" y="48610"/>
                    <a:pt x="19718" y="60420"/>
                    <a:pt x="34164" y="6042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7" name="任意多边形: 形状 104"/>
            <p:cNvSpPr/>
            <p:nvPr>
              <p:custDataLst>
                <p:tags r:id="rId60"/>
              </p:custDataLst>
            </p:nvPr>
          </p:nvSpPr>
          <p:spPr>
            <a:xfrm rot="16200000" flipH="1">
              <a:off x="11709" y="2817"/>
              <a:ext cx="116" cy="116"/>
            </a:xfrm>
            <a:custGeom>
              <a:avLst/>
              <a:gdLst>
                <a:gd name="connsiteX0" fmla="*/ 37433 w 73811"/>
                <a:gd name="connsiteY0" fmla="*/ 66958 h 73811"/>
                <a:gd name="connsiteX1" fmla="*/ 66958 w 73811"/>
                <a:gd name="connsiteY1" fmla="*/ 37433 h 73811"/>
                <a:gd name="connsiteX2" fmla="*/ 37433 w 73811"/>
                <a:gd name="connsiteY2" fmla="*/ 7908 h 73811"/>
                <a:gd name="connsiteX3" fmla="*/ 7908 w 73811"/>
                <a:gd name="connsiteY3" fmla="*/ 37433 h 73811"/>
                <a:gd name="connsiteX4" fmla="*/ 37433 w 73811"/>
                <a:gd name="connsiteY4" fmla="*/ 66958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7433" y="66958"/>
                  </a:moveTo>
                  <a:cubicBezTo>
                    <a:pt x="53777" y="66958"/>
                    <a:pt x="66958" y="53777"/>
                    <a:pt x="66958" y="37433"/>
                  </a:cubicBezTo>
                  <a:cubicBezTo>
                    <a:pt x="66958" y="21089"/>
                    <a:pt x="53777" y="7908"/>
                    <a:pt x="37433" y="7908"/>
                  </a:cubicBezTo>
                  <a:cubicBezTo>
                    <a:pt x="21089" y="7908"/>
                    <a:pt x="7908" y="21089"/>
                    <a:pt x="7908" y="37433"/>
                  </a:cubicBezTo>
                  <a:cubicBezTo>
                    <a:pt x="7908" y="53777"/>
                    <a:pt x="21089" y="66958"/>
                    <a:pt x="37433" y="6695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8" name="任意多边形: 形状 105"/>
            <p:cNvSpPr/>
            <p:nvPr>
              <p:custDataLst>
                <p:tags r:id="rId61"/>
              </p:custDataLst>
            </p:nvPr>
          </p:nvSpPr>
          <p:spPr>
            <a:xfrm rot="16200000" flipH="1">
              <a:off x="11711" y="2635"/>
              <a:ext cx="116" cy="116"/>
            </a:xfrm>
            <a:custGeom>
              <a:avLst/>
              <a:gdLst>
                <a:gd name="connsiteX0" fmla="*/ 38698 w 73811"/>
                <a:gd name="connsiteY0" fmla="*/ 69488 h 73811"/>
                <a:gd name="connsiteX1" fmla="*/ 69488 w 73811"/>
                <a:gd name="connsiteY1" fmla="*/ 38698 h 73811"/>
                <a:gd name="connsiteX2" fmla="*/ 38698 w 73811"/>
                <a:gd name="connsiteY2" fmla="*/ 7908 h 73811"/>
                <a:gd name="connsiteX3" fmla="*/ 7908 w 73811"/>
                <a:gd name="connsiteY3" fmla="*/ 38698 h 73811"/>
                <a:gd name="connsiteX4" fmla="*/ 38698 w 73811"/>
                <a:gd name="connsiteY4" fmla="*/ 69488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8698" y="69488"/>
                  </a:moveTo>
                  <a:cubicBezTo>
                    <a:pt x="55675" y="69488"/>
                    <a:pt x="69488" y="55675"/>
                    <a:pt x="69488" y="38698"/>
                  </a:cubicBezTo>
                  <a:cubicBezTo>
                    <a:pt x="69488" y="21722"/>
                    <a:pt x="55675" y="7908"/>
                    <a:pt x="38698" y="7908"/>
                  </a:cubicBezTo>
                  <a:cubicBezTo>
                    <a:pt x="21722" y="7908"/>
                    <a:pt x="7908" y="21722"/>
                    <a:pt x="7908" y="38698"/>
                  </a:cubicBezTo>
                  <a:cubicBezTo>
                    <a:pt x="7908" y="55675"/>
                    <a:pt x="21722" y="69488"/>
                    <a:pt x="38698" y="6948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9" name="任意多边形: 形状 106"/>
            <p:cNvSpPr/>
            <p:nvPr>
              <p:custDataLst>
                <p:tags r:id="rId62"/>
              </p:custDataLst>
            </p:nvPr>
          </p:nvSpPr>
          <p:spPr>
            <a:xfrm rot="16200000" flipH="1">
              <a:off x="11710" y="2449"/>
              <a:ext cx="116" cy="116"/>
            </a:xfrm>
            <a:custGeom>
              <a:avLst/>
              <a:gdLst>
                <a:gd name="connsiteX0" fmla="*/ 37749 w 73811"/>
                <a:gd name="connsiteY0" fmla="*/ 67590 h 73811"/>
                <a:gd name="connsiteX1" fmla="*/ 67590 w 73811"/>
                <a:gd name="connsiteY1" fmla="*/ 37749 h 73811"/>
                <a:gd name="connsiteX2" fmla="*/ 37749 w 73811"/>
                <a:gd name="connsiteY2" fmla="*/ 7908 h 73811"/>
                <a:gd name="connsiteX3" fmla="*/ 7908 w 73811"/>
                <a:gd name="connsiteY3" fmla="*/ 37749 h 73811"/>
                <a:gd name="connsiteX4" fmla="*/ 37749 w 73811"/>
                <a:gd name="connsiteY4" fmla="*/ 67590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7749" y="67590"/>
                  </a:moveTo>
                  <a:cubicBezTo>
                    <a:pt x="54199" y="67590"/>
                    <a:pt x="67590" y="54199"/>
                    <a:pt x="67590" y="37749"/>
                  </a:cubicBezTo>
                  <a:cubicBezTo>
                    <a:pt x="67590" y="21300"/>
                    <a:pt x="54199" y="7908"/>
                    <a:pt x="37749" y="7908"/>
                  </a:cubicBezTo>
                  <a:cubicBezTo>
                    <a:pt x="21300" y="7908"/>
                    <a:pt x="7908" y="21300"/>
                    <a:pt x="7908" y="37749"/>
                  </a:cubicBezTo>
                  <a:cubicBezTo>
                    <a:pt x="7908" y="54304"/>
                    <a:pt x="21300" y="67590"/>
                    <a:pt x="37749" y="6759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0" name="任意多边形: 形状 107"/>
            <p:cNvSpPr/>
            <p:nvPr>
              <p:custDataLst>
                <p:tags r:id="rId63"/>
              </p:custDataLst>
            </p:nvPr>
          </p:nvSpPr>
          <p:spPr>
            <a:xfrm rot="16200000" flipH="1">
              <a:off x="11721" y="2277"/>
              <a:ext cx="100" cy="100"/>
            </a:xfrm>
            <a:custGeom>
              <a:avLst/>
              <a:gdLst>
                <a:gd name="connsiteX0" fmla="*/ 34481 w 63267"/>
                <a:gd name="connsiteY0" fmla="*/ 61053 h 63267"/>
                <a:gd name="connsiteX1" fmla="*/ 61053 w 63267"/>
                <a:gd name="connsiteY1" fmla="*/ 34481 h 63267"/>
                <a:gd name="connsiteX2" fmla="*/ 34481 w 63267"/>
                <a:gd name="connsiteY2" fmla="*/ 7908 h 63267"/>
                <a:gd name="connsiteX3" fmla="*/ 7908 w 63267"/>
                <a:gd name="connsiteY3" fmla="*/ 34481 h 63267"/>
                <a:gd name="connsiteX4" fmla="*/ 34481 w 63267"/>
                <a:gd name="connsiteY4" fmla="*/ 61053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4481" y="61053"/>
                  </a:moveTo>
                  <a:cubicBezTo>
                    <a:pt x="49137" y="61053"/>
                    <a:pt x="61053" y="49137"/>
                    <a:pt x="61053" y="34481"/>
                  </a:cubicBezTo>
                  <a:cubicBezTo>
                    <a:pt x="61053" y="19824"/>
                    <a:pt x="49137" y="7908"/>
                    <a:pt x="34481" y="7908"/>
                  </a:cubicBezTo>
                  <a:cubicBezTo>
                    <a:pt x="19824" y="7908"/>
                    <a:pt x="7908" y="19824"/>
                    <a:pt x="7908" y="34481"/>
                  </a:cubicBezTo>
                  <a:cubicBezTo>
                    <a:pt x="7908" y="49137"/>
                    <a:pt x="19824" y="61053"/>
                    <a:pt x="34481" y="6105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1" name="任意多边形: 形状 108"/>
            <p:cNvSpPr/>
            <p:nvPr>
              <p:custDataLst>
                <p:tags r:id="rId64"/>
              </p:custDataLst>
            </p:nvPr>
          </p:nvSpPr>
          <p:spPr>
            <a:xfrm rot="16200000" flipH="1">
              <a:off x="11731" y="2102"/>
              <a:ext cx="83" cy="83"/>
            </a:xfrm>
            <a:custGeom>
              <a:avLst/>
              <a:gdLst>
                <a:gd name="connsiteX0" fmla="*/ 30263 w 52722"/>
                <a:gd name="connsiteY0" fmla="*/ 52617 h 52722"/>
                <a:gd name="connsiteX1" fmla="*/ 52617 w 52722"/>
                <a:gd name="connsiteY1" fmla="*/ 30263 h 52722"/>
                <a:gd name="connsiteX2" fmla="*/ 30263 w 52722"/>
                <a:gd name="connsiteY2" fmla="*/ 7908 h 52722"/>
                <a:gd name="connsiteX3" fmla="*/ 7908 w 52722"/>
                <a:gd name="connsiteY3" fmla="*/ 30263 h 52722"/>
                <a:gd name="connsiteX4" fmla="*/ 30263 w 52722"/>
                <a:gd name="connsiteY4" fmla="*/ 52617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30263" y="52617"/>
                  </a:moveTo>
                  <a:cubicBezTo>
                    <a:pt x="42600" y="52617"/>
                    <a:pt x="52617" y="42600"/>
                    <a:pt x="52617" y="30263"/>
                  </a:cubicBezTo>
                  <a:cubicBezTo>
                    <a:pt x="52617" y="17926"/>
                    <a:pt x="42600" y="7908"/>
                    <a:pt x="30263" y="7908"/>
                  </a:cubicBezTo>
                  <a:cubicBezTo>
                    <a:pt x="17926" y="7908"/>
                    <a:pt x="7908" y="17926"/>
                    <a:pt x="7908" y="30263"/>
                  </a:cubicBezTo>
                  <a:cubicBezTo>
                    <a:pt x="7908" y="42600"/>
                    <a:pt x="17926" y="52617"/>
                    <a:pt x="30263" y="5261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2" name="任意多边形: 形状 109"/>
            <p:cNvSpPr/>
            <p:nvPr>
              <p:custDataLst>
                <p:tags r:id="rId65"/>
              </p:custDataLst>
            </p:nvPr>
          </p:nvSpPr>
          <p:spPr>
            <a:xfrm rot="16200000" flipH="1">
              <a:off x="11741" y="1928"/>
              <a:ext cx="66" cy="66"/>
            </a:xfrm>
            <a:custGeom>
              <a:avLst/>
              <a:gdLst>
                <a:gd name="connsiteX0" fmla="*/ 25729 w 42178"/>
                <a:gd name="connsiteY0" fmla="*/ 43549 h 42178"/>
                <a:gd name="connsiteX1" fmla="*/ 43549 w 42178"/>
                <a:gd name="connsiteY1" fmla="*/ 25729 h 42178"/>
                <a:gd name="connsiteX2" fmla="*/ 25729 w 42178"/>
                <a:gd name="connsiteY2" fmla="*/ 7908 h 42178"/>
                <a:gd name="connsiteX3" fmla="*/ 7908 w 42178"/>
                <a:gd name="connsiteY3" fmla="*/ 25729 h 42178"/>
                <a:gd name="connsiteX4" fmla="*/ 25729 w 42178"/>
                <a:gd name="connsiteY4" fmla="*/ 43549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729" y="43549"/>
                  </a:moveTo>
                  <a:cubicBezTo>
                    <a:pt x="35535" y="43549"/>
                    <a:pt x="43549" y="35535"/>
                    <a:pt x="43549" y="25729"/>
                  </a:cubicBezTo>
                  <a:cubicBezTo>
                    <a:pt x="43549" y="15922"/>
                    <a:pt x="35535" y="7908"/>
                    <a:pt x="25729" y="7908"/>
                  </a:cubicBezTo>
                  <a:cubicBezTo>
                    <a:pt x="15922" y="7908"/>
                    <a:pt x="7908" y="15922"/>
                    <a:pt x="7908" y="25729"/>
                  </a:cubicBezTo>
                  <a:cubicBezTo>
                    <a:pt x="7908" y="35535"/>
                    <a:pt x="15922" y="43549"/>
                    <a:pt x="25729" y="435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3" name="任意多边形: 形状 110"/>
            <p:cNvSpPr/>
            <p:nvPr>
              <p:custDataLst>
                <p:tags r:id="rId66"/>
              </p:custDataLst>
            </p:nvPr>
          </p:nvSpPr>
          <p:spPr>
            <a:xfrm rot="16200000" flipH="1">
              <a:off x="11749" y="1752"/>
              <a:ext cx="50" cy="50"/>
            </a:xfrm>
            <a:custGeom>
              <a:avLst/>
              <a:gdLst>
                <a:gd name="connsiteX0" fmla="*/ 20562 w 31633"/>
                <a:gd name="connsiteY0" fmla="*/ 33215 h 31633"/>
                <a:gd name="connsiteX1" fmla="*/ 33215 w 31633"/>
                <a:gd name="connsiteY1" fmla="*/ 20562 h 31633"/>
                <a:gd name="connsiteX2" fmla="*/ 20562 w 31633"/>
                <a:gd name="connsiteY2" fmla="*/ 7908 h 31633"/>
                <a:gd name="connsiteX3" fmla="*/ 7908 w 31633"/>
                <a:gd name="connsiteY3" fmla="*/ 20562 h 31633"/>
                <a:gd name="connsiteX4" fmla="*/ 20562 w 31633"/>
                <a:gd name="connsiteY4" fmla="*/ 3321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0562" y="33215"/>
                  </a:moveTo>
                  <a:cubicBezTo>
                    <a:pt x="27521" y="33215"/>
                    <a:pt x="33215" y="27521"/>
                    <a:pt x="33215" y="20562"/>
                  </a:cubicBezTo>
                  <a:cubicBezTo>
                    <a:pt x="33215" y="13602"/>
                    <a:pt x="27521" y="7908"/>
                    <a:pt x="20562" y="7908"/>
                  </a:cubicBezTo>
                  <a:cubicBezTo>
                    <a:pt x="13602" y="7908"/>
                    <a:pt x="7908" y="13602"/>
                    <a:pt x="7908" y="20562"/>
                  </a:cubicBezTo>
                  <a:cubicBezTo>
                    <a:pt x="7908" y="27627"/>
                    <a:pt x="13602" y="33215"/>
                    <a:pt x="20562" y="3321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4" name="任意多边形: 形状 111"/>
            <p:cNvSpPr/>
            <p:nvPr>
              <p:custDataLst>
                <p:tags r:id="rId67"/>
              </p:custDataLst>
            </p:nvPr>
          </p:nvSpPr>
          <p:spPr>
            <a:xfrm rot="16200000" flipH="1">
              <a:off x="11758" y="1576"/>
              <a:ext cx="33" cy="33"/>
            </a:xfrm>
            <a:custGeom>
              <a:avLst/>
              <a:gdLst>
                <a:gd name="connsiteX0" fmla="*/ 23514 w 21089"/>
                <a:gd name="connsiteY0" fmla="*/ 15711 h 21089"/>
                <a:gd name="connsiteX1" fmla="*/ 15711 w 21089"/>
                <a:gd name="connsiteY1" fmla="*/ 23514 h 21089"/>
                <a:gd name="connsiteX2" fmla="*/ 7908 w 21089"/>
                <a:gd name="connsiteY2" fmla="*/ 15711 h 21089"/>
                <a:gd name="connsiteX3" fmla="*/ 15711 w 21089"/>
                <a:gd name="connsiteY3" fmla="*/ 7908 h 21089"/>
                <a:gd name="connsiteX4" fmla="*/ 23514 w 21089"/>
                <a:gd name="connsiteY4" fmla="*/ 1571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23514" y="15711"/>
                  </a:moveTo>
                  <a:cubicBezTo>
                    <a:pt x="23514" y="20021"/>
                    <a:pt x="20021" y="23514"/>
                    <a:pt x="15711" y="23514"/>
                  </a:cubicBezTo>
                  <a:cubicBezTo>
                    <a:pt x="11402" y="23514"/>
                    <a:pt x="7908" y="20021"/>
                    <a:pt x="7908" y="15711"/>
                  </a:cubicBezTo>
                  <a:cubicBezTo>
                    <a:pt x="7908" y="11402"/>
                    <a:pt x="11402" y="7908"/>
                    <a:pt x="15711" y="7908"/>
                  </a:cubicBezTo>
                  <a:cubicBezTo>
                    <a:pt x="20021" y="7908"/>
                    <a:pt x="23514" y="11402"/>
                    <a:pt x="23514" y="1571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5" name="任意多边形: 形状 112"/>
            <p:cNvSpPr/>
            <p:nvPr>
              <p:custDataLst>
                <p:tags r:id="rId68"/>
              </p:custDataLst>
            </p:nvPr>
          </p:nvSpPr>
          <p:spPr>
            <a:xfrm rot="16200000" flipH="1">
              <a:off x="11571" y="3876"/>
              <a:ext cx="33" cy="33"/>
            </a:xfrm>
            <a:custGeom>
              <a:avLst/>
              <a:gdLst>
                <a:gd name="connsiteX0" fmla="*/ 19507 w 21089"/>
                <a:gd name="connsiteY0" fmla="*/ 13708 h 21089"/>
                <a:gd name="connsiteX1" fmla="*/ 13708 w 21089"/>
                <a:gd name="connsiteY1" fmla="*/ 19507 h 21089"/>
                <a:gd name="connsiteX2" fmla="*/ 7908 w 21089"/>
                <a:gd name="connsiteY2" fmla="*/ 13708 h 21089"/>
                <a:gd name="connsiteX3" fmla="*/ 13708 w 21089"/>
                <a:gd name="connsiteY3" fmla="*/ 7908 h 21089"/>
                <a:gd name="connsiteX4" fmla="*/ 19507 w 21089"/>
                <a:gd name="connsiteY4" fmla="*/ 13708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9507" y="13708"/>
                  </a:moveTo>
                  <a:cubicBezTo>
                    <a:pt x="19507" y="16911"/>
                    <a:pt x="16911" y="19507"/>
                    <a:pt x="13708" y="19507"/>
                  </a:cubicBezTo>
                  <a:cubicBezTo>
                    <a:pt x="10505" y="19507"/>
                    <a:pt x="7908" y="16911"/>
                    <a:pt x="7908" y="13708"/>
                  </a:cubicBezTo>
                  <a:cubicBezTo>
                    <a:pt x="7908" y="10505"/>
                    <a:pt x="10505" y="7908"/>
                    <a:pt x="13708" y="7908"/>
                  </a:cubicBezTo>
                  <a:cubicBezTo>
                    <a:pt x="16911" y="7908"/>
                    <a:pt x="19507" y="10505"/>
                    <a:pt x="19507" y="1370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6" name="任意多边形: 形状 113"/>
            <p:cNvSpPr/>
            <p:nvPr>
              <p:custDataLst>
                <p:tags r:id="rId69"/>
              </p:custDataLst>
            </p:nvPr>
          </p:nvSpPr>
          <p:spPr>
            <a:xfrm rot="16200000" flipH="1">
              <a:off x="11563" y="3684"/>
              <a:ext cx="50" cy="50"/>
            </a:xfrm>
            <a:custGeom>
              <a:avLst/>
              <a:gdLst>
                <a:gd name="connsiteX0" fmla="*/ 30685 w 31633"/>
                <a:gd name="connsiteY0" fmla="*/ 19297 h 31633"/>
                <a:gd name="connsiteX1" fmla="*/ 19296 w 31633"/>
                <a:gd name="connsiteY1" fmla="*/ 30685 h 31633"/>
                <a:gd name="connsiteX2" fmla="*/ 7908 w 31633"/>
                <a:gd name="connsiteY2" fmla="*/ 19297 h 31633"/>
                <a:gd name="connsiteX3" fmla="*/ 19296 w 31633"/>
                <a:gd name="connsiteY3" fmla="*/ 7908 h 31633"/>
                <a:gd name="connsiteX4" fmla="*/ 30685 w 31633"/>
                <a:gd name="connsiteY4" fmla="*/ 19297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30685" y="19297"/>
                  </a:moveTo>
                  <a:cubicBezTo>
                    <a:pt x="30685" y="25586"/>
                    <a:pt x="25586" y="30685"/>
                    <a:pt x="19296" y="30685"/>
                  </a:cubicBezTo>
                  <a:cubicBezTo>
                    <a:pt x="13007" y="30685"/>
                    <a:pt x="7908" y="25586"/>
                    <a:pt x="7908" y="19297"/>
                  </a:cubicBezTo>
                  <a:cubicBezTo>
                    <a:pt x="7908" y="13007"/>
                    <a:pt x="13007" y="7908"/>
                    <a:pt x="19296" y="7908"/>
                  </a:cubicBezTo>
                  <a:cubicBezTo>
                    <a:pt x="25586" y="7908"/>
                    <a:pt x="30685" y="13007"/>
                    <a:pt x="30685" y="1929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7" name="任意多边形: 形状 114"/>
            <p:cNvSpPr/>
            <p:nvPr>
              <p:custDataLst>
                <p:tags r:id="rId70"/>
              </p:custDataLst>
            </p:nvPr>
          </p:nvSpPr>
          <p:spPr>
            <a:xfrm rot="16200000" flipH="1">
              <a:off x="11555" y="3491"/>
              <a:ext cx="66" cy="66"/>
            </a:xfrm>
            <a:custGeom>
              <a:avLst/>
              <a:gdLst>
                <a:gd name="connsiteX0" fmla="*/ 41018 w 42178"/>
                <a:gd name="connsiteY0" fmla="*/ 24463 h 42178"/>
                <a:gd name="connsiteX1" fmla="*/ 24463 w 42178"/>
                <a:gd name="connsiteY1" fmla="*/ 41018 h 42178"/>
                <a:gd name="connsiteX2" fmla="*/ 7908 w 42178"/>
                <a:gd name="connsiteY2" fmla="*/ 24463 h 42178"/>
                <a:gd name="connsiteX3" fmla="*/ 24463 w 42178"/>
                <a:gd name="connsiteY3" fmla="*/ 7908 h 42178"/>
                <a:gd name="connsiteX4" fmla="*/ 41018 w 42178"/>
                <a:gd name="connsiteY4" fmla="*/ 24463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41018" y="24463"/>
                  </a:moveTo>
                  <a:cubicBezTo>
                    <a:pt x="41018" y="33606"/>
                    <a:pt x="33606" y="41018"/>
                    <a:pt x="24463" y="41018"/>
                  </a:cubicBezTo>
                  <a:cubicBezTo>
                    <a:pt x="15320" y="41018"/>
                    <a:pt x="7908" y="33606"/>
                    <a:pt x="7908" y="24463"/>
                  </a:cubicBezTo>
                  <a:cubicBezTo>
                    <a:pt x="7908" y="15320"/>
                    <a:pt x="15320" y="7908"/>
                    <a:pt x="24463" y="7908"/>
                  </a:cubicBezTo>
                  <a:cubicBezTo>
                    <a:pt x="33606" y="7908"/>
                    <a:pt x="41018" y="15320"/>
                    <a:pt x="41018" y="2446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8" name="任意多边形: 形状 115"/>
            <p:cNvSpPr/>
            <p:nvPr>
              <p:custDataLst>
                <p:tags r:id="rId71"/>
              </p:custDataLst>
            </p:nvPr>
          </p:nvSpPr>
          <p:spPr>
            <a:xfrm rot="16200000" flipH="1">
              <a:off x="11546" y="3299"/>
              <a:ext cx="83" cy="83"/>
            </a:xfrm>
            <a:custGeom>
              <a:avLst/>
              <a:gdLst>
                <a:gd name="connsiteX0" fmla="*/ 29630 w 52722"/>
                <a:gd name="connsiteY0" fmla="*/ 51352 h 52722"/>
                <a:gd name="connsiteX1" fmla="*/ 51352 w 52722"/>
                <a:gd name="connsiteY1" fmla="*/ 29630 h 52722"/>
                <a:gd name="connsiteX2" fmla="*/ 29630 w 52722"/>
                <a:gd name="connsiteY2" fmla="*/ 7908 h 52722"/>
                <a:gd name="connsiteX3" fmla="*/ 7908 w 52722"/>
                <a:gd name="connsiteY3" fmla="*/ 29630 h 52722"/>
                <a:gd name="connsiteX4" fmla="*/ 29630 w 52722"/>
                <a:gd name="connsiteY4" fmla="*/ 51352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9630" y="51352"/>
                  </a:moveTo>
                  <a:cubicBezTo>
                    <a:pt x="41651" y="51352"/>
                    <a:pt x="51352" y="41651"/>
                    <a:pt x="51352" y="29630"/>
                  </a:cubicBezTo>
                  <a:cubicBezTo>
                    <a:pt x="51352" y="17609"/>
                    <a:pt x="41651" y="7908"/>
                    <a:pt x="29630" y="7908"/>
                  </a:cubicBezTo>
                  <a:cubicBezTo>
                    <a:pt x="17609" y="7908"/>
                    <a:pt x="7908" y="17609"/>
                    <a:pt x="7908" y="29630"/>
                  </a:cubicBezTo>
                  <a:cubicBezTo>
                    <a:pt x="7908" y="41651"/>
                    <a:pt x="17609" y="51352"/>
                    <a:pt x="29630" y="5135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9" name="任意多边形: 形状 116"/>
            <p:cNvSpPr/>
            <p:nvPr>
              <p:custDataLst>
                <p:tags r:id="rId72"/>
              </p:custDataLst>
            </p:nvPr>
          </p:nvSpPr>
          <p:spPr>
            <a:xfrm rot="16200000" flipH="1">
              <a:off x="11538" y="3106"/>
              <a:ext cx="100" cy="100"/>
            </a:xfrm>
            <a:custGeom>
              <a:avLst/>
              <a:gdLst>
                <a:gd name="connsiteX0" fmla="*/ 34797 w 63267"/>
                <a:gd name="connsiteY0" fmla="*/ 61685 h 63267"/>
                <a:gd name="connsiteX1" fmla="*/ 61685 w 63267"/>
                <a:gd name="connsiteY1" fmla="*/ 34797 h 63267"/>
                <a:gd name="connsiteX2" fmla="*/ 34797 w 63267"/>
                <a:gd name="connsiteY2" fmla="*/ 7908 h 63267"/>
                <a:gd name="connsiteX3" fmla="*/ 7908 w 63267"/>
                <a:gd name="connsiteY3" fmla="*/ 34797 h 63267"/>
                <a:gd name="connsiteX4" fmla="*/ 34797 w 63267"/>
                <a:gd name="connsiteY4" fmla="*/ 61685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4797" y="61685"/>
                  </a:moveTo>
                  <a:cubicBezTo>
                    <a:pt x="49665" y="61685"/>
                    <a:pt x="61685" y="49665"/>
                    <a:pt x="61685" y="34797"/>
                  </a:cubicBezTo>
                  <a:cubicBezTo>
                    <a:pt x="61685" y="19929"/>
                    <a:pt x="49665" y="7908"/>
                    <a:pt x="34797" y="7908"/>
                  </a:cubicBezTo>
                  <a:cubicBezTo>
                    <a:pt x="19929" y="7908"/>
                    <a:pt x="7908" y="19929"/>
                    <a:pt x="7908" y="34797"/>
                  </a:cubicBezTo>
                  <a:cubicBezTo>
                    <a:pt x="7908" y="49665"/>
                    <a:pt x="19929" y="61685"/>
                    <a:pt x="34797" y="6168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0" name="任意多边形: 形状 117"/>
            <p:cNvSpPr/>
            <p:nvPr>
              <p:custDataLst>
                <p:tags r:id="rId73"/>
              </p:custDataLst>
            </p:nvPr>
          </p:nvSpPr>
          <p:spPr>
            <a:xfrm rot="16200000" flipH="1">
              <a:off x="11529" y="2913"/>
              <a:ext cx="116" cy="116"/>
            </a:xfrm>
            <a:custGeom>
              <a:avLst/>
              <a:gdLst>
                <a:gd name="connsiteX0" fmla="*/ 39753 w 73811"/>
                <a:gd name="connsiteY0" fmla="*/ 71597 h 73811"/>
                <a:gd name="connsiteX1" fmla="*/ 71492 w 73811"/>
                <a:gd name="connsiteY1" fmla="*/ 39753 h 73811"/>
                <a:gd name="connsiteX2" fmla="*/ 39753 w 73811"/>
                <a:gd name="connsiteY2" fmla="*/ 7908 h 73811"/>
                <a:gd name="connsiteX3" fmla="*/ 7908 w 73811"/>
                <a:gd name="connsiteY3" fmla="*/ 39753 h 73811"/>
                <a:gd name="connsiteX4" fmla="*/ 39753 w 73811"/>
                <a:gd name="connsiteY4" fmla="*/ 71597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9753" y="71597"/>
                  </a:moveTo>
                  <a:cubicBezTo>
                    <a:pt x="57362" y="71597"/>
                    <a:pt x="71492" y="57362"/>
                    <a:pt x="71492" y="39753"/>
                  </a:cubicBezTo>
                  <a:cubicBezTo>
                    <a:pt x="71492" y="22144"/>
                    <a:pt x="57257" y="7908"/>
                    <a:pt x="39753" y="7908"/>
                  </a:cubicBezTo>
                  <a:cubicBezTo>
                    <a:pt x="22143" y="7908"/>
                    <a:pt x="7908" y="22144"/>
                    <a:pt x="7908" y="39753"/>
                  </a:cubicBezTo>
                  <a:cubicBezTo>
                    <a:pt x="7908" y="57362"/>
                    <a:pt x="22249" y="71597"/>
                    <a:pt x="39753" y="7159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1" name="任意多边形: 形状 118"/>
            <p:cNvSpPr/>
            <p:nvPr>
              <p:custDataLst>
                <p:tags r:id="rId74"/>
              </p:custDataLst>
            </p:nvPr>
          </p:nvSpPr>
          <p:spPr>
            <a:xfrm rot="16200000" flipH="1">
              <a:off x="11518" y="2718"/>
              <a:ext cx="133" cy="133"/>
            </a:xfrm>
            <a:custGeom>
              <a:avLst/>
              <a:gdLst>
                <a:gd name="connsiteX0" fmla="*/ 78557 w 84356"/>
                <a:gd name="connsiteY0" fmla="*/ 43233 h 84356"/>
                <a:gd name="connsiteX1" fmla="*/ 43233 w 84356"/>
                <a:gd name="connsiteY1" fmla="*/ 78557 h 84356"/>
                <a:gd name="connsiteX2" fmla="*/ 7908 w 84356"/>
                <a:gd name="connsiteY2" fmla="*/ 43233 h 84356"/>
                <a:gd name="connsiteX3" fmla="*/ 43233 w 84356"/>
                <a:gd name="connsiteY3" fmla="*/ 7908 h 84356"/>
                <a:gd name="connsiteX4" fmla="*/ 78557 w 84356"/>
                <a:gd name="connsiteY4" fmla="*/ 43233 h 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56" h="84356">
                  <a:moveTo>
                    <a:pt x="78557" y="43233"/>
                  </a:moveTo>
                  <a:cubicBezTo>
                    <a:pt x="78557" y="62742"/>
                    <a:pt x="62742" y="78557"/>
                    <a:pt x="43233" y="78557"/>
                  </a:cubicBezTo>
                  <a:cubicBezTo>
                    <a:pt x="23724" y="78557"/>
                    <a:pt x="7908" y="62742"/>
                    <a:pt x="7908" y="43233"/>
                  </a:cubicBezTo>
                  <a:cubicBezTo>
                    <a:pt x="7908" y="23724"/>
                    <a:pt x="23724" y="7908"/>
                    <a:pt x="43233" y="7908"/>
                  </a:cubicBezTo>
                  <a:cubicBezTo>
                    <a:pt x="62742" y="7908"/>
                    <a:pt x="78557" y="23724"/>
                    <a:pt x="78557" y="4323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2" name="任意多边形: 形状 119"/>
            <p:cNvSpPr/>
            <p:nvPr>
              <p:custDataLst>
                <p:tags r:id="rId75"/>
              </p:custDataLst>
            </p:nvPr>
          </p:nvSpPr>
          <p:spPr>
            <a:xfrm rot="16200000" flipH="1">
              <a:off x="11518" y="2534"/>
              <a:ext cx="133" cy="133"/>
            </a:xfrm>
            <a:custGeom>
              <a:avLst/>
              <a:gdLst>
                <a:gd name="connsiteX0" fmla="*/ 79189 w 84356"/>
                <a:gd name="connsiteY0" fmla="*/ 43549 h 84356"/>
                <a:gd name="connsiteX1" fmla="*/ 43549 w 84356"/>
                <a:gd name="connsiteY1" fmla="*/ 79189 h 84356"/>
                <a:gd name="connsiteX2" fmla="*/ 7908 w 84356"/>
                <a:gd name="connsiteY2" fmla="*/ 43549 h 84356"/>
                <a:gd name="connsiteX3" fmla="*/ 43549 w 84356"/>
                <a:gd name="connsiteY3" fmla="*/ 7908 h 84356"/>
                <a:gd name="connsiteX4" fmla="*/ 79189 w 84356"/>
                <a:gd name="connsiteY4" fmla="*/ 43549 h 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56" h="84356">
                  <a:moveTo>
                    <a:pt x="79189" y="43549"/>
                  </a:moveTo>
                  <a:cubicBezTo>
                    <a:pt x="79189" y="63233"/>
                    <a:pt x="63233" y="79189"/>
                    <a:pt x="43549" y="79189"/>
                  </a:cubicBezTo>
                  <a:cubicBezTo>
                    <a:pt x="23865" y="79189"/>
                    <a:pt x="7908" y="63233"/>
                    <a:pt x="7908" y="43549"/>
                  </a:cubicBezTo>
                  <a:cubicBezTo>
                    <a:pt x="7908" y="23865"/>
                    <a:pt x="23865" y="7908"/>
                    <a:pt x="43549" y="7908"/>
                  </a:cubicBezTo>
                  <a:cubicBezTo>
                    <a:pt x="63233" y="7908"/>
                    <a:pt x="79189" y="23865"/>
                    <a:pt x="79189" y="435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3" name="任意多边形: 形状 120"/>
            <p:cNvSpPr/>
            <p:nvPr>
              <p:custDataLst>
                <p:tags r:id="rId76"/>
              </p:custDataLst>
            </p:nvPr>
          </p:nvSpPr>
          <p:spPr>
            <a:xfrm rot="16200000" flipH="1">
              <a:off x="11529" y="2361"/>
              <a:ext cx="116" cy="116"/>
            </a:xfrm>
            <a:custGeom>
              <a:avLst/>
              <a:gdLst>
                <a:gd name="connsiteX0" fmla="*/ 40069 w 73811"/>
                <a:gd name="connsiteY0" fmla="*/ 72230 h 73811"/>
                <a:gd name="connsiteX1" fmla="*/ 72230 w 73811"/>
                <a:gd name="connsiteY1" fmla="*/ 40069 h 73811"/>
                <a:gd name="connsiteX2" fmla="*/ 40069 w 73811"/>
                <a:gd name="connsiteY2" fmla="*/ 7908 h 73811"/>
                <a:gd name="connsiteX3" fmla="*/ 7908 w 73811"/>
                <a:gd name="connsiteY3" fmla="*/ 40069 h 73811"/>
                <a:gd name="connsiteX4" fmla="*/ 40069 w 73811"/>
                <a:gd name="connsiteY4" fmla="*/ 72230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40069" y="72230"/>
                  </a:moveTo>
                  <a:cubicBezTo>
                    <a:pt x="57784" y="72230"/>
                    <a:pt x="72230" y="57889"/>
                    <a:pt x="72230" y="40069"/>
                  </a:cubicBezTo>
                  <a:cubicBezTo>
                    <a:pt x="72230" y="22249"/>
                    <a:pt x="57889" y="7908"/>
                    <a:pt x="40069" y="7908"/>
                  </a:cubicBezTo>
                  <a:cubicBezTo>
                    <a:pt x="22354" y="7908"/>
                    <a:pt x="7908" y="22249"/>
                    <a:pt x="7908" y="40069"/>
                  </a:cubicBezTo>
                  <a:cubicBezTo>
                    <a:pt x="7908" y="57889"/>
                    <a:pt x="22354" y="72230"/>
                    <a:pt x="40069" y="7223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4" name="任意多边形: 形状 121"/>
            <p:cNvSpPr/>
            <p:nvPr>
              <p:custDataLst>
                <p:tags r:id="rId77"/>
              </p:custDataLst>
            </p:nvPr>
          </p:nvSpPr>
          <p:spPr>
            <a:xfrm rot="16200000" flipH="1">
              <a:off x="11539" y="2186"/>
              <a:ext cx="100" cy="100"/>
            </a:xfrm>
            <a:custGeom>
              <a:avLst/>
              <a:gdLst>
                <a:gd name="connsiteX0" fmla="*/ 35535 w 63267"/>
                <a:gd name="connsiteY0" fmla="*/ 63162 h 63267"/>
                <a:gd name="connsiteX1" fmla="*/ 63162 w 63267"/>
                <a:gd name="connsiteY1" fmla="*/ 35535 h 63267"/>
                <a:gd name="connsiteX2" fmla="*/ 35535 w 63267"/>
                <a:gd name="connsiteY2" fmla="*/ 7908 h 63267"/>
                <a:gd name="connsiteX3" fmla="*/ 7908 w 63267"/>
                <a:gd name="connsiteY3" fmla="*/ 35535 h 63267"/>
                <a:gd name="connsiteX4" fmla="*/ 35535 w 63267"/>
                <a:gd name="connsiteY4" fmla="*/ 63162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5535" y="63162"/>
                  </a:moveTo>
                  <a:cubicBezTo>
                    <a:pt x="50719" y="63162"/>
                    <a:pt x="63162" y="50825"/>
                    <a:pt x="63162" y="35535"/>
                  </a:cubicBezTo>
                  <a:cubicBezTo>
                    <a:pt x="63162" y="20245"/>
                    <a:pt x="50825" y="7908"/>
                    <a:pt x="35535" y="7908"/>
                  </a:cubicBezTo>
                  <a:cubicBezTo>
                    <a:pt x="20351" y="7908"/>
                    <a:pt x="7908" y="20245"/>
                    <a:pt x="7908" y="35535"/>
                  </a:cubicBezTo>
                  <a:cubicBezTo>
                    <a:pt x="7908" y="50825"/>
                    <a:pt x="20351" y="63162"/>
                    <a:pt x="35535" y="6316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5" name="任意多边形: 形状 122"/>
            <p:cNvSpPr/>
            <p:nvPr>
              <p:custDataLst>
                <p:tags r:id="rId78"/>
              </p:custDataLst>
            </p:nvPr>
          </p:nvSpPr>
          <p:spPr>
            <a:xfrm rot="16200000" flipH="1">
              <a:off x="11547" y="2010"/>
              <a:ext cx="83" cy="83"/>
            </a:xfrm>
            <a:custGeom>
              <a:avLst/>
              <a:gdLst>
                <a:gd name="connsiteX0" fmla="*/ 30263 w 52722"/>
                <a:gd name="connsiteY0" fmla="*/ 52617 h 52722"/>
                <a:gd name="connsiteX1" fmla="*/ 52617 w 52722"/>
                <a:gd name="connsiteY1" fmla="*/ 30263 h 52722"/>
                <a:gd name="connsiteX2" fmla="*/ 30263 w 52722"/>
                <a:gd name="connsiteY2" fmla="*/ 7908 h 52722"/>
                <a:gd name="connsiteX3" fmla="*/ 7908 w 52722"/>
                <a:gd name="connsiteY3" fmla="*/ 30263 h 52722"/>
                <a:gd name="connsiteX4" fmla="*/ 30263 w 52722"/>
                <a:gd name="connsiteY4" fmla="*/ 52617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30263" y="52617"/>
                  </a:moveTo>
                  <a:cubicBezTo>
                    <a:pt x="42600" y="52617"/>
                    <a:pt x="52617" y="42600"/>
                    <a:pt x="52617" y="30263"/>
                  </a:cubicBezTo>
                  <a:cubicBezTo>
                    <a:pt x="52617" y="17926"/>
                    <a:pt x="42600" y="7908"/>
                    <a:pt x="30263" y="7908"/>
                  </a:cubicBezTo>
                  <a:cubicBezTo>
                    <a:pt x="17926" y="7908"/>
                    <a:pt x="7908" y="17926"/>
                    <a:pt x="7908" y="30263"/>
                  </a:cubicBezTo>
                  <a:cubicBezTo>
                    <a:pt x="7908" y="42600"/>
                    <a:pt x="17820" y="52617"/>
                    <a:pt x="30263" y="5261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6" name="任意多边形: 形状 123"/>
            <p:cNvSpPr/>
            <p:nvPr>
              <p:custDataLst>
                <p:tags r:id="rId79"/>
              </p:custDataLst>
            </p:nvPr>
          </p:nvSpPr>
          <p:spPr>
            <a:xfrm rot="16200000" flipH="1">
              <a:off x="11556" y="1834"/>
              <a:ext cx="66" cy="66"/>
            </a:xfrm>
            <a:custGeom>
              <a:avLst/>
              <a:gdLst>
                <a:gd name="connsiteX0" fmla="*/ 42284 w 42178"/>
                <a:gd name="connsiteY0" fmla="*/ 25096 h 42178"/>
                <a:gd name="connsiteX1" fmla="*/ 25096 w 42178"/>
                <a:gd name="connsiteY1" fmla="*/ 42284 h 42178"/>
                <a:gd name="connsiteX2" fmla="*/ 7908 w 42178"/>
                <a:gd name="connsiteY2" fmla="*/ 25096 h 42178"/>
                <a:gd name="connsiteX3" fmla="*/ 25096 w 42178"/>
                <a:gd name="connsiteY3" fmla="*/ 7908 h 42178"/>
                <a:gd name="connsiteX4" fmla="*/ 42284 w 42178"/>
                <a:gd name="connsiteY4" fmla="*/ 25096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42284" y="25096"/>
                  </a:moveTo>
                  <a:cubicBezTo>
                    <a:pt x="42284" y="34588"/>
                    <a:pt x="34588" y="42284"/>
                    <a:pt x="25096" y="42284"/>
                  </a:cubicBezTo>
                  <a:cubicBezTo>
                    <a:pt x="15604" y="42284"/>
                    <a:pt x="7908" y="34588"/>
                    <a:pt x="7908" y="25096"/>
                  </a:cubicBezTo>
                  <a:cubicBezTo>
                    <a:pt x="7908" y="15604"/>
                    <a:pt x="15604" y="7908"/>
                    <a:pt x="25096" y="7908"/>
                  </a:cubicBezTo>
                  <a:cubicBezTo>
                    <a:pt x="34588" y="7908"/>
                    <a:pt x="42284" y="15604"/>
                    <a:pt x="42284" y="2509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7" name="任意多边形: 形状 124"/>
            <p:cNvSpPr/>
            <p:nvPr>
              <p:custDataLst>
                <p:tags r:id="rId80"/>
              </p:custDataLst>
            </p:nvPr>
          </p:nvSpPr>
          <p:spPr>
            <a:xfrm rot="16200000" flipH="1">
              <a:off x="11563" y="1658"/>
              <a:ext cx="50" cy="50"/>
            </a:xfrm>
            <a:custGeom>
              <a:avLst/>
              <a:gdLst>
                <a:gd name="connsiteX0" fmla="*/ 31317 w 31633"/>
                <a:gd name="connsiteY0" fmla="*/ 19613 h 31633"/>
                <a:gd name="connsiteX1" fmla="*/ 19613 w 31633"/>
                <a:gd name="connsiteY1" fmla="*/ 31317 h 31633"/>
                <a:gd name="connsiteX2" fmla="*/ 7908 w 31633"/>
                <a:gd name="connsiteY2" fmla="*/ 19613 h 31633"/>
                <a:gd name="connsiteX3" fmla="*/ 19613 w 31633"/>
                <a:gd name="connsiteY3" fmla="*/ 7908 h 31633"/>
                <a:gd name="connsiteX4" fmla="*/ 31317 w 31633"/>
                <a:gd name="connsiteY4" fmla="*/ 19613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31317" y="19613"/>
                  </a:moveTo>
                  <a:cubicBezTo>
                    <a:pt x="31317" y="26077"/>
                    <a:pt x="26077" y="31317"/>
                    <a:pt x="19613" y="31317"/>
                  </a:cubicBezTo>
                  <a:cubicBezTo>
                    <a:pt x="13149" y="31317"/>
                    <a:pt x="7908" y="26077"/>
                    <a:pt x="7908" y="19613"/>
                  </a:cubicBezTo>
                  <a:cubicBezTo>
                    <a:pt x="7908" y="13149"/>
                    <a:pt x="13149" y="7908"/>
                    <a:pt x="19613" y="7908"/>
                  </a:cubicBezTo>
                  <a:cubicBezTo>
                    <a:pt x="26077" y="7908"/>
                    <a:pt x="31317" y="13149"/>
                    <a:pt x="31317" y="1961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8" name="任意多边形: 形状 125"/>
            <p:cNvSpPr/>
            <p:nvPr>
              <p:custDataLst>
                <p:tags r:id="rId81"/>
              </p:custDataLst>
            </p:nvPr>
          </p:nvSpPr>
          <p:spPr>
            <a:xfrm rot="16200000" flipH="1">
              <a:off x="11383" y="3965"/>
              <a:ext cx="33" cy="33"/>
            </a:xfrm>
            <a:custGeom>
              <a:avLst/>
              <a:gdLst>
                <a:gd name="connsiteX0" fmla="*/ 11494 w 21089"/>
                <a:gd name="connsiteY0" fmla="*/ 15079 h 21089"/>
                <a:gd name="connsiteX1" fmla="*/ 15079 w 21089"/>
                <a:gd name="connsiteY1" fmla="*/ 11493 h 21089"/>
                <a:gd name="connsiteX2" fmla="*/ 11494 w 21089"/>
                <a:gd name="connsiteY2" fmla="*/ 7908 h 21089"/>
                <a:gd name="connsiteX3" fmla="*/ 7908 w 21089"/>
                <a:gd name="connsiteY3" fmla="*/ 11493 h 21089"/>
                <a:gd name="connsiteX4" fmla="*/ 11494 w 21089"/>
                <a:gd name="connsiteY4" fmla="*/ 15079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1494" y="15079"/>
                  </a:moveTo>
                  <a:cubicBezTo>
                    <a:pt x="13497" y="15079"/>
                    <a:pt x="15079" y="13497"/>
                    <a:pt x="15079" y="11493"/>
                  </a:cubicBezTo>
                  <a:cubicBezTo>
                    <a:pt x="15079" y="9490"/>
                    <a:pt x="13497" y="7908"/>
                    <a:pt x="11494" y="7908"/>
                  </a:cubicBezTo>
                  <a:cubicBezTo>
                    <a:pt x="9490" y="7908"/>
                    <a:pt x="7908" y="9595"/>
                    <a:pt x="7908" y="11493"/>
                  </a:cubicBezTo>
                  <a:cubicBezTo>
                    <a:pt x="7908" y="13392"/>
                    <a:pt x="9490" y="15079"/>
                    <a:pt x="11494" y="1507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9" name="任意多边形: 形状 126"/>
            <p:cNvSpPr/>
            <p:nvPr>
              <p:custDataLst>
                <p:tags r:id="rId82"/>
              </p:custDataLst>
            </p:nvPr>
          </p:nvSpPr>
          <p:spPr>
            <a:xfrm rot="16200000" flipH="1">
              <a:off x="11375" y="3773"/>
              <a:ext cx="50" cy="50"/>
            </a:xfrm>
            <a:custGeom>
              <a:avLst/>
              <a:gdLst>
                <a:gd name="connsiteX0" fmla="*/ 16977 w 31633"/>
                <a:gd name="connsiteY0" fmla="*/ 26045 h 31633"/>
                <a:gd name="connsiteX1" fmla="*/ 26045 w 31633"/>
                <a:gd name="connsiteY1" fmla="*/ 16977 h 31633"/>
                <a:gd name="connsiteX2" fmla="*/ 16977 w 31633"/>
                <a:gd name="connsiteY2" fmla="*/ 7908 h 31633"/>
                <a:gd name="connsiteX3" fmla="*/ 7908 w 31633"/>
                <a:gd name="connsiteY3" fmla="*/ 16977 h 31633"/>
                <a:gd name="connsiteX4" fmla="*/ 16977 w 31633"/>
                <a:gd name="connsiteY4" fmla="*/ 2604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6977" y="26045"/>
                  </a:moveTo>
                  <a:cubicBezTo>
                    <a:pt x="22038" y="26045"/>
                    <a:pt x="26045" y="21933"/>
                    <a:pt x="26045" y="16977"/>
                  </a:cubicBezTo>
                  <a:cubicBezTo>
                    <a:pt x="26045" y="12021"/>
                    <a:pt x="21933" y="7908"/>
                    <a:pt x="16977" y="7908"/>
                  </a:cubicBezTo>
                  <a:cubicBezTo>
                    <a:pt x="11915" y="7908"/>
                    <a:pt x="7908" y="12021"/>
                    <a:pt x="7908" y="16977"/>
                  </a:cubicBezTo>
                  <a:cubicBezTo>
                    <a:pt x="7908" y="21933"/>
                    <a:pt x="12021" y="26045"/>
                    <a:pt x="16977" y="2604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0" name="任意多边形: 形状 127"/>
            <p:cNvSpPr/>
            <p:nvPr>
              <p:custDataLst>
                <p:tags r:id="rId83"/>
              </p:custDataLst>
            </p:nvPr>
          </p:nvSpPr>
          <p:spPr>
            <a:xfrm rot="16200000" flipH="1">
              <a:off x="11367" y="3580"/>
              <a:ext cx="66" cy="66"/>
            </a:xfrm>
            <a:custGeom>
              <a:avLst/>
              <a:gdLst>
                <a:gd name="connsiteX0" fmla="*/ 37011 w 42178"/>
                <a:gd name="connsiteY0" fmla="*/ 22460 h 42178"/>
                <a:gd name="connsiteX1" fmla="*/ 22460 w 42178"/>
                <a:gd name="connsiteY1" fmla="*/ 37011 h 42178"/>
                <a:gd name="connsiteX2" fmla="*/ 7908 w 42178"/>
                <a:gd name="connsiteY2" fmla="*/ 22460 h 42178"/>
                <a:gd name="connsiteX3" fmla="*/ 22460 w 42178"/>
                <a:gd name="connsiteY3" fmla="*/ 7908 h 42178"/>
                <a:gd name="connsiteX4" fmla="*/ 37011 w 42178"/>
                <a:gd name="connsiteY4" fmla="*/ 22460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37011" y="22460"/>
                  </a:moveTo>
                  <a:cubicBezTo>
                    <a:pt x="37011" y="30496"/>
                    <a:pt x="30496" y="37011"/>
                    <a:pt x="22460" y="37011"/>
                  </a:cubicBezTo>
                  <a:cubicBezTo>
                    <a:pt x="14423" y="37011"/>
                    <a:pt x="7908" y="30496"/>
                    <a:pt x="7908" y="22460"/>
                  </a:cubicBezTo>
                  <a:cubicBezTo>
                    <a:pt x="7908" y="14423"/>
                    <a:pt x="14423" y="7908"/>
                    <a:pt x="22460" y="7908"/>
                  </a:cubicBezTo>
                  <a:cubicBezTo>
                    <a:pt x="30496" y="7908"/>
                    <a:pt x="37011" y="14423"/>
                    <a:pt x="37011" y="2246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1" name="任意多边形: 形状 128"/>
            <p:cNvSpPr/>
            <p:nvPr>
              <p:custDataLst>
                <p:tags r:id="rId84"/>
              </p:custDataLst>
            </p:nvPr>
          </p:nvSpPr>
          <p:spPr>
            <a:xfrm rot="16200000" flipH="1">
              <a:off x="11359" y="3389"/>
              <a:ext cx="83" cy="83"/>
            </a:xfrm>
            <a:custGeom>
              <a:avLst/>
              <a:gdLst>
                <a:gd name="connsiteX0" fmla="*/ 48189 w 52722"/>
                <a:gd name="connsiteY0" fmla="*/ 28048 h 52722"/>
                <a:gd name="connsiteX1" fmla="*/ 28048 w 52722"/>
                <a:gd name="connsiteY1" fmla="*/ 48189 h 52722"/>
                <a:gd name="connsiteX2" fmla="*/ 7908 w 52722"/>
                <a:gd name="connsiteY2" fmla="*/ 28048 h 52722"/>
                <a:gd name="connsiteX3" fmla="*/ 28048 w 52722"/>
                <a:gd name="connsiteY3" fmla="*/ 7908 h 52722"/>
                <a:gd name="connsiteX4" fmla="*/ 48189 w 52722"/>
                <a:gd name="connsiteY4" fmla="*/ 28048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48189" y="28048"/>
                  </a:moveTo>
                  <a:cubicBezTo>
                    <a:pt x="48189" y="39171"/>
                    <a:pt x="39172" y="48189"/>
                    <a:pt x="28048" y="48189"/>
                  </a:cubicBezTo>
                  <a:cubicBezTo>
                    <a:pt x="16925" y="48189"/>
                    <a:pt x="7908" y="39172"/>
                    <a:pt x="7908" y="28048"/>
                  </a:cubicBezTo>
                  <a:cubicBezTo>
                    <a:pt x="7908" y="16925"/>
                    <a:pt x="16925" y="7908"/>
                    <a:pt x="28048" y="7908"/>
                  </a:cubicBezTo>
                  <a:cubicBezTo>
                    <a:pt x="39172" y="7908"/>
                    <a:pt x="48189" y="16925"/>
                    <a:pt x="48189" y="2804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2" name="任意多边形: 形状 129"/>
            <p:cNvSpPr/>
            <p:nvPr>
              <p:custDataLst>
                <p:tags r:id="rId85"/>
              </p:custDataLst>
            </p:nvPr>
          </p:nvSpPr>
          <p:spPr>
            <a:xfrm rot="16200000" flipH="1">
              <a:off x="11351" y="3196"/>
              <a:ext cx="100" cy="100"/>
            </a:xfrm>
            <a:custGeom>
              <a:avLst/>
              <a:gdLst>
                <a:gd name="connsiteX0" fmla="*/ 33215 w 63267"/>
                <a:gd name="connsiteY0" fmla="*/ 58522 h 63267"/>
                <a:gd name="connsiteX1" fmla="*/ 58522 w 63267"/>
                <a:gd name="connsiteY1" fmla="*/ 33215 h 63267"/>
                <a:gd name="connsiteX2" fmla="*/ 33215 w 63267"/>
                <a:gd name="connsiteY2" fmla="*/ 7908 h 63267"/>
                <a:gd name="connsiteX3" fmla="*/ 7908 w 63267"/>
                <a:gd name="connsiteY3" fmla="*/ 33215 h 63267"/>
                <a:gd name="connsiteX4" fmla="*/ 33215 w 63267"/>
                <a:gd name="connsiteY4" fmla="*/ 58522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3215" y="58522"/>
                  </a:moveTo>
                  <a:cubicBezTo>
                    <a:pt x="47239" y="58522"/>
                    <a:pt x="58522" y="47240"/>
                    <a:pt x="58522" y="33215"/>
                  </a:cubicBezTo>
                  <a:cubicBezTo>
                    <a:pt x="58522" y="19191"/>
                    <a:pt x="47239" y="7908"/>
                    <a:pt x="33215" y="7908"/>
                  </a:cubicBezTo>
                  <a:cubicBezTo>
                    <a:pt x="19191" y="7908"/>
                    <a:pt x="7908" y="19191"/>
                    <a:pt x="7908" y="33215"/>
                  </a:cubicBezTo>
                  <a:cubicBezTo>
                    <a:pt x="7908" y="47240"/>
                    <a:pt x="19191" y="58522"/>
                    <a:pt x="33215" y="5852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3" name="任意多边形: 形状 130"/>
            <p:cNvSpPr/>
            <p:nvPr>
              <p:custDataLst>
                <p:tags r:id="rId86"/>
              </p:custDataLst>
            </p:nvPr>
          </p:nvSpPr>
          <p:spPr>
            <a:xfrm rot="16200000" flipH="1">
              <a:off x="11343" y="3004"/>
              <a:ext cx="116" cy="116"/>
            </a:xfrm>
            <a:custGeom>
              <a:avLst/>
              <a:gdLst>
                <a:gd name="connsiteX0" fmla="*/ 38698 w 73811"/>
                <a:gd name="connsiteY0" fmla="*/ 69488 h 73811"/>
                <a:gd name="connsiteX1" fmla="*/ 69488 w 73811"/>
                <a:gd name="connsiteY1" fmla="*/ 38698 h 73811"/>
                <a:gd name="connsiteX2" fmla="*/ 38698 w 73811"/>
                <a:gd name="connsiteY2" fmla="*/ 7908 h 73811"/>
                <a:gd name="connsiteX3" fmla="*/ 7908 w 73811"/>
                <a:gd name="connsiteY3" fmla="*/ 38698 h 73811"/>
                <a:gd name="connsiteX4" fmla="*/ 38698 w 73811"/>
                <a:gd name="connsiteY4" fmla="*/ 69488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8698" y="69488"/>
                  </a:moveTo>
                  <a:cubicBezTo>
                    <a:pt x="55675" y="69488"/>
                    <a:pt x="69488" y="55675"/>
                    <a:pt x="69488" y="38698"/>
                  </a:cubicBezTo>
                  <a:cubicBezTo>
                    <a:pt x="69488" y="21722"/>
                    <a:pt x="55675" y="7908"/>
                    <a:pt x="38698" y="7908"/>
                  </a:cubicBezTo>
                  <a:cubicBezTo>
                    <a:pt x="21722" y="7908"/>
                    <a:pt x="7908" y="21722"/>
                    <a:pt x="7908" y="38698"/>
                  </a:cubicBezTo>
                  <a:cubicBezTo>
                    <a:pt x="7908" y="55675"/>
                    <a:pt x="21722" y="69488"/>
                    <a:pt x="38698" y="6948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4" name="任意多边形: 形状 131"/>
            <p:cNvSpPr/>
            <p:nvPr>
              <p:custDataLst>
                <p:tags r:id="rId87"/>
              </p:custDataLst>
            </p:nvPr>
          </p:nvSpPr>
          <p:spPr>
            <a:xfrm rot="16200000" flipH="1">
              <a:off x="11335" y="2811"/>
              <a:ext cx="133" cy="133"/>
            </a:xfrm>
            <a:custGeom>
              <a:avLst/>
              <a:gdLst>
                <a:gd name="connsiteX0" fmla="*/ 80666 w 84356"/>
                <a:gd name="connsiteY0" fmla="*/ 44287 h 84356"/>
                <a:gd name="connsiteX1" fmla="*/ 44287 w 84356"/>
                <a:gd name="connsiteY1" fmla="*/ 80666 h 84356"/>
                <a:gd name="connsiteX2" fmla="*/ 7909 w 84356"/>
                <a:gd name="connsiteY2" fmla="*/ 44287 h 84356"/>
                <a:gd name="connsiteX3" fmla="*/ 44287 w 84356"/>
                <a:gd name="connsiteY3" fmla="*/ 7908 h 84356"/>
                <a:gd name="connsiteX4" fmla="*/ 80666 w 84356"/>
                <a:gd name="connsiteY4" fmla="*/ 44287 h 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56" h="84356">
                  <a:moveTo>
                    <a:pt x="80666" y="44287"/>
                  </a:moveTo>
                  <a:cubicBezTo>
                    <a:pt x="80666" y="64378"/>
                    <a:pt x="64378" y="80666"/>
                    <a:pt x="44287" y="80666"/>
                  </a:cubicBezTo>
                  <a:cubicBezTo>
                    <a:pt x="24196" y="80666"/>
                    <a:pt x="7909" y="64378"/>
                    <a:pt x="7909" y="44287"/>
                  </a:cubicBezTo>
                  <a:cubicBezTo>
                    <a:pt x="7909" y="24196"/>
                    <a:pt x="24196" y="7908"/>
                    <a:pt x="44287" y="7908"/>
                  </a:cubicBezTo>
                  <a:cubicBezTo>
                    <a:pt x="64378" y="7908"/>
                    <a:pt x="80666" y="24196"/>
                    <a:pt x="80666" y="4428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5" name="任意多边形: 形状 132"/>
            <p:cNvSpPr/>
            <p:nvPr>
              <p:custDataLst>
                <p:tags r:id="rId88"/>
              </p:custDataLst>
            </p:nvPr>
          </p:nvSpPr>
          <p:spPr>
            <a:xfrm rot="16200000" flipH="1">
              <a:off x="11324" y="2616"/>
              <a:ext cx="149" cy="149"/>
            </a:xfrm>
            <a:custGeom>
              <a:avLst/>
              <a:gdLst>
                <a:gd name="connsiteX0" fmla="*/ 87625 w 94900"/>
                <a:gd name="connsiteY0" fmla="*/ 47767 h 94900"/>
                <a:gd name="connsiteX1" fmla="*/ 47767 w 94900"/>
                <a:gd name="connsiteY1" fmla="*/ 87625 h 94900"/>
                <a:gd name="connsiteX2" fmla="*/ 7908 w 94900"/>
                <a:gd name="connsiteY2" fmla="*/ 47767 h 94900"/>
                <a:gd name="connsiteX3" fmla="*/ 47767 w 94900"/>
                <a:gd name="connsiteY3" fmla="*/ 7908 h 94900"/>
                <a:gd name="connsiteX4" fmla="*/ 87625 w 94900"/>
                <a:gd name="connsiteY4" fmla="*/ 47767 h 9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00" h="94900">
                  <a:moveTo>
                    <a:pt x="87625" y="47767"/>
                  </a:moveTo>
                  <a:cubicBezTo>
                    <a:pt x="87625" y="69780"/>
                    <a:pt x="69780" y="87625"/>
                    <a:pt x="47767" y="87625"/>
                  </a:cubicBezTo>
                  <a:cubicBezTo>
                    <a:pt x="25754" y="87625"/>
                    <a:pt x="7908" y="69780"/>
                    <a:pt x="7908" y="47767"/>
                  </a:cubicBezTo>
                  <a:cubicBezTo>
                    <a:pt x="7908" y="25754"/>
                    <a:pt x="25754" y="7908"/>
                    <a:pt x="47767" y="7908"/>
                  </a:cubicBezTo>
                  <a:cubicBezTo>
                    <a:pt x="69780" y="7908"/>
                    <a:pt x="87625" y="25754"/>
                    <a:pt x="87625" y="4776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6" name="任意多边形: 形状 133"/>
            <p:cNvSpPr/>
            <p:nvPr>
              <p:custDataLst>
                <p:tags r:id="rId89"/>
              </p:custDataLst>
            </p:nvPr>
          </p:nvSpPr>
          <p:spPr>
            <a:xfrm rot="16200000" flipH="1">
              <a:off x="11336" y="2444"/>
              <a:ext cx="133" cy="133"/>
            </a:xfrm>
            <a:custGeom>
              <a:avLst/>
              <a:gdLst>
                <a:gd name="connsiteX0" fmla="*/ 81298 w 84356"/>
                <a:gd name="connsiteY0" fmla="*/ 44603 h 84356"/>
                <a:gd name="connsiteX1" fmla="*/ 44603 w 84356"/>
                <a:gd name="connsiteY1" fmla="*/ 81298 h 84356"/>
                <a:gd name="connsiteX2" fmla="*/ 7908 w 84356"/>
                <a:gd name="connsiteY2" fmla="*/ 44603 h 84356"/>
                <a:gd name="connsiteX3" fmla="*/ 44603 w 84356"/>
                <a:gd name="connsiteY3" fmla="*/ 7908 h 84356"/>
                <a:gd name="connsiteX4" fmla="*/ 81298 w 84356"/>
                <a:gd name="connsiteY4" fmla="*/ 44603 h 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56" h="84356">
                  <a:moveTo>
                    <a:pt x="81298" y="44603"/>
                  </a:moveTo>
                  <a:cubicBezTo>
                    <a:pt x="81298" y="64869"/>
                    <a:pt x="64869" y="81298"/>
                    <a:pt x="44603" y="81298"/>
                  </a:cubicBezTo>
                  <a:cubicBezTo>
                    <a:pt x="24337" y="81298"/>
                    <a:pt x="7908" y="64869"/>
                    <a:pt x="7908" y="44603"/>
                  </a:cubicBezTo>
                  <a:cubicBezTo>
                    <a:pt x="7908" y="24337"/>
                    <a:pt x="24337" y="7908"/>
                    <a:pt x="44603" y="7908"/>
                  </a:cubicBezTo>
                  <a:cubicBezTo>
                    <a:pt x="64869" y="7908"/>
                    <a:pt x="81298" y="24337"/>
                    <a:pt x="81298" y="4460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7" name="任意多边形: 形状 134"/>
            <p:cNvSpPr/>
            <p:nvPr>
              <p:custDataLst>
                <p:tags r:id="rId90"/>
              </p:custDataLst>
            </p:nvPr>
          </p:nvSpPr>
          <p:spPr>
            <a:xfrm rot="16200000" flipH="1">
              <a:off x="11344" y="2268"/>
              <a:ext cx="116" cy="116"/>
            </a:xfrm>
            <a:custGeom>
              <a:avLst/>
              <a:gdLst>
                <a:gd name="connsiteX0" fmla="*/ 70754 w 73811"/>
                <a:gd name="connsiteY0" fmla="*/ 39331 h 73811"/>
                <a:gd name="connsiteX1" fmla="*/ 39331 w 73811"/>
                <a:gd name="connsiteY1" fmla="*/ 70754 h 73811"/>
                <a:gd name="connsiteX2" fmla="*/ 7908 w 73811"/>
                <a:gd name="connsiteY2" fmla="*/ 39331 h 73811"/>
                <a:gd name="connsiteX3" fmla="*/ 39331 w 73811"/>
                <a:gd name="connsiteY3" fmla="*/ 7908 h 73811"/>
                <a:gd name="connsiteX4" fmla="*/ 70754 w 73811"/>
                <a:gd name="connsiteY4" fmla="*/ 39331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70754" y="39331"/>
                  </a:moveTo>
                  <a:cubicBezTo>
                    <a:pt x="70754" y="56685"/>
                    <a:pt x="56685" y="70754"/>
                    <a:pt x="39331" y="70754"/>
                  </a:cubicBezTo>
                  <a:cubicBezTo>
                    <a:pt x="21977" y="70754"/>
                    <a:pt x="7908" y="56685"/>
                    <a:pt x="7908" y="39331"/>
                  </a:cubicBezTo>
                  <a:cubicBezTo>
                    <a:pt x="7908" y="21977"/>
                    <a:pt x="21977" y="7908"/>
                    <a:pt x="39331" y="7908"/>
                  </a:cubicBezTo>
                  <a:cubicBezTo>
                    <a:pt x="56685" y="7908"/>
                    <a:pt x="70754" y="21977"/>
                    <a:pt x="70754" y="3933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8" name="任意多边形: 形状 135"/>
            <p:cNvSpPr/>
            <p:nvPr>
              <p:custDataLst>
                <p:tags r:id="rId91"/>
              </p:custDataLst>
            </p:nvPr>
          </p:nvSpPr>
          <p:spPr>
            <a:xfrm rot="16200000" flipH="1">
              <a:off x="11352" y="2091"/>
              <a:ext cx="100" cy="100"/>
            </a:xfrm>
            <a:custGeom>
              <a:avLst/>
              <a:gdLst>
                <a:gd name="connsiteX0" fmla="*/ 33848 w 63267"/>
                <a:gd name="connsiteY0" fmla="*/ 59787 h 63267"/>
                <a:gd name="connsiteX1" fmla="*/ 59788 w 63267"/>
                <a:gd name="connsiteY1" fmla="*/ 33848 h 63267"/>
                <a:gd name="connsiteX2" fmla="*/ 33848 w 63267"/>
                <a:gd name="connsiteY2" fmla="*/ 7908 h 63267"/>
                <a:gd name="connsiteX3" fmla="*/ 7908 w 63267"/>
                <a:gd name="connsiteY3" fmla="*/ 33848 h 63267"/>
                <a:gd name="connsiteX4" fmla="*/ 33848 w 63267"/>
                <a:gd name="connsiteY4" fmla="*/ 59787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3848" y="59787"/>
                  </a:moveTo>
                  <a:cubicBezTo>
                    <a:pt x="48188" y="59787"/>
                    <a:pt x="59788" y="48188"/>
                    <a:pt x="59788" y="33848"/>
                  </a:cubicBezTo>
                  <a:cubicBezTo>
                    <a:pt x="59788" y="19507"/>
                    <a:pt x="48188" y="7908"/>
                    <a:pt x="33848" y="7908"/>
                  </a:cubicBezTo>
                  <a:cubicBezTo>
                    <a:pt x="19507" y="7908"/>
                    <a:pt x="7908" y="19507"/>
                    <a:pt x="7908" y="33848"/>
                  </a:cubicBezTo>
                  <a:cubicBezTo>
                    <a:pt x="7908" y="48188"/>
                    <a:pt x="19507" y="59787"/>
                    <a:pt x="33848" y="5978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9" name="任意多边形: 形状 136"/>
            <p:cNvSpPr/>
            <p:nvPr>
              <p:custDataLst>
                <p:tags r:id="rId92"/>
              </p:custDataLst>
            </p:nvPr>
          </p:nvSpPr>
          <p:spPr>
            <a:xfrm rot="16200000" flipH="1">
              <a:off x="11360" y="1915"/>
              <a:ext cx="83" cy="83"/>
            </a:xfrm>
            <a:custGeom>
              <a:avLst/>
              <a:gdLst>
                <a:gd name="connsiteX0" fmla="*/ 28365 w 52722"/>
                <a:gd name="connsiteY0" fmla="*/ 48821 h 52722"/>
                <a:gd name="connsiteX1" fmla="*/ 48821 w 52722"/>
                <a:gd name="connsiteY1" fmla="*/ 28365 h 52722"/>
                <a:gd name="connsiteX2" fmla="*/ 28365 w 52722"/>
                <a:gd name="connsiteY2" fmla="*/ 7908 h 52722"/>
                <a:gd name="connsiteX3" fmla="*/ 7908 w 52722"/>
                <a:gd name="connsiteY3" fmla="*/ 28365 h 52722"/>
                <a:gd name="connsiteX4" fmla="*/ 28365 w 52722"/>
                <a:gd name="connsiteY4" fmla="*/ 48821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8365" y="48821"/>
                  </a:moveTo>
                  <a:cubicBezTo>
                    <a:pt x="39647" y="48821"/>
                    <a:pt x="48821" y="39647"/>
                    <a:pt x="48821" y="28365"/>
                  </a:cubicBezTo>
                  <a:cubicBezTo>
                    <a:pt x="48821" y="17082"/>
                    <a:pt x="39647" y="7908"/>
                    <a:pt x="28365" y="7908"/>
                  </a:cubicBezTo>
                  <a:cubicBezTo>
                    <a:pt x="17082" y="7908"/>
                    <a:pt x="7908" y="17082"/>
                    <a:pt x="7908" y="28365"/>
                  </a:cubicBezTo>
                  <a:cubicBezTo>
                    <a:pt x="8014" y="39647"/>
                    <a:pt x="17082" y="48821"/>
                    <a:pt x="28365" y="4882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0" name="任意多边形: 形状 137"/>
            <p:cNvSpPr/>
            <p:nvPr>
              <p:custDataLst>
                <p:tags r:id="rId93"/>
              </p:custDataLst>
            </p:nvPr>
          </p:nvSpPr>
          <p:spPr>
            <a:xfrm rot="16200000" flipH="1">
              <a:off x="11368" y="1739"/>
              <a:ext cx="66" cy="66"/>
            </a:xfrm>
            <a:custGeom>
              <a:avLst/>
              <a:gdLst>
                <a:gd name="connsiteX0" fmla="*/ 22882 w 42178"/>
                <a:gd name="connsiteY0" fmla="*/ 37855 h 42178"/>
                <a:gd name="connsiteX1" fmla="*/ 37855 w 42178"/>
                <a:gd name="connsiteY1" fmla="*/ 22882 h 42178"/>
                <a:gd name="connsiteX2" fmla="*/ 22882 w 42178"/>
                <a:gd name="connsiteY2" fmla="*/ 7908 h 42178"/>
                <a:gd name="connsiteX3" fmla="*/ 7908 w 42178"/>
                <a:gd name="connsiteY3" fmla="*/ 22882 h 42178"/>
                <a:gd name="connsiteX4" fmla="*/ 22882 w 42178"/>
                <a:gd name="connsiteY4" fmla="*/ 37855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2882" y="37855"/>
                  </a:moveTo>
                  <a:cubicBezTo>
                    <a:pt x="31106" y="37855"/>
                    <a:pt x="37855" y="31212"/>
                    <a:pt x="37855" y="22882"/>
                  </a:cubicBezTo>
                  <a:cubicBezTo>
                    <a:pt x="37855" y="14551"/>
                    <a:pt x="31212" y="7908"/>
                    <a:pt x="22882" y="7908"/>
                  </a:cubicBezTo>
                  <a:cubicBezTo>
                    <a:pt x="14552" y="7908"/>
                    <a:pt x="7908" y="14551"/>
                    <a:pt x="7908" y="22882"/>
                  </a:cubicBezTo>
                  <a:cubicBezTo>
                    <a:pt x="7908" y="31212"/>
                    <a:pt x="14657" y="37855"/>
                    <a:pt x="22882" y="3785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1" name="任意多边形: 形状 138"/>
            <p:cNvSpPr/>
            <p:nvPr>
              <p:custDataLst>
                <p:tags r:id="rId94"/>
              </p:custDataLst>
            </p:nvPr>
          </p:nvSpPr>
          <p:spPr>
            <a:xfrm rot="16200000" flipH="1">
              <a:off x="11376" y="1563"/>
              <a:ext cx="50" cy="50"/>
            </a:xfrm>
            <a:custGeom>
              <a:avLst/>
              <a:gdLst>
                <a:gd name="connsiteX0" fmla="*/ 27310 w 31633"/>
                <a:gd name="connsiteY0" fmla="*/ 17609 h 31633"/>
                <a:gd name="connsiteX1" fmla="*/ 17609 w 31633"/>
                <a:gd name="connsiteY1" fmla="*/ 27310 h 31633"/>
                <a:gd name="connsiteX2" fmla="*/ 7908 w 31633"/>
                <a:gd name="connsiteY2" fmla="*/ 17609 h 31633"/>
                <a:gd name="connsiteX3" fmla="*/ 17609 w 31633"/>
                <a:gd name="connsiteY3" fmla="*/ 7908 h 31633"/>
                <a:gd name="connsiteX4" fmla="*/ 27310 w 31633"/>
                <a:gd name="connsiteY4" fmla="*/ 17609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7310" y="17609"/>
                  </a:moveTo>
                  <a:cubicBezTo>
                    <a:pt x="27310" y="22967"/>
                    <a:pt x="22967" y="27310"/>
                    <a:pt x="17609" y="27310"/>
                  </a:cubicBezTo>
                  <a:cubicBezTo>
                    <a:pt x="12252" y="27310"/>
                    <a:pt x="7908" y="22967"/>
                    <a:pt x="7908" y="17609"/>
                  </a:cubicBezTo>
                  <a:cubicBezTo>
                    <a:pt x="7908" y="12252"/>
                    <a:pt x="12252" y="7908"/>
                    <a:pt x="17609" y="7908"/>
                  </a:cubicBezTo>
                  <a:cubicBezTo>
                    <a:pt x="22967" y="7908"/>
                    <a:pt x="27310" y="12252"/>
                    <a:pt x="27310" y="1760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2" name="任意多边形: 形状 139"/>
            <p:cNvSpPr/>
            <p:nvPr>
              <p:custDataLst>
                <p:tags r:id="rId95"/>
              </p:custDataLst>
            </p:nvPr>
          </p:nvSpPr>
          <p:spPr>
            <a:xfrm rot="16200000" flipH="1">
              <a:off x="11202" y="3876"/>
              <a:ext cx="33" cy="33"/>
            </a:xfrm>
            <a:custGeom>
              <a:avLst/>
              <a:gdLst>
                <a:gd name="connsiteX0" fmla="*/ 19507 w 21089"/>
                <a:gd name="connsiteY0" fmla="*/ 13708 h 21089"/>
                <a:gd name="connsiteX1" fmla="*/ 13708 w 21089"/>
                <a:gd name="connsiteY1" fmla="*/ 19507 h 21089"/>
                <a:gd name="connsiteX2" fmla="*/ 7908 w 21089"/>
                <a:gd name="connsiteY2" fmla="*/ 13708 h 21089"/>
                <a:gd name="connsiteX3" fmla="*/ 13708 w 21089"/>
                <a:gd name="connsiteY3" fmla="*/ 7908 h 21089"/>
                <a:gd name="connsiteX4" fmla="*/ 19507 w 21089"/>
                <a:gd name="connsiteY4" fmla="*/ 13708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9507" y="13708"/>
                  </a:moveTo>
                  <a:cubicBezTo>
                    <a:pt x="19507" y="16911"/>
                    <a:pt x="16911" y="19507"/>
                    <a:pt x="13708" y="19507"/>
                  </a:cubicBezTo>
                  <a:cubicBezTo>
                    <a:pt x="10505" y="19507"/>
                    <a:pt x="7908" y="16911"/>
                    <a:pt x="7908" y="13708"/>
                  </a:cubicBezTo>
                  <a:cubicBezTo>
                    <a:pt x="7908" y="10505"/>
                    <a:pt x="10505" y="7908"/>
                    <a:pt x="13708" y="7908"/>
                  </a:cubicBezTo>
                  <a:cubicBezTo>
                    <a:pt x="16911" y="7908"/>
                    <a:pt x="19507" y="10505"/>
                    <a:pt x="19507" y="1370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3" name="任意多边形: 形状 140"/>
            <p:cNvSpPr/>
            <p:nvPr>
              <p:custDataLst>
                <p:tags r:id="rId96"/>
              </p:custDataLst>
            </p:nvPr>
          </p:nvSpPr>
          <p:spPr>
            <a:xfrm rot="16200000" flipH="1">
              <a:off x="11195" y="3684"/>
              <a:ext cx="50" cy="50"/>
            </a:xfrm>
            <a:custGeom>
              <a:avLst/>
              <a:gdLst>
                <a:gd name="connsiteX0" fmla="*/ 30685 w 31633"/>
                <a:gd name="connsiteY0" fmla="*/ 19296 h 31633"/>
                <a:gd name="connsiteX1" fmla="*/ 19296 w 31633"/>
                <a:gd name="connsiteY1" fmla="*/ 30685 h 31633"/>
                <a:gd name="connsiteX2" fmla="*/ 7908 w 31633"/>
                <a:gd name="connsiteY2" fmla="*/ 19296 h 31633"/>
                <a:gd name="connsiteX3" fmla="*/ 19296 w 31633"/>
                <a:gd name="connsiteY3" fmla="*/ 7908 h 31633"/>
                <a:gd name="connsiteX4" fmla="*/ 30685 w 31633"/>
                <a:gd name="connsiteY4" fmla="*/ 19296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30685" y="19296"/>
                  </a:moveTo>
                  <a:cubicBezTo>
                    <a:pt x="30685" y="25586"/>
                    <a:pt x="25586" y="30685"/>
                    <a:pt x="19296" y="30685"/>
                  </a:cubicBezTo>
                  <a:cubicBezTo>
                    <a:pt x="13007" y="30685"/>
                    <a:pt x="7908" y="25586"/>
                    <a:pt x="7908" y="19296"/>
                  </a:cubicBezTo>
                  <a:cubicBezTo>
                    <a:pt x="7908" y="13007"/>
                    <a:pt x="13007" y="7908"/>
                    <a:pt x="19296" y="7908"/>
                  </a:cubicBezTo>
                  <a:cubicBezTo>
                    <a:pt x="25586" y="7908"/>
                    <a:pt x="30685" y="13007"/>
                    <a:pt x="30685" y="1929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4" name="任意多边形: 形状 141"/>
            <p:cNvSpPr/>
            <p:nvPr>
              <p:custDataLst>
                <p:tags r:id="rId97"/>
              </p:custDataLst>
            </p:nvPr>
          </p:nvSpPr>
          <p:spPr>
            <a:xfrm rot="16200000" flipH="1">
              <a:off x="11186" y="3491"/>
              <a:ext cx="66" cy="66"/>
            </a:xfrm>
            <a:custGeom>
              <a:avLst/>
              <a:gdLst>
                <a:gd name="connsiteX0" fmla="*/ 41018 w 42178"/>
                <a:gd name="connsiteY0" fmla="*/ 24463 h 42178"/>
                <a:gd name="connsiteX1" fmla="*/ 24463 w 42178"/>
                <a:gd name="connsiteY1" fmla="*/ 41018 h 42178"/>
                <a:gd name="connsiteX2" fmla="*/ 7908 w 42178"/>
                <a:gd name="connsiteY2" fmla="*/ 24463 h 42178"/>
                <a:gd name="connsiteX3" fmla="*/ 24463 w 42178"/>
                <a:gd name="connsiteY3" fmla="*/ 7908 h 42178"/>
                <a:gd name="connsiteX4" fmla="*/ 41018 w 42178"/>
                <a:gd name="connsiteY4" fmla="*/ 24463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41018" y="24463"/>
                  </a:moveTo>
                  <a:cubicBezTo>
                    <a:pt x="41018" y="33606"/>
                    <a:pt x="33606" y="41018"/>
                    <a:pt x="24463" y="41018"/>
                  </a:cubicBezTo>
                  <a:cubicBezTo>
                    <a:pt x="15320" y="41018"/>
                    <a:pt x="7908" y="33606"/>
                    <a:pt x="7908" y="24463"/>
                  </a:cubicBezTo>
                  <a:cubicBezTo>
                    <a:pt x="7908" y="15320"/>
                    <a:pt x="15320" y="7908"/>
                    <a:pt x="24463" y="7908"/>
                  </a:cubicBezTo>
                  <a:cubicBezTo>
                    <a:pt x="33606" y="7908"/>
                    <a:pt x="41018" y="15320"/>
                    <a:pt x="41018" y="2446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5" name="任意多边形: 形状 142"/>
            <p:cNvSpPr/>
            <p:nvPr>
              <p:custDataLst>
                <p:tags r:id="rId98"/>
              </p:custDataLst>
            </p:nvPr>
          </p:nvSpPr>
          <p:spPr>
            <a:xfrm rot="16200000" flipH="1">
              <a:off x="11178" y="3299"/>
              <a:ext cx="83" cy="83"/>
            </a:xfrm>
            <a:custGeom>
              <a:avLst/>
              <a:gdLst>
                <a:gd name="connsiteX0" fmla="*/ 51985 w 52722"/>
                <a:gd name="connsiteY0" fmla="*/ 29946 h 52722"/>
                <a:gd name="connsiteX1" fmla="*/ 29946 w 52722"/>
                <a:gd name="connsiteY1" fmla="*/ 51984 h 52722"/>
                <a:gd name="connsiteX2" fmla="*/ 7908 w 52722"/>
                <a:gd name="connsiteY2" fmla="*/ 29946 h 52722"/>
                <a:gd name="connsiteX3" fmla="*/ 29946 w 52722"/>
                <a:gd name="connsiteY3" fmla="*/ 7908 h 52722"/>
                <a:gd name="connsiteX4" fmla="*/ 51985 w 52722"/>
                <a:gd name="connsiteY4" fmla="*/ 29946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51985" y="29946"/>
                  </a:moveTo>
                  <a:cubicBezTo>
                    <a:pt x="51985" y="42118"/>
                    <a:pt x="42118" y="51984"/>
                    <a:pt x="29946" y="51984"/>
                  </a:cubicBezTo>
                  <a:cubicBezTo>
                    <a:pt x="17775" y="51984"/>
                    <a:pt x="7908" y="42118"/>
                    <a:pt x="7908" y="29946"/>
                  </a:cubicBezTo>
                  <a:cubicBezTo>
                    <a:pt x="7908" y="17775"/>
                    <a:pt x="17775" y="7908"/>
                    <a:pt x="29946" y="7908"/>
                  </a:cubicBezTo>
                  <a:cubicBezTo>
                    <a:pt x="42118" y="7908"/>
                    <a:pt x="51985" y="17775"/>
                    <a:pt x="51985" y="2994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6" name="任意多边形: 形状 143"/>
            <p:cNvSpPr/>
            <p:nvPr>
              <p:custDataLst>
                <p:tags r:id="rId99"/>
              </p:custDataLst>
            </p:nvPr>
          </p:nvSpPr>
          <p:spPr>
            <a:xfrm rot="16200000" flipH="1">
              <a:off x="11170" y="3107"/>
              <a:ext cx="100" cy="100"/>
            </a:xfrm>
            <a:custGeom>
              <a:avLst/>
              <a:gdLst>
                <a:gd name="connsiteX0" fmla="*/ 35113 w 63267"/>
                <a:gd name="connsiteY0" fmla="*/ 62318 h 63267"/>
                <a:gd name="connsiteX1" fmla="*/ 62318 w 63267"/>
                <a:gd name="connsiteY1" fmla="*/ 35113 h 63267"/>
                <a:gd name="connsiteX2" fmla="*/ 35113 w 63267"/>
                <a:gd name="connsiteY2" fmla="*/ 7908 h 63267"/>
                <a:gd name="connsiteX3" fmla="*/ 7908 w 63267"/>
                <a:gd name="connsiteY3" fmla="*/ 35113 h 63267"/>
                <a:gd name="connsiteX4" fmla="*/ 35113 w 63267"/>
                <a:gd name="connsiteY4" fmla="*/ 62318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5113" y="62318"/>
                  </a:moveTo>
                  <a:cubicBezTo>
                    <a:pt x="50192" y="62318"/>
                    <a:pt x="62318" y="50087"/>
                    <a:pt x="62318" y="35113"/>
                  </a:cubicBezTo>
                  <a:cubicBezTo>
                    <a:pt x="62318" y="20140"/>
                    <a:pt x="50087" y="7908"/>
                    <a:pt x="35113" y="7908"/>
                  </a:cubicBezTo>
                  <a:cubicBezTo>
                    <a:pt x="20140" y="7908"/>
                    <a:pt x="7908" y="20140"/>
                    <a:pt x="7908" y="35113"/>
                  </a:cubicBezTo>
                  <a:cubicBezTo>
                    <a:pt x="7908" y="50087"/>
                    <a:pt x="20035" y="62318"/>
                    <a:pt x="35113" y="6231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7" name="任意多边形: 形状 144"/>
            <p:cNvSpPr/>
            <p:nvPr>
              <p:custDataLst>
                <p:tags r:id="rId100"/>
              </p:custDataLst>
            </p:nvPr>
          </p:nvSpPr>
          <p:spPr>
            <a:xfrm rot="16200000" flipH="1">
              <a:off x="11161" y="2914"/>
              <a:ext cx="116" cy="116"/>
            </a:xfrm>
            <a:custGeom>
              <a:avLst/>
              <a:gdLst>
                <a:gd name="connsiteX0" fmla="*/ 40069 w 73811"/>
                <a:gd name="connsiteY0" fmla="*/ 72230 h 73811"/>
                <a:gd name="connsiteX1" fmla="*/ 72230 w 73811"/>
                <a:gd name="connsiteY1" fmla="*/ 40069 h 73811"/>
                <a:gd name="connsiteX2" fmla="*/ 40069 w 73811"/>
                <a:gd name="connsiteY2" fmla="*/ 7908 h 73811"/>
                <a:gd name="connsiteX3" fmla="*/ 7908 w 73811"/>
                <a:gd name="connsiteY3" fmla="*/ 40069 h 73811"/>
                <a:gd name="connsiteX4" fmla="*/ 40069 w 73811"/>
                <a:gd name="connsiteY4" fmla="*/ 72230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40069" y="72230"/>
                  </a:moveTo>
                  <a:cubicBezTo>
                    <a:pt x="57784" y="72230"/>
                    <a:pt x="72230" y="57889"/>
                    <a:pt x="72230" y="40069"/>
                  </a:cubicBezTo>
                  <a:cubicBezTo>
                    <a:pt x="72230" y="22354"/>
                    <a:pt x="57889" y="7908"/>
                    <a:pt x="40069" y="7908"/>
                  </a:cubicBezTo>
                  <a:cubicBezTo>
                    <a:pt x="22354" y="7908"/>
                    <a:pt x="7908" y="22249"/>
                    <a:pt x="7908" y="40069"/>
                  </a:cubicBezTo>
                  <a:cubicBezTo>
                    <a:pt x="8014" y="57889"/>
                    <a:pt x="22354" y="72230"/>
                    <a:pt x="40069" y="7223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8" name="任意多边形: 形状 145"/>
            <p:cNvSpPr/>
            <p:nvPr>
              <p:custDataLst>
                <p:tags r:id="rId101"/>
              </p:custDataLst>
            </p:nvPr>
          </p:nvSpPr>
          <p:spPr>
            <a:xfrm rot="16200000" flipH="1">
              <a:off x="11151" y="2719"/>
              <a:ext cx="133" cy="133"/>
            </a:xfrm>
            <a:custGeom>
              <a:avLst/>
              <a:gdLst>
                <a:gd name="connsiteX0" fmla="*/ 43971 w 84356"/>
                <a:gd name="connsiteY0" fmla="*/ 80033 h 84356"/>
                <a:gd name="connsiteX1" fmla="*/ 80033 w 84356"/>
                <a:gd name="connsiteY1" fmla="*/ 43971 h 84356"/>
                <a:gd name="connsiteX2" fmla="*/ 43971 w 84356"/>
                <a:gd name="connsiteY2" fmla="*/ 7908 h 84356"/>
                <a:gd name="connsiteX3" fmla="*/ 7908 w 84356"/>
                <a:gd name="connsiteY3" fmla="*/ 43971 h 84356"/>
                <a:gd name="connsiteX4" fmla="*/ 43971 w 84356"/>
                <a:gd name="connsiteY4" fmla="*/ 80033 h 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56" h="84356">
                  <a:moveTo>
                    <a:pt x="43971" y="80033"/>
                  </a:moveTo>
                  <a:cubicBezTo>
                    <a:pt x="63900" y="80033"/>
                    <a:pt x="80033" y="63900"/>
                    <a:pt x="80033" y="43971"/>
                  </a:cubicBezTo>
                  <a:cubicBezTo>
                    <a:pt x="80033" y="24042"/>
                    <a:pt x="63900" y="7908"/>
                    <a:pt x="43971" y="7908"/>
                  </a:cubicBezTo>
                  <a:cubicBezTo>
                    <a:pt x="24042" y="7908"/>
                    <a:pt x="7908" y="24042"/>
                    <a:pt x="7908" y="43971"/>
                  </a:cubicBezTo>
                  <a:cubicBezTo>
                    <a:pt x="7908" y="63900"/>
                    <a:pt x="24042" y="80033"/>
                    <a:pt x="43971" y="8003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9" name="任意多边形: 形状 146"/>
            <p:cNvSpPr/>
            <p:nvPr>
              <p:custDataLst>
                <p:tags r:id="rId102"/>
              </p:custDataLst>
            </p:nvPr>
          </p:nvSpPr>
          <p:spPr>
            <a:xfrm rot="16200000" flipH="1">
              <a:off x="11151" y="2535"/>
              <a:ext cx="133" cy="133"/>
            </a:xfrm>
            <a:custGeom>
              <a:avLst/>
              <a:gdLst>
                <a:gd name="connsiteX0" fmla="*/ 80666 w 84356"/>
                <a:gd name="connsiteY0" fmla="*/ 44287 h 84356"/>
                <a:gd name="connsiteX1" fmla="*/ 44287 w 84356"/>
                <a:gd name="connsiteY1" fmla="*/ 80666 h 84356"/>
                <a:gd name="connsiteX2" fmla="*/ 7908 w 84356"/>
                <a:gd name="connsiteY2" fmla="*/ 44287 h 84356"/>
                <a:gd name="connsiteX3" fmla="*/ 44287 w 84356"/>
                <a:gd name="connsiteY3" fmla="*/ 7908 h 84356"/>
                <a:gd name="connsiteX4" fmla="*/ 80666 w 84356"/>
                <a:gd name="connsiteY4" fmla="*/ 44287 h 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56" h="84356">
                  <a:moveTo>
                    <a:pt x="80666" y="44287"/>
                  </a:moveTo>
                  <a:cubicBezTo>
                    <a:pt x="80666" y="64378"/>
                    <a:pt x="64378" y="80666"/>
                    <a:pt x="44287" y="80666"/>
                  </a:cubicBezTo>
                  <a:cubicBezTo>
                    <a:pt x="24196" y="80666"/>
                    <a:pt x="7908" y="64378"/>
                    <a:pt x="7908" y="44287"/>
                  </a:cubicBezTo>
                  <a:cubicBezTo>
                    <a:pt x="7908" y="24196"/>
                    <a:pt x="24196" y="7908"/>
                    <a:pt x="44287" y="7908"/>
                  </a:cubicBezTo>
                  <a:cubicBezTo>
                    <a:pt x="64378" y="7908"/>
                    <a:pt x="80666" y="24196"/>
                    <a:pt x="80666" y="4428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0" name="任意多边形: 形状 147"/>
            <p:cNvSpPr/>
            <p:nvPr>
              <p:custDataLst>
                <p:tags r:id="rId103"/>
              </p:custDataLst>
            </p:nvPr>
          </p:nvSpPr>
          <p:spPr>
            <a:xfrm rot="16200000" flipH="1">
              <a:off x="11161" y="2361"/>
              <a:ext cx="116" cy="116"/>
            </a:xfrm>
            <a:custGeom>
              <a:avLst/>
              <a:gdLst>
                <a:gd name="connsiteX0" fmla="*/ 72863 w 73811"/>
                <a:gd name="connsiteY0" fmla="*/ 40386 h 73811"/>
                <a:gd name="connsiteX1" fmla="*/ 40386 w 73811"/>
                <a:gd name="connsiteY1" fmla="*/ 72863 h 73811"/>
                <a:gd name="connsiteX2" fmla="*/ 7908 w 73811"/>
                <a:gd name="connsiteY2" fmla="*/ 40386 h 73811"/>
                <a:gd name="connsiteX3" fmla="*/ 40386 w 73811"/>
                <a:gd name="connsiteY3" fmla="*/ 7908 h 73811"/>
                <a:gd name="connsiteX4" fmla="*/ 72863 w 73811"/>
                <a:gd name="connsiteY4" fmla="*/ 40386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72863" y="40386"/>
                  </a:moveTo>
                  <a:cubicBezTo>
                    <a:pt x="72863" y="58322"/>
                    <a:pt x="58322" y="72863"/>
                    <a:pt x="40386" y="72863"/>
                  </a:cubicBezTo>
                  <a:cubicBezTo>
                    <a:pt x="22449" y="72863"/>
                    <a:pt x="7908" y="58322"/>
                    <a:pt x="7908" y="40386"/>
                  </a:cubicBezTo>
                  <a:cubicBezTo>
                    <a:pt x="7908" y="22449"/>
                    <a:pt x="22449" y="7908"/>
                    <a:pt x="40386" y="7908"/>
                  </a:cubicBezTo>
                  <a:cubicBezTo>
                    <a:pt x="58322" y="7908"/>
                    <a:pt x="72863" y="22449"/>
                    <a:pt x="72863" y="4038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1" name="任意多边形: 形状 148"/>
            <p:cNvSpPr/>
            <p:nvPr>
              <p:custDataLst>
                <p:tags r:id="rId104"/>
              </p:custDataLst>
            </p:nvPr>
          </p:nvSpPr>
          <p:spPr>
            <a:xfrm rot="16200000" flipH="1">
              <a:off x="11170" y="2186"/>
              <a:ext cx="100" cy="100"/>
            </a:xfrm>
            <a:custGeom>
              <a:avLst/>
              <a:gdLst>
                <a:gd name="connsiteX0" fmla="*/ 35535 w 63267"/>
                <a:gd name="connsiteY0" fmla="*/ 63162 h 63267"/>
                <a:gd name="connsiteX1" fmla="*/ 63162 w 63267"/>
                <a:gd name="connsiteY1" fmla="*/ 35535 h 63267"/>
                <a:gd name="connsiteX2" fmla="*/ 35535 w 63267"/>
                <a:gd name="connsiteY2" fmla="*/ 7908 h 63267"/>
                <a:gd name="connsiteX3" fmla="*/ 7908 w 63267"/>
                <a:gd name="connsiteY3" fmla="*/ 35535 h 63267"/>
                <a:gd name="connsiteX4" fmla="*/ 35535 w 63267"/>
                <a:gd name="connsiteY4" fmla="*/ 63162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5535" y="63162"/>
                  </a:moveTo>
                  <a:cubicBezTo>
                    <a:pt x="50719" y="63162"/>
                    <a:pt x="63162" y="50825"/>
                    <a:pt x="63162" y="35535"/>
                  </a:cubicBezTo>
                  <a:cubicBezTo>
                    <a:pt x="63162" y="20351"/>
                    <a:pt x="50825" y="7908"/>
                    <a:pt x="35535" y="7908"/>
                  </a:cubicBezTo>
                  <a:cubicBezTo>
                    <a:pt x="20351" y="7908"/>
                    <a:pt x="7908" y="20245"/>
                    <a:pt x="7908" y="35535"/>
                  </a:cubicBezTo>
                  <a:cubicBezTo>
                    <a:pt x="8014" y="50825"/>
                    <a:pt x="20351" y="63162"/>
                    <a:pt x="35535" y="6316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2" name="任意多边形: 形状 149"/>
            <p:cNvSpPr/>
            <p:nvPr>
              <p:custDataLst>
                <p:tags r:id="rId105"/>
              </p:custDataLst>
            </p:nvPr>
          </p:nvSpPr>
          <p:spPr>
            <a:xfrm rot="16200000" flipH="1">
              <a:off x="11179" y="2010"/>
              <a:ext cx="83" cy="83"/>
            </a:xfrm>
            <a:custGeom>
              <a:avLst/>
              <a:gdLst>
                <a:gd name="connsiteX0" fmla="*/ 30263 w 52722"/>
                <a:gd name="connsiteY0" fmla="*/ 52617 h 52722"/>
                <a:gd name="connsiteX1" fmla="*/ 52617 w 52722"/>
                <a:gd name="connsiteY1" fmla="*/ 30263 h 52722"/>
                <a:gd name="connsiteX2" fmla="*/ 30263 w 52722"/>
                <a:gd name="connsiteY2" fmla="*/ 7908 h 52722"/>
                <a:gd name="connsiteX3" fmla="*/ 7908 w 52722"/>
                <a:gd name="connsiteY3" fmla="*/ 30263 h 52722"/>
                <a:gd name="connsiteX4" fmla="*/ 30263 w 52722"/>
                <a:gd name="connsiteY4" fmla="*/ 52617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30263" y="52617"/>
                  </a:moveTo>
                  <a:cubicBezTo>
                    <a:pt x="42600" y="52617"/>
                    <a:pt x="52617" y="42600"/>
                    <a:pt x="52617" y="30263"/>
                  </a:cubicBezTo>
                  <a:cubicBezTo>
                    <a:pt x="52617" y="17926"/>
                    <a:pt x="42600" y="7908"/>
                    <a:pt x="30263" y="7908"/>
                  </a:cubicBezTo>
                  <a:cubicBezTo>
                    <a:pt x="17926" y="7908"/>
                    <a:pt x="7908" y="17926"/>
                    <a:pt x="7908" y="30263"/>
                  </a:cubicBezTo>
                  <a:cubicBezTo>
                    <a:pt x="7908" y="42600"/>
                    <a:pt x="17820" y="52617"/>
                    <a:pt x="30263" y="5261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3" name="任意多边形: 形状 150"/>
            <p:cNvSpPr/>
            <p:nvPr>
              <p:custDataLst>
                <p:tags r:id="rId106"/>
              </p:custDataLst>
            </p:nvPr>
          </p:nvSpPr>
          <p:spPr>
            <a:xfrm rot="16200000" flipH="1">
              <a:off x="11187" y="1834"/>
              <a:ext cx="66" cy="66"/>
            </a:xfrm>
            <a:custGeom>
              <a:avLst/>
              <a:gdLst>
                <a:gd name="connsiteX0" fmla="*/ 42284 w 42178"/>
                <a:gd name="connsiteY0" fmla="*/ 25096 h 42178"/>
                <a:gd name="connsiteX1" fmla="*/ 25096 w 42178"/>
                <a:gd name="connsiteY1" fmla="*/ 42284 h 42178"/>
                <a:gd name="connsiteX2" fmla="*/ 7908 w 42178"/>
                <a:gd name="connsiteY2" fmla="*/ 25096 h 42178"/>
                <a:gd name="connsiteX3" fmla="*/ 25096 w 42178"/>
                <a:gd name="connsiteY3" fmla="*/ 7908 h 42178"/>
                <a:gd name="connsiteX4" fmla="*/ 42284 w 42178"/>
                <a:gd name="connsiteY4" fmla="*/ 25096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42284" y="25096"/>
                  </a:moveTo>
                  <a:cubicBezTo>
                    <a:pt x="42284" y="34588"/>
                    <a:pt x="34588" y="42284"/>
                    <a:pt x="25096" y="42284"/>
                  </a:cubicBezTo>
                  <a:cubicBezTo>
                    <a:pt x="15604" y="42284"/>
                    <a:pt x="7908" y="34588"/>
                    <a:pt x="7908" y="25096"/>
                  </a:cubicBezTo>
                  <a:cubicBezTo>
                    <a:pt x="7908" y="15604"/>
                    <a:pt x="15604" y="7908"/>
                    <a:pt x="25096" y="7908"/>
                  </a:cubicBezTo>
                  <a:cubicBezTo>
                    <a:pt x="34588" y="7908"/>
                    <a:pt x="42284" y="15604"/>
                    <a:pt x="42284" y="2509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4" name="任意多边形: 形状 151"/>
            <p:cNvSpPr/>
            <p:nvPr>
              <p:custDataLst>
                <p:tags r:id="rId107"/>
              </p:custDataLst>
            </p:nvPr>
          </p:nvSpPr>
          <p:spPr>
            <a:xfrm rot="16200000" flipH="1">
              <a:off x="11195" y="1658"/>
              <a:ext cx="50" cy="50"/>
            </a:xfrm>
            <a:custGeom>
              <a:avLst/>
              <a:gdLst>
                <a:gd name="connsiteX0" fmla="*/ 31317 w 31633"/>
                <a:gd name="connsiteY0" fmla="*/ 19613 h 31633"/>
                <a:gd name="connsiteX1" fmla="*/ 19613 w 31633"/>
                <a:gd name="connsiteY1" fmla="*/ 31317 h 31633"/>
                <a:gd name="connsiteX2" fmla="*/ 7908 w 31633"/>
                <a:gd name="connsiteY2" fmla="*/ 19613 h 31633"/>
                <a:gd name="connsiteX3" fmla="*/ 19613 w 31633"/>
                <a:gd name="connsiteY3" fmla="*/ 7908 h 31633"/>
                <a:gd name="connsiteX4" fmla="*/ 31317 w 31633"/>
                <a:gd name="connsiteY4" fmla="*/ 19613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31317" y="19613"/>
                  </a:moveTo>
                  <a:cubicBezTo>
                    <a:pt x="31317" y="26077"/>
                    <a:pt x="26077" y="31317"/>
                    <a:pt x="19613" y="31317"/>
                  </a:cubicBezTo>
                  <a:cubicBezTo>
                    <a:pt x="13149" y="31317"/>
                    <a:pt x="7908" y="26077"/>
                    <a:pt x="7908" y="19613"/>
                  </a:cubicBezTo>
                  <a:cubicBezTo>
                    <a:pt x="7908" y="13149"/>
                    <a:pt x="13149" y="7908"/>
                    <a:pt x="19613" y="7908"/>
                  </a:cubicBezTo>
                  <a:cubicBezTo>
                    <a:pt x="26077" y="7908"/>
                    <a:pt x="31317" y="13149"/>
                    <a:pt x="31317" y="1961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5" name="任意多边形: 形状 152"/>
            <p:cNvSpPr/>
            <p:nvPr>
              <p:custDataLst>
                <p:tags r:id="rId108"/>
              </p:custDataLst>
            </p:nvPr>
          </p:nvSpPr>
          <p:spPr>
            <a:xfrm rot="16200000" flipH="1">
              <a:off x="11029" y="3980"/>
              <a:ext cx="17" cy="17"/>
            </a:xfrm>
            <a:custGeom>
              <a:avLst/>
              <a:gdLst>
                <a:gd name="connsiteX0" fmla="*/ 10228 w 10544"/>
                <a:gd name="connsiteY0" fmla="*/ 12548 h 10544"/>
                <a:gd name="connsiteX1" fmla="*/ 12548 w 10544"/>
                <a:gd name="connsiteY1" fmla="*/ 10228 h 10544"/>
                <a:gd name="connsiteX2" fmla="*/ 10228 w 10544"/>
                <a:gd name="connsiteY2" fmla="*/ 7908 h 10544"/>
                <a:gd name="connsiteX3" fmla="*/ 7908 w 10544"/>
                <a:gd name="connsiteY3" fmla="*/ 10228 h 10544"/>
                <a:gd name="connsiteX4" fmla="*/ 10228 w 10544"/>
                <a:gd name="connsiteY4" fmla="*/ 12548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0228" y="12548"/>
                  </a:moveTo>
                  <a:cubicBezTo>
                    <a:pt x="11494" y="12548"/>
                    <a:pt x="12548" y="11493"/>
                    <a:pt x="12548" y="10228"/>
                  </a:cubicBezTo>
                  <a:cubicBezTo>
                    <a:pt x="12548" y="8963"/>
                    <a:pt x="11494" y="7908"/>
                    <a:pt x="10228" y="7908"/>
                  </a:cubicBezTo>
                  <a:cubicBezTo>
                    <a:pt x="8963" y="7908"/>
                    <a:pt x="7908" y="8963"/>
                    <a:pt x="7908" y="10228"/>
                  </a:cubicBezTo>
                  <a:cubicBezTo>
                    <a:pt x="7908" y="11493"/>
                    <a:pt x="8963" y="12548"/>
                    <a:pt x="10228" y="1254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6" name="任意多边形: 形状 153"/>
            <p:cNvSpPr/>
            <p:nvPr>
              <p:custDataLst>
                <p:tags r:id="rId109"/>
              </p:custDataLst>
            </p:nvPr>
          </p:nvSpPr>
          <p:spPr>
            <a:xfrm rot="16200000" flipH="1">
              <a:off x="11021" y="3787"/>
              <a:ext cx="33" cy="33"/>
            </a:xfrm>
            <a:custGeom>
              <a:avLst/>
              <a:gdLst>
                <a:gd name="connsiteX0" fmla="*/ 15395 w 21089"/>
                <a:gd name="connsiteY0" fmla="*/ 22882 h 21089"/>
                <a:gd name="connsiteX1" fmla="*/ 22882 w 21089"/>
                <a:gd name="connsiteY1" fmla="*/ 15395 h 21089"/>
                <a:gd name="connsiteX2" fmla="*/ 15395 w 21089"/>
                <a:gd name="connsiteY2" fmla="*/ 7908 h 21089"/>
                <a:gd name="connsiteX3" fmla="*/ 7908 w 21089"/>
                <a:gd name="connsiteY3" fmla="*/ 15395 h 21089"/>
                <a:gd name="connsiteX4" fmla="*/ 15395 w 21089"/>
                <a:gd name="connsiteY4" fmla="*/ 22882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395" y="22882"/>
                  </a:moveTo>
                  <a:cubicBezTo>
                    <a:pt x="19507" y="22882"/>
                    <a:pt x="22882" y="19507"/>
                    <a:pt x="22882" y="15395"/>
                  </a:cubicBezTo>
                  <a:cubicBezTo>
                    <a:pt x="22882" y="11283"/>
                    <a:pt x="19507" y="7908"/>
                    <a:pt x="15395" y="7908"/>
                  </a:cubicBezTo>
                  <a:cubicBezTo>
                    <a:pt x="11283" y="7908"/>
                    <a:pt x="7908" y="11283"/>
                    <a:pt x="7908" y="15395"/>
                  </a:cubicBezTo>
                  <a:cubicBezTo>
                    <a:pt x="8014" y="19507"/>
                    <a:pt x="11283" y="22882"/>
                    <a:pt x="15395" y="2288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7" name="任意多边形: 形状 154"/>
            <p:cNvSpPr/>
            <p:nvPr>
              <p:custDataLst>
                <p:tags r:id="rId110"/>
              </p:custDataLst>
            </p:nvPr>
          </p:nvSpPr>
          <p:spPr>
            <a:xfrm rot="16200000" flipH="1">
              <a:off x="11012" y="3594"/>
              <a:ext cx="50" cy="50"/>
            </a:xfrm>
            <a:custGeom>
              <a:avLst/>
              <a:gdLst>
                <a:gd name="connsiteX0" fmla="*/ 32583 w 31633"/>
                <a:gd name="connsiteY0" fmla="*/ 20246 h 31633"/>
                <a:gd name="connsiteX1" fmla="*/ 20245 w 31633"/>
                <a:gd name="connsiteY1" fmla="*/ 32583 h 31633"/>
                <a:gd name="connsiteX2" fmla="*/ 7908 w 31633"/>
                <a:gd name="connsiteY2" fmla="*/ 20246 h 31633"/>
                <a:gd name="connsiteX3" fmla="*/ 20245 w 31633"/>
                <a:gd name="connsiteY3" fmla="*/ 7908 h 31633"/>
                <a:gd name="connsiteX4" fmla="*/ 32583 w 31633"/>
                <a:gd name="connsiteY4" fmla="*/ 20246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32583" y="20246"/>
                  </a:moveTo>
                  <a:cubicBezTo>
                    <a:pt x="32583" y="27059"/>
                    <a:pt x="27059" y="32583"/>
                    <a:pt x="20245" y="32583"/>
                  </a:cubicBezTo>
                  <a:cubicBezTo>
                    <a:pt x="13432" y="32583"/>
                    <a:pt x="7908" y="27059"/>
                    <a:pt x="7908" y="20246"/>
                  </a:cubicBezTo>
                  <a:cubicBezTo>
                    <a:pt x="7908" y="13432"/>
                    <a:pt x="13432" y="7908"/>
                    <a:pt x="20245" y="7908"/>
                  </a:cubicBezTo>
                  <a:cubicBezTo>
                    <a:pt x="27059" y="7908"/>
                    <a:pt x="32583" y="13432"/>
                    <a:pt x="32583" y="2024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8" name="任意多边形: 形状 155"/>
            <p:cNvSpPr/>
            <p:nvPr>
              <p:custDataLst>
                <p:tags r:id="rId111"/>
              </p:custDataLst>
            </p:nvPr>
          </p:nvSpPr>
          <p:spPr>
            <a:xfrm rot="16200000" flipH="1">
              <a:off x="11003" y="3401"/>
              <a:ext cx="66" cy="66"/>
            </a:xfrm>
            <a:custGeom>
              <a:avLst/>
              <a:gdLst>
                <a:gd name="connsiteX0" fmla="*/ 25412 w 42178"/>
                <a:gd name="connsiteY0" fmla="*/ 42916 h 42178"/>
                <a:gd name="connsiteX1" fmla="*/ 42916 w 42178"/>
                <a:gd name="connsiteY1" fmla="*/ 25412 h 42178"/>
                <a:gd name="connsiteX2" fmla="*/ 25412 w 42178"/>
                <a:gd name="connsiteY2" fmla="*/ 7908 h 42178"/>
                <a:gd name="connsiteX3" fmla="*/ 7908 w 42178"/>
                <a:gd name="connsiteY3" fmla="*/ 25412 h 42178"/>
                <a:gd name="connsiteX4" fmla="*/ 25412 w 42178"/>
                <a:gd name="connsiteY4" fmla="*/ 42916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412" y="42916"/>
                  </a:moveTo>
                  <a:cubicBezTo>
                    <a:pt x="35113" y="42916"/>
                    <a:pt x="42916" y="35113"/>
                    <a:pt x="42916" y="25412"/>
                  </a:cubicBezTo>
                  <a:cubicBezTo>
                    <a:pt x="42916" y="15711"/>
                    <a:pt x="35113" y="7908"/>
                    <a:pt x="25412" y="7908"/>
                  </a:cubicBezTo>
                  <a:cubicBezTo>
                    <a:pt x="15711" y="7908"/>
                    <a:pt x="7908" y="15711"/>
                    <a:pt x="7908" y="25412"/>
                  </a:cubicBezTo>
                  <a:cubicBezTo>
                    <a:pt x="7908" y="35008"/>
                    <a:pt x="15817" y="42916"/>
                    <a:pt x="25412" y="4291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9" name="任意多边形: 形状 156"/>
            <p:cNvSpPr/>
            <p:nvPr>
              <p:custDataLst>
                <p:tags r:id="rId112"/>
              </p:custDataLst>
            </p:nvPr>
          </p:nvSpPr>
          <p:spPr>
            <a:xfrm rot="16200000" flipH="1">
              <a:off x="10994" y="3208"/>
              <a:ext cx="83" cy="83"/>
            </a:xfrm>
            <a:custGeom>
              <a:avLst/>
              <a:gdLst>
                <a:gd name="connsiteX0" fmla="*/ 30263 w 52722"/>
                <a:gd name="connsiteY0" fmla="*/ 52617 h 52722"/>
                <a:gd name="connsiteX1" fmla="*/ 52617 w 52722"/>
                <a:gd name="connsiteY1" fmla="*/ 30263 h 52722"/>
                <a:gd name="connsiteX2" fmla="*/ 30263 w 52722"/>
                <a:gd name="connsiteY2" fmla="*/ 7908 h 52722"/>
                <a:gd name="connsiteX3" fmla="*/ 7908 w 52722"/>
                <a:gd name="connsiteY3" fmla="*/ 30263 h 52722"/>
                <a:gd name="connsiteX4" fmla="*/ 30263 w 52722"/>
                <a:gd name="connsiteY4" fmla="*/ 52617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30263" y="52617"/>
                  </a:moveTo>
                  <a:cubicBezTo>
                    <a:pt x="42600" y="52617"/>
                    <a:pt x="52617" y="42600"/>
                    <a:pt x="52617" y="30263"/>
                  </a:cubicBezTo>
                  <a:cubicBezTo>
                    <a:pt x="52617" y="17926"/>
                    <a:pt x="42600" y="7908"/>
                    <a:pt x="30263" y="7908"/>
                  </a:cubicBezTo>
                  <a:cubicBezTo>
                    <a:pt x="17926" y="7908"/>
                    <a:pt x="7908" y="17926"/>
                    <a:pt x="7908" y="30263"/>
                  </a:cubicBezTo>
                  <a:cubicBezTo>
                    <a:pt x="7908" y="42600"/>
                    <a:pt x="17926" y="52617"/>
                    <a:pt x="30263" y="5261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0" name="任意多边形: 形状 157"/>
            <p:cNvSpPr/>
            <p:nvPr>
              <p:custDataLst>
                <p:tags r:id="rId113"/>
              </p:custDataLst>
            </p:nvPr>
          </p:nvSpPr>
          <p:spPr>
            <a:xfrm rot="16200000" flipH="1">
              <a:off x="10984" y="3014"/>
              <a:ext cx="100" cy="100"/>
            </a:xfrm>
            <a:custGeom>
              <a:avLst/>
              <a:gdLst>
                <a:gd name="connsiteX0" fmla="*/ 34481 w 63267"/>
                <a:gd name="connsiteY0" fmla="*/ 61053 h 63267"/>
                <a:gd name="connsiteX1" fmla="*/ 61053 w 63267"/>
                <a:gd name="connsiteY1" fmla="*/ 34481 h 63267"/>
                <a:gd name="connsiteX2" fmla="*/ 34481 w 63267"/>
                <a:gd name="connsiteY2" fmla="*/ 7908 h 63267"/>
                <a:gd name="connsiteX3" fmla="*/ 7908 w 63267"/>
                <a:gd name="connsiteY3" fmla="*/ 34481 h 63267"/>
                <a:gd name="connsiteX4" fmla="*/ 34481 w 63267"/>
                <a:gd name="connsiteY4" fmla="*/ 61053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4481" y="61053"/>
                  </a:moveTo>
                  <a:cubicBezTo>
                    <a:pt x="49138" y="61053"/>
                    <a:pt x="61053" y="49137"/>
                    <a:pt x="61053" y="34481"/>
                  </a:cubicBezTo>
                  <a:cubicBezTo>
                    <a:pt x="61053" y="19824"/>
                    <a:pt x="49138" y="7908"/>
                    <a:pt x="34481" y="7908"/>
                  </a:cubicBezTo>
                  <a:cubicBezTo>
                    <a:pt x="19824" y="7908"/>
                    <a:pt x="7908" y="19824"/>
                    <a:pt x="7908" y="34481"/>
                  </a:cubicBezTo>
                  <a:cubicBezTo>
                    <a:pt x="7908" y="49137"/>
                    <a:pt x="19824" y="61053"/>
                    <a:pt x="34481" y="6105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1" name="任意多边形: 形状 158"/>
            <p:cNvSpPr/>
            <p:nvPr>
              <p:custDataLst>
                <p:tags r:id="rId114"/>
              </p:custDataLst>
            </p:nvPr>
          </p:nvSpPr>
          <p:spPr>
            <a:xfrm rot="16200000" flipH="1">
              <a:off x="10973" y="2818"/>
              <a:ext cx="116" cy="116"/>
            </a:xfrm>
            <a:custGeom>
              <a:avLst/>
              <a:gdLst>
                <a:gd name="connsiteX0" fmla="*/ 37749 w 73811"/>
                <a:gd name="connsiteY0" fmla="*/ 67590 h 73811"/>
                <a:gd name="connsiteX1" fmla="*/ 67590 w 73811"/>
                <a:gd name="connsiteY1" fmla="*/ 37749 h 73811"/>
                <a:gd name="connsiteX2" fmla="*/ 37749 w 73811"/>
                <a:gd name="connsiteY2" fmla="*/ 7908 h 73811"/>
                <a:gd name="connsiteX3" fmla="*/ 7908 w 73811"/>
                <a:gd name="connsiteY3" fmla="*/ 37749 h 73811"/>
                <a:gd name="connsiteX4" fmla="*/ 37749 w 73811"/>
                <a:gd name="connsiteY4" fmla="*/ 67590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7749" y="67590"/>
                  </a:moveTo>
                  <a:cubicBezTo>
                    <a:pt x="54199" y="67590"/>
                    <a:pt x="67590" y="54199"/>
                    <a:pt x="67590" y="37749"/>
                  </a:cubicBezTo>
                  <a:cubicBezTo>
                    <a:pt x="67590" y="21300"/>
                    <a:pt x="54199" y="7908"/>
                    <a:pt x="37749" y="7908"/>
                  </a:cubicBezTo>
                  <a:cubicBezTo>
                    <a:pt x="21300" y="7908"/>
                    <a:pt x="7908" y="21300"/>
                    <a:pt x="7908" y="37749"/>
                  </a:cubicBezTo>
                  <a:cubicBezTo>
                    <a:pt x="7908" y="54304"/>
                    <a:pt x="21300" y="67590"/>
                    <a:pt x="37749" y="6759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2" name="任意多边形: 形状 159"/>
            <p:cNvSpPr/>
            <p:nvPr>
              <p:custDataLst>
                <p:tags r:id="rId115"/>
              </p:custDataLst>
            </p:nvPr>
          </p:nvSpPr>
          <p:spPr>
            <a:xfrm rot="16200000" flipH="1">
              <a:off x="10975" y="2636"/>
              <a:ext cx="116" cy="116"/>
            </a:xfrm>
            <a:custGeom>
              <a:avLst/>
              <a:gdLst>
                <a:gd name="connsiteX0" fmla="*/ 39331 w 73811"/>
                <a:gd name="connsiteY0" fmla="*/ 70754 h 73811"/>
                <a:gd name="connsiteX1" fmla="*/ 70754 w 73811"/>
                <a:gd name="connsiteY1" fmla="*/ 39331 h 73811"/>
                <a:gd name="connsiteX2" fmla="*/ 39331 w 73811"/>
                <a:gd name="connsiteY2" fmla="*/ 7908 h 73811"/>
                <a:gd name="connsiteX3" fmla="*/ 7908 w 73811"/>
                <a:gd name="connsiteY3" fmla="*/ 39331 h 73811"/>
                <a:gd name="connsiteX4" fmla="*/ 39331 w 73811"/>
                <a:gd name="connsiteY4" fmla="*/ 70754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9331" y="70754"/>
                  </a:moveTo>
                  <a:cubicBezTo>
                    <a:pt x="56730" y="70754"/>
                    <a:pt x="70754" y="56624"/>
                    <a:pt x="70754" y="39331"/>
                  </a:cubicBezTo>
                  <a:cubicBezTo>
                    <a:pt x="70754" y="21933"/>
                    <a:pt x="56624" y="7908"/>
                    <a:pt x="39331" y="7908"/>
                  </a:cubicBezTo>
                  <a:cubicBezTo>
                    <a:pt x="22038" y="7908"/>
                    <a:pt x="7908" y="22038"/>
                    <a:pt x="7908" y="39331"/>
                  </a:cubicBezTo>
                  <a:cubicBezTo>
                    <a:pt x="7908" y="56624"/>
                    <a:pt x="22038" y="70754"/>
                    <a:pt x="39331" y="7075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3" name="任意多边形: 形状 160"/>
            <p:cNvSpPr/>
            <p:nvPr>
              <p:custDataLst>
                <p:tags r:id="rId116"/>
              </p:custDataLst>
            </p:nvPr>
          </p:nvSpPr>
          <p:spPr>
            <a:xfrm rot="16200000" flipH="1">
              <a:off x="10973" y="2450"/>
              <a:ext cx="116" cy="116"/>
            </a:xfrm>
            <a:custGeom>
              <a:avLst/>
              <a:gdLst>
                <a:gd name="connsiteX0" fmla="*/ 38066 w 73811"/>
                <a:gd name="connsiteY0" fmla="*/ 68223 h 73811"/>
                <a:gd name="connsiteX1" fmla="*/ 68223 w 73811"/>
                <a:gd name="connsiteY1" fmla="*/ 38066 h 73811"/>
                <a:gd name="connsiteX2" fmla="*/ 38066 w 73811"/>
                <a:gd name="connsiteY2" fmla="*/ 7908 h 73811"/>
                <a:gd name="connsiteX3" fmla="*/ 7908 w 73811"/>
                <a:gd name="connsiteY3" fmla="*/ 38066 h 73811"/>
                <a:gd name="connsiteX4" fmla="*/ 38066 w 73811"/>
                <a:gd name="connsiteY4" fmla="*/ 68223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8066" y="68223"/>
                  </a:moveTo>
                  <a:cubicBezTo>
                    <a:pt x="54726" y="68223"/>
                    <a:pt x="68223" y="54726"/>
                    <a:pt x="68223" y="38066"/>
                  </a:cubicBezTo>
                  <a:cubicBezTo>
                    <a:pt x="68223" y="21405"/>
                    <a:pt x="54726" y="7908"/>
                    <a:pt x="38066" y="7908"/>
                  </a:cubicBezTo>
                  <a:cubicBezTo>
                    <a:pt x="21405" y="7908"/>
                    <a:pt x="7908" y="21405"/>
                    <a:pt x="7908" y="38066"/>
                  </a:cubicBezTo>
                  <a:cubicBezTo>
                    <a:pt x="7908" y="54726"/>
                    <a:pt x="21405" y="68223"/>
                    <a:pt x="38066" y="6822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4" name="任意多边形: 形状 161"/>
            <p:cNvSpPr/>
            <p:nvPr>
              <p:custDataLst>
                <p:tags r:id="rId117"/>
              </p:custDataLst>
            </p:nvPr>
          </p:nvSpPr>
          <p:spPr>
            <a:xfrm rot="16200000" flipH="1">
              <a:off x="10985" y="2277"/>
              <a:ext cx="100" cy="100"/>
            </a:xfrm>
            <a:custGeom>
              <a:avLst/>
              <a:gdLst>
                <a:gd name="connsiteX0" fmla="*/ 61686 w 63267"/>
                <a:gd name="connsiteY0" fmla="*/ 34797 h 63267"/>
                <a:gd name="connsiteX1" fmla="*/ 34797 w 63267"/>
                <a:gd name="connsiteY1" fmla="*/ 61686 h 63267"/>
                <a:gd name="connsiteX2" fmla="*/ 7908 w 63267"/>
                <a:gd name="connsiteY2" fmla="*/ 34797 h 63267"/>
                <a:gd name="connsiteX3" fmla="*/ 34797 w 63267"/>
                <a:gd name="connsiteY3" fmla="*/ 7908 h 63267"/>
                <a:gd name="connsiteX4" fmla="*/ 61686 w 63267"/>
                <a:gd name="connsiteY4" fmla="*/ 34797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61686" y="34797"/>
                  </a:moveTo>
                  <a:cubicBezTo>
                    <a:pt x="61686" y="49647"/>
                    <a:pt x="49647" y="61686"/>
                    <a:pt x="34797" y="61686"/>
                  </a:cubicBezTo>
                  <a:cubicBezTo>
                    <a:pt x="19947" y="61686"/>
                    <a:pt x="7908" y="49647"/>
                    <a:pt x="7908" y="34797"/>
                  </a:cubicBezTo>
                  <a:cubicBezTo>
                    <a:pt x="7908" y="19947"/>
                    <a:pt x="19947" y="7908"/>
                    <a:pt x="34797" y="7908"/>
                  </a:cubicBezTo>
                  <a:cubicBezTo>
                    <a:pt x="49647" y="7908"/>
                    <a:pt x="61686" y="19947"/>
                    <a:pt x="61686" y="3479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5" name="任意多边形: 形状 162"/>
            <p:cNvSpPr/>
            <p:nvPr>
              <p:custDataLst>
                <p:tags r:id="rId118"/>
              </p:custDataLst>
            </p:nvPr>
          </p:nvSpPr>
          <p:spPr>
            <a:xfrm rot="16200000" flipH="1">
              <a:off x="10995" y="2103"/>
              <a:ext cx="83" cy="83"/>
            </a:xfrm>
            <a:custGeom>
              <a:avLst/>
              <a:gdLst>
                <a:gd name="connsiteX0" fmla="*/ 30579 w 52722"/>
                <a:gd name="connsiteY0" fmla="*/ 53250 h 52722"/>
                <a:gd name="connsiteX1" fmla="*/ 53250 w 52722"/>
                <a:gd name="connsiteY1" fmla="*/ 30579 h 52722"/>
                <a:gd name="connsiteX2" fmla="*/ 30579 w 52722"/>
                <a:gd name="connsiteY2" fmla="*/ 7908 h 52722"/>
                <a:gd name="connsiteX3" fmla="*/ 7908 w 52722"/>
                <a:gd name="connsiteY3" fmla="*/ 30579 h 52722"/>
                <a:gd name="connsiteX4" fmla="*/ 30579 w 52722"/>
                <a:gd name="connsiteY4" fmla="*/ 53250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30579" y="53250"/>
                  </a:moveTo>
                  <a:cubicBezTo>
                    <a:pt x="43127" y="53250"/>
                    <a:pt x="53250" y="43127"/>
                    <a:pt x="53250" y="30579"/>
                  </a:cubicBezTo>
                  <a:cubicBezTo>
                    <a:pt x="53250" y="18031"/>
                    <a:pt x="43127" y="7908"/>
                    <a:pt x="30579" y="7908"/>
                  </a:cubicBezTo>
                  <a:cubicBezTo>
                    <a:pt x="18031" y="7908"/>
                    <a:pt x="7908" y="18031"/>
                    <a:pt x="7908" y="30579"/>
                  </a:cubicBezTo>
                  <a:cubicBezTo>
                    <a:pt x="7908" y="43022"/>
                    <a:pt x="18031" y="53250"/>
                    <a:pt x="30579" y="5325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6" name="任意多边形: 形状 163"/>
            <p:cNvSpPr/>
            <p:nvPr>
              <p:custDataLst>
                <p:tags r:id="rId119"/>
              </p:custDataLst>
            </p:nvPr>
          </p:nvSpPr>
          <p:spPr>
            <a:xfrm rot="16200000" flipH="1">
              <a:off x="11004" y="1928"/>
              <a:ext cx="66" cy="66"/>
            </a:xfrm>
            <a:custGeom>
              <a:avLst/>
              <a:gdLst>
                <a:gd name="connsiteX0" fmla="*/ 25729 w 42178"/>
                <a:gd name="connsiteY0" fmla="*/ 43549 h 42178"/>
                <a:gd name="connsiteX1" fmla="*/ 43549 w 42178"/>
                <a:gd name="connsiteY1" fmla="*/ 25729 h 42178"/>
                <a:gd name="connsiteX2" fmla="*/ 25729 w 42178"/>
                <a:gd name="connsiteY2" fmla="*/ 7908 h 42178"/>
                <a:gd name="connsiteX3" fmla="*/ 7908 w 42178"/>
                <a:gd name="connsiteY3" fmla="*/ 25729 h 42178"/>
                <a:gd name="connsiteX4" fmla="*/ 25729 w 42178"/>
                <a:gd name="connsiteY4" fmla="*/ 43549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729" y="43549"/>
                  </a:moveTo>
                  <a:cubicBezTo>
                    <a:pt x="35535" y="43549"/>
                    <a:pt x="43549" y="35535"/>
                    <a:pt x="43549" y="25729"/>
                  </a:cubicBezTo>
                  <a:cubicBezTo>
                    <a:pt x="43549" y="15922"/>
                    <a:pt x="35535" y="7908"/>
                    <a:pt x="25729" y="7908"/>
                  </a:cubicBezTo>
                  <a:cubicBezTo>
                    <a:pt x="15922" y="7908"/>
                    <a:pt x="7908" y="15922"/>
                    <a:pt x="7908" y="25729"/>
                  </a:cubicBezTo>
                  <a:cubicBezTo>
                    <a:pt x="7908" y="35535"/>
                    <a:pt x="15922" y="43549"/>
                    <a:pt x="25729" y="435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7" name="任意多边形: 形状 164"/>
            <p:cNvSpPr/>
            <p:nvPr>
              <p:custDataLst>
                <p:tags r:id="rId120"/>
              </p:custDataLst>
            </p:nvPr>
          </p:nvSpPr>
          <p:spPr>
            <a:xfrm rot="16200000" flipH="1">
              <a:off x="11013" y="1752"/>
              <a:ext cx="50" cy="50"/>
            </a:xfrm>
            <a:custGeom>
              <a:avLst/>
              <a:gdLst>
                <a:gd name="connsiteX0" fmla="*/ 20878 w 31633"/>
                <a:gd name="connsiteY0" fmla="*/ 33848 h 31633"/>
                <a:gd name="connsiteX1" fmla="*/ 33848 w 31633"/>
                <a:gd name="connsiteY1" fmla="*/ 20878 h 31633"/>
                <a:gd name="connsiteX2" fmla="*/ 20878 w 31633"/>
                <a:gd name="connsiteY2" fmla="*/ 7908 h 31633"/>
                <a:gd name="connsiteX3" fmla="*/ 7908 w 31633"/>
                <a:gd name="connsiteY3" fmla="*/ 20878 h 31633"/>
                <a:gd name="connsiteX4" fmla="*/ 20878 w 31633"/>
                <a:gd name="connsiteY4" fmla="*/ 33848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0878" y="33848"/>
                  </a:moveTo>
                  <a:cubicBezTo>
                    <a:pt x="28048" y="33848"/>
                    <a:pt x="33848" y="28048"/>
                    <a:pt x="33848" y="20878"/>
                  </a:cubicBezTo>
                  <a:cubicBezTo>
                    <a:pt x="33848" y="13708"/>
                    <a:pt x="28048" y="7908"/>
                    <a:pt x="20878" y="7908"/>
                  </a:cubicBezTo>
                  <a:cubicBezTo>
                    <a:pt x="13708" y="7908"/>
                    <a:pt x="7908" y="13708"/>
                    <a:pt x="7908" y="20878"/>
                  </a:cubicBezTo>
                  <a:cubicBezTo>
                    <a:pt x="7908" y="28048"/>
                    <a:pt x="13708" y="33848"/>
                    <a:pt x="20878" y="3384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8" name="任意多边形: 形状 165"/>
            <p:cNvSpPr/>
            <p:nvPr>
              <p:custDataLst>
                <p:tags r:id="rId121"/>
              </p:custDataLst>
            </p:nvPr>
          </p:nvSpPr>
          <p:spPr>
            <a:xfrm rot="16200000" flipH="1">
              <a:off x="11021" y="1576"/>
              <a:ext cx="33" cy="33"/>
            </a:xfrm>
            <a:custGeom>
              <a:avLst/>
              <a:gdLst>
                <a:gd name="connsiteX0" fmla="*/ 23514 w 21089"/>
                <a:gd name="connsiteY0" fmla="*/ 15711 h 21089"/>
                <a:gd name="connsiteX1" fmla="*/ 15711 w 21089"/>
                <a:gd name="connsiteY1" fmla="*/ 23514 h 21089"/>
                <a:gd name="connsiteX2" fmla="*/ 7908 w 21089"/>
                <a:gd name="connsiteY2" fmla="*/ 15711 h 21089"/>
                <a:gd name="connsiteX3" fmla="*/ 15711 w 21089"/>
                <a:gd name="connsiteY3" fmla="*/ 7908 h 21089"/>
                <a:gd name="connsiteX4" fmla="*/ 23514 w 21089"/>
                <a:gd name="connsiteY4" fmla="*/ 1571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23514" y="15711"/>
                  </a:moveTo>
                  <a:cubicBezTo>
                    <a:pt x="23514" y="20021"/>
                    <a:pt x="20021" y="23514"/>
                    <a:pt x="15711" y="23514"/>
                  </a:cubicBezTo>
                  <a:cubicBezTo>
                    <a:pt x="11402" y="23514"/>
                    <a:pt x="7908" y="20021"/>
                    <a:pt x="7908" y="15711"/>
                  </a:cubicBezTo>
                  <a:cubicBezTo>
                    <a:pt x="7908" y="11402"/>
                    <a:pt x="11402" y="7908"/>
                    <a:pt x="15711" y="7908"/>
                  </a:cubicBezTo>
                  <a:cubicBezTo>
                    <a:pt x="20021" y="7908"/>
                    <a:pt x="23514" y="11402"/>
                    <a:pt x="23514" y="1571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9" name="任意多边形: 形状 166"/>
            <p:cNvSpPr/>
            <p:nvPr>
              <p:custDataLst>
                <p:tags r:id="rId122"/>
              </p:custDataLst>
            </p:nvPr>
          </p:nvSpPr>
          <p:spPr>
            <a:xfrm rot="16200000" flipH="1">
              <a:off x="10829" y="3872"/>
              <a:ext cx="33" cy="33"/>
            </a:xfrm>
            <a:custGeom>
              <a:avLst/>
              <a:gdLst>
                <a:gd name="connsiteX0" fmla="*/ 10861 w 21089"/>
                <a:gd name="connsiteY0" fmla="*/ 13813 h 21089"/>
                <a:gd name="connsiteX1" fmla="*/ 13813 w 21089"/>
                <a:gd name="connsiteY1" fmla="*/ 10861 h 21089"/>
                <a:gd name="connsiteX2" fmla="*/ 10861 w 21089"/>
                <a:gd name="connsiteY2" fmla="*/ 7908 h 21089"/>
                <a:gd name="connsiteX3" fmla="*/ 7908 w 21089"/>
                <a:gd name="connsiteY3" fmla="*/ 10861 h 21089"/>
                <a:gd name="connsiteX4" fmla="*/ 10861 w 21089"/>
                <a:gd name="connsiteY4" fmla="*/ 13813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0861" y="13813"/>
                  </a:moveTo>
                  <a:cubicBezTo>
                    <a:pt x="12443" y="13813"/>
                    <a:pt x="13813" y="12548"/>
                    <a:pt x="13813" y="10861"/>
                  </a:cubicBezTo>
                  <a:cubicBezTo>
                    <a:pt x="13813" y="9279"/>
                    <a:pt x="12548" y="7908"/>
                    <a:pt x="10861" y="7908"/>
                  </a:cubicBezTo>
                  <a:cubicBezTo>
                    <a:pt x="9279" y="7908"/>
                    <a:pt x="7908" y="9174"/>
                    <a:pt x="7908" y="10861"/>
                  </a:cubicBezTo>
                  <a:cubicBezTo>
                    <a:pt x="7908" y="12443"/>
                    <a:pt x="9174" y="13813"/>
                    <a:pt x="10861" y="1381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0" name="任意多边形: 形状 167"/>
            <p:cNvSpPr/>
            <p:nvPr>
              <p:custDataLst>
                <p:tags r:id="rId123"/>
              </p:custDataLst>
            </p:nvPr>
          </p:nvSpPr>
          <p:spPr>
            <a:xfrm rot="16200000" flipH="1">
              <a:off x="10837" y="3695"/>
              <a:ext cx="33" cy="33"/>
            </a:xfrm>
            <a:custGeom>
              <a:avLst/>
              <a:gdLst>
                <a:gd name="connsiteX0" fmla="*/ 15711 w 21089"/>
                <a:gd name="connsiteY0" fmla="*/ 23514 h 21089"/>
                <a:gd name="connsiteX1" fmla="*/ 23514 w 21089"/>
                <a:gd name="connsiteY1" fmla="*/ 15711 h 21089"/>
                <a:gd name="connsiteX2" fmla="*/ 15711 w 21089"/>
                <a:gd name="connsiteY2" fmla="*/ 7908 h 21089"/>
                <a:gd name="connsiteX3" fmla="*/ 7908 w 21089"/>
                <a:gd name="connsiteY3" fmla="*/ 15711 h 21089"/>
                <a:gd name="connsiteX4" fmla="*/ 15711 w 21089"/>
                <a:gd name="connsiteY4" fmla="*/ 23514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711" y="23514"/>
                  </a:moveTo>
                  <a:cubicBezTo>
                    <a:pt x="20035" y="23514"/>
                    <a:pt x="23514" y="20035"/>
                    <a:pt x="23514" y="15711"/>
                  </a:cubicBezTo>
                  <a:cubicBezTo>
                    <a:pt x="23514" y="11388"/>
                    <a:pt x="20035" y="7908"/>
                    <a:pt x="15711" y="7908"/>
                  </a:cubicBezTo>
                  <a:cubicBezTo>
                    <a:pt x="11388" y="7908"/>
                    <a:pt x="7908" y="11388"/>
                    <a:pt x="7908" y="15711"/>
                  </a:cubicBezTo>
                  <a:cubicBezTo>
                    <a:pt x="7908" y="20035"/>
                    <a:pt x="11388" y="23514"/>
                    <a:pt x="15711" y="2351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1" name="任意多边形: 形状 168"/>
            <p:cNvSpPr/>
            <p:nvPr>
              <p:custDataLst>
                <p:tags r:id="rId124"/>
              </p:custDataLst>
            </p:nvPr>
          </p:nvSpPr>
          <p:spPr>
            <a:xfrm rot="16200000" flipH="1">
              <a:off x="10828" y="3501"/>
              <a:ext cx="50" cy="50"/>
            </a:xfrm>
            <a:custGeom>
              <a:avLst/>
              <a:gdLst>
                <a:gd name="connsiteX0" fmla="*/ 20246 w 31633"/>
                <a:gd name="connsiteY0" fmla="*/ 32583 h 31633"/>
                <a:gd name="connsiteX1" fmla="*/ 32583 w 31633"/>
                <a:gd name="connsiteY1" fmla="*/ 20245 h 31633"/>
                <a:gd name="connsiteX2" fmla="*/ 20246 w 31633"/>
                <a:gd name="connsiteY2" fmla="*/ 7908 h 31633"/>
                <a:gd name="connsiteX3" fmla="*/ 7908 w 31633"/>
                <a:gd name="connsiteY3" fmla="*/ 20245 h 31633"/>
                <a:gd name="connsiteX4" fmla="*/ 20246 w 31633"/>
                <a:gd name="connsiteY4" fmla="*/ 32583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0246" y="32583"/>
                  </a:moveTo>
                  <a:cubicBezTo>
                    <a:pt x="27099" y="32583"/>
                    <a:pt x="32583" y="27099"/>
                    <a:pt x="32583" y="20245"/>
                  </a:cubicBezTo>
                  <a:cubicBezTo>
                    <a:pt x="32583" y="13392"/>
                    <a:pt x="27099" y="7908"/>
                    <a:pt x="20246" y="7908"/>
                  </a:cubicBezTo>
                  <a:cubicBezTo>
                    <a:pt x="13392" y="7908"/>
                    <a:pt x="7908" y="13392"/>
                    <a:pt x="7908" y="20245"/>
                  </a:cubicBezTo>
                  <a:cubicBezTo>
                    <a:pt x="7908" y="26994"/>
                    <a:pt x="13392" y="32583"/>
                    <a:pt x="20246" y="3258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2" name="任意多边形: 形状 169"/>
            <p:cNvSpPr/>
            <p:nvPr>
              <p:custDataLst>
                <p:tags r:id="rId125"/>
              </p:custDataLst>
            </p:nvPr>
          </p:nvSpPr>
          <p:spPr>
            <a:xfrm rot="16200000" flipH="1">
              <a:off x="10818" y="3308"/>
              <a:ext cx="66" cy="66"/>
            </a:xfrm>
            <a:custGeom>
              <a:avLst/>
              <a:gdLst>
                <a:gd name="connsiteX0" fmla="*/ 24780 w 42178"/>
                <a:gd name="connsiteY0" fmla="*/ 41651 h 42178"/>
                <a:gd name="connsiteX1" fmla="*/ 41651 w 42178"/>
                <a:gd name="connsiteY1" fmla="*/ 24780 h 42178"/>
                <a:gd name="connsiteX2" fmla="*/ 24780 w 42178"/>
                <a:gd name="connsiteY2" fmla="*/ 7908 h 42178"/>
                <a:gd name="connsiteX3" fmla="*/ 7908 w 42178"/>
                <a:gd name="connsiteY3" fmla="*/ 24780 h 42178"/>
                <a:gd name="connsiteX4" fmla="*/ 24780 w 42178"/>
                <a:gd name="connsiteY4" fmla="*/ 41651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4780" y="41651"/>
                  </a:moveTo>
                  <a:cubicBezTo>
                    <a:pt x="34059" y="41651"/>
                    <a:pt x="41651" y="34059"/>
                    <a:pt x="41651" y="24780"/>
                  </a:cubicBezTo>
                  <a:cubicBezTo>
                    <a:pt x="41651" y="15500"/>
                    <a:pt x="34059" y="7908"/>
                    <a:pt x="24780" y="7908"/>
                  </a:cubicBezTo>
                  <a:cubicBezTo>
                    <a:pt x="15500" y="7908"/>
                    <a:pt x="7908" y="15500"/>
                    <a:pt x="7908" y="24780"/>
                  </a:cubicBezTo>
                  <a:cubicBezTo>
                    <a:pt x="7908" y="34059"/>
                    <a:pt x="15500" y="41651"/>
                    <a:pt x="24780" y="4165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3" name="任意多边形: 形状 170"/>
            <p:cNvSpPr/>
            <p:nvPr>
              <p:custDataLst>
                <p:tags r:id="rId126"/>
              </p:custDataLst>
            </p:nvPr>
          </p:nvSpPr>
          <p:spPr>
            <a:xfrm rot="16200000" flipH="1">
              <a:off x="10808" y="3113"/>
              <a:ext cx="83" cy="83"/>
            </a:xfrm>
            <a:custGeom>
              <a:avLst/>
              <a:gdLst>
                <a:gd name="connsiteX0" fmla="*/ 28681 w 52722"/>
                <a:gd name="connsiteY0" fmla="*/ 49454 h 52722"/>
                <a:gd name="connsiteX1" fmla="*/ 49454 w 52722"/>
                <a:gd name="connsiteY1" fmla="*/ 28681 h 52722"/>
                <a:gd name="connsiteX2" fmla="*/ 28681 w 52722"/>
                <a:gd name="connsiteY2" fmla="*/ 7908 h 52722"/>
                <a:gd name="connsiteX3" fmla="*/ 7908 w 52722"/>
                <a:gd name="connsiteY3" fmla="*/ 28681 h 52722"/>
                <a:gd name="connsiteX4" fmla="*/ 28681 w 52722"/>
                <a:gd name="connsiteY4" fmla="*/ 49454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8681" y="49454"/>
                  </a:moveTo>
                  <a:cubicBezTo>
                    <a:pt x="40175" y="49454"/>
                    <a:pt x="49454" y="40175"/>
                    <a:pt x="49454" y="28681"/>
                  </a:cubicBezTo>
                  <a:cubicBezTo>
                    <a:pt x="49454" y="17188"/>
                    <a:pt x="40175" y="7908"/>
                    <a:pt x="28681" y="7908"/>
                  </a:cubicBezTo>
                  <a:cubicBezTo>
                    <a:pt x="17188" y="7908"/>
                    <a:pt x="7908" y="17188"/>
                    <a:pt x="7908" y="28681"/>
                  </a:cubicBezTo>
                  <a:cubicBezTo>
                    <a:pt x="7908" y="40175"/>
                    <a:pt x="17188" y="49454"/>
                    <a:pt x="28681" y="4945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4" name="任意多边形: 形状 171"/>
            <p:cNvSpPr/>
            <p:nvPr>
              <p:custDataLst>
                <p:tags r:id="rId127"/>
              </p:custDataLst>
            </p:nvPr>
          </p:nvSpPr>
          <p:spPr>
            <a:xfrm rot="16200000" flipH="1">
              <a:off x="10796" y="2917"/>
              <a:ext cx="100" cy="100"/>
            </a:xfrm>
            <a:custGeom>
              <a:avLst/>
              <a:gdLst>
                <a:gd name="connsiteX0" fmla="*/ 31634 w 63267"/>
                <a:gd name="connsiteY0" fmla="*/ 55359 h 63267"/>
                <a:gd name="connsiteX1" fmla="*/ 55359 w 63267"/>
                <a:gd name="connsiteY1" fmla="*/ 31634 h 63267"/>
                <a:gd name="connsiteX2" fmla="*/ 31634 w 63267"/>
                <a:gd name="connsiteY2" fmla="*/ 7908 h 63267"/>
                <a:gd name="connsiteX3" fmla="*/ 7908 w 63267"/>
                <a:gd name="connsiteY3" fmla="*/ 31634 h 63267"/>
                <a:gd name="connsiteX4" fmla="*/ 31634 w 63267"/>
                <a:gd name="connsiteY4" fmla="*/ 55359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1634" y="55359"/>
                  </a:moveTo>
                  <a:cubicBezTo>
                    <a:pt x="44709" y="55359"/>
                    <a:pt x="55359" y="44709"/>
                    <a:pt x="55359" y="31634"/>
                  </a:cubicBezTo>
                  <a:cubicBezTo>
                    <a:pt x="55359" y="18558"/>
                    <a:pt x="44709" y="7908"/>
                    <a:pt x="31634" y="7908"/>
                  </a:cubicBezTo>
                  <a:cubicBezTo>
                    <a:pt x="18558" y="7908"/>
                    <a:pt x="7908" y="18558"/>
                    <a:pt x="7908" y="31634"/>
                  </a:cubicBezTo>
                  <a:cubicBezTo>
                    <a:pt x="8014" y="44814"/>
                    <a:pt x="18558" y="55359"/>
                    <a:pt x="31634" y="5535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5" name="任意多边形: 形状 172"/>
            <p:cNvSpPr/>
            <p:nvPr>
              <p:custDataLst>
                <p:tags r:id="rId128"/>
              </p:custDataLst>
            </p:nvPr>
          </p:nvSpPr>
          <p:spPr>
            <a:xfrm rot="16200000" flipH="1">
              <a:off x="10799" y="2736"/>
              <a:ext cx="100" cy="100"/>
            </a:xfrm>
            <a:custGeom>
              <a:avLst/>
              <a:gdLst>
                <a:gd name="connsiteX0" fmla="*/ 33532 w 63267"/>
                <a:gd name="connsiteY0" fmla="*/ 59155 h 63267"/>
                <a:gd name="connsiteX1" fmla="*/ 59155 w 63267"/>
                <a:gd name="connsiteY1" fmla="*/ 33532 h 63267"/>
                <a:gd name="connsiteX2" fmla="*/ 33532 w 63267"/>
                <a:gd name="connsiteY2" fmla="*/ 7908 h 63267"/>
                <a:gd name="connsiteX3" fmla="*/ 7908 w 63267"/>
                <a:gd name="connsiteY3" fmla="*/ 33532 h 63267"/>
                <a:gd name="connsiteX4" fmla="*/ 33532 w 63267"/>
                <a:gd name="connsiteY4" fmla="*/ 59155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3532" y="59155"/>
                  </a:moveTo>
                  <a:cubicBezTo>
                    <a:pt x="47661" y="59155"/>
                    <a:pt x="59155" y="47661"/>
                    <a:pt x="59155" y="33532"/>
                  </a:cubicBezTo>
                  <a:cubicBezTo>
                    <a:pt x="59155" y="19402"/>
                    <a:pt x="47661" y="7908"/>
                    <a:pt x="33532" y="7908"/>
                  </a:cubicBezTo>
                  <a:cubicBezTo>
                    <a:pt x="19402" y="7908"/>
                    <a:pt x="7908" y="19402"/>
                    <a:pt x="7908" y="33532"/>
                  </a:cubicBezTo>
                  <a:cubicBezTo>
                    <a:pt x="7908" y="47661"/>
                    <a:pt x="19402" y="59155"/>
                    <a:pt x="33532" y="5915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6" name="任意多边形: 形状 173"/>
            <p:cNvSpPr/>
            <p:nvPr>
              <p:custDataLst>
                <p:tags r:id="rId129"/>
              </p:custDataLst>
            </p:nvPr>
          </p:nvSpPr>
          <p:spPr>
            <a:xfrm rot="16200000" flipH="1">
              <a:off x="10799" y="2551"/>
              <a:ext cx="100" cy="100"/>
            </a:xfrm>
            <a:custGeom>
              <a:avLst/>
              <a:gdLst>
                <a:gd name="connsiteX0" fmla="*/ 33532 w 63267"/>
                <a:gd name="connsiteY0" fmla="*/ 59155 h 63267"/>
                <a:gd name="connsiteX1" fmla="*/ 59155 w 63267"/>
                <a:gd name="connsiteY1" fmla="*/ 33532 h 63267"/>
                <a:gd name="connsiteX2" fmla="*/ 33532 w 63267"/>
                <a:gd name="connsiteY2" fmla="*/ 7908 h 63267"/>
                <a:gd name="connsiteX3" fmla="*/ 7908 w 63267"/>
                <a:gd name="connsiteY3" fmla="*/ 33532 h 63267"/>
                <a:gd name="connsiteX4" fmla="*/ 33532 w 63267"/>
                <a:gd name="connsiteY4" fmla="*/ 59155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3532" y="59155"/>
                  </a:moveTo>
                  <a:cubicBezTo>
                    <a:pt x="47661" y="59155"/>
                    <a:pt x="59155" y="47661"/>
                    <a:pt x="59155" y="33532"/>
                  </a:cubicBezTo>
                  <a:cubicBezTo>
                    <a:pt x="59155" y="19402"/>
                    <a:pt x="47661" y="7908"/>
                    <a:pt x="33532" y="7908"/>
                  </a:cubicBezTo>
                  <a:cubicBezTo>
                    <a:pt x="19402" y="7908"/>
                    <a:pt x="7908" y="19402"/>
                    <a:pt x="7908" y="33532"/>
                  </a:cubicBezTo>
                  <a:cubicBezTo>
                    <a:pt x="7908" y="47661"/>
                    <a:pt x="19402" y="59155"/>
                    <a:pt x="33532" y="5915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7" name="任意多边形: 形状 174"/>
            <p:cNvSpPr/>
            <p:nvPr>
              <p:custDataLst>
                <p:tags r:id="rId130"/>
              </p:custDataLst>
            </p:nvPr>
          </p:nvSpPr>
          <p:spPr>
            <a:xfrm rot="16200000" flipH="1">
              <a:off x="10796" y="2365"/>
              <a:ext cx="100" cy="100"/>
            </a:xfrm>
            <a:custGeom>
              <a:avLst/>
              <a:gdLst>
                <a:gd name="connsiteX0" fmla="*/ 31950 w 63267"/>
                <a:gd name="connsiteY0" fmla="*/ 55991 h 63267"/>
                <a:gd name="connsiteX1" fmla="*/ 55992 w 63267"/>
                <a:gd name="connsiteY1" fmla="*/ 31950 h 63267"/>
                <a:gd name="connsiteX2" fmla="*/ 31950 w 63267"/>
                <a:gd name="connsiteY2" fmla="*/ 7908 h 63267"/>
                <a:gd name="connsiteX3" fmla="*/ 7908 w 63267"/>
                <a:gd name="connsiteY3" fmla="*/ 31950 h 63267"/>
                <a:gd name="connsiteX4" fmla="*/ 31950 w 63267"/>
                <a:gd name="connsiteY4" fmla="*/ 55991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1950" y="55991"/>
                  </a:moveTo>
                  <a:cubicBezTo>
                    <a:pt x="45236" y="55991"/>
                    <a:pt x="55992" y="45236"/>
                    <a:pt x="55992" y="31950"/>
                  </a:cubicBezTo>
                  <a:cubicBezTo>
                    <a:pt x="55992" y="18664"/>
                    <a:pt x="45236" y="7908"/>
                    <a:pt x="31950" y="7908"/>
                  </a:cubicBezTo>
                  <a:cubicBezTo>
                    <a:pt x="18664" y="7908"/>
                    <a:pt x="7908" y="18664"/>
                    <a:pt x="7908" y="31950"/>
                  </a:cubicBezTo>
                  <a:cubicBezTo>
                    <a:pt x="7908" y="45236"/>
                    <a:pt x="18664" y="55991"/>
                    <a:pt x="31950" y="5599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8" name="任意多边形: 形状 175"/>
            <p:cNvSpPr/>
            <p:nvPr>
              <p:custDataLst>
                <p:tags r:id="rId131"/>
              </p:custDataLst>
            </p:nvPr>
          </p:nvSpPr>
          <p:spPr>
            <a:xfrm rot="16200000" flipH="1">
              <a:off x="10808" y="2192"/>
              <a:ext cx="83" cy="83"/>
            </a:xfrm>
            <a:custGeom>
              <a:avLst/>
              <a:gdLst>
                <a:gd name="connsiteX0" fmla="*/ 50087 w 52722"/>
                <a:gd name="connsiteY0" fmla="*/ 28997 h 52722"/>
                <a:gd name="connsiteX1" fmla="*/ 28997 w 52722"/>
                <a:gd name="connsiteY1" fmla="*/ 50087 h 52722"/>
                <a:gd name="connsiteX2" fmla="*/ 7908 w 52722"/>
                <a:gd name="connsiteY2" fmla="*/ 28997 h 52722"/>
                <a:gd name="connsiteX3" fmla="*/ 28997 w 52722"/>
                <a:gd name="connsiteY3" fmla="*/ 7908 h 52722"/>
                <a:gd name="connsiteX4" fmla="*/ 50087 w 52722"/>
                <a:gd name="connsiteY4" fmla="*/ 28997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50087" y="28997"/>
                  </a:moveTo>
                  <a:cubicBezTo>
                    <a:pt x="50087" y="40645"/>
                    <a:pt x="40645" y="50087"/>
                    <a:pt x="28997" y="50087"/>
                  </a:cubicBezTo>
                  <a:cubicBezTo>
                    <a:pt x="17350" y="50087"/>
                    <a:pt x="7908" y="40645"/>
                    <a:pt x="7908" y="28997"/>
                  </a:cubicBezTo>
                  <a:cubicBezTo>
                    <a:pt x="7908" y="17350"/>
                    <a:pt x="17350" y="7908"/>
                    <a:pt x="28997" y="7908"/>
                  </a:cubicBezTo>
                  <a:cubicBezTo>
                    <a:pt x="40645" y="7908"/>
                    <a:pt x="50087" y="17350"/>
                    <a:pt x="50087" y="2899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9" name="任意多边形: 形状 176"/>
            <p:cNvSpPr/>
            <p:nvPr>
              <p:custDataLst>
                <p:tags r:id="rId132"/>
              </p:custDataLst>
            </p:nvPr>
          </p:nvSpPr>
          <p:spPr>
            <a:xfrm rot="16200000" flipH="1">
              <a:off x="10819" y="2019"/>
              <a:ext cx="66" cy="66"/>
            </a:xfrm>
            <a:custGeom>
              <a:avLst/>
              <a:gdLst>
                <a:gd name="connsiteX0" fmla="*/ 25096 w 42178"/>
                <a:gd name="connsiteY0" fmla="*/ 42283 h 42178"/>
                <a:gd name="connsiteX1" fmla="*/ 42284 w 42178"/>
                <a:gd name="connsiteY1" fmla="*/ 25096 h 42178"/>
                <a:gd name="connsiteX2" fmla="*/ 25096 w 42178"/>
                <a:gd name="connsiteY2" fmla="*/ 7908 h 42178"/>
                <a:gd name="connsiteX3" fmla="*/ 7908 w 42178"/>
                <a:gd name="connsiteY3" fmla="*/ 25096 h 42178"/>
                <a:gd name="connsiteX4" fmla="*/ 25096 w 42178"/>
                <a:gd name="connsiteY4" fmla="*/ 42283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096" y="42283"/>
                  </a:moveTo>
                  <a:cubicBezTo>
                    <a:pt x="34586" y="42283"/>
                    <a:pt x="42284" y="34586"/>
                    <a:pt x="42284" y="25096"/>
                  </a:cubicBezTo>
                  <a:cubicBezTo>
                    <a:pt x="42284" y="15606"/>
                    <a:pt x="34586" y="7908"/>
                    <a:pt x="25096" y="7908"/>
                  </a:cubicBezTo>
                  <a:cubicBezTo>
                    <a:pt x="15606" y="7908"/>
                    <a:pt x="7908" y="15606"/>
                    <a:pt x="7908" y="25096"/>
                  </a:cubicBezTo>
                  <a:cubicBezTo>
                    <a:pt x="7908" y="34586"/>
                    <a:pt x="15606" y="42283"/>
                    <a:pt x="25096" y="4228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0" name="任意多边形: 形状 177"/>
            <p:cNvSpPr/>
            <p:nvPr>
              <p:custDataLst>
                <p:tags r:id="rId133"/>
              </p:custDataLst>
            </p:nvPr>
          </p:nvSpPr>
          <p:spPr>
            <a:xfrm rot="16200000" flipH="1">
              <a:off x="10829" y="1844"/>
              <a:ext cx="50" cy="50"/>
            </a:xfrm>
            <a:custGeom>
              <a:avLst/>
              <a:gdLst>
                <a:gd name="connsiteX0" fmla="*/ 20878 w 31633"/>
                <a:gd name="connsiteY0" fmla="*/ 33848 h 31633"/>
                <a:gd name="connsiteX1" fmla="*/ 33848 w 31633"/>
                <a:gd name="connsiteY1" fmla="*/ 20878 h 31633"/>
                <a:gd name="connsiteX2" fmla="*/ 20878 w 31633"/>
                <a:gd name="connsiteY2" fmla="*/ 7908 h 31633"/>
                <a:gd name="connsiteX3" fmla="*/ 7908 w 31633"/>
                <a:gd name="connsiteY3" fmla="*/ 20878 h 31633"/>
                <a:gd name="connsiteX4" fmla="*/ 20878 w 31633"/>
                <a:gd name="connsiteY4" fmla="*/ 33848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0878" y="33848"/>
                  </a:moveTo>
                  <a:cubicBezTo>
                    <a:pt x="28048" y="33848"/>
                    <a:pt x="33848" y="28048"/>
                    <a:pt x="33848" y="20878"/>
                  </a:cubicBezTo>
                  <a:cubicBezTo>
                    <a:pt x="33848" y="13708"/>
                    <a:pt x="28048" y="7908"/>
                    <a:pt x="20878" y="7908"/>
                  </a:cubicBezTo>
                  <a:cubicBezTo>
                    <a:pt x="13708" y="7908"/>
                    <a:pt x="7908" y="13708"/>
                    <a:pt x="7908" y="20878"/>
                  </a:cubicBezTo>
                  <a:cubicBezTo>
                    <a:pt x="7908" y="28048"/>
                    <a:pt x="13708" y="33848"/>
                    <a:pt x="20878" y="3384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1" name="任意多边形: 形状 178"/>
            <p:cNvSpPr/>
            <p:nvPr>
              <p:custDataLst>
                <p:tags r:id="rId134"/>
              </p:custDataLst>
            </p:nvPr>
          </p:nvSpPr>
          <p:spPr>
            <a:xfrm rot="16200000" flipH="1">
              <a:off x="10821" y="1652"/>
              <a:ext cx="50" cy="50"/>
            </a:xfrm>
            <a:custGeom>
              <a:avLst/>
              <a:gdLst>
                <a:gd name="connsiteX0" fmla="*/ 16028 w 31633"/>
                <a:gd name="connsiteY0" fmla="*/ 24147 h 31633"/>
                <a:gd name="connsiteX1" fmla="*/ 24147 w 31633"/>
                <a:gd name="connsiteY1" fmla="*/ 16028 h 31633"/>
                <a:gd name="connsiteX2" fmla="*/ 16028 w 31633"/>
                <a:gd name="connsiteY2" fmla="*/ 7908 h 31633"/>
                <a:gd name="connsiteX3" fmla="*/ 7908 w 31633"/>
                <a:gd name="connsiteY3" fmla="*/ 16028 h 31633"/>
                <a:gd name="connsiteX4" fmla="*/ 16028 w 31633"/>
                <a:gd name="connsiteY4" fmla="*/ 24147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6028" y="24147"/>
                  </a:moveTo>
                  <a:cubicBezTo>
                    <a:pt x="20456" y="24147"/>
                    <a:pt x="24147" y="20562"/>
                    <a:pt x="24147" y="16028"/>
                  </a:cubicBezTo>
                  <a:cubicBezTo>
                    <a:pt x="24147" y="11599"/>
                    <a:pt x="20562" y="7908"/>
                    <a:pt x="16028" y="7908"/>
                  </a:cubicBezTo>
                  <a:cubicBezTo>
                    <a:pt x="11493" y="7908"/>
                    <a:pt x="7908" y="11494"/>
                    <a:pt x="7908" y="16028"/>
                  </a:cubicBezTo>
                  <a:cubicBezTo>
                    <a:pt x="7908" y="20456"/>
                    <a:pt x="11493" y="24147"/>
                    <a:pt x="16028" y="2414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2" name="任意多边形: 形状 179"/>
            <p:cNvSpPr/>
            <p:nvPr>
              <p:custDataLst>
                <p:tags r:id="rId135"/>
              </p:custDataLst>
            </p:nvPr>
          </p:nvSpPr>
          <p:spPr>
            <a:xfrm rot="16200000" flipH="1">
              <a:off x="10645" y="3779"/>
              <a:ext cx="33" cy="33"/>
            </a:xfrm>
            <a:custGeom>
              <a:avLst/>
              <a:gdLst>
                <a:gd name="connsiteX0" fmla="*/ 10545 w 21089"/>
                <a:gd name="connsiteY0" fmla="*/ 13181 h 21089"/>
                <a:gd name="connsiteX1" fmla="*/ 13181 w 21089"/>
                <a:gd name="connsiteY1" fmla="*/ 10545 h 21089"/>
                <a:gd name="connsiteX2" fmla="*/ 10545 w 21089"/>
                <a:gd name="connsiteY2" fmla="*/ 7908 h 21089"/>
                <a:gd name="connsiteX3" fmla="*/ 7908 w 21089"/>
                <a:gd name="connsiteY3" fmla="*/ 10545 h 21089"/>
                <a:gd name="connsiteX4" fmla="*/ 10545 w 21089"/>
                <a:gd name="connsiteY4" fmla="*/ 1318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0545" y="13181"/>
                  </a:moveTo>
                  <a:cubicBezTo>
                    <a:pt x="12021" y="13181"/>
                    <a:pt x="13181" y="12021"/>
                    <a:pt x="13181" y="10545"/>
                  </a:cubicBezTo>
                  <a:cubicBezTo>
                    <a:pt x="13181" y="9068"/>
                    <a:pt x="12021" y="7908"/>
                    <a:pt x="10545" y="7908"/>
                  </a:cubicBezTo>
                  <a:cubicBezTo>
                    <a:pt x="9068" y="7908"/>
                    <a:pt x="7908" y="9068"/>
                    <a:pt x="7908" y="10545"/>
                  </a:cubicBezTo>
                  <a:cubicBezTo>
                    <a:pt x="8014" y="12021"/>
                    <a:pt x="9174" y="13181"/>
                    <a:pt x="10545" y="1318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3" name="任意多边形: 形状 180"/>
            <p:cNvSpPr/>
            <p:nvPr>
              <p:custDataLst>
                <p:tags r:id="rId136"/>
              </p:custDataLst>
            </p:nvPr>
          </p:nvSpPr>
          <p:spPr>
            <a:xfrm rot="16200000" flipH="1">
              <a:off x="10652" y="3602"/>
              <a:ext cx="33" cy="33"/>
            </a:xfrm>
            <a:custGeom>
              <a:avLst/>
              <a:gdLst>
                <a:gd name="connsiteX0" fmla="*/ 15079 w 21089"/>
                <a:gd name="connsiteY0" fmla="*/ 22249 h 21089"/>
                <a:gd name="connsiteX1" fmla="*/ 22249 w 21089"/>
                <a:gd name="connsiteY1" fmla="*/ 15079 h 21089"/>
                <a:gd name="connsiteX2" fmla="*/ 15079 w 21089"/>
                <a:gd name="connsiteY2" fmla="*/ 7908 h 21089"/>
                <a:gd name="connsiteX3" fmla="*/ 7908 w 21089"/>
                <a:gd name="connsiteY3" fmla="*/ 15079 h 21089"/>
                <a:gd name="connsiteX4" fmla="*/ 15079 w 21089"/>
                <a:gd name="connsiteY4" fmla="*/ 22249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079" y="22249"/>
                  </a:moveTo>
                  <a:cubicBezTo>
                    <a:pt x="18980" y="22249"/>
                    <a:pt x="22249" y="19086"/>
                    <a:pt x="22249" y="15079"/>
                  </a:cubicBezTo>
                  <a:cubicBezTo>
                    <a:pt x="22249" y="11177"/>
                    <a:pt x="19086" y="7908"/>
                    <a:pt x="15079" y="7908"/>
                  </a:cubicBezTo>
                  <a:cubicBezTo>
                    <a:pt x="11072" y="7908"/>
                    <a:pt x="7908" y="11072"/>
                    <a:pt x="7908" y="15079"/>
                  </a:cubicBezTo>
                  <a:cubicBezTo>
                    <a:pt x="7908" y="19086"/>
                    <a:pt x="11177" y="22249"/>
                    <a:pt x="15079" y="222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4" name="任意多边形: 形状 181"/>
            <p:cNvSpPr/>
            <p:nvPr>
              <p:custDataLst>
                <p:tags r:id="rId137"/>
              </p:custDataLst>
            </p:nvPr>
          </p:nvSpPr>
          <p:spPr>
            <a:xfrm rot="16200000" flipH="1">
              <a:off x="10641" y="3407"/>
              <a:ext cx="50" cy="50"/>
            </a:xfrm>
            <a:custGeom>
              <a:avLst/>
              <a:gdLst>
                <a:gd name="connsiteX0" fmla="*/ 18980 w 31633"/>
                <a:gd name="connsiteY0" fmla="*/ 30052 h 31633"/>
                <a:gd name="connsiteX1" fmla="*/ 30052 w 31633"/>
                <a:gd name="connsiteY1" fmla="*/ 18980 h 31633"/>
                <a:gd name="connsiteX2" fmla="*/ 18980 w 31633"/>
                <a:gd name="connsiteY2" fmla="*/ 7908 h 31633"/>
                <a:gd name="connsiteX3" fmla="*/ 7908 w 31633"/>
                <a:gd name="connsiteY3" fmla="*/ 18980 h 31633"/>
                <a:gd name="connsiteX4" fmla="*/ 18980 w 31633"/>
                <a:gd name="connsiteY4" fmla="*/ 30052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8980" y="30052"/>
                  </a:moveTo>
                  <a:cubicBezTo>
                    <a:pt x="25096" y="30052"/>
                    <a:pt x="30052" y="25096"/>
                    <a:pt x="30052" y="18980"/>
                  </a:cubicBezTo>
                  <a:cubicBezTo>
                    <a:pt x="30052" y="12864"/>
                    <a:pt x="25096" y="7908"/>
                    <a:pt x="18980" y="7908"/>
                  </a:cubicBezTo>
                  <a:cubicBezTo>
                    <a:pt x="12864" y="7908"/>
                    <a:pt x="7908" y="12864"/>
                    <a:pt x="7908" y="18980"/>
                  </a:cubicBezTo>
                  <a:cubicBezTo>
                    <a:pt x="8014" y="25096"/>
                    <a:pt x="12970" y="30052"/>
                    <a:pt x="18980" y="3005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5" name="任意多边形: 形状 182"/>
            <p:cNvSpPr/>
            <p:nvPr>
              <p:custDataLst>
                <p:tags r:id="rId138"/>
              </p:custDataLst>
            </p:nvPr>
          </p:nvSpPr>
          <p:spPr>
            <a:xfrm rot="16200000" flipH="1">
              <a:off x="10631" y="3213"/>
              <a:ext cx="66" cy="66"/>
            </a:xfrm>
            <a:custGeom>
              <a:avLst/>
              <a:gdLst>
                <a:gd name="connsiteX0" fmla="*/ 22882 w 42178"/>
                <a:gd name="connsiteY0" fmla="*/ 37855 h 42178"/>
                <a:gd name="connsiteX1" fmla="*/ 37855 w 42178"/>
                <a:gd name="connsiteY1" fmla="*/ 22882 h 42178"/>
                <a:gd name="connsiteX2" fmla="*/ 22882 w 42178"/>
                <a:gd name="connsiteY2" fmla="*/ 7908 h 42178"/>
                <a:gd name="connsiteX3" fmla="*/ 7908 w 42178"/>
                <a:gd name="connsiteY3" fmla="*/ 22882 h 42178"/>
                <a:gd name="connsiteX4" fmla="*/ 22882 w 42178"/>
                <a:gd name="connsiteY4" fmla="*/ 37855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2882" y="37855"/>
                  </a:moveTo>
                  <a:cubicBezTo>
                    <a:pt x="31106" y="37855"/>
                    <a:pt x="37855" y="31212"/>
                    <a:pt x="37855" y="22882"/>
                  </a:cubicBezTo>
                  <a:cubicBezTo>
                    <a:pt x="37855" y="14551"/>
                    <a:pt x="31212" y="7908"/>
                    <a:pt x="22882" y="7908"/>
                  </a:cubicBezTo>
                  <a:cubicBezTo>
                    <a:pt x="14657" y="7908"/>
                    <a:pt x="7908" y="14551"/>
                    <a:pt x="7908" y="22882"/>
                  </a:cubicBezTo>
                  <a:cubicBezTo>
                    <a:pt x="7908" y="31212"/>
                    <a:pt x="14657" y="37855"/>
                    <a:pt x="22882" y="3785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6" name="任意多边形: 形状 183"/>
            <p:cNvSpPr/>
            <p:nvPr>
              <p:custDataLst>
                <p:tags r:id="rId139"/>
              </p:custDataLst>
            </p:nvPr>
          </p:nvSpPr>
          <p:spPr>
            <a:xfrm rot="16200000" flipH="1">
              <a:off x="10635" y="3033"/>
              <a:ext cx="66" cy="66"/>
            </a:xfrm>
            <a:custGeom>
              <a:avLst/>
              <a:gdLst>
                <a:gd name="connsiteX0" fmla="*/ 25729 w 42178"/>
                <a:gd name="connsiteY0" fmla="*/ 43549 h 42178"/>
                <a:gd name="connsiteX1" fmla="*/ 43549 w 42178"/>
                <a:gd name="connsiteY1" fmla="*/ 25729 h 42178"/>
                <a:gd name="connsiteX2" fmla="*/ 25729 w 42178"/>
                <a:gd name="connsiteY2" fmla="*/ 7908 h 42178"/>
                <a:gd name="connsiteX3" fmla="*/ 7908 w 42178"/>
                <a:gd name="connsiteY3" fmla="*/ 25729 h 42178"/>
                <a:gd name="connsiteX4" fmla="*/ 25729 w 42178"/>
                <a:gd name="connsiteY4" fmla="*/ 43549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729" y="43549"/>
                  </a:moveTo>
                  <a:cubicBezTo>
                    <a:pt x="35535" y="43549"/>
                    <a:pt x="43549" y="35535"/>
                    <a:pt x="43549" y="25729"/>
                  </a:cubicBezTo>
                  <a:cubicBezTo>
                    <a:pt x="43549" y="15922"/>
                    <a:pt x="35535" y="7908"/>
                    <a:pt x="25729" y="7908"/>
                  </a:cubicBezTo>
                  <a:cubicBezTo>
                    <a:pt x="15922" y="7908"/>
                    <a:pt x="7908" y="15922"/>
                    <a:pt x="7908" y="25729"/>
                  </a:cubicBezTo>
                  <a:cubicBezTo>
                    <a:pt x="7908" y="35535"/>
                    <a:pt x="15922" y="43549"/>
                    <a:pt x="25729" y="435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7" name="任意多边形: 形状 184"/>
            <p:cNvSpPr/>
            <p:nvPr>
              <p:custDataLst>
                <p:tags r:id="rId140"/>
              </p:custDataLst>
            </p:nvPr>
          </p:nvSpPr>
          <p:spPr>
            <a:xfrm rot="16200000" flipH="1">
              <a:off x="10622" y="2835"/>
              <a:ext cx="83" cy="83"/>
            </a:xfrm>
            <a:custGeom>
              <a:avLst/>
              <a:gdLst>
                <a:gd name="connsiteX0" fmla="*/ 27732 w 52722"/>
                <a:gd name="connsiteY0" fmla="*/ 47556 h 52722"/>
                <a:gd name="connsiteX1" fmla="*/ 47556 w 52722"/>
                <a:gd name="connsiteY1" fmla="*/ 27732 h 52722"/>
                <a:gd name="connsiteX2" fmla="*/ 27732 w 52722"/>
                <a:gd name="connsiteY2" fmla="*/ 7908 h 52722"/>
                <a:gd name="connsiteX3" fmla="*/ 7908 w 52722"/>
                <a:gd name="connsiteY3" fmla="*/ 27732 h 52722"/>
                <a:gd name="connsiteX4" fmla="*/ 27732 w 52722"/>
                <a:gd name="connsiteY4" fmla="*/ 47556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7732" y="47556"/>
                  </a:moveTo>
                  <a:cubicBezTo>
                    <a:pt x="38698" y="47556"/>
                    <a:pt x="47556" y="38698"/>
                    <a:pt x="47556" y="27732"/>
                  </a:cubicBezTo>
                  <a:cubicBezTo>
                    <a:pt x="47556" y="16766"/>
                    <a:pt x="38698" y="7908"/>
                    <a:pt x="27732" y="7908"/>
                  </a:cubicBezTo>
                  <a:cubicBezTo>
                    <a:pt x="16766" y="7908"/>
                    <a:pt x="7908" y="16766"/>
                    <a:pt x="7908" y="27732"/>
                  </a:cubicBezTo>
                  <a:cubicBezTo>
                    <a:pt x="7908" y="38698"/>
                    <a:pt x="16766" y="47556"/>
                    <a:pt x="27732" y="4755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8" name="任意多边形: 形状 185"/>
            <p:cNvSpPr/>
            <p:nvPr>
              <p:custDataLst>
                <p:tags r:id="rId141"/>
              </p:custDataLst>
            </p:nvPr>
          </p:nvSpPr>
          <p:spPr>
            <a:xfrm rot="16200000" flipH="1">
              <a:off x="10623" y="2652"/>
              <a:ext cx="83" cy="83"/>
            </a:xfrm>
            <a:custGeom>
              <a:avLst/>
              <a:gdLst>
                <a:gd name="connsiteX0" fmla="*/ 28365 w 52722"/>
                <a:gd name="connsiteY0" fmla="*/ 48821 h 52722"/>
                <a:gd name="connsiteX1" fmla="*/ 48821 w 52722"/>
                <a:gd name="connsiteY1" fmla="*/ 28365 h 52722"/>
                <a:gd name="connsiteX2" fmla="*/ 28365 w 52722"/>
                <a:gd name="connsiteY2" fmla="*/ 7908 h 52722"/>
                <a:gd name="connsiteX3" fmla="*/ 7908 w 52722"/>
                <a:gd name="connsiteY3" fmla="*/ 28365 h 52722"/>
                <a:gd name="connsiteX4" fmla="*/ 28365 w 52722"/>
                <a:gd name="connsiteY4" fmla="*/ 48821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8365" y="48821"/>
                  </a:moveTo>
                  <a:cubicBezTo>
                    <a:pt x="39647" y="48821"/>
                    <a:pt x="48821" y="39647"/>
                    <a:pt x="48821" y="28365"/>
                  </a:cubicBezTo>
                  <a:cubicBezTo>
                    <a:pt x="48821" y="17082"/>
                    <a:pt x="39647" y="7908"/>
                    <a:pt x="28365" y="7908"/>
                  </a:cubicBezTo>
                  <a:cubicBezTo>
                    <a:pt x="17082" y="7908"/>
                    <a:pt x="7908" y="17082"/>
                    <a:pt x="7908" y="28365"/>
                  </a:cubicBezTo>
                  <a:cubicBezTo>
                    <a:pt x="8014" y="39647"/>
                    <a:pt x="17082" y="48821"/>
                    <a:pt x="28365" y="4882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9" name="任意多边形: 形状 186"/>
            <p:cNvSpPr/>
            <p:nvPr>
              <p:custDataLst>
                <p:tags r:id="rId142"/>
              </p:custDataLst>
            </p:nvPr>
          </p:nvSpPr>
          <p:spPr>
            <a:xfrm rot="16200000" flipH="1">
              <a:off x="10622" y="2467"/>
              <a:ext cx="83" cy="83"/>
            </a:xfrm>
            <a:custGeom>
              <a:avLst/>
              <a:gdLst>
                <a:gd name="connsiteX0" fmla="*/ 27732 w 52722"/>
                <a:gd name="connsiteY0" fmla="*/ 47556 h 52722"/>
                <a:gd name="connsiteX1" fmla="*/ 47556 w 52722"/>
                <a:gd name="connsiteY1" fmla="*/ 27732 h 52722"/>
                <a:gd name="connsiteX2" fmla="*/ 27732 w 52722"/>
                <a:gd name="connsiteY2" fmla="*/ 7908 h 52722"/>
                <a:gd name="connsiteX3" fmla="*/ 7908 w 52722"/>
                <a:gd name="connsiteY3" fmla="*/ 27732 h 52722"/>
                <a:gd name="connsiteX4" fmla="*/ 27732 w 52722"/>
                <a:gd name="connsiteY4" fmla="*/ 47556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7732" y="47556"/>
                  </a:moveTo>
                  <a:cubicBezTo>
                    <a:pt x="38698" y="47556"/>
                    <a:pt x="47556" y="38698"/>
                    <a:pt x="47556" y="27732"/>
                  </a:cubicBezTo>
                  <a:cubicBezTo>
                    <a:pt x="47556" y="16766"/>
                    <a:pt x="38698" y="7908"/>
                    <a:pt x="27732" y="7908"/>
                  </a:cubicBezTo>
                  <a:cubicBezTo>
                    <a:pt x="16766" y="7908"/>
                    <a:pt x="7908" y="16766"/>
                    <a:pt x="7908" y="27732"/>
                  </a:cubicBezTo>
                  <a:cubicBezTo>
                    <a:pt x="7908" y="38698"/>
                    <a:pt x="16766" y="47556"/>
                    <a:pt x="27732" y="4755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0" name="任意多边形: 形状 187"/>
            <p:cNvSpPr/>
            <p:nvPr>
              <p:custDataLst>
                <p:tags r:id="rId143"/>
              </p:custDataLst>
            </p:nvPr>
          </p:nvSpPr>
          <p:spPr>
            <a:xfrm rot="16200000" flipH="1">
              <a:off x="10635" y="2296"/>
              <a:ext cx="66" cy="66"/>
            </a:xfrm>
            <a:custGeom>
              <a:avLst/>
              <a:gdLst>
                <a:gd name="connsiteX0" fmla="*/ 25729 w 42178"/>
                <a:gd name="connsiteY0" fmla="*/ 43549 h 42178"/>
                <a:gd name="connsiteX1" fmla="*/ 43549 w 42178"/>
                <a:gd name="connsiteY1" fmla="*/ 25729 h 42178"/>
                <a:gd name="connsiteX2" fmla="*/ 25729 w 42178"/>
                <a:gd name="connsiteY2" fmla="*/ 7908 h 42178"/>
                <a:gd name="connsiteX3" fmla="*/ 7908 w 42178"/>
                <a:gd name="connsiteY3" fmla="*/ 25729 h 42178"/>
                <a:gd name="connsiteX4" fmla="*/ 25729 w 42178"/>
                <a:gd name="connsiteY4" fmla="*/ 43549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729" y="43549"/>
                  </a:moveTo>
                  <a:cubicBezTo>
                    <a:pt x="35535" y="43549"/>
                    <a:pt x="43549" y="35535"/>
                    <a:pt x="43549" y="25729"/>
                  </a:cubicBezTo>
                  <a:cubicBezTo>
                    <a:pt x="43549" y="15922"/>
                    <a:pt x="35535" y="7908"/>
                    <a:pt x="25729" y="7908"/>
                  </a:cubicBezTo>
                  <a:cubicBezTo>
                    <a:pt x="15922" y="7908"/>
                    <a:pt x="7908" y="15922"/>
                    <a:pt x="7908" y="25729"/>
                  </a:cubicBezTo>
                  <a:cubicBezTo>
                    <a:pt x="7908" y="35535"/>
                    <a:pt x="15922" y="43549"/>
                    <a:pt x="25729" y="435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1" name="任意多边形: 形状 188"/>
            <p:cNvSpPr/>
            <p:nvPr>
              <p:custDataLst>
                <p:tags r:id="rId144"/>
              </p:custDataLst>
            </p:nvPr>
          </p:nvSpPr>
          <p:spPr>
            <a:xfrm rot="16200000" flipH="1">
              <a:off x="10631" y="2108"/>
              <a:ext cx="66" cy="66"/>
            </a:xfrm>
            <a:custGeom>
              <a:avLst/>
              <a:gdLst>
                <a:gd name="connsiteX0" fmla="*/ 23198 w 42178"/>
                <a:gd name="connsiteY0" fmla="*/ 38488 h 42178"/>
                <a:gd name="connsiteX1" fmla="*/ 38488 w 42178"/>
                <a:gd name="connsiteY1" fmla="*/ 23198 h 42178"/>
                <a:gd name="connsiteX2" fmla="*/ 23198 w 42178"/>
                <a:gd name="connsiteY2" fmla="*/ 7908 h 42178"/>
                <a:gd name="connsiteX3" fmla="*/ 7908 w 42178"/>
                <a:gd name="connsiteY3" fmla="*/ 23198 h 42178"/>
                <a:gd name="connsiteX4" fmla="*/ 23198 w 42178"/>
                <a:gd name="connsiteY4" fmla="*/ 38488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3198" y="38488"/>
                  </a:moveTo>
                  <a:cubicBezTo>
                    <a:pt x="31634" y="38488"/>
                    <a:pt x="38488" y="31634"/>
                    <a:pt x="38488" y="23198"/>
                  </a:cubicBezTo>
                  <a:cubicBezTo>
                    <a:pt x="38488" y="14762"/>
                    <a:pt x="31634" y="7908"/>
                    <a:pt x="23198" y="7908"/>
                  </a:cubicBezTo>
                  <a:cubicBezTo>
                    <a:pt x="14762" y="7908"/>
                    <a:pt x="7908" y="14762"/>
                    <a:pt x="7908" y="23198"/>
                  </a:cubicBezTo>
                  <a:cubicBezTo>
                    <a:pt x="7908" y="31634"/>
                    <a:pt x="14762" y="38488"/>
                    <a:pt x="23198" y="3848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2" name="任意多边形: 形状 189"/>
            <p:cNvSpPr/>
            <p:nvPr>
              <p:custDataLst>
                <p:tags r:id="rId145"/>
              </p:custDataLst>
            </p:nvPr>
          </p:nvSpPr>
          <p:spPr>
            <a:xfrm rot="16200000" flipH="1">
              <a:off x="10642" y="1934"/>
              <a:ext cx="50" cy="50"/>
            </a:xfrm>
            <a:custGeom>
              <a:avLst/>
              <a:gdLst>
                <a:gd name="connsiteX0" fmla="*/ 19297 w 31633"/>
                <a:gd name="connsiteY0" fmla="*/ 30685 h 31633"/>
                <a:gd name="connsiteX1" fmla="*/ 30685 w 31633"/>
                <a:gd name="connsiteY1" fmla="*/ 19296 h 31633"/>
                <a:gd name="connsiteX2" fmla="*/ 19297 w 31633"/>
                <a:gd name="connsiteY2" fmla="*/ 7908 h 31633"/>
                <a:gd name="connsiteX3" fmla="*/ 7908 w 31633"/>
                <a:gd name="connsiteY3" fmla="*/ 19296 h 31633"/>
                <a:gd name="connsiteX4" fmla="*/ 19297 w 31633"/>
                <a:gd name="connsiteY4" fmla="*/ 3068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9297" y="30685"/>
                  </a:moveTo>
                  <a:cubicBezTo>
                    <a:pt x="25518" y="30685"/>
                    <a:pt x="30685" y="25623"/>
                    <a:pt x="30685" y="19296"/>
                  </a:cubicBezTo>
                  <a:cubicBezTo>
                    <a:pt x="30685" y="13075"/>
                    <a:pt x="25623" y="7908"/>
                    <a:pt x="19297" y="7908"/>
                  </a:cubicBezTo>
                  <a:cubicBezTo>
                    <a:pt x="12970" y="7908"/>
                    <a:pt x="7908" y="12970"/>
                    <a:pt x="7908" y="19296"/>
                  </a:cubicBezTo>
                  <a:cubicBezTo>
                    <a:pt x="8014" y="25623"/>
                    <a:pt x="13075" y="30685"/>
                    <a:pt x="19297" y="3068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3" name="任意多边形: 形状 190"/>
            <p:cNvSpPr/>
            <p:nvPr>
              <p:custDataLst>
                <p:tags r:id="rId146"/>
              </p:custDataLst>
            </p:nvPr>
          </p:nvSpPr>
          <p:spPr>
            <a:xfrm rot="16200000" flipH="1">
              <a:off x="10652" y="1760"/>
              <a:ext cx="33" cy="33"/>
            </a:xfrm>
            <a:custGeom>
              <a:avLst/>
              <a:gdLst>
                <a:gd name="connsiteX0" fmla="*/ 22882 w 21089"/>
                <a:gd name="connsiteY0" fmla="*/ 15395 h 21089"/>
                <a:gd name="connsiteX1" fmla="*/ 15395 w 21089"/>
                <a:gd name="connsiteY1" fmla="*/ 22882 h 21089"/>
                <a:gd name="connsiteX2" fmla="*/ 7908 w 21089"/>
                <a:gd name="connsiteY2" fmla="*/ 15395 h 21089"/>
                <a:gd name="connsiteX3" fmla="*/ 15395 w 21089"/>
                <a:gd name="connsiteY3" fmla="*/ 7908 h 21089"/>
                <a:gd name="connsiteX4" fmla="*/ 22882 w 21089"/>
                <a:gd name="connsiteY4" fmla="*/ 15395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22882" y="15395"/>
                  </a:moveTo>
                  <a:cubicBezTo>
                    <a:pt x="22882" y="19530"/>
                    <a:pt x="19530" y="22882"/>
                    <a:pt x="15395" y="22882"/>
                  </a:cubicBezTo>
                  <a:cubicBezTo>
                    <a:pt x="11260" y="22882"/>
                    <a:pt x="7908" y="19530"/>
                    <a:pt x="7908" y="15395"/>
                  </a:cubicBezTo>
                  <a:cubicBezTo>
                    <a:pt x="7908" y="11260"/>
                    <a:pt x="11260" y="7908"/>
                    <a:pt x="15395" y="7908"/>
                  </a:cubicBezTo>
                  <a:cubicBezTo>
                    <a:pt x="19530" y="7908"/>
                    <a:pt x="22882" y="11260"/>
                    <a:pt x="22882" y="1539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4" name="任意多边形: 形状 191"/>
            <p:cNvSpPr/>
            <p:nvPr>
              <p:custDataLst>
                <p:tags r:id="rId147"/>
              </p:custDataLst>
            </p:nvPr>
          </p:nvSpPr>
          <p:spPr>
            <a:xfrm rot="16200000" flipH="1">
              <a:off x="10645" y="1569"/>
              <a:ext cx="33" cy="33"/>
            </a:xfrm>
            <a:custGeom>
              <a:avLst/>
              <a:gdLst>
                <a:gd name="connsiteX0" fmla="*/ 13813 w 21089"/>
                <a:gd name="connsiteY0" fmla="*/ 10861 h 21089"/>
                <a:gd name="connsiteX1" fmla="*/ 10861 w 21089"/>
                <a:gd name="connsiteY1" fmla="*/ 13813 h 21089"/>
                <a:gd name="connsiteX2" fmla="*/ 7908 w 21089"/>
                <a:gd name="connsiteY2" fmla="*/ 10861 h 21089"/>
                <a:gd name="connsiteX3" fmla="*/ 10861 w 21089"/>
                <a:gd name="connsiteY3" fmla="*/ 7908 h 21089"/>
                <a:gd name="connsiteX4" fmla="*/ 13813 w 21089"/>
                <a:gd name="connsiteY4" fmla="*/ 1086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813" y="10861"/>
                  </a:moveTo>
                  <a:cubicBezTo>
                    <a:pt x="13813" y="12491"/>
                    <a:pt x="12491" y="13813"/>
                    <a:pt x="10861" y="13813"/>
                  </a:cubicBezTo>
                  <a:cubicBezTo>
                    <a:pt x="9230" y="13813"/>
                    <a:pt x="7908" y="12491"/>
                    <a:pt x="7908" y="10861"/>
                  </a:cubicBezTo>
                  <a:cubicBezTo>
                    <a:pt x="7908" y="9230"/>
                    <a:pt x="9230" y="7908"/>
                    <a:pt x="10861" y="7908"/>
                  </a:cubicBezTo>
                  <a:cubicBezTo>
                    <a:pt x="12491" y="7908"/>
                    <a:pt x="13813" y="9230"/>
                    <a:pt x="13813" y="1086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5" name="任意多边形: 形状 192"/>
            <p:cNvSpPr/>
            <p:nvPr>
              <p:custDataLst>
                <p:tags r:id="rId148"/>
              </p:custDataLst>
            </p:nvPr>
          </p:nvSpPr>
          <p:spPr>
            <a:xfrm rot="16200000" flipH="1">
              <a:off x="10475" y="3702"/>
              <a:ext cx="17" cy="17"/>
            </a:xfrm>
            <a:custGeom>
              <a:avLst/>
              <a:gdLst>
                <a:gd name="connsiteX0" fmla="*/ 11072 w 10544"/>
                <a:gd name="connsiteY0" fmla="*/ 9490 h 10544"/>
                <a:gd name="connsiteX1" fmla="*/ 9490 w 10544"/>
                <a:gd name="connsiteY1" fmla="*/ 11072 h 10544"/>
                <a:gd name="connsiteX2" fmla="*/ 7908 w 10544"/>
                <a:gd name="connsiteY2" fmla="*/ 9490 h 10544"/>
                <a:gd name="connsiteX3" fmla="*/ 9490 w 10544"/>
                <a:gd name="connsiteY3" fmla="*/ 7908 h 10544"/>
                <a:gd name="connsiteX4" fmla="*/ 11072 w 10544"/>
                <a:gd name="connsiteY4" fmla="*/ 9490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1072" y="9490"/>
                  </a:moveTo>
                  <a:cubicBezTo>
                    <a:pt x="11072" y="10364"/>
                    <a:pt x="10364" y="11072"/>
                    <a:pt x="9490" y="11072"/>
                  </a:cubicBezTo>
                  <a:cubicBezTo>
                    <a:pt x="8617" y="11072"/>
                    <a:pt x="7908" y="10364"/>
                    <a:pt x="7908" y="9490"/>
                  </a:cubicBezTo>
                  <a:cubicBezTo>
                    <a:pt x="7908" y="8617"/>
                    <a:pt x="8617" y="7908"/>
                    <a:pt x="9490" y="7908"/>
                  </a:cubicBezTo>
                  <a:cubicBezTo>
                    <a:pt x="10364" y="7908"/>
                    <a:pt x="11072" y="8617"/>
                    <a:pt x="11072" y="949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6" name="任意多边形: 形状 193"/>
            <p:cNvSpPr/>
            <p:nvPr>
              <p:custDataLst>
                <p:tags r:id="rId149"/>
              </p:custDataLst>
            </p:nvPr>
          </p:nvSpPr>
          <p:spPr>
            <a:xfrm rot="16200000" flipH="1">
              <a:off x="10464" y="3507"/>
              <a:ext cx="33" cy="33"/>
            </a:xfrm>
            <a:custGeom>
              <a:avLst/>
              <a:gdLst>
                <a:gd name="connsiteX0" fmla="*/ 13075 w 21089"/>
                <a:gd name="connsiteY0" fmla="*/ 18242 h 21089"/>
                <a:gd name="connsiteX1" fmla="*/ 18242 w 21089"/>
                <a:gd name="connsiteY1" fmla="*/ 13075 h 21089"/>
                <a:gd name="connsiteX2" fmla="*/ 13075 w 21089"/>
                <a:gd name="connsiteY2" fmla="*/ 7908 h 21089"/>
                <a:gd name="connsiteX3" fmla="*/ 7908 w 21089"/>
                <a:gd name="connsiteY3" fmla="*/ 13075 h 21089"/>
                <a:gd name="connsiteX4" fmla="*/ 13075 w 21089"/>
                <a:gd name="connsiteY4" fmla="*/ 18242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075" y="18242"/>
                  </a:moveTo>
                  <a:cubicBezTo>
                    <a:pt x="15922" y="18242"/>
                    <a:pt x="18242" y="15922"/>
                    <a:pt x="18242" y="13075"/>
                  </a:cubicBezTo>
                  <a:cubicBezTo>
                    <a:pt x="18242" y="10228"/>
                    <a:pt x="15922" y="7908"/>
                    <a:pt x="13075" y="7908"/>
                  </a:cubicBezTo>
                  <a:cubicBezTo>
                    <a:pt x="10228" y="7908"/>
                    <a:pt x="7908" y="10228"/>
                    <a:pt x="7908" y="13075"/>
                  </a:cubicBezTo>
                  <a:cubicBezTo>
                    <a:pt x="7908" y="15922"/>
                    <a:pt x="10228" y="18242"/>
                    <a:pt x="13075" y="1824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7" name="任意多边形: 形状 194"/>
            <p:cNvSpPr/>
            <p:nvPr>
              <p:custDataLst>
                <p:tags r:id="rId150"/>
              </p:custDataLst>
            </p:nvPr>
          </p:nvSpPr>
          <p:spPr>
            <a:xfrm rot="16200000" flipH="1">
              <a:off x="10453" y="3312"/>
              <a:ext cx="50" cy="50"/>
            </a:xfrm>
            <a:custGeom>
              <a:avLst/>
              <a:gdLst>
                <a:gd name="connsiteX0" fmla="*/ 25412 w 31633"/>
                <a:gd name="connsiteY0" fmla="*/ 16660 h 31633"/>
                <a:gd name="connsiteX1" fmla="*/ 16660 w 31633"/>
                <a:gd name="connsiteY1" fmla="*/ 25412 h 31633"/>
                <a:gd name="connsiteX2" fmla="*/ 7908 w 31633"/>
                <a:gd name="connsiteY2" fmla="*/ 16660 h 31633"/>
                <a:gd name="connsiteX3" fmla="*/ 16660 w 31633"/>
                <a:gd name="connsiteY3" fmla="*/ 7908 h 31633"/>
                <a:gd name="connsiteX4" fmla="*/ 25412 w 31633"/>
                <a:gd name="connsiteY4" fmla="*/ 16660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5412" y="16660"/>
                  </a:moveTo>
                  <a:cubicBezTo>
                    <a:pt x="25412" y="21494"/>
                    <a:pt x="21494" y="25412"/>
                    <a:pt x="16660" y="25412"/>
                  </a:cubicBezTo>
                  <a:cubicBezTo>
                    <a:pt x="11827" y="25412"/>
                    <a:pt x="7908" y="21494"/>
                    <a:pt x="7908" y="16660"/>
                  </a:cubicBezTo>
                  <a:cubicBezTo>
                    <a:pt x="7908" y="11827"/>
                    <a:pt x="11827" y="7908"/>
                    <a:pt x="16660" y="7908"/>
                  </a:cubicBezTo>
                  <a:cubicBezTo>
                    <a:pt x="21494" y="7908"/>
                    <a:pt x="25412" y="11827"/>
                    <a:pt x="25412" y="1666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8" name="任意多边形: 形状 195"/>
            <p:cNvSpPr/>
            <p:nvPr>
              <p:custDataLst>
                <p:tags r:id="rId151"/>
              </p:custDataLst>
            </p:nvPr>
          </p:nvSpPr>
          <p:spPr>
            <a:xfrm rot="16200000" flipH="1">
              <a:off x="10458" y="3132"/>
              <a:ext cx="50" cy="50"/>
            </a:xfrm>
            <a:custGeom>
              <a:avLst/>
              <a:gdLst>
                <a:gd name="connsiteX0" fmla="*/ 19613 w 31633"/>
                <a:gd name="connsiteY0" fmla="*/ 31317 h 31633"/>
                <a:gd name="connsiteX1" fmla="*/ 31317 w 31633"/>
                <a:gd name="connsiteY1" fmla="*/ 19613 h 31633"/>
                <a:gd name="connsiteX2" fmla="*/ 19613 w 31633"/>
                <a:gd name="connsiteY2" fmla="*/ 7908 h 31633"/>
                <a:gd name="connsiteX3" fmla="*/ 7908 w 31633"/>
                <a:gd name="connsiteY3" fmla="*/ 19613 h 31633"/>
                <a:gd name="connsiteX4" fmla="*/ 19613 w 31633"/>
                <a:gd name="connsiteY4" fmla="*/ 31317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9613" y="31317"/>
                  </a:moveTo>
                  <a:cubicBezTo>
                    <a:pt x="26045" y="31317"/>
                    <a:pt x="31317" y="26045"/>
                    <a:pt x="31317" y="19613"/>
                  </a:cubicBezTo>
                  <a:cubicBezTo>
                    <a:pt x="31317" y="13181"/>
                    <a:pt x="26045" y="7908"/>
                    <a:pt x="19613" y="7908"/>
                  </a:cubicBezTo>
                  <a:cubicBezTo>
                    <a:pt x="13181" y="7908"/>
                    <a:pt x="7908" y="13181"/>
                    <a:pt x="7908" y="19613"/>
                  </a:cubicBezTo>
                  <a:cubicBezTo>
                    <a:pt x="7908" y="26045"/>
                    <a:pt x="13181" y="31317"/>
                    <a:pt x="19613" y="3131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9" name="任意多边形: 形状 196"/>
            <p:cNvSpPr/>
            <p:nvPr>
              <p:custDataLst>
                <p:tags r:id="rId152"/>
              </p:custDataLst>
            </p:nvPr>
          </p:nvSpPr>
          <p:spPr>
            <a:xfrm rot="16200000" flipH="1">
              <a:off x="10444" y="2934"/>
              <a:ext cx="66" cy="66"/>
            </a:xfrm>
            <a:custGeom>
              <a:avLst/>
              <a:gdLst>
                <a:gd name="connsiteX0" fmla="*/ 21511 w 42178"/>
                <a:gd name="connsiteY0" fmla="*/ 35113 h 42178"/>
                <a:gd name="connsiteX1" fmla="*/ 35113 w 42178"/>
                <a:gd name="connsiteY1" fmla="*/ 21511 h 42178"/>
                <a:gd name="connsiteX2" fmla="*/ 21511 w 42178"/>
                <a:gd name="connsiteY2" fmla="*/ 7908 h 42178"/>
                <a:gd name="connsiteX3" fmla="*/ 7908 w 42178"/>
                <a:gd name="connsiteY3" fmla="*/ 21511 h 42178"/>
                <a:gd name="connsiteX4" fmla="*/ 21511 w 42178"/>
                <a:gd name="connsiteY4" fmla="*/ 35113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1511" y="35113"/>
                  </a:moveTo>
                  <a:cubicBezTo>
                    <a:pt x="28997" y="35113"/>
                    <a:pt x="35113" y="28997"/>
                    <a:pt x="35113" y="21511"/>
                  </a:cubicBezTo>
                  <a:cubicBezTo>
                    <a:pt x="35113" y="14024"/>
                    <a:pt x="28997" y="7908"/>
                    <a:pt x="21511" y="7908"/>
                  </a:cubicBezTo>
                  <a:cubicBezTo>
                    <a:pt x="14024" y="7908"/>
                    <a:pt x="7908" y="14024"/>
                    <a:pt x="7908" y="21511"/>
                  </a:cubicBezTo>
                  <a:cubicBezTo>
                    <a:pt x="7908" y="28997"/>
                    <a:pt x="14024" y="35113"/>
                    <a:pt x="21511" y="3511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0" name="任意多边形: 形状 197"/>
            <p:cNvSpPr/>
            <p:nvPr>
              <p:custDataLst>
                <p:tags r:id="rId153"/>
              </p:custDataLst>
            </p:nvPr>
          </p:nvSpPr>
          <p:spPr>
            <a:xfrm rot="16200000" flipH="1">
              <a:off x="10447" y="2752"/>
              <a:ext cx="66" cy="66"/>
            </a:xfrm>
            <a:custGeom>
              <a:avLst/>
              <a:gdLst>
                <a:gd name="connsiteX0" fmla="*/ 22882 w 42178"/>
                <a:gd name="connsiteY0" fmla="*/ 37855 h 42178"/>
                <a:gd name="connsiteX1" fmla="*/ 37855 w 42178"/>
                <a:gd name="connsiteY1" fmla="*/ 22882 h 42178"/>
                <a:gd name="connsiteX2" fmla="*/ 22882 w 42178"/>
                <a:gd name="connsiteY2" fmla="*/ 7908 h 42178"/>
                <a:gd name="connsiteX3" fmla="*/ 7908 w 42178"/>
                <a:gd name="connsiteY3" fmla="*/ 22882 h 42178"/>
                <a:gd name="connsiteX4" fmla="*/ 22882 w 42178"/>
                <a:gd name="connsiteY4" fmla="*/ 37855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2882" y="37855"/>
                  </a:moveTo>
                  <a:cubicBezTo>
                    <a:pt x="31106" y="37855"/>
                    <a:pt x="37855" y="31212"/>
                    <a:pt x="37855" y="22882"/>
                  </a:cubicBezTo>
                  <a:cubicBezTo>
                    <a:pt x="37855" y="14551"/>
                    <a:pt x="31212" y="7908"/>
                    <a:pt x="22882" y="7908"/>
                  </a:cubicBezTo>
                  <a:cubicBezTo>
                    <a:pt x="14552" y="7908"/>
                    <a:pt x="7908" y="14551"/>
                    <a:pt x="7908" y="22882"/>
                  </a:cubicBezTo>
                  <a:cubicBezTo>
                    <a:pt x="7908" y="31212"/>
                    <a:pt x="14657" y="37855"/>
                    <a:pt x="22882" y="3785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1" name="任意多边形: 形状 198"/>
            <p:cNvSpPr/>
            <p:nvPr>
              <p:custDataLst>
                <p:tags r:id="rId154"/>
              </p:custDataLst>
            </p:nvPr>
          </p:nvSpPr>
          <p:spPr>
            <a:xfrm rot="16200000" flipH="1">
              <a:off x="10447" y="2568"/>
              <a:ext cx="66" cy="66"/>
            </a:xfrm>
            <a:custGeom>
              <a:avLst/>
              <a:gdLst>
                <a:gd name="connsiteX0" fmla="*/ 22882 w 42178"/>
                <a:gd name="connsiteY0" fmla="*/ 37855 h 42178"/>
                <a:gd name="connsiteX1" fmla="*/ 37855 w 42178"/>
                <a:gd name="connsiteY1" fmla="*/ 22882 h 42178"/>
                <a:gd name="connsiteX2" fmla="*/ 22882 w 42178"/>
                <a:gd name="connsiteY2" fmla="*/ 7908 h 42178"/>
                <a:gd name="connsiteX3" fmla="*/ 7908 w 42178"/>
                <a:gd name="connsiteY3" fmla="*/ 22882 h 42178"/>
                <a:gd name="connsiteX4" fmla="*/ 22882 w 42178"/>
                <a:gd name="connsiteY4" fmla="*/ 37855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2882" y="37855"/>
                  </a:moveTo>
                  <a:cubicBezTo>
                    <a:pt x="31106" y="37855"/>
                    <a:pt x="37855" y="31212"/>
                    <a:pt x="37855" y="22882"/>
                  </a:cubicBezTo>
                  <a:cubicBezTo>
                    <a:pt x="37855" y="14551"/>
                    <a:pt x="31212" y="7908"/>
                    <a:pt x="22882" y="7908"/>
                  </a:cubicBezTo>
                  <a:cubicBezTo>
                    <a:pt x="14551" y="7908"/>
                    <a:pt x="7908" y="14551"/>
                    <a:pt x="7908" y="22882"/>
                  </a:cubicBezTo>
                  <a:cubicBezTo>
                    <a:pt x="7908" y="31212"/>
                    <a:pt x="14657" y="37855"/>
                    <a:pt x="22882" y="3785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2" name="任意多边形: 形状 199"/>
            <p:cNvSpPr/>
            <p:nvPr>
              <p:custDataLst>
                <p:tags r:id="rId155"/>
              </p:custDataLst>
            </p:nvPr>
          </p:nvSpPr>
          <p:spPr>
            <a:xfrm rot="16200000" flipH="1">
              <a:off x="10445" y="2382"/>
              <a:ext cx="66" cy="66"/>
            </a:xfrm>
            <a:custGeom>
              <a:avLst/>
              <a:gdLst>
                <a:gd name="connsiteX0" fmla="*/ 21828 w 42178"/>
                <a:gd name="connsiteY0" fmla="*/ 35746 h 42178"/>
                <a:gd name="connsiteX1" fmla="*/ 35747 w 42178"/>
                <a:gd name="connsiteY1" fmla="*/ 21827 h 42178"/>
                <a:gd name="connsiteX2" fmla="*/ 21828 w 42178"/>
                <a:gd name="connsiteY2" fmla="*/ 7908 h 42178"/>
                <a:gd name="connsiteX3" fmla="*/ 7910 w 42178"/>
                <a:gd name="connsiteY3" fmla="*/ 21827 h 42178"/>
                <a:gd name="connsiteX4" fmla="*/ 21828 w 42178"/>
                <a:gd name="connsiteY4" fmla="*/ 35746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1828" y="35746"/>
                  </a:moveTo>
                  <a:cubicBezTo>
                    <a:pt x="29526" y="35746"/>
                    <a:pt x="35747" y="29525"/>
                    <a:pt x="35747" y="21827"/>
                  </a:cubicBezTo>
                  <a:cubicBezTo>
                    <a:pt x="35747" y="14130"/>
                    <a:pt x="29526" y="7908"/>
                    <a:pt x="21828" y="7908"/>
                  </a:cubicBezTo>
                  <a:cubicBezTo>
                    <a:pt x="14131" y="7908"/>
                    <a:pt x="7910" y="14130"/>
                    <a:pt x="7910" y="21827"/>
                  </a:cubicBezTo>
                  <a:cubicBezTo>
                    <a:pt x="7804" y="29525"/>
                    <a:pt x="14131" y="35746"/>
                    <a:pt x="21828" y="3574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3" name="任意多边形: 形状 200"/>
            <p:cNvSpPr/>
            <p:nvPr>
              <p:custDataLst>
                <p:tags r:id="rId156"/>
              </p:custDataLst>
            </p:nvPr>
          </p:nvSpPr>
          <p:spPr>
            <a:xfrm rot="16200000" flipH="1">
              <a:off x="10459" y="2211"/>
              <a:ext cx="50" cy="50"/>
            </a:xfrm>
            <a:custGeom>
              <a:avLst/>
              <a:gdLst>
                <a:gd name="connsiteX0" fmla="*/ 19929 w 31633"/>
                <a:gd name="connsiteY0" fmla="*/ 31950 h 31633"/>
                <a:gd name="connsiteX1" fmla="*/ 31950 w 31633"/>
                <a:gd name="connsiteY1" fmla="*/ 19929 h 31633"/>
                <a:gd name="connsiteX2" fmla="*/ 19929 w 31633"/>
                <a:gd name="connsiteY2" fmla="*/ 7908 h 31633"/>
                <a:gd name="connsiteX3" fmla="*/ 7908 w 31633"/>
                <a:gd name="connsiteY3" fmla="*/ 19929 h 31633"/>
                <a:gd name="connsiteX4" fmla="*/ 19929 w 31633"/>
                <a:gd name="connsiteY4" fmla="*/ 31950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9929" y="31950"/>
                  </a:moveTo>
                  <a:cubicBezTo>
                    <a:pt x="26572" y="31950"/>
                    <a:pt x="31950" y="26572"/>
                    <a:pt x="31950" y="19929"/>
                  </a:cubicBezTo>
                  <a:cubicBezTo>
                    <a:pt x="31950" y="13286"/>
                    <a:pt x="26572" y="7908"/>
                    <a:pt x="19929" y="7908"/>
                  </a:cubicBezTo>
                  <a:cubicBezTo>
                    <a:pt x="13286" y="7908"/>
                    <a:pt x="7908" y="13286"/>
                    <a:pt x="7908" y="19929"/>
                  </a:cubicBezTo>
                  <a:cubicBezTo>
                    <a:pt x="7908" y="26572"/>
                    <a:pt x="13286" y="31950"/>
                    <a:pt x="19929" y="3195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4" name="任意多边形: 形状 201"/>
            <p:cNvSpPr/>
            <p:nvPr>
              <p:custDataLst>
                <p:tags r:id="rId157"/>
              </p:custDataLst>
            </p:nvPr>
          </p:nvSpPr>
          <p:spPr>
            <a:xfrm rot="16200000" flipH="1">
              <a:off x="10454" y="2022"/>
              <a:ext cx="50" cy="50"/>
            </a:xfrm>
            <a:custGeom>
              <a:avLst/>
              <a:gdLst>
                <a:gd name="connsiteX0" fmla="*/ 16977 w 31633"/>
                <a:gd name="connsiteY0" fmla="*/ 26045 h 31633"/>
                <a:gd name="connsiteX1" fmla="*/ 26045 w 31633"/>
                <a:gd name="connsiteY1" fmla="*/ 16977 h 31633"/>
                <a:gd name="connsiteX2" fmla="*/ 16977 w 31633"/>
                <a:gd name="connsiteY2" fmla="*/ 7908 h 31633"/>
                <a:gd name="connsiteX3" fmla="*/ 7908 w 31633"/>
                <a:gd name="connsiteY3" fmla="*/ 16977 h 31633"/>
                <a:gd name="connsiteX4" fmla="*/ 16977 w 31633"/>
                <a:gd name="connsiteY4" fmla="*/ 2604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6977" y="26045"/>
                  </a:moveTo>
                  <a:cubicBezTo>
                    <a:pt x="22038" y="26045"/>
                    <a:pt x="26045" y="21933"/>
                    <a:pt x="26045" y="16977"/>
                  </a:cubicBezTo>
                  <a:cubicBezTo>
                    <a:pt x="26045" y="12021"/>
                    <a:pt x="21933" y="7908"/>
                    <a:pt x="16977" y="7908"/>
                  </a:cubicBezTo>
                  <a:cubicBezTo>
                    <a:pt x="11915" y="7908"/>
                    <a:pt x="7908" y="12021"/>
                    <a:pt x="7908" y="16977"/>
                  </a:cubicBezTo>
                  <a:cubicBezTo>
                    <a:pt x="7908" y="21933"/>
                    <a:pt x="11915" y="26045"/>
                    <a:pt x="16977" y="2604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5" name="任意多边形: 形状 202"/>
            <p:cNvSpPr/>
            <p:nvPr>
              <p:custDataLst>
                <p:tags r:id="rId158"/>
              </p:custDataLst>
            </p:nvPr>
          </p:nvSpPr>
          <p:spPr>
            <a:xfrm rot="16200000" flipH="1">
              <a:off x="10465" y="1849"/>
              <a:ext cx="33" cy="33"/>
            </a:xfrm>
            <a:custGeom>
              <a:avLst/>
              <a:gdLst>
                <a:gd name="connsiteX0" fmla="*/ 13391 w 21089"/>
                <a:gd name="connsiteY0" fmla="*/ 18875 h 21089"/>
                <a:gd name="connsiteX1" fmla="*/ 18875 w 21089"/>
                <a:gd name="connsiteY1" fmla="*/ 13391 h 21089"/>
                <a:gd name="connsiteX2" fmla="*/ 13391 w 21089"/>
                <a:gd name="connsiteY2" fmla="*/ 7908 h 21089"/>
                <a:gd name="connsiteX3" fmla="*/ 7908 w 21089"/>
                <a:gd name="connsiteY3" fmla="*/ 13391 h 21089"/>
                <a:gd name="connsiteX4" fmla="*/ 13391 w 21089"/>
                <a:gd name="connsiteY4" fmla="*/ 18875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391" y="18875"/>
                  </a:moveTo>
                  <a:cubicBezTo>
                    <a:pt x="16449" y="18875"/>
                    <a:pt x="18875" y="16449"/>
                    <a:pt x="18875" y="13391"/>
                  </a:cubicBezTo>
                  <a:cubicBezTo>
                    <a:pt x="18875" y="10334"/>
                    <a:pt x="16449" y="7908"/>
                    <a:pt x="13391" y="7908"/>
                  </a:cubicBezTo>
                  <a:cubicBezTo>
                    <a:pt x="10334" y="7908"/>
                    <a:pt x="7908" y="10334"/>
                    <a:pt x="7908" y="13391"/>
                  </a:cubicBezTo>
                  <a:cubicBezTo>
                    <a:pt x="7908" y="16449"/>
                    <a:pt x="10334" y="18875"/>
                    <a:pt x="13391" y="1887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6" name="任意多边形: 形状 203"/>
            <p:cNvSpPr/>
            <p:nvPr>
              <p:custDataLst>
                <p:tags r:id="rId159"/>
              </p:custDataLst>
            </p:nvPr>
          </p:nvSpPr>
          <p:spPr>
            <a:xfrm rot="16200000" flipH="1">
              <a:off x="10476" y="1676"/>
              <a:ext cx="17" cy="17"/>
            </a:xfrm>
            <a:custGeom>
              <a:avLst/>
              <a:gdLst>
                <a:gd name="connsiteX0" fmla="*/ 11704 w 10544"/>
                <a:gd name="connsiteY0" fmla="*/ 9806 h 10544"/>
                <a:gd name="connsiteX1" fmla="*/ 9806 w 10544"/>
                <a:gd name="connsiteY1" fmla="*/ 11704 h 10544"/>
                <a:gd name="connsiteX2" fmla="*/ 7908 w 10544"/>
                <a:gd name="connsiteY2" fmla="*/ 9806 h 10544"/>
                <a:gd name="connsiteX3" fmla="*/ 9806 w 10544"/>
                <a:gd name="connsiteY3" fmla="*/ 7908 h 10544"/>
                <a:gd name="connsiteX4" fmla="*/ 11704 w 10544"/>
                <a:gd name="connsiteY4" fmla="*/ 9806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1704" y="9806"/>
                  </a:moveTo>
                  <a:cubicBezTo>
                    <a:pt x="11704" y="10855"/>
                    <a:pt x="10855" y="11704"/>
                    <a:pt x="9806" y="11704"/>
                  </a:cubicBezTo>
                  <a:cubicBezTo>
                    <a:pt x="8758" y="11704"/>
                    <a:pt x="7908" y="10855"/>
                    <a:pt x="7908" y="9806"/>
                  </a:cubicBezTo>
                  <a:cubicBezTo>
                    <a:pt x="7908" y="8758"/>
                    <a:pt x="8758" y="7908"/>
                    <a:pt x="9806" y="7908"/>
                  </a:cubicBezTo>
                  <a:cubicBezTo>
                    <a:pt x="10855" y="7908"/>
                    <a:pt x="11704" y="8758"/>
                    <a:pt x="11704" y="980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7" name="任意多边形: 形状 204"/>
            <p:cNvSpPr/>
            <p:nvPr>
              <p:custDataLst>
                <p:tags r:id="rId160"/>
              </p:custDataLst>
            </p:nvPr>
          </p:nvSpPr>
          <p:spPr>
            <a:xfrm rot="16200000" flipH="1">
              <a:off x="10289" y="3608"/>
              <a:ext cx="17" cy="17"/>
            </a:xfrm>
            <a:custGeom>
              <a:avLst/>
              <a:gdLst>
                <a:gd name="connsiteX0" fmla="*/ 8541 w 10544"/>
                <a:gd name="connsiteY0" fmla="*/ 8225 h 10544"/>
                <a:gd name="connsiteX1" fmla="*/ 8225 w 10544"/>
                <a:gd name="connsiteY1" fmla="*/ 8541 h 10544"/>
                <a:gd name="connsiteX2" fmla="*/ 7908 w 10544"/>
                <a:gd name="connsiteY2" fmla="*/ 8225 h 10544"/>
                <a:gd name="connsiteX3" fmla="*/ 8225 w 10544"/>
                <a:gd name="connsiteY3" fmla="*/ 7908 h 10544"/>
                <a:gd name="connsiteX4" fmla="*/ 8541 w 10544"/>
                <a:gd name="connsiteY4" fmla="*/ 8225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8541" y="8225"/>
                  </a:moveTo>
                  <a:cubicBezTo>
                    <a:pt x="8541" y="8400"/>
                    <a:pt x="8399" y="8541"/>
                    <a:pt x="8225" y="8541"/>
                  </a:cubicBezTo>
                  <a:cubicBezTo>
                    <a:pt x="8050" y="8541"/>
                    <a:pt x="7908" y="8400"/>
                    <a:pt x="7908" y="8225"/>
                  </a:cubicBezTo>
                  <a:cubicBezTo>
                    <a:pt x="7908" y="8050"/>
                    <a:pt x="8050" y="7908"/>
                    <a:pt x="8225" y="7908"/>
                  </a:cubicBezTo>
                  <a:cubicBezTo>
                    <a:pt x="8399" y="7908"/>
                    <a:pt x="8541" y="8050"/>
                    <a:pt x="8541" y="822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8" name="任意多边形: 形状 205"/>
            <p:cNvSpPr/>
            <p:nvPr>
              <p:custDataLst>
                <p:tags r:id="rId161"/>
              </p:custDataLst>
            </p:nvPr>
          </p:nvSpPr>
          <p:spPr>
            <a:xfrm rot="16200000" flipH="1">
              <a:off x="10277" y="3411"/>
              <a:ext cx="33" cy="33"/>
            </a:xfrm>
            <a:custGeom>
              <a:avLst/>
              <a:gdLst>
                <a:gd name="connsiteX0" fmla="*/ 13813 w 21089"/>
                <a:gd name="connsiteY0" fmla="*/ 10861 h 21089"/>
                <a:gd name="connsiteX1" fmla="*/ 10861 w 21089"/>
                <a:gd name="connsiteY1" fmla="*/ 13813 h 21089"/>
                <a:gd name="connsiteX2" fmla="*/ 7908 w 21089"/>
                <a:gd name="connsiteY2" fmla="*/ 10861 h 21089"/>
                <a:gd name="connsiteX3" fmla="*/ 10861 w 21089"/>
                <a:gd name="connsiteY3" fmla="*/ 7908 h 21089"/>
                <a:gd name="connsiteX4" fmla="*/ 13813 w 21089"/>
                <a:gd name="connsiteY4" fmla="*/ 1086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813" y="10861"/>
                  </a:moveTo>
                  <a:cubicBezTo>
                    <a:pt x="13813" y="12491"/>
                    <a:pt x="12491" y="13813"/>
                    <a:pt x="10861" y="13813"/>
                  </a:cubicBezTo>
                  <a:cubicBezTo>
                    <a:pt x="9230" y="13813"/>
                    <a:pt x="7908" y="12491"/>
                    <a:pt x="7908" y="10861"/>
                  </a:cubicBezTo>
                  <a:cubicBezTo>
                    <a:pt x="7908" y="9230"/>
                    <a:pt x="9230" y="7908"/>
                    <a:pt x="10861" y="7908"/>
                  </a:cubicBezTo>
                  <a:cubicBezTo>
                    <a:pt x="12491" y="7908"/>
                    <a:pt x="13813" y="9230"/>
                    <a:pt x="13813" y="1086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9" name="任意多边形: 形状 206"/>
            <p:cNvSpPr/>
            <p:nvPr>
              <p:custDataLst>
                <p:tags r:id="rId162"/>
              </p:custDataLst>
            </p:nvPr>
          </p:nvSpPr>
          <p:spPr>
            <a:xfrm rot="16200000" flipH="1">
              <a:off x="10281" y="3231"/>
              <a:ext cx="33" cy="33"/>
            </a:xfrm>
            <a:custGeom>
              <a:avLst/>
              <a:gdLst>
                <a:gd name="connsiteX0" fmla="*/ 13392 w 21089"/>
                <a:gd name="connsiteY0" fmla="*/ 18875 h 21089"/>
                <a:gd name="connsiteX1" fmla="*/ 18875 w 21089"/>
                <a:gd name="connsiteY1" fmla="*/ 13392 h 21089"/>
                <a:gd name="connsiteX2" fmla="*/ 13392 w 21089"/>
                <a:gd name="connsiteY2" fmla="*/ 7908 h 21089"/>
                <a:gd name="connsiteX3" fmla="*/ 7908 w 21089"/>
                <a:gd name="connsiteY3" fmla="*/ 13392 h 21089"/>
                <a:gd name="connsiteX4" fmla="*/ 13392 w 21089"/>
                <a:gd name="connsiteY4" fmla="*/ 18875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392" y="18875"/>
                  </a:moveTo>
                  <a:cubicBezTo>
                    <a:pt x="16449" y="18875"/>
                    <a:pt x="18875" y="16449"/>
                    <a:pt x="18875" y="13392"/>
                  </a:cubicBezTo>
                  <a:cubicBezTo>
                    <a:pt x="18875" y="10334"/>
                    <a:pt x="16449" y="7908"/>
                    <a:pt x="13392" y="7908"/>
                  </a:cubicBezTo>
                  <a:cubicBezTo>
                    <a:pt x="10334" y="7908"/>
                    <a:pt x="7908" y="10334"/>
                    <a:pt x="7908" y="13392"/>
                  </a:cubicBezTo>
                  <a:cubicBezTo>
                    <a:pt x="7908" y="16344"/>
                    <a:pt x="10334" y="18875"/>
                    <a:pt x="13392" y="1887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0" name="任意多边形: 形状 207"/>
            <p:cNvSpPr/>
            <p:nvPr>
              <p:custDataLst>
                <p:tags r:id="rId163"/>
              </p:custDataLst>
            </p:nvPr>
          </p:nvSpPr>
          <p:spPr>
            <a:xfrm rot="16200000" flipH="1">
              <a:off x="10284" y="3050"/>
              <a:ext cx="33" cy="33"/>
            </a:xfrm>
            <a:custGeom>
              <a:avLst/>
              <a:gdLst>
                <a:gd name="connsiteX0" fmla="*/ 15711 w 21089"/>
                <a:gd name="connsiteY0" fmla="*/ 23514 h 21089"/>
                <a:gd name="connsiteX1" fmla="*/ 23514 w 21089"/>
                <a:gd name="connsiteY1" fmla="*/ 15711 h 21089"/>
                <a:gd name="connsiteX2" fmla="*/ 15711 w 21089"/>
                <a:gd name="connsiteY2" fmla="*/ 7908 h 21089"/>
                <a:gd name="connsiteX3" fmla="*/ 7908 w 21089"/>
                <a:gd name="connsiteY3" fmla="*/ 15711 h 21089"/>
                <a:gd name="connsiteX4" fmla="*/ 15711 w 21089"/>
                <a:gd name="connsiteY4" fmla="*/ 23514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711" y="23514"/>
                  </a:moveTo>
                  <a:cubicBezTo>
                    <a:pt x="20035" y="23514"/>
                    <a:pt x="23514" y="20035"/>
                    <a:pt x="23514" y="15711"/>
                  </a:cubicBezTo>
                  <a:cubicBezTo>
                    <a:pt x="23514" y="11388"/>
                    <a:pt x="20035" y="7908"/>
                    <a:pt x="15711" y="7908"/>
                  </a:cubicBezTo>
                  <a:cubicBezTo>
                    <a:pt x="11388" y="7908"/>
                    <a:pt x="7908" y="11388"/>
                    <a:pt x="7908" y="15711"/>
                  </a:cubicBezTo>
                  <a:cubicBezTo>
                    <a:pt x="7908" y="20035"/>
                    <a:pt x="11494" y="23514"/>
                    <a:pt x="15711" y="2351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1" name="任意多边形: 形状 208"/>
            <p:cNvSpPr/>
            <p:nvPr>
              <p:custDataLst>
                <p:tags r:id="rId164"/>
              </p:custDataLst>
            </p:nvPr>
          </p:nvSpPr>
          <p:spPr>
            <a:xfrm rot="16200000" flipH="1">
              <a:off x="10270" y="2852"/>
              <a:ext cx="50" cy="50"/>
            </a:xfrm>
            <a:custGeom>
              <a:avLst/>
              <a:gdLst>
                <a:gd name="connsiteX0" fmla="*/ 16977 w 31633"/>
                <a:gd name="connsiteY0" fmla="*/ 26045 h 31633"/>
                <a:gd name="connsiteX1" fmla="*/ 26045 w 31633"/>
                <a:gd name="connsiteY1" fmla="*/ 16977 h 31633"/>
                <a:gd name="connsiteX2" fmla="*/ 16977 w 31633"/>
                <a:gd name="connsiteY2" fmla="*/ 7908 h 31633"/>
                <a:gd name="connsiteX3" fmla="*/ 7908 w 31633"/>
                <a:gd name="connsiteY3" fmla="*/ 16977 h 31633"/>
                <a:gd name="connsiteX4" fmla="*/ 16977 w 31633"/>
                <a:gd name="connsiteY4" fmla="*/ 2604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6977" y="26045"/>
                  </a:moveTo>
                  <a:cubicBezTo>
                    <a:pt x="22038" y="26045"/>
                    <a:pt x="26045" y="21933"/>
                    <a:pt x="26045" y="16977"/>
                  </a:cubicBezTo>
                  <a:cubicBezTo>
                    <a:pt x="26045" y="12021"/>
                    <a:pt x="21933" y="7908"/>
                    <a:pt x="16977" y="7908"/>
                  </a:cubicBezTo>
                  <a:cubicBezTo>
                    <a:pt x="11915" y="7908"/>
                    <a:pt x="7908" y="12021"/>
                    <a:pt x="7908" y="16977"/>
                  </a:cubicBezTo>
                  <a:cubicBezTo>
                    <a:pt x="7908" y="21933"/>
                    <a:pt x="11915" y="26045"/>
                    <a:pt x="16977" y="2604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2" name="任意多边形: 形状 209"/>
            <p:cNvSpPr/>
            <p:nvPr>
              <p:custDataLst>
                <p:tags r:id="rId165"/>
              </p:custDataLst>
            </p:nvPr>
          </p:nvSpPr>
          <p:spPr>
            <a:xfrm rot="16200000" flipH="1">
              <a:off x="10271" y="2668"/>
              <a:ext cx="50" cy="50"/>
            </a:xfrm>
            <a:custGeom>
              <a:avLst/>
              <a:gdLst>
                <a:gd name="connsiteX0" fmla="*/ 27310 w 31633"/>
                <a:gd name="connsiteY0" fmla="*/ 17609 h 31633"/>
                <a:gd name="connsiteX1" fmla="*/ 17609 w 31633"/>
                <a:gd name="connsiteY1" fmla="*/ 27310 h 31633"/>
                <a:gd name="connsiteX2" fmla="*/ 7908 w 31633"/>
                <a:gd name="connsiteY2" fmla="*/ 17609 h 31633"/>
                <a:gd name="connsiteX3" fmla="*/ 17609 w 31633"/>
                <a:gd name="connsiteY3" fmla="*/ 7908 h 31633"/>
                <a:gd name="connsiteX4" fmla="*/ 27310 w 31633"/>
                <a:gd name="connsiteY4" fmla="*/ 17609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7310" y="17609"/>
                  </a:moveTo>
                  <a:cubicBezTo>
                    <a:pt x="27310" y="22967"/>
                    <a:pt x="22967" y="27310"/>
                    <a:pt x="17609" y="27310"/>
                  </a:cubicBezTo>
                  <a:cubicBezTo>
                    <a:pt x="12252" y="27310"/>
                    <a:pt x="7908" y="22967"/>
                    <a:pt x="7908" y="17609"/>
                  </a:cubicBezTo>
                  <a:cubicBezTo>
                    <a:pt x="7908" y="12252"/>
                    <a:pt x="12252" y="7908"/>
                    <a:pt x="17609" y="7908"/>
                  </a:cubicBezTo>
                  <a:cubicBezTo>
                    <a:pt x="22967" y="7908"/>
                    <a:pt x="27310" y="12252"/>
                    <a:pt x="27310" y="1760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3" name="任意多边形: 形状 210"/>
            <p:cNvSpPr/>
            <p:nvPr>
              <p:custDataLst>
                <p:tags r:id="rId166"/>
              </p:custDataLst>
            </p:nvPr>
          </p:nvSpPr>
          <p:spPr>
            <a:xfrm rot="16200000" flipH="1">
              <a:off x="10270" y="2483"/>
              <a:ext cx="50" cy="50"/>
            </a:xfrm>
            <a:custGeom>
              <a:avLst/>
              <a:gdLst>
                <a:gd name="connsiteX0" fmla="*/ 16977 w 31633"/>
                <a:gd name="connsiteY0" fmla="*/ 26045 h 31633"/>
                <a:gd name="connsiteX1" fmla="*/ 26045 w 31633"/>
                <a:gd name="connsiteY1" fmla="*/ 16977 h 31633"/>
                <a:gd name="connsiteX2" fmla="*/ 16977 w 31633"/>
                <a:gd name="connsiteY2" fmla="*/ 7908 h 31633"/>
                <a:gd name="connsiteX3" fmla="*/ 7908 w 31633"/>
                <a:gd name="connsiteY3" fmla="*/ 16977 h 31633"/>
                <a:gd name="connsiteX4" fmla="*/ 16977 w 31633"/>
                <a:gd name="connsiteY4" fmla="*/ 2604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6977" y="26045"/>
                  </a:moveTo>
                  <a:cubicBezTo>
                    <a:pt x="22038" y="26045"/>
                    <a:pt x="26045" y="21933"/>
                    <a:pt x="26045" y="16977"/>
                  </a:cubicBezTo>
                  <a:cubicBezTo>
                    <a:pt x="26045" y="12021"/>
                    <a:pt x="21933" y="7908"/>
                    <a:pt x="16977" y="7908"/>
                  </a:cubicBezTo>
                  <a:cubicBezTo>
                    <a:pt x="12021" y="7908"/>
                    <a:pt x="7908" y="12021"/>
                    <a:pt x="7908" y="16977"/>
                  </a:cubicBezTo>
                  <a:cubicBezTo>
                    <a:pt x="7908" y="21933"/>
                    <a:pt x="11915" y="26045"/>
                    <a:pt x="16977" y="2604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4" name="任意多边形: 形状 211"/>
            <p:cNvSpPr/>
            <p:nvPr>
              <p:custDataLst>
                <p:tags r:id="rId167"/>
              </p:custDataLst>
            </p:nvPr>
          </p:nvSpPr>
          <p:spPr>
            <a:xfrm rot="16200000" flipH="1">
              <a:off x="10284" y="2313"/>
              <a:ext cx="33" cy="33"/>
            </a:xfrm>
            <a:custGeom>
              <a:avLst/>
              <a:gdLst>
                <a:gd name="connsiteX0" fmla="*/ 23514 w 21089"/>
                <a:gd name="connsiteY0" fmla="*/ 15711 h 21089"/>
                <a:gd name="connsiteX1" fmla="*/ 15711 w 21089"/>
                <a:gd name="connsiteY1" fmla="*/ 23514 h 21089"/>
                <a:gd name="connsiteX2" fmla="*/ 7908 w 21089"/>
                <a:gd name="connsiteY2" fmla="*/ 15711 h 21089"/>
                <a:gd name="connsiteX3" fmla="*/ 15711 w 21089"/>
                <a:gd name="connsiteY3" fmla="*/ 7908 h 21089"/>
                <a:gd name="connsiteX4" fmla="*/ 23514 w 21089"/>
                <a:gd name="connsiteY4" fmla="*/ 1571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23514" y="15711"/>
                  </a:moveTo>
                  <a:cubicBezTo>
                    <a:pt x="23514" y="20021"/>
                    <a:pt x="20021" y="23514"/>
                    <a:pt x="15711" y="23514"/>
                  </a:cubicBezTo>
                  <a:cubicBezTo>
                    <a:pt x="11402" y="23514"/>
                    <a:pt x="7908" y="20021"/>
                    <a:pt x="7908" y="15711"/>
                  </a:cubicBezTo>
                  <a:cubicBezTo>
                    <a:pt x="7908" y="11402"/>
                    <a:pt x="11402" y="7908"/>
                    <a:pt x="15711" y="7908"/>
                  </a:cubicBezTo>
                  <a:cubicBezTo>
                    <a:pt x="20021" y="7908"/>
                    <a:pt x="23514" y="11402"/>
                    <a:pt x="23514" y="1571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5" name="任意多边形: 形状 212"/>
            <p:cNvSpPr/>
            <p:nvPr>
              <p:custDataLst>
                <p:tags r:id="rId168"/>
              </p:custDataLst>
            </p:nvPr>
          </p:nvSpPr>
          <p:spPr>
            <a:xfrm rot="16200000" flipH="1">
              <a:off x="10281" y="2126"/>
              <a:ext cx="33" cy="33"/>
            </a:xfrm>
            <a:custGeom>
              <a:avLst/>
              <a:gdLst>
                <a:gd name="connsiteX0" fmla="*/ 13708 w 21089"/>
                <a:gd name="connsiteY0" fmla="*/ 19507 h 21089"/>
                <a:gd name="connsiteX1" fmla="*/ 19507 w 21089"/>
                <a:gd name="connsiteY1" fmla="*/ 13708 h 21089"/>
                <a:gd name="connsiteX2" fmla="*/ 13708 w 21089"/>
                <a:gd name="connsiteY2" fmla="*/ 7908 h 21089"/>
                <a:gd name="connsiteX3" fmla="*/ 7908 w 21089"/>
                <a:gd name="connsiteY3" fmla="*/ 13708 h 21089"/>
                <a:gd name="connsiteX4" fmla="*/ 13708 w 21089"/>
                <a:gd name="connsiteY4" fmla="*/ 19507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708" y="19507"/>
                  </a:moveTo>
                  <a:cubicBezTo>
                    <a:pt x="16977" y="19507"/>
                    <a:pt x="19507" y="16871"/>
                    <a:pt x="19507" y="13708"/>
                  </a:cubicBezTo>
                  <a:cubicBezTo>
                    <a:pt x="19507" y="10439"/>
                    <a:pt x="16871" y="7908"/>
                    <a:pt x="13708" y="7908"/>
                  </a:cubicBezTo>
                  <a:cubicBezTo>
                    <a:pt x="10439" y="7908"/>
                    <a:pt x="7908" y="10545"/>
                    <a:pt x="7908" y="13708"/>
                  </a:cubicBezTo>
                  <a:cubicBezTo>
                    <a:pt x="7908" y="16871"/>
                    <a:pt x="10439" y="19507"/>
                    <a:pt x="13708" y="1950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6" name="任意多边形: 形状 213"/>
            <p:cNvSpPr/>
            <p:nvPr>
              <p:custDataLst>
                <p:tags r:id="rId169"/>
              </p:custDataLst>
            </p:nvPr>
          </p:nvSpPr>
          <p:spPr>
            <a:xfrm rot="16200000" flipH="1">
              <a:off x="10277" y="1937"/>
              <a:ext cx="33" cy="33"/>
            </a:xfrm>
            <a:custGeom>
              <a:avLst/>
              <a:gdLst>
                <a:gd name="connsiteX0" fmla="*/ 13813 w 21089"/>
                <a:gd name="connsiteY0" fmla="*/ 10861 h 21089"/>
                <a:gd name="connsiteX1" fmla="*/ 10861 w 21089"/>
                <a:gd name="connsiteY1" fmla="*/ 13813 h 21089"/>
                <a:gd name="connsiteX2" fmla="*/ 7908 w 21089"/>
                <a:gd name="connsiteY2" fmla="*/ 10861 h 21089"/>
                <a:gd name="connsiteX3" fmla="*/ 10861 w 21089"/>
                <a:gd name="connsiteY3" fmla="*/ 7908 h 21089"/>
                <a:gd name="connsiteX4" fmla="*/ 13813 w 21089"/>
                <a:gd name="connsiteY4" fmla="*/ 1086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813" y="10861"/>
                  </a:moveTo>
                  <a:cubicBezTo>
                    <a:pt x="13813" y="12491"/>
                    <a:pt x="12491" y="13813"/>
                    <a:pt x="10861" y="13813"/>
                  </a:cubicBezTo>
                  <a:cubicBezTo>
                    <a:pt x="9230" y="13813"/>
                    <a:pt x="7908" y="12491"/>
                    <a:pt x="7908" y="10861"/>
                  </a:cubicBezTo>
                  <a:cubicBezTo>
                    <a:pt x="7908" y="9230"/>
                    <a:pt x="9230" y="7908"/>
                    <a:pt x="10861" y="7908"/>
                  </a:cubicBezTo>
                  <a:cubicBezTo>
                    <a:pt x="12491" y="7908"/>
                    <a:pt x="13813" y="9230"/>
                    <a:pt x="13813" y="1086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7" name="任意多边形: 形状 214"/>
            <p:cNvSpPr/>
            <p:nvPr>
              <p:custDataLst>
                <p:tags r:id="rId170"/>
              </p:custDataLst>
            </p:nvPr>
          </p:nvSpPr>
          <p:spPr>
            <a:xfrm rot="16200000" flipH="1">
              <a:off x="10290" y="1766"/>
              <a:ext cx="17" cy="17"/>
            </a:xfrm>
            <a:custGeom>
              <a:avLst/>
              <a:gdLst>
                <a:gd name="connsiteX0" fmla="*/ 8541 w 10544"/>
                <a:gd name="connsiteY0" fmla="*/ 9174 h 10544"/>
                <a:gd name="connsiteX1" fmla="*/ 9174 w 10544"/>
                <a:gd name="connsiteY1" fmla="*/ 8541 h 10544"/>
                <a:gd name="connsiteX2" fmla="*/ 8541 w 10544"/>
                <a:gd name="connsiteY2" fmla="*/ 7908 h 10544"/>
                <a:gd name="connsiteX3" fmla="*/ 7908 w 10544"/>
                <a:gd name="connsiteY3" fmla="*/ 8541 h 10544"/>
                <a:gd name="connsiteX4" fmla="*/ 8541 w 10544"/>
                <a:gd name="connsiteY4" fmla="*/ 9174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8541" y="9174"/>
                  </a:moveTo>
                  <a:cubicBezTo>
                    <a:pt x="8857" y="9174"/>
                    <a:pt x="9174" y="8857"/>
                    <a:pt x="9174" y="8541"/>
                  </a:cubicBezTo>
                  <a:cubicBezTo>
                    <a:pt x="9174" y="8225"/>
                    <a:pt x="8857" y="7908"/>
                    <a:pt x="8541" y="7908"/>
                  </a:cubicBezTo>
                  <a:cubicBezTo>
                    <a:pt x="8225" y="7908"/>
                    <a:pt x="7908" y="8225"/>
                    <a:pt x="7908" y="8541"/>
                  </a:cubicBezTo>
                  <a:cubicBezTo>
                    <a:pt x="7908" y="8857"/>
                    <a:pt x="8225" y="9174"/>
                    <a:pt x="8541" y="917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8" name="任意多边形: 形状 215"/>
            <p:cNvSpPr/>
            <p:nvPr>
              <p:custDataLst>
                <p:tags r:id="rId171"/>
              </p:custDataLst>
            </p:nvPr>
          </p:nvSpPr>
          <p:spPr>
            <a:xfrm rot="16200000" flipH="1">
              <a:off x="10105" y="3332"/>
              <a:ext cx="17" cy="17"/>
            </a:xfrm>
            <a:custGeom>
              <a:avLst/>
              <a:gdLst>
                <a:gd name="connsiteX0" fmla="*/ 8225 w 10544"/>
                <a:gd name="connsiteY0" fmla="*/ 8541 h 10544"/>
                <a:gd name="connsiteX1" fmla="*/ 8541 w 10544"/>
                <a:gd name="connsiteY1" fmla="*/ 8225 h 10544"/>
                <a:gd name="connsiteX2" fmla="*/ 8225 w 10544"/>
                <a:gd name="connsiteY2" fmla="*/ 7908 h 10544"/>
                <a:gd name="connsiteX3" fmla="*/ 7908 w 10544"/>
                <a:gd name="connsiteY3" fmla="*/ 8225 h 10544"/>
                <a:gd name="connsiteX4" fmla="*/ 8225 w 10544"/>
                <a:gd name="connsiteY4" fmla="*/ 8541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8225" y="8541"/>
                  </a:moveTo>
                  <a:cubicBezTo>
                    <a:pt x="8436" y="8541"/>
                    <a:pt x="8541" y="8436"/>
                    <a:pt x="8541" y="8225"/>
                  </a:cubicBezTo>
                  <a:cubicBezTo>
                    <a:pt x="8541" y="8014"/>
                    <a:pt x="8436" y="7908"/>
                    <a:pt x="8225" y="7908"/>
                  </a:cubicBezTo>
                  <a:cubicBezTo>
                    <a:pt x="8014" y="7908"/>
                    <a:pt x="7908" y="8014"/>
                    <a:pt x="7908" y="8225"/>
                  </a:cubicBezTo>
                  <a:cubicBezTo>
                    <a:pt x="7908" y="8436"/>
                    <a:pt x="8119" y="8541"/>
                    <a:pt x="8225" y="854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9" name="任意多边形: 形状 216"/>
            <p:cNvSpPr/>
            <p:nvPr>
              <p:custDataLst>
                <p:tags r:id="rId172"/>
              </p:custDataLst>
            </p:nvPr>
          </p:nvSpPr>
          <p:spPr>
            <a:xfrm rot="16200000" flipH="1">
              <a:off x="10107" y="3149"/>
              <a:ext cx="17" cy="17"/>
            </a:xfrm>
            <a:custGeom>
              <a:avLst/>
              <a:gdLst>
                <a:gd name="connsiteX0" fmla="*/ 9500 w 10544"/>
                <a:gd name="connsiteY0" fmla="*/ 11072 h 10544"/>
                <a:gd name="connsiteX1" fmla="*/ 11082 w 10544"/>
                <a:gd name="connsiteY1" fmla="*/ 9490 h 10544"/>
                <a:gd name="connsiteX2" fmla="*/ 9500 w 10544"/>
                <a:gd name="connsiteY2" fmla="*/ 7908 h 10544"/>
                <a:gd name="connsiteX3" fmla="*/ 7918 w 10544"/>
                <a:gd name="connsiteY3" fmla="*/ 9490 h 10544"/>
                <a:gd name="connsiteX4" fmla="*/ 9500 w 10544"/>
                <a:gd name="connsiteY4" fmla="*/ 11072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9500" y="11072"/>
                  </a:moveTo>
                  <a:cubicBezTo>
                    <a:pt x="10449" y="11072"/>
                    <a:pt x="11082" y="10334"/>
                    <a:pt x="11082" y="9490"/>
                  </a:cubicBezTo>
                  <a:cubicBezTo>
                    <a:pt x="11082" y="8646"/>
                    <a:pt x="10344" y="7908"/>
                    <a:pt x="9500" y="7908"/>
                  </a:cubicBezTo>
                  <a:cubicBezTo>
                    <a:pt x="8657" y="7908"/>
                    <a:pt x="7918" y="8646"/>
                    <a:pt x="7918" y="9490"/>
                  </a:cubicBezTo>
                  <a:cubicBezTo>
                    <a:pt x="7813" y="10334"/>
                    <a:pt x="8551" y="11072"/>
                    <a:pt x="9500" y="1107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0" name="任意多边形: 形状 217"/>
            <p:cNvSpPr/>
            <p:nvPr>
              <p:custDataLst>
                <p:tags r:id="rId173"/>
              </p:custDataLst>
            </p:nvPr>
          </p:nvSpPr>
          <p:spPr>
            <a:xfrm rot="16200000" flipH="1">
              <a:off x="10093" y="2951"/>
              <a:ext cx="33" cy="33"/>
            </a:xfrm>
            <a:custGeom>
              <a:avLst/>
              <a:gdLst>
                <a:gd name="connsiteX0" fmla="*/ 11177 w 21089"/>
                <a:gd name="connsiteY0" fmla="*/ 14446 h 21089"/>
                <a:gd name="connsiteX1" fmla="*/ 14446 w 21089"/>
                <a:gd name="connsiteY1" fmla="*/ 11177 h 21089"/>
                <a:gd name="connsiteX2" fmla="*/ 11177 w 21089"/>
                <a:gd name="connsiteY2" fmla="*/ 7908 h 21089"/>
                <a:gd name="connsiteX3" fmla="*/ 7908 w 21089"/>
                <a:gd name="connsiteY3" fmla="*/ 11177 h 21089"/>
                <a:gd name="connsiteX4" fmla="*/ 11177 w 21089"/>
                <a:gd name="connsiteY4" fmla="*/ 14446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1177" y="14446"/>
                  </a:moveTo>
                  <a:cubicBezTo>
                    <a:pt x="12970" y="14446"/>
                    <a:pt x="14446" y="12970"/>
                    <a:pt x="14446" y="11177"/>
                  </a:cubicBezTo>
                  <a:cubicBezTo>
                    <a:pt x="14446" y="9385"/>
                    <a:pt x="12970" y="7908"/>
                    <a:pt x="11177" y="7908"/>
                  </a:cubicBezTo>
                  <a:cubicBezTo>
                    <a:pt x="9385" y="7908"/>
                    <a:pt x="7908" y="9385"/>
                    <a:pt x="7908" y="11177"/>
                  </a:cubicBezTo>
                  <a:cubicBezTo>
                    <a:pt x="7908" y="12970"/>
                    <a:pt x="9385" y="14446"/>
                    <a:pt x="11177" y="1444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1" name="任意多边形: 形状 218"/>
            <p:cNvSpPr/>
            <p:nvPr>
              <p:custDataLst>
                <p:tags r:id="rId174"/>
              </p:custDataLst>
            </p:nvPr>
          </p:nvSpPr>
          <p:spPr>
            <a:xfrm rot="16200000" flipH="1">
              <a:off x="10094" y="2768"/>
              <a:ext cx="33" cy="33"/>
            </a:xfrm>
            <a:custGeom>
              <a:avLst/>
              <a:gdLst>
                <a:gd name="connsiteX0" fmla="*/ 15711 w 21089"/>
                <a:gd name="connsiteY0" fmla="*/ 11810 h 21089"/>
                <a:gd name="connsiteX1" fmla="*/ 11810 w 21089"/>
                <a:gd name="connsiteY1" fmla="*/ 15711 h 21089"/>
                <a:gd name="connsiteX2" fmla="*/ 7908 w 21089"/>
                <a:gd name="connsiteY2" fmla="*/ 11810 h 21089"/>
                <a:gd name="connsiteX3" fmla="*/ 11810 w 21089"/>
                <a:gd name="connsiteY3" fmla="*/ 7908 h 21089"/>
                <a:gd name="connsiteX4" fmla="*/ 15711 w 21089"/>
                <a:gd name="connsiteY4" fmla="*/ 11810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711" y="11810"/>
                  </a:moveTo>
                  <a:cubicBezTo>
                    <a:pt x="15711" y="13965"/>
                    <a:pt x="13965" y="15711"/>
                    <a:pt x="11810" y="15711"/>
                  </a:cubicBezTo>
                  <a:cubicBezTo>
                    <a:pt x="9655" y="15711"/>
                    <a:pt x="7908" y="13965"/>
                    <a:pt x="7908" y="11810"/>
                  </a:cubicBezTo>
                  <a:cubicBezTo>
                    <a:pt x="7908" y="9655"/>
                    <a:pt x="9655" y="7908"/>
                    <a:pt x="11810" y="7908"/>
                  </a:cubicBezTo>
                  <a:cubicBezTo>
                    <a:pt x="13965" y="7908"/>
                    <a:pt x="15711" y="9655"/>
                    <a:pt x="15711" y="1181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2" name="任意多边形: 形状 219"/>
            <p:cNvSpPr/>
            <p:nvPr>
              <p:custDataLst>
                <p:tags r:id="rId175"/>
              </p:custDataLst>
            </p:nvPr>
          </p:nvSpPr>
          <p:spPr>
            <a:xfrm rot="16200000" flipH="1">
              <a:off x="10094" y="2584"/>
              <a:ext cx="33" cy="33"/>
            </a:xfrm>
            <a:custGeom>
              <a:avLst/>
              <a:gdLst>
                <a:gd name="connsiteX0" fmla="*/ 15711 w 21089"/>
                <a:gd name="connsiteY0" fmla="*/ 11810 h 21089"/>
                <a:gd name="connsiteX1" fmla="*/ 11810 w 21089"/>
                <a:gd name="connsiteY1" fmla="*/ 15711 h 21089"/>
                <a:gd name="connsiteX2" fmla="*/ 7908 w 21089"/>
                <a:gd name="connsiteY2" fmla="*/ 11810 h 21089"/>
                <a:gd name="connsiteX3" fmla="*/ 11810 w 21089"/>
                <a:gd name="connsiteY3" fmla="*/ 7908 h 21089"/>
                <a:gd name="connsiteX4" fmla="*/ 15711 w 21089"/>
                <a:gd name="connsiteY4" fmla="*/ 11810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711" y="11810"/>
                  </a:moveTo>
                  <a:cubicBezTo>
                    <a:pt x="15711" y="13965"/>
                    <a:pt x="13965" y="15711"/>
                    <a:pt x="11810" y="15711"/>
                  </a:cubicBezTo>
                  <a:cubicBezTo>
                    <a:pt x="9655" y="15711"/>
                    <a:pt x="7908" y="13965"/>
                    <a:pt x="7908" y="11810"/>
                  </a:cubicBezTo>
                  <a:cubicBezTo>
                    <a:pt x="7908" y="9655"/>
                    <a:pt x="9655" y="7908"/>
                    <a:pt x="11810" y="7908"/>
                  </a:cubicBezTo>
                  <a:cubicBezTo>
                    <a:pt x="13965" y="7908"/>
                    <a:pt x="15711" y="9655"/>
                    <a:pt x="15711" y="1181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3" name="任意多边形: 形状 220"/>
            <p:cNvSpPr/>
            <p:nvPr>
              <p:custDataLst>
                <p:tags r:id="rId176"/>
              </p:custDataLst>
            </p:nvPr>
          </p:nvSpPr>
          <p:spPr>
            <a:xfrm rot="16200000" flipH="1">
              <a:off x="10093" y="2398"/>
              <a:ext cx="33" cy="33"/>
            </a:xfrm>
            <a:custGeom>
              <a:avLst/>
              <a:gdLst>
                <a:gd name="connsiteX0" fmla="*/ 11177 w 21089"/>
                <a:gd name="connsiteY0" fmla="*/ 14446 h 21089"/>
                <a:gd name="connsiteX1" fmla="*/ 14446 w 21089"/>
                <a:gd name="connsiteY1" fmla="*/ 11177 h 21089"/>
                <a:gd name="connsiteX2" fmla="*/ 11177 w 21089"/>
                <a:gd name="connsiteY2" fmla="*/ 7908 h 21089"/>
                <a:gd name="connsiteX3" fmla="*/ 7908 w 21089"/>
                <a:gd name="connsiteY3" fmla="*/ 11177 h 21089"/>
                <a:gd name="connsiteX4" fmla="*/ 11177 w 21089"/>
                <a:gd name="connsiteY4" fmla="*/ 14446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1177" y="14446"/>
                  </a:moveTo>
                  <a:cubicBezTo>
                    <a:pt x="12970" y="14446"/>
                    <a:pt x="14446" y="12970"/>
                    <a:pt x="14446" y="11177"/>
                  </a:cubicBezTo>
                  <a:cubicBezTo>
                    <a:pt x="14446" y="9385"/>
                    <a:pt x="12970" y="7908"/>
                    <a:pt x="11177" y="7908"/>
                  </a:cubicBezTo>
                  <a:cubicBezTo>
                    <a:pt x="9385" y="7908"/>
                    <a:pt x="7908" y="9385"/>
                    <a:pt x="7908" y="11177"/>
                  </a:cubicBezTo>
                  <a:cubicBezTo>
                    <a:pt x="7908" y="12970"/>
                    <a:pt x="9385" y="14446"/>
                    <a:pt x="11177" y="1444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4" name="任意多边形: 形状 221"/>
            <p:cNvSpPr/>
            <p:nvPr>
              <p:custDataLst>
                <p:tags r:id="rId177"/>
              </p:custDataLst>
            </p:nvPr>
          </p:nvSpPr>
          <p:spPr>
            <a:xfrm rot="16200000" flipH="1">
              <a:off x="10107" y="2229"/>
              <a:ext cx="17" cy="17"/>
            </a:xfrm>
            <a:custGeom>
              <a:avLst/>
              <a:gdLst>
                <a:gd name="connsiteX0" fmla="*/ 11704 w 10544"/>
                <a:gd name="connsiteY0" fmla="*/ 9806 h 10544"/>
                <a:gd name="connsiteX1" fmla="*/ 9806 w 10544"/>
                <a:gd name="connsiteY1" fmla="*/ 11704 h 10544"/>
                <a:gd name="connsiteX2" fmla="*/ 7908 w 10544"/>
                <a:gd name="connsiteY2" fmla="*/ 9806 h 10544"/>
                <a:gd name="connsiteX3" fmla="*/ 9806 w 10544"/>
                <a:gd name="connsiteY3" fmla="*/ 7908 h 10544"/>
                <a:gd name="connsiteX4" fmla="*/ 11704 w 10544"/>
                <a:gd name="connsiteY4" fmla="*/ 9806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1704" y="9806"/>
                  </a:moveTo>
                  <a:cubicBezTo>
                    <a:pt x="11704" y="10855"/>
                    <a:pt x="10855" y="11704"/>
                    <a:pt x="9806" y="11704"/>
                  </a:cubicBezTo>
                  <a:cubicBezTo>
                    <a:pt x="8758" y="11704"/>
                    <a:pt x="7908" y="10855"/>
                    <a:pt x="7908" y="9806"/>
                  </a:cubicBezTo>
                  <a:cubicBezTo>
                    <a:pt x="7908" y="8758"/>
                    <a:pt x="8758" y="7908"/>
                    <a:pt x="9806" y="7908"/>
                  </a:cubicBezTo>
                  <a:cubicBezTo>
                    <a:pt x="10855" y="7908"/>
                    <a:pt x="11704" y="8758"/>
                    <a:pt x="11704" y="980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5" name="任意多边形: 形状 222"/>
            <p:cNvSpPr/>
            <p:nvPr>
              <p:custDataLst>
                <p:tags r:id="rId178"/>
              </p:custDataLst>
            </p:nvPr>
          </p:nvSpPr>
          <p:spPr>
            <a:xfrm rot="16200000" flipH="1">
              <a:off x="10105" y="2042"/>
              <a:ext cx="17" cy="17"/>
            </a:xfrm>
            <a:custGeom>
              <a:avLst/>
              <a:gdLst>
                <a:gd name="connsiteX0" fmla="*/ 8541 w 10544"/>
                <a:gd name="connsiteY0" fmla="*/ 9174 h 10544"/>
                <a:gd name="connsiteX1" fmla="*/ 9174 w 10544"/>
                <a:gd name="connsiteY1" fmla="*/ 8541 h 10544"/>
                <a:gd name="connsiteX2" fmla="*/ 8541 w 10544"/>
                <a:gd name="connsiteY2" fmla="*/ 7908 h 10544"/>
                <a:gd name="connsiteX3" fmla="*/ 7908 w 10544"/>
                <a:gd name="connsiteY3" fmla="*/ 8541 h 10544"/>
                <a:gd name="connsiteX4" fmla="*/ 8541 w 10544"/>
                <a:gd name="connsiteY4" fmla="*/ 9174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8541" y="9174"/>
                  </a:moveTo>
                  <a:cubicBezTo>
                    <a:pt x="8857" y="9174"/>
                    <a:pt x="9174" y="8857"/>
                    <a:pt x="9174" y="8541"/>
                  </a:cubicBezTo>
                  <a:cubicBezTo>
                    <a:pt x="9174" y="8225"/>
                    <a:pt x="8857" y="7908"/>
                    <a:pt x="8541" y="7908"/>
                  </a:cubicBezTo>
                  <a:cubicBezTo>
                    <a:pt x="8225" y="7908"/>
                    <a:pt x="7908" y="8225"/>
                    <a:pt x="7908" y="8541"/>
                  </a:cubicBezTo>
                  <a:cubicBezTo>
                    <a:pt x="7908" y="8857"/>
                    <a:pt x="8119" y="9174"/>
                    <a:pt x="8541" y="917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6" name="任意多边形: 形状 223"/>
            <p:cNvSpPr/>
            <p:nvPr>
              <p:custDataLst>
                <p:tags r:id="rId179"/>
              </p:custDataLst>
            </p:nvPr>
          </p:nvSpPr>
          <p:spPr>
            <a:xfrm rot="16200000" flipH="1">
              <a:off x="9921" y="2687"/>
              <a:ext cx="17" cy="17"/>
            </a:xfrm>
            <a:custGeom>
              <a:avLst/>
              <a:gdLst>
                <a:gd name="connsiteX0" fmla="*/ 8225 w 10544"/>
                <a:gd name="connsiteY0" fmla="*/ 8541 h 10544"/>
                <a:gd name="connsiteX1" fmla="*/ 8541 w 10544"/>
                <a:gd name="connsiteY1" fmla="*/ 8225 h 10544"/>
                <a:gd name="connsiteX2" fmla="*/ 8225 w 10544"/>
                <a:gd name="connsiteY2" fmla="*/ 7908 h 10544"/>
                <a:gd name="connsiteX3" fmla="*/ 7908 w 10544"/>
                <a:gd name="connsiteY3" fmla="*/ 8225 h 10544"/>
                <a:gd name="connsiteX4" fmla="*/ 8225 w 10544"/>
                <a:gd name="connsiteY4" fmla="*/ 8541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8225" y="8541"/>
                  </a:moveTo>
                  <a:cubicBezTo>
                    <a:pt x="8436" y="8541"/>
                    <a:pt x="8541" y="8436"/>
                    <a:pt x="8541" y="8225"/>
                  </a:cubicBezTo>
                  <a:cubicBezTo>
                    <a:pt x="8541" y="8014"/>
                    <a:pt x="8436" y="7908"/>
                    <a:pt x="8225" y="7908"/>
                  </a:cubicBezTo>
                  <a:cubicBezTo>
                    <a:pt x="8014" y="7908"/>
                    <a:pt x="7908" y="8014"/>
                    <a:pt x="7908" y="8225"/>
                  </a:cubicBezTo>
                  <a:cubicBezTo>
                    <a:pt x="7908" y="8436"/>
                    <a:pt x="8119" y="8541"/>
                    <a:pt x="8225" y="854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1" name="1"/>
          <p:cNvSpPr/>
          <p:nvPr>
            <p:custDataLst>
              <p:tags r:id="rId180"/>
            </p:custDataLst>
          </p:nvPr>
        </p:nvSpPr>
        <p:spPr>
          <a:xfrm rot="4500000" flipH="1">
            <a:off x="6916677" y="686551"/>
            <a:ext cx="578053" cy="639006"/>
          </a:xfrm>
          <a:custGeom>
            <a:avLst/>
            <a:gdLst/>
            <a:ahLst/>
            <a:cxnLst/>
            <a:rect l="l" t="t" r="r" b="b"/>
            <a:pathLst>
              <a:path w="29028" h="32089" extrusionOk="0">
                <a:moveTo>
                  <a:pt x="14514" y="1"/>
                </a:moveTo>
                <a:cubicBezTo>
                  <a:pt x="13713" y="1"/>
                  <a:pt x="12913" y="209"/>
                  <a:pt x="12192" y="626"/>
                </a:cubicBezTo>
                <a:lnTo>
                  <a:pt x="2322" y="6329"/>
                </a:lnTo>
                <a:cubicBezTo>
                  <a:pt x="881" y="7151"/>
                  <a:pt x="0" y="8686"/>
                  <a:pt x="0" y="10341"/>
                </a:cubicBezTo>
                <a:lnTo>
                  <a:pt x="0" y="21748"/>
                </a:lnTo>
                <a:cubicBezTo>
                  <a:pt x="0" y="23403"/>
                  <a:pt x="881" y="24938"/>
                  <a:pt x="2322" y="25760"/>
                </a:cubicBezTo>
                <a:lnTo>
                  <a:pt x="12192" y="31463"/>
                </a:lnTo>
                <a:cubicBezTo>
                  <a:pt x="12913" y="31880"/>
                  <a:pt x="13713" y="32088"/>
                  <a:pt x="14514" y="32088"/>
                </a:cubicBezTo>
                <a:cubicBezTo>
                  <a:pt x="15315" y="32088"/>
                  <a:pt x="16115" y="31880"/>
                  <a:pt x="16836" y="31463"/>
                </a:cubicBezTo>
                <a:lnTo>
                  <a:pt x="26706" y="25760"/>
                </a:lnTo>
                <a:cubicBezTo>
                  <a:pt x="28147" y="24938"/>
                  <a:pt x="29028" y="23403"/>
                  <a:pt x="29028" y="21748"/>
                </a:cubicBezTo>
                <a:lnTo>
                  <a:pt x="29028" y="10341"/>
                </a:lnTo>
                <a:cubicBezTo>
                  <a:pt x="29028" y="8686"/>
                  <a:pt x="28147" y="7151"/>
                  <a:pt x="26706" y="6329"/>
                </a:cubicBezTo>
                <a:lnTo>
                  <a:pt x="16836" y="626"/>
                </a:lnTo>
                <a:cubicBezTo>
                  <a:pt x="16115" y="209"/>
                  <a:pt x="15315" y="1"/>
                  <a:pt x="14514" y="1"/>
                </a:cubicBezTo>
                <a:close/>
              </a:path>
            </a:pathLst>
          </a:cu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100" dirty="0">
              <a:solidFill>
                <a:schemeClr val="dk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97" name="组合 196"/>
          <p:cNvGrpSpPr/>
          <p:nvPr/>
        </p:nvGrpSpPr>
        <p:grpSpPr>
          <a:xfrm>
            <a:off x="719862" y="2075409"/>
            <a:ext cx="6213674" cy="3202483"/>
            <a:chOff x="969179" y="1853813"/>
            <a:chExt cx="6213674" cy="3202483"/>
          </a:xfrm>
        </p:grpSpPr>
        <p:sp>
          <p:nvSpPr>
            <p:cNvPr id="198" name="文本框 26"/>
            <p:cNvSpPr txBox="1"/>
            <p:nvPr/>
          </p:nvSpPr>
          <p:spPr>
            <a:xfrm>
              <a:off x="969179" y="2350383"/>
              <a:ext cx="5403215" cy="1322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8000" dirty="0">
                  <a:solidFill>
                    <a:schemeClr val="accent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  <a:cs typeface="+mn-ea"/>
                  <a:sym typeface="+mn-lt"/>
                </a:rPr>
                <a:t>接待礼仪</a:t>
              </a:r>
              <a:endParaRPr lang="zh-CN" altLang="en-US" sz="8000" dirty="0">
                <a:solidFill>
                  <a:schemeClr val="accent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199" name="矩形 198"/>
            <p:cNvSpPr/>
            <p:nvPr/>
          </p:nvSpPr>
          <p:spPr>
            <a:xfrm>
              <a:off x="1005275" y="3881289"/>
              <a:ext cx="6177578" cy="61369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点击输入您的内容，或通过复制您的文本后，到此框中选择粘贴。请言简意赅，简单说明即可，不必繁琐。点击输入您的内容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0" name="矩形: 圆角 253"/>
            <p:cNvSpPr/>
            <p:nvPr>
              <p:custDataLst>
                <p:tags r:id="rId181"/>
              </p:custDataLst>
            </p:nvPr>
          </p:nvSpPr>
          <p:spPr>
            <a:xfrm>
              <a:off x="1103112" y="4655822"/>
              <a:ext cx="2368062" cy="40047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100" dirty="0">
                  <a:solidFill>
                    <a:schemeClr val="lt1"/>
                  </a:solidFill>
                  <a:cs typeface="+mn-ea"/>
                  <a:sym typeface="+mn-lt"/>
                </a:rPr>
                <a:t>汇报人</a:t>
              </a:r>
              <a:r>
                <a:rPr lang="zh-CN" altLang="en-US" sz="1100" dirty="0" smtClean="0">
                  <a:solidFill>
                    <a:schemeClr val="lt1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100" dirty="0" smtClean="0">
                  <a:solidFill>
                    <a:schemeClr val="lt1"/>
                  </a:solidFill>
                  <a:cs typeface="+mn-ea"/>
                  <a:sym typeface="+mn-lt"/>
                </a:rPr>
                <a:t>PPT</a:t>
              </a:r>
              <a:r>
                <a:rPr lang="zh-CN" altLang="en-US" sz="1100" dirty="0" smtClean="0">
                  <a:solidFill>
                    <a:schemeClr val="lt1"/>
                  </a:solidFill>
                  <a:cs typeface="+mn-ea"/>
                  <a:sym typeface="+mn-lt"/>
                </a:rPr>
                <a:t>营</a:t>
              </a:r>
              <a:endParaRPr lang="zh-CN" altLang="en-US" sz="1100" dirty="0" smtClean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01" name="矩形: 圆角 254"/>
            <p:cNvSpPr/>
            <p:nvPr>
              <p:custDataLst>
                <p:tags r:id="rId182"/>
              </p:custDataLst>
            </p:nvPr>
          </p:nvSpPr>
          <p:spPr>
            <a:xfrm>
              <a:off x="4005061" y="4655822"/>
              <a:ext cx="2368062" cy="40047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100" dirty="0">
                  <a:solidFill>
                    <a:schemeClr val="lt1"/>
                  </a:solidFill>
                  <a:cs typeface="+mn-ea"/>
                  <a:sym typeface="+mn-lt"/>
                </a:rPr>
                <a:t> 汇报时间</a:t>
              </a:r>
              <a:r>
                <a:rPr lang="zh-CN" altLang="en-US" sz="1100" dirty="0" smtClean="0">
                  <a:solidFill>
                    <a:schemeClr val="lt1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100" dirty="0" smtClean="0">
                  <a:solidFill>
                    <a:schemeClr val="lt1"/>
                  </a:solidFill>
                  <a:cs typeface="+mn-ea"/>
                  <a:sym typeface="+mn-lt"/>
                </a:rPr>
                <a:t>20XX.XX</a:t>
              </a:r>
              <a:endParaRPr lang="en-US" altLang="zh-CN" sz="1100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02" name="文本框 69"/>
            <p:cNvSpPr txBox="1"/>
            <p:nvPr/>
          </p:nvSpPr>
          <p:spPr>
            <a:xfrm>
              <a:off x="990469" y="1853813"/>
              <a:ext cx="4780764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Reception etiquette</a:t>
              </a: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203" name="直接连接符 202"/>
            <p:cNvCxnSpPr/>
            <p:nvPr/>
          </p:nvCxnSpPr>
          <p:spPr>
            <a:xfrm flipH="1">
              <a:off x="1104067" y="3739475"/>
              <a:ext cx="6011108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258699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610870" y="1779905"/>
            <a:ext cx="4335145" cy="4285615"/>
            <a:chOff x="4975450" y="-201319"/>
            <a:chExt cx="7304342" cy="7221244"/>
          </a:xfrm>
        </p:grpSpPr>
        <p:sp>
          <p:nvSpPr>
            <p:cNvPr id="8" name="Freeform 5"/>
            <p:cNvSpPr/>
            <p:nvPr>
              <p:custDataLst>
                <p:tags r:id="rId2"/>
              </p:custDataLst>
            </p:nvPr>
          </p:nvSpPr>
          <p:spPr bwMode="auto">
            <a:xfrm rot="16200000" flipH="1">
              <a:off x="5016999" y="-242868"/>
              <a:ext cx="7221244" cy="7304342"/>
            </a:xfrm>
            <a:custGeom>
              <a:avLst/>
              <a:gdLst>
                <a:gd name="T0" fmla="*/ 129 w 915"/>
                <a:gd name="T1" fmla="*/ 757 h 870"/>
                <a:gd name="T2" fmla="*/ 22 w 915"/>
                <a:gd name="T3" fmla="*/ 428 h 870"/>
                <a:gd name="T4" fmla="*/ 82 w 915"/>
                <a:gd name="T5" fmla="*/ 245 h 870"/>
                <a:gd name="T6" fmla="*/ 361 w 915"/>
                <a:gd name="T7" fmla="*/ 42 h 870"/>
                <a:gd name="T8" fmla="*/ 554 w 915"/>
                <a:gd name="T9" fmla="*/ 42 h 870"/>
                <a:gd name="T10" fmla="*/ 834 w 915"/>
                <a:gd name="T11" fmla="*/ 245 h 870"/>
                <a:gd name="T12" fmla="*/ 893 w 915"/>
                <a:gd name="T13" fmla="*/ 428 h 870"/>
                <a:gd name="T14" fmla="*/ 787 w 915"/>
                <a:gd name="T15" fmla="*/ 757 h 870"/>
                <a:gd name="T16" fmla="*/ 630 w 915"/>
                <a:gd name="T17" fmla="*/ 870 h 870"/>
                <a:gd name="T18" fmla="*/ 285 w 915"/>
                <a:gd name="T19" fmla="*/ 870 h 870"/>
                <a:gd name="T20" fmla="*/ 129 w 915"/>
                <a:gd name="T21" fmla="*/ 757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5" h="870">
                  <a:moveTo>
                    <a:pt x="129" y="757"/>
                  </a:moveTo>
                  <a:cubicBezTo>
                    <a:pt x="22" y="428"/>
                    <a:pt x="22" y="428"/>
                    <a:pt x="22" y="428"/>
                  </a:cubicBezTo>
                  <a:cubicBezTo>
                    <a:pt x="0" y="361"/>
                    <a:pt x="24" y="287"/>
                    <a:pt x="82" y="245"/>
                  </a:cubicBezTo>
                  <a:cubicBezTo>
                    <a:pt x="361" y="42"/>
                    <a:pt x="361" y="42"/>
                    <a:pt x="361" y="42"/>
                  </a:cubicBezTo>
                  <a:cubicBezTo>
                    <a:pt x="419" y="0"/>
                    <a:pt x="497" y="0"/>
                    <a:pt x="554" y="42"/>
                  </a:cubicBezTo>
                  <a:cubicBezTo>
                    <a:pt x="834" y="245"/>
                    <a:pt x="834" y="245"/>
                    <a:pt x="834" y="245"/>
                  </a:cubicBezTo>
                  <a:cubicBezTo>
                    <a:pt x="891" y="287"/>
                    <a:pt x="915" y="361"/>
                    <a:pt x="893" y="428"/>
                  </a:cubicBezTo>
                  <a:cubicBezTo>
                    <a:pt x="787" y="757"/>
                    <a:pt x="787" y="757"/>
                    <a:pt x="787" y="757"/>
                  </a:cubicBezTo>
                  <a:cubicBezTo>
                    <a:pt x="765" y="825"/>
                    <a:pt x="702" y="870"/>
                    <a:pt x="630" y="870"/>
                  </a:cubicBezTo>
                  <a:cubicBezTo>
                    <a:pt x="285" y="870"/>
                    <a:pt x="285" y="870"/>
                    <a:pt x="285" y="870"/>
                  </a:cubicBezTo>
                  <a:cubicBezTo>
                    <a:pt x="214" y="870"/>
                    <a:pt x="151" y="825"/>
                    <a:pt x="129" y="757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11" name="图片 10" descr="G:\PPT\小学生防溺水安全教育\P-10264411-10243748.jpgP-10264411-10243748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5392719" y="334737"/>
              <a:ext cx="6576797" cy="6262549"/>
            </a:xfrm>
            <a:custGeom>
              <a:avLst/>
              <a:gdLst>
                <a:gd name="connsiteX0" fmla="*/ 2769009 w 6492928"/>
                <a:gd name="connsiteY0" fmla="*/ 8 h 6299659"/>
                <a:gd name="connsiteX1" fmla="*/ 3153924 w 6492928"/>
                <a:gd name="connsiteY1" fmla="*/ 57261 h 6299659"/>
                <a:gd name="connsiteX2" fmla="*/ 5639291 w 6492928"/>
                <a:gd name="connsiteY2" fmla="*/ 817075 h 6299659"/>
                <a:gd name="connsiteX3" fmla="*/ 6492928 w 6492928"/>
                <a:gd name="connsiteY3" fmla="*/ 1924842 h 6299659"/>
                <a:gd name="connsiteX4" fmla="*/ 6492928 w 6492928"/>
                <a:gd name="connsiteY4" fmla="*/ 4374711 h 6299659"/>
                <a:gd name="connsiteX5" fmla="*/ 5639291 w 6492928"/>
                <a:gd name="connsiteY5" fmla="*/ 5489578 h 6299659"/>
                <a:gd name="connsiteX6" fmla="*/ 3153924 w 6492928"/>
                <a:gd name="connsiteY6" fmla="*/ 6242292 h 6299659"/>
                <a:gd name="connsiteX7" fmla="*/ 1771486 w 6492928"/>
                <a:gd name="connsiteY7" fmla="*/ 5823329 h 6299659"/>
                <a:gd name="connsiteX8" fmla="*/ 237961 w 6492928"/>
                <a:gd name="connsiteY8" fmla="*/ 3835029 h 6299659"/>
                <a:gd name="connsiteX9" fmla="*/ 237961 w 6492928"/>
                <a:gd name="connsiteY9" fmla="*/ 2464523 h 6299659"/>
                <a:gd name="connsiteX10" fmla="*/ 1771486 w 6492928"/>
                <a:gd name="connsiteY10" fmla="*/ 483325 h 6299659"/>
                <a:gd name="connsiteX11" fmla="*/ 2769009 w 6492928"/>
                <a:gd name="connsiteY11" fmla="*/ 8 h 6299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92928" h="6299659">
                  <a:moveTo>
                    <a:pt x="2769009" y="8"/>
                  </a:moveTo>
                  <a:cubicBezTo>
                    <a:pt x="2897550" y="-436"/>
                    <a:pt x="3027389" y="18205"/>
                    <a:pt x="3153924" y="57261"/>
                  </a:cubicBezTo>
                  <a:cubicBezTo>
                    <a:pt x="3153924" y="57261"/>
                    <a:pt x="3153924" y="57261"/>
                    <a:pt x="5639291" y="817075"/>
                  </a:cubicBezTo>
                  <a:cubicBezTo>
                    <a:pt x="6152984" y="973299"/>
                    <a:pt x="6492928" y="1420666"/>
                    <a:pt x="6492928" y="1924842"/>
                  </a:cubicBezTo>
                  <a:cubicBezTo>
                    <a:pt x="6492928" y="1924842"/>
                    <a:pt x="6492928" y="1924842"/>
                    <a:pt x="6492928" y="4374711"/>
                  </a:cubicBezTo>
                  <a:cubicBezTo>
                    <a:pt x="6492928" y="4885988"/>
                    <a:pt x="6152984" y="5333355"/>
                    <a:pt x="5639291" y="5489578"/>
                  </a:cubicBezTo>
                  <a:cubicBezTo>
                    <a:pt x="5639291" y="5489578"/>
                    <a:pt x="5639291" y="5489578"/>
                    <a:pt x="3153924" y="6242292"/>
                  </a:cubicBezTo>
                  <a:cubicBezTo>
                    <a:pt x="2647785" y="6398515"/>
                    <a:pt x="2088767" y="6228090"/>
                    <a:pt x="1771486" y="5823329"/>
                  </a:cubicBezTo>
                  <a:cubicBezTo>
                    <a:pt x="1771486" y="5823329"/>
                    <a:pt x="1771486" y="5823329"/>
                    <a:pt x="237961" y="3835029"/>
                  </a:cubicBezTo>
                  <a:cubicBezTo>
                    <a:pt x="-79320" y="3430268"/>
                    <a:pt x="-79320" y="2876385"/>
                    <a:pt x="237961" y="2464523"/>
                  </a:cubicBezTo>
                  <a:cubicBezTo>
                    <a:pt x="237961" y="2464523"/>
                    <a:pt x="237961" y="2464523"/>
                    <a:pt x="1771486" y="483325"/>
                  </a:cubicBezTo>
                  <a:cubicBezTo>
                    <a:pt x="2009447" y="174428"/>
                    <a:pt x="2383385" y="1340"/>
                    <a:pt x="2769009" y="8"/>
                  </a:cubicBezTo>
                  <a:close/>
                </a:path>
              </a:pathLst>
            </a:custGeom>
          </p:spPr>
        </p:pic>
      </p:grpSp>
      <p:sp>
        <p:nvSpPr>
          <p:cNvPr id="17" name="1"/>
          <p:cNvSpPr/>
          <p:nvPr>
            <p:custDataLst>
              <p:tags r:id="rId4"/>
            </p:custDataLst>
          </p:nvPr>
        </p:nvSpPr>
        <p:spPr>
          <a:xfrm flipH="1">
            <a:off x="-1576705" y="0"/>
            <a:ext cx="2329180" cy="2266315"/>
          </a:xfrm>
          <a:custGeom>
            <a:avLst/>
            <a:gdLst/>
            <a:ahLst/>
            <a:cxnLst/>
            <a:rect l="l" t="t" r="r" b="b"/>
            <a:pathLst>
              <a:path w="29028" h="32089" extrusionOk="0">
                <a:moveTo>
                  <a:pt x="14514" y="1"/>
                </a:moveTo>
                <a:cubicBezTo>
                  <a:pt x="13713" y="1"/>
                  <a:pt x="12913" y="209"/>
                  <a:pt x="12192" y="626"/>
                </a:cubicBezTo>
                <a:lnTo>
                  <a:pt x="2322" y="6329"/>
                </a:lnTo>
                <a:cubicBezTo>
                  <a:pt x="881" y="7151"/>
                  <a:pt x="0" y="8686"/>
                  <a:pt x="0" y="10341"/>
                </a:cubicBezTo>
                <a:lnTo>
                  <a:pt x="0" y="21748"/>
                </a:lnTo>
                <a:cubicBezTo>
                  <a:pt x="0" y="23403"/>
                  <a:pt x="881" y="24938"/>
                  <a:pt x="2322" y="25760"/>
                </a:cubicBezTo>
                <a:lnTo>
                  <a:pt x="12192" y="31463"/>
                </a:lnTo>
                <a:cubicBezTo>
                  <a:pt x="12913" y="31880"/>
                  <a:pt x="13713" y="32088"/>
                  <a:pt x="14514" y="32088"/>
                </a:cubicBezTo>
                <a:cubicBezTo>
                  <a:pt x="15315" y="32088"/>
                  <a:pt x="16115" y="31880"/>
                  <a:pt x="16836" y="31463"/>
                </a:cubicBezTo>
                <a:lnTo>
                  <a:pt x="26706" y="25760"/>
                </a:lnTo>
                <a:cubicBezTo>
                  <a:pt x="28147" y="24938"/>
                  <a:pt x="29028" y="23403"/>
                  <a:pt x="29028" y="21748"/>
                </a:cubicBezTo>
                <a:lnTo>
                  <a:pt x="29028" y="10341"/>
                </a:lnTo>
                <a:cubicBezTo>
                  <a:pt x="29028" y="8686"/>
                  <a:pt x="28147" y="7151"/>
                  <a:pt x="26706" y="6329"/>
                </a:cubicBezTo>
                <a:lnTo>
                  <a:pt x="16836" y="626"/>
                </a:lnTo>
                <a:cubicBezTo>
                  <a:pt x="16115" y="209"/>
                  <a:pt x="15315" y="1"/>
                  <a:pt x="14514" y="1"/>
                </a:cubicBezTo>
                <a:close/>
              </a:path>
            </a:pathLst>
          </a:custGeom>
          <a:noFill/>
          <a:ln w="12700" cap="flat" cmpd="sng" algn="ctr">
            <a:solidFill>
              <a:schemeClr val="lt1">
                <a:lumMod val="85000"/>
              </a:schemeClr>
            </a:solidFill>
            <a:prstDash val="dash"/>
            <a:miter lim="800000"/>
          </a:ln>
          <a:effectLst/>
        </p:spPr>
        <p:txBody>
          <a:bodyPr lIns="128552" tIns="129600" rIns="129600" bIns="1080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9F9F9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-297180" y="1429385"/>
            <a:ext cx="1657350" cy="1545590"/>
            <a:chOff x="9921" y="1563"/>
            <a:chExt cx="2610" cy="2434"/>
          </a:xfrm>
          <a:gradFill>
            <a:gsLst>
              <a:gs pos="0">
                <a:schemeClr val="accent1"/>
              </a:gs>
              <a:gs pos="70000">
                <a:schemeClr val="accent2"/>
              </a:gs>
            </a:gsLst>
            <a:lin ang="2700000" scaled="0"/>
          </a:gradFill>
        </p:grpSpPr>
        <p:sp>
          <p:nvSpPr>
            <p:cNvPr id="22" name="任意多边形: 形状 45"/>
            <p:cNvSpPr/>
            <p:nvPr>
              <p:custDataLst>
                <p:tags r:id="rId5"/>
              </p:custDataLst>
            </p:nvPr>
          </p:nvSpPr>
          <p:spPr>
            <a:xfrm rot="16200000" flipH="1">
              <a:off x="12500" y="3608"/>
              <a:ext cx="17" cy="17"/>
            </a:xfrm>
            <a:custGeom>
              <a:avLst/>
              <a:gdLst>
                <a:gd name="connsiteX0" fmla="*/ 8541 w 10544"/>
                <a:gd name="connsiteY0" fmla="*/ 8225 h 10544"/>
                <a:gd name="connsiteX1" fmla="*/ 8225 w 10544"/>
                <a:gd name="connsiteY1" fmla="*/ 8541 h 10544"/>
                <a:gd name="connsiteX2" fmla="*/ 7908 w 10544"/>
                <a:gd name="connsiteY2" fmla="*/ 8225 h 10544"/>
                <a:gd name="connsiteX3" fmla="*/ 8225 w 10544"/>
                <a:gd name="connsiteY3" fmla="*/ 7908 h 10544"/>
                <a:gd name="connsiteX4" fmla="*/ 8541 w 10544"/>
                <a:gd name="connsiteY4" fmla="*/ 8225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8541" y="8225"/>
                  </a:moveTo>
                  <a:cubicBezTo>
                    <a:pt x="8541" y="8399"/>
                    <a:pt x="8399" y="8541"/>
                    <a:pt x="8225" y="8541"/>
                  </a:cubicBezTo>
                  <a:cubicBezTo>
                    <a:pt x="8050" y="8541"/>
                    <a:pt x="7908" y="8399"/>
                    <a:pt x="7908" y="8225"/>
                  </a:cubicBezTo>
                  <a:cubicBezTo>
                    <a:pt x="7908" y="8050"/>
                    <a:pt x="8050" y="7908"/>
                    <a:pt x="8225" y="7908"/>
                  </a:cubicBezTo>
                  <a:cubicBezTo>
                    <a:pt x="8399" y="7908"/>
                    <a:pt x="8541" y="8050"/>
                    <a:pt x="8541" y="822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任意多边形: 形状 46"/>
            <p:cNvSpPr/>
            <p:nvPr>
              <p:custDataLst>
                <p:tags r:id="rId6"/>
              </p:custDataLst>
            </p:nvPr>
          </p:nvSpPr>
          <p:spPr>
            <a:xfrm rot="16200000" flipH="1">
              <a:off x="12503" y="3427"/>
              <a:ext cx="17" cy="17"/>
            </a:xfrm>
            <a:custGeom>
              <a:avLst/>
              <a:gdLst>
                <a:gd name="connsiteX0" fmla="*/ 10228 w 10544"/>
                <a:gd name="connsiteY0" fmla="*/ 12548 h 10544"/>
                <a:gd name="connsiteX1" fmla="*/ 12548 w 10544"/>
                <a:gd name="connsiteY1" fmla="*/ 10228 h 10544"/>
                <a:gd name="connsiteX2" fmla="*/ 10228 w 10544"/>
                <a:gd name="connsiteY2" fmla="*/ 7908 h 10544"/>
                <a:gd name="connsiteX3" fmla="*/ 7908 w 10544"/>
                <a:gd name="connsiteY3" fmla="*/ 10228 h 10544"/>
                <a:gd name="connsiteX4" fmla="*/ 10228 w 10544"/>
                <a:gd name="connsiteY4" fmla="*/ 12548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0228" y="12548"/>
                  </a:moveTo>
                  <a:cubicBezTo>
                    <a:pt x="11494" y="12548"/>
                    <a:pt x="12548" y="11494"/>
                    <a:pt x="12548" y="10228"/>
                  </a:cubicBezTo>
                  <a:cubicBezTo>
                    <a:pt x="12548" y="8963"/>
                    <a:pt x="11494" y="7908"/>
                    <a:pt x="10228" y="7908"/>
                  </a:cubicBezTo>
                  <a:cubicBezTo>
                    <a:pt x="8963" y="7908"/>
                    <a:pt x="7908" y="8963"/>
                    <a:pt x="7908" y="10228"/>
                  </a:cubicBezTo>
                  <a:cubicBezTo>
                    <a:pt x="8014" y="11494"/>
                    <a:pt x="9068" y="12548"/>
                    <a:pt x="10228" y="1254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任意多边形: 形状 47"/>
            <p:cNvSpPr/>
            <p:nvPr>
              <p:custDataLst>
                <p:tags r:id="rId7"/>
              </p:custDataLst>
            </p:nvPr>
          </p:nvSpPr>
          <p:spPr>
            <a:xfrm rot="16200000" flipH="1">
              <a:off x="12491" y="3230"/>
              <a:ext cx="33" cy="33"/>
            </a:xfrm>
            <a:custGeom>
              <a:avLst/>
              <a:gdLst>
                <a:gd name="connsiteX0" fmla="*/ 13075 w 21089"/>
                <a:gd name="connsiteY0" fmla="*/ 18242 h 21089"/>
                <a:gd name="connsiteX1" fmla="*/ 18242 w 21089"/>
                <a:gd name="connsiteY1" fmla="*/ 13075 h 21089"/>
                <a:gd name="connsiteX2" fmla="*/ 13075 w 21089"/>
                <a:gd name="connsiteY2" fmla="*/ 7908 h 21089"/>
                <a:gd name="connsiteX3" fmla="*/ 7908 w 21089"/>
                <a:gd name="connsiteY3" fmla="*/ 13075 h 21089"/>
                <a:gd name="connsiteX4" fmla="*/ 13075 w 21089"/>
                <a:gd name="connsiteY4" fmla="*/ 18242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075" y="18242"/>
                  </a:moveTo>
                  <a:cubicBezTo>
                    <a:pt x="15922" y="18242"/>
                    <a:pt x="18242" y="15922"/>
                    <a:pt x="18242" y="13075"/>
                  </a:cubicBezTo>
                  <a:cubicBezTo>
                    <a:pt x="18242" y="10228"/>
                    <a:pt x="15922" y="7908"/>
                    <a:pt x="13075" y="7908"/>
                  </a:cubicBezTo>
                  <a:cubicBezTo>
                    <a:pt x="10228" y="7908"/>
                    <a:pt x="7908" y="10228"/>
                    <a:pt x="7908" y="13075"/>
                  </a:cubicBezTo>
                  <a:cubicBezTo>
                    <a:pt x="7908" y="15922"/>
                    <a:pt x="10228" y="18242"/>
                    <a:pt x="13075" y="1824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任意多边形: 形状 48"/>
            <p:cNvSpPr/>
            <p:nvPr>
              <p:custDataLst>
                <p:tags r:id="rId8"/>
              </p:custDataLst>
            </p:nvPr>
          </p:nvSpPr>
          <p:spPr>
            <a:xfrm rot="16200000" flipH="1">
              <a:off x="12494" y="3049"/>
              <a:ext cx="33" cy="33"/>
            </a:xfrm>
            <a:custGeom>
              <a:avLst/>
              <a:gdLst>
                <a:gd name="connsiteX0" fmla="*/ 15079 w 21089"/>
                <a:gd name="connsiteY0" fmla="*/ 22249 h 21089"/>
                <a:gd name="connsiteX1" fmla="*/ 22249 w 21089"/>
                <a:gd name="connsiteY1" fmla="*/ 15079 h 21089"/>
                <a:gd name="connsiteX2" fmla="*/ 15079 w 21089"/>
                <a:gd name="connsiteY2" fmla="*/ 7908 h 21089"/>
                <a:gd name="connsiteX3" fmla="*/ 7908 w 21089"/>
                <a:gd name="connsiteY3" fmla="*/ 15079 h 21089"/>
                <a:gd name="connsiteX4" fmla="*/ 15079 w 21089"/>
                <a:gd name="connsiteY4" fmla="*/ 22249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079" y="22249"/>
                  </a:moveTo>
                  <a:cubicBezTo>
                    <a:pt x="18980" y="22249"/>
                    <a:pt x="22249" y="19086"/>
                    <a:pt x="22249" y="15079"/>
                  </a:cubicBezTo>
                  <a:cubicBezTo>
                    <a:pt x="22249" y="11177"/>
                    <a:pt x="19086" y="7908"/>
                    <a:pt x="15079" y="7908"/>
                  </a:cubicBezTo>
                  <a:cubicBezTo>
                    <a:pt x="11177" y="7908"/>
                    <a:pt x="7908" y="11072"/>
                    <a:pt x="7908" y="15079"/>
                  </a:cubicBezTo>
                  <a:cubicBezTo>
                    <a:pt x="8014" y="19086"/>
                    <a:pt x="11177" y="22249"/>
                    <a:pt x="15079" y="222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任意多边形: 形状 49"/>
            <p:cNvSpPr/>
            <p:nvPr>
              <p:custDataLst>
                <p:tags r:id="rId9"/>
              </p:custDataLst>
            </p:nvPr>
          </p:nvSpPr>
          <p:spPr>
            <a:xfrm rot="16200000" flipH="1">
              <a:off x="12480" y="2851"/>
              <a:ext cx="50" cy="50"/>
            </a:xfrm>
            <a:custGeom>
              <a:avLst/>
              <a:gdLst>
                <a:gd name="connsiteX0" fmla="*/ 24780 w 31633"/>
                <a:gd name="connsiteY0" fmla="*/ 16344 h 31633"/>
                <a:gd name="connsiteX1" fmla="*/ 16344 w 31633"/>
                <a:gd name="connsiteY1" fmla="*/ 24780 h 31633"/>
                <a:gd name="connsiteX2" fmla="*/ 7908 w 31633"/>
                <a:gd name="connsiteY2" fmla="*/ 16344 h 31633"/>
                <a:gd name="connsiteX3" fmla="*/ 16344 w 31633"/>
                <a:gd name="connsiteY3" fmla="*/ 7908 h 31633"/>
                <a:gd name="connsiteX4" fmla="*/ 24780 w 31633"/>
                <a:gd name="connsiteY4" fmla="*/ 16344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4780" y="16344"/>
                  </a:moveTo>
                  <a:cubicBezTo>
                    <a:pt x="24780" y="21003"/>
                    <a:pt x="21003" y="24780"/>
                    <a:pt x="16344" y="24780"/>
                  </a:cubicBezTo>
                  <a:cubicBezTo>
                    <a:pt x="11685" y="24780"/>
                    <a:pt x="7908" y="21003"/>
                    <a:pt x="7908" y="16344"/>
                  </a:cubicBezTo>
                  <a:cubicBezTo>
                    <a:pt x="7908" y="11685"/>
                    <a:pt x="11685" y="7908"/>
                    <a:pt x="16344" y="7908"/>
                  </a:cubicBezTo>
                  <a:cubicBezTo>
                    <a:pt x="21003" y="7908"/>
                    <a:pt x="24780" y="11685"/>
                    <a:pt x="24780" y="1634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任意多边形: 形状 50"/>
            <p:cNvSpPr/>
            <p:nvPr>
              <p:custDataLst>
                <p:tags r:id="rId10"/>
              </p:custDataLst>
            </p:nvPr>
          </p:nvSpPr>
          <p:spPr>
            <a:xfrm rot="16200000" flipH="1">
              <a:off x="12481" y="2667"/>
              <a:ext cx="50" cy="50"/>
            </a:xfrm>
            <a:custGeom>
              <a:avLst/>
              <a:gdLst>
                <a:gd name="connsiteX0" fmla="*/ 16977 w 31633"/>
                <a:gd name="connsiteY0" fmla="*/ 26045 h 31633"/>
                <a:gd name="connsiteX1" fmla="*/ 26045 w 31633"/>
                <a:gd name="connsiteY1" fmla="*/ 16977 h 31633"/>
                <a:gd name="connsiteX2" fmla="*/ 16977 w 31633"/>
                <a:gd name="connsiteY2" fmla="*/ 7908 h 31633"/>
                <a:gd name="connsiteX3" fmla="*/ 7908 w 31633"/>
                <a:gd name="connsiteY3" fmla="*/ 16977 h 31633"/>
                <a:gd name="connsiteX4" fmla="*/ 16977 w 31633"/>
                <a:gd name="connsiteY4" fmla="*/ 2604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6977" y="26045"/>
                  </a:moveTo>
                  <a:cubicBezTo>
                    <a:pt x="22038" y="26045"/>
                    <a:pt x="26045" y="21933"/>
                    <a:pt x="26045" y="16977"/>
                  </a:cubicBezTo>
                  <a:cubicBezTo>
                    <a:pt x="26045" y="11915"/>
                    <a:pt x="21933" y="7908"/>
                    <a:pt x="16977" y="7908"/>
                  </a:cubicBezTo>
                  <a:cubicBezTo>
                    <a:pt x="12021" y="7908"/>
                    <a:pt x="7908" y="12021"/>
                    <a:pt x="7908" y="16977"/>
                  </a:cubicBezTo>
                  <a:cubicBezTo>
                    <a:pt x="7908" y="22038"/>
                    <a:pt x="12021" y="26045"/>
                    <a:pt x="16977" y="2604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任意多边形: 形状 53"/>
            <p:cNvSpPr/>
            <p:nvPr>
              <p:custDataLst>
                <p:tags r:id="rId11"/>
              </p:custDataLst>
            </p:nvPr>
          </p:nvSpPr>
          <p:spPr>
            <a:xfrm rot="16200000" flipH="1">
              <a:off x="12480" y="2483"/>
              <a:ext cx="50" cy="50"/>
            </a:xfrm>
            <a:custGeom>
              <a:avLst/>
              <a:gdLst>
                <a:gd name="connsiteX0" fmla="*/ 25412 w 31633"/>
                <a:gd name="connsiteY0" fmla="*/ 16660 h 31633"/>
                <a:gd name="connsiteX1" fmla="*/ 16660 w 31633"/>
                <a:gd name="connsiteY1" fmla="*/ 25412 h 31633"/>
                <a:gd name="connsiteX2" fmla="*/ 7908 w 31633"/>
                <a:gd name="connsiteY2" fmla="*/ 16660 h 31633"/>
                <a:gd name="connsiteX3" fmla="*/ 16660 w 31633"/>
                <a:gd name="connsiteY3" fmla="*/ 7908 h 31633"/>
                <a:gd name="connsiteX4" fmla="*/ 25412 w 31633"/>
                <a:gd name="connsiteY4" fmla="*/ 16660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5412" y="16660"/>
                  </a:moveTo>
                  <a:cubicBezTo>
                    <a:pt x="25412" y="21494"/>
                    <a:pt x="21494" y="25412"/>
                    <a:pt x="16660" y="25412"/>
                  </a:cubicBezTo>
                  <a:cubicBezTo>
                    <a:pt x="11827" y="25412"/>
                    <a:pt x="7908" y="21494"/>
                    <a:pt x="7908" y="16660"/>
                  </a:cubicBezTo>
                  <a:cubicBezTo>
                    <a:pt x="7908" y="11827"/>
                    <a:pt x="11827" y="7908"/>
                    <a:pt x="16660" y="7908"/>
                  </a:cubicBezTo>
                  <a:cubicBezTo>
                    <a:pt x="21494" y="7908"/>
                    <a:pt x="25412" y="11827"/>
                    <a:pt x="25412" y="1666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任意多边形: 形状 54"/>
            <p:cNvSpPr/>
            <p:nvPr>
              <p:custDataLst>
                <p:tags r:id="rId12"/>
              </p:custDataLst>
            </p:nvPr>
          </p:nvSpPr>
          <p:spPr>
            <a:xfrm rot="16200000" flipH="1">
              <a:off x="12495" y="2313"/>
              <a:ext cx="33" cy="33"/>
            </a:xfrm>
            <a:custGeom>
              <a:avLst/>
              <a:gdLst>
                <a:gd name="connsiteX0" fmla="*/ 22882 w 21089"/>
                <a:gd name="connsiteY0" fmla="*/ 15395 h 21089"/>
                <a:gd name="connsiteX1" fmla="*/ 15395 w 21089"/>
                <a:gd name="connsiteY1" fmla="*/ 22882 h 21089"/>
                <a:gd name="connsiteX2" fmla="*/ 7908 w 21089"/>
                <a:gd name="connsiteY2" fmla="*/ 15395 h 21089"/>
                <a:gd name="connsiteX3" fmla="*/ 15395 w 21089"/>
                <a:gd name="connsiteY3" fmla="*/ 7908 h 21089"/>
                <a:gd name="connsiteX4" fmla="*/ 22882 w 21089"/>
                <a:gd name="connsiteY4" fmla="*/ 15395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22882" y="15395"/>
                  </a:moveTo>
                  <a:cubicBezTo>
                    <a:pt x="22882" y="19530"/>
                    <a:pt x="19530" y="22882"/>
                    <a:pt x="15395" y="22882"/>
                  </a:cubicBezTo>
                  <a:cubicBezTo>
                    <a:pt x="11260" y="22882"/>
                    <a:pt x="7908" y="19530"/>
                    <a:pt x="7908" y="15395"/>
                  </a:cubicBezTo>
                  <a:cubicBezTo>
                    <a:pt x="7908" y="11260"/>
                    <a:pt x="11260" y="7908"/>
                    <a:pt x="15395" y="7908"/>
                  </a:cubicBezTo>
                  <a:cubicBezTo>
                    <a:pt x="19530" y="7908"/>
                    <a:pt x="22882" y="11260"/>
                    <a:pt x="22882" y="1539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任意多边形: 形状 57"/>
            <p:cNvSpPr/>
            <p:nvPr>
              <p:custDataLst>
                <p:tags r:id="rId13"/>
              </p:custDataLst>
            </p:nvPr>
          </p:nvSpPr>
          <p:spPr>
            <a:xfrm rot="16200000" flipH="1">
              <a:off x="12491" y="2125"/>
              <a:ext cx="33" cy="33"/>
            </a:xfrm>
            <a:custGeom>
              <a:avLst/>
              <a:gdLst>
                <a:gd name="connsiteX0" fmla="*/ 13075 w 21089"/>
                <a:gd name="connsiteY0" fmla="*/ 18242 h 21089"/>
                <a:gd name="connsiteX1" fmla="*/ 18242 w 21089"/>
                <a:gd name="connsiteY1" fmla="*/ 13075 h 21089"/>
                <a:gd name="connsiteX2" fmla="*/ 13075 w 21089"/>
                <a:gd name="connsiteY2" fmla="*/ 7908 h 21089"/>
                <a:gd name="connsiteX3" fmla="*/ 7908 w 21089"/>
                <a:gd name="connsiteY3" fmla="*/ 13075 h 21089"/>
                <a:gd name="connsiteX4" fmla="*/ 13075 w 21089"/>
                <a:gd name="connsiteY4" fmla="*/ 18242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075" y="18242"/>
                  </a:moveTo>
                  <a:cubicBezTo>
                    <a:pt x="15922" y="18242"/>
                    <a:pt x="18242" y="15922"/>
                    <a:pt x="18242" y="13075"/>
                  </a:cubicBezTo>
                  <a:cubicBezTo>
                    <a:pt x="18242" y="10228"/>
                    <a:pt x="15922" y="7908"/>
                    <a:pt x="13075" y="7908"/>
                  </a:cubicBezTo>
                  <a:cubicBezTo>
                    <a:pt x="10228" y="7908"/>
                    <a:pt x="7908" y="10228"/>
                    <a:pt x="7908" y="13075"/>
                  </a:cubicBezTo>
                  <a:cubicBezTo>
                    <a:pt x="7908" y="15922"/>
                    <a:pt x="10228" y="18242"/>
                    <a:pt x="13075" y="1824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任意多边形: 形状 58"/>
            <p:cNvSpPr/>
            <p:nvPr>
              <p:custDataLst>
                <p:tags r:id="rId14"/>
              </p:custDataLst>
            </p:nvPr>
          </p:nvSpPr>
          <p:spPr>
            <a:xfrm rot="16200000" flipH="1">
              <a:off x="12487" y="1937"/>
              <a:ext cx="33" cy="33"/>
            </a:xfrm>
            <a:custGeom>
              <a:avLst/>
              <a:gdLst>
                <a:gd name="connsiteX0" fmla="*/ 10545 w 21089"/>
                <a:gd name="connsiteY0" fmla="*/ 13181 h 21089"/>
                <a:gd name="connsiteX1" fmla="*/ 13181 w 21089"/>
                <a:gd name="connsiteY1" fmla="*/ 10545 h 21089"/>
                <a:gd name="connsiteX2" fmla="*/ 10545 w 21089"/>
                <a:gd name="connsiteY2" fmla="*/ 7908 h 21089"/>
                <a:gd name="connsiteX3" fmla="*/ 7908 w 21089"/>
                <a:gd name="connsiteY3" fmla="*/ 10545 h 21089"/>
                <a:gd name="connsiteX4" fmla="*/ 10545 w 21089"/>
                <a:gd name="connsiteY4" fmla="*/ 1318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0545" y="13181"/>
                  </a:moveTo>
                  <a:cubicBezTo>
                    <a:pt x="12021" y="13181"/>
                    <a:pt x="13181" y="12021"/>
                    <a:pt x="13181" y="10545"/>
                  </a:cubicBezTo>
                  <a:cubicBezTo>
                    <a:pt x="13181" y="9068"/>
                    <a:pt x="12021" y="7908"/>
                    <a:pt x="10545" y="7908"/>
                  </a:cubicBezTo>
                  <a:cubicBezTo>
                    <a:pt x="9068" y="7908"/>
                    <a:pt x="7908" y="9068"/>
                    <a:pt x="7908" y="10545"/>
                  </a:cubicBezTo>
                  <a:cubicBezTo>
                    <a:pt x="8014" y="12021"/>
                    <a:pt x="9174" y="13181"/>
                    <a:pt x="10545" y="1318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任意多边形: 形状 59"/>
            <p:cNvSpPr/>
            <p:nvPr>
              <p:custDataLst>
                <p:tags r:id="rId15"/>
              </p:custDataLst>
            </p:nvPr>
          </p:nvSpPr>
          <p:spPr>
            <a:xfrm rot="16200000" flipH="1">
              <a:off x="12500" y="1766"/>
              <a:ext cx="17" cy="17"/>
            </a:xfrm>
            <a:custGeom>
              <a:avLst/>
              <a:gdLst>
                <a:gd name="connsiteX0" fmla="*/ 8225 w 10544"/>
                <a:gd name="connsiteY0" fmla="*/ 8541 h 10544"/>
                <a:gd name="connsiteX1" fmla="*/ 8541 w 10544"/>
                <a:gd name="connsiteY1" fmla="*/ 8225 h 10544"/>
                <a:gd name="connsiteX2" fmla="*/ 8225 w 10544"/>
                <a:gd name="connsiteY2" fmla="*/ 7908 h 10544"/>
                <a:gd name="connsiteX3" fmla="*/ 7908 w 10544"/>
                <a:gd name="connsiteY3" fmla="*/ 8225 h 10544"/>
                <a:gd name="connsiteX4" fmla="*/ 8225 w 10544"/>
                <a:gd name="connsiteY4" fmla="*/ 8541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8225" y="8541"/>
                  </a:moveTo>
                  <a:cubicBezTo>
                    <a:pt x="8436" y="8541"/>
                    <a:pt x="8541" y="8436"/>
                    <a:pt x="8541" y="8225"/>
                  </a:cubicBezTo>
                  <a:cubicBezTo>
                    <a:pt x="8541" y="8014"/>
                    <a:pt x="8436" y="7908"/>
                    <a:pt x="8225" y="7908"/>
                  </a:cubicBezTo>
                  <a:cubicBezTo>
                    <a:pt x="8014" y="7908"/>
                    <a:pt x="7908" y="8014"/>
                    <a:pt x="7908" y="8225"/>
                  </a:cubicBezTo>
                  <a:cubicBezTo>
                    <a:pt x="7908" y="8436"/>
                    <a:pt x="8014" y="8541"/>
                    <a:pt x="8225" y="854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" name="任意多边形: 形状 60"/>
            <p:cNvSpPr/>
            <p:nvPr>
              <p:custDataLst>
                <p:tags r:id="rId16"/>
              </p:custDataLst>
            </p:nvPr>
          </p:nvSpPr>
          <p:spPr>
            <a:xfrm rot="16200000" flipH="1">
              <a:off x="12317" y="3702"/>
              <a:ext cx="17" cy="17"/>
            </a:xfrm>
            <a:custGeom>
              <a:avLst/>
              <a:gdLst>
                <a:gd name="connsiteX0" fmla="*/ 10439 w 10544"/>
                <a:gd name="connsiteY0" fmla="*/ 9174 h 10544"/>
                <a:gd name="connsiteX1" fmla="*/ 9174 w 10544"/>
                <a:gd name="connsiteY1" fmla="*/ 10439 h 10544"/>
                <a:gd name="connsiteX2" fmla="*/ 7908 w 10544"/>
                <a:gd name="connsiteY2" fmla="*/ 9174 h 10544"/>
                <a:gd name="connsiteX3" fmla="*/ 9174 w 10544"/>
                <a:gd name="connsiteY3" fmla="*/ 7908 h 10544"/>
                <a:gd name="connsiteX4" fmla="*/ 10439 w 10544"/>
                <a:gd name="connsiteY4" fmla="*/ 9174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0439" y="9174"/>
                  </a:moveTo>
                  <a:cubicBezTo>
                    <a:pt x="10439" y="9873"/>
                    <a:pt x="9873" y="10439"/>
                    <a:pt x="9174" y="10439"/>
                  </a:cubicBezTo>
                  <a:cubicBezTo>
                    <a:pt x="8475" y="10439"/>
                    <a:pt x="7908" y="9873"/>
                    <a:pt x="7908" y="9174"/>
                  </a:cubicBezTo>
                  <a:cubicBezTo>
                    <a:pt x="7908" y="8475"/>
                    <a:pt x="8475" y="7908"/>
                    <a:pt x="9174" y="7908"/>
                  </a:cubicBezTo>
                  <a:cubicBezTo>
                    <a:pt x="9873" y="7908"/>
                    <a:pt x="10439" y="8475"/>
                    <a:pt x="10439" y="917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任意多边形: 形状 61"/>
            <p:cNvSpPr/>
            <p:nvPr>
              <p:custDataLst>
                <p:tags r:id="rId17"/>
              </p:custDataLst>
            </p:nvPr>
          </p:nvSpPr>
          <p:spPr>
            <a:xfrm rot="16200000" flipH="1">
              <a:off x="12306" y="3506"/>
              <a:ext cx="33" cy="33"/>
            </a:xfrm>
            <a:custGeom>
              <a:avLst/>
              <a:gdLst>
                <a:gd name="connsiteX0" fmla="*/ 17609 w 21089"/>
                <a:gd name="connsiteY0" fmla="*/ 12759 h 21089"/>
                <a:gd name="connsiteX1" fmla="*/ 12759 w 21089"/>
                <a:gd name="connsiteY1" fmla="*/ 17609 h 21089"/>
                <a:gd name="connsiteX2" fmla="*/ 7908 w 21089"/>
                <a:gd name="connsiteY2" fmla="*/ 12759 h 21089"/>
                <a:gd name="connsiteX3" fmla="*/ 12759 w 21089"/>
                <a:gd name="connsiteY3" fmla="*/ 7908 h 21089"/>
                <a:gd name="connsiteX4" fmla="*/ 17609 w 21089"/>
                <a:gd name="connsiteY4" fmla="*/ 12759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7609" y="12759"/>
                  </a:moveTo>
                  <a:cubicBezTo>
                    <a:pt x="17609" y="15438"/>
                    <a:pt x="15438" y="17609"/>
                    <a:pt x="12759" y="17609"/>
                  </a:cubicBezTo>
                  <a:cubicBezTo>
                    <a:pt x="10080" y="17609"/>
                    <a:pt x="7908" y="15438"/>
                    <a:pt x="7908" y="12759"/>
                  </a:cubicBezTo>
                  <a:cubicBezTo>
                    <a:pt x="7908" y="10080"/>
                    <a:pt x="10080" y="7908"/>
                    <a:pt x="12759" y="7908"/>
                  </a:cubicBezTo>
                  <a:cubicBezTo>
                    <a:pt x="15438" y="7908"/>
                    <a:pt x="17609" y="10080"/>
                    <a:pt x="17609" y="1275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" name="任意多边形: 形状 62"/>
            <p:cNvSpPr/>
            <p:nvPr>
              <p:custDataLst>
                <p:tags r:id="rId18"/>
              </p:custDataLst>
            </p:nvPr>
          </p:nvSpPr>
          <p:spPr>
            <a:xfrm rot="16200000" flipH="1">
              <a:off x="12295" y="3311"/>
              <a:ext cx="50" cy="50"/>
            </a:xfrm>
            <a:custGeom>
              <a:avLst/>
              <a:gdLst>
                <a:gd name="connsiteX0" fmla="*/ 24780 w 31633"/>
                <a:gd name="connsiteY0" fmla="*/ 16344 h 31633"/>
                <a:gd name="connsiteX1" fmla="*/ 16344 w 31633"/>
                <a:gd name="connsiteY1" fmla="*/ 24780 h 31633"/>
                <a:gd name="connsiteX2" fmla="*/ 7908 w 31633"/>
                <a:gd name="connsiteY2" fmla="*/ 16344 h 31633"/>
                <a:gd name="connsiteX3" fmla="*/ 16344 w 31633"/>
                <a:gd name="connsiteY3" fmla="*/ 7908 h 31633"/>
                <a:gd name="connsiteX4" fmla="*/ 24780 w 31633"/>
                <a:gd name="connsiteY4" fmla="*/ 16344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4780" y="16344"/>
                  </a:moveTo>
                  <a:cubicBezTo>
                    <a:pt x="24780" y="21003"/>
                    <a:pt x="21003" y="24780"/>
                    <a:pt x="16344" y="24780"/>
                  </a:cubicBezTo>
                  <a:cubicBezTo>
                    <a:pt x="11685" y="24780"/>
                    <a:pt x="7908" y="21003"/>
                    <a:pt x="7908" y="16344"/>
                  </a:cubicBezTo>
                  <a:cubicBezTo>
                    <a:pt x="7908" y="11685"/>
                    <a:pt x="11685" y="7908"/>
                    <a:pt x="16344" y="7908"/>
                  </a:cubicBezTo>
                  <a:cubicBezTo>
                    <a:pt x="21003" y="7908"/>
                    <a:pt x="24780" y="11685"/>
                    <a:pt x="24780" y="1634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任意多边形: 形状 63"/>
            <p:cNvSpPr/>
            <p:nvPr>
              <p:custDataLst>
                <p:tags r:id="rId19"/>
              </p:custDataLst>
            </p:nvPr>
          </p:nvSpPr>
          <p:spPr>
            <a:xfrm rot="16200000" flipH="1">
              <a:off x="12300" y="3131"/>
              <a:ext cx="50" cy="50"/>
            </a:xfrm>
            <a:custGeom>
              <a:avLst/>
              <a:gdLst>
                <a:gd name="connsiteX0" fmla="*/ 19296 w 31633"/>
                <a:gd name="connsiteY0" fmla="*/ 30685 h 31633"/>
                <a:gd name="connsiteX1" fmla="*/ 30685 w 31633"/>
                <a:gd name="connsiteY1" fmla="*/ 19296 h 31633"/>
                <a:gd name="connsiteX2" fmla="*/ 19296 w 31633"/>
                <a:gd name="connsiteY2" fmla="*/ 7908 h 31633"/>
                <a:gd name="connsiteX3" fmla="*/ 7908 w 31633"/>
                <a:gd name="connsiteY3" fmla="*/ 19296 h 31633"/>
                <a:gd name="connsiteX4" fmla="*/ 19296 w 31633"/>
                <a:gd name="connsiteY4" fmla="*/ 3068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9296" y="30685"/>
                  </a:moveTo>
                  <a:cubicBezTo>
                    <a:pt x="25518" y="30685"/>
                    <a:pt x="30685" y="25623"/>
                    <a:pt x="30685" y="19296"/>
                  </a:cubicBezTo>
                  <a:cubicBezTo>
                    <a:pt x="30685" y="12970"/>
                    <a:pt x="25623" y="7908"/>
                    <a:pt x="19296" y="7908"/>
                  </a:cubicBezTo>
                  <a:cubicBezTo>
                    <a:pt x="13075" y="7908"/>
                    <a:pt x="7908" y="12970"/>
                    <a:pt x="7908" y="19296"/>
                  </a:cubicBezTo>
                  <a:cubicBezTo>
                    <a:pt x="7908" y="25623"/>
                    <a:pt x="12970" y="30685"/>
                    <a:pt x="19296" y="3068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7" name="任意多边形: 形状 64"/>
            <p:cNvSpPr/>
            <p:nvPr>
              <p:custDataLst>
                <p:tags r:id="rId20"/>
              </p:custDataLst>
            </p:nvPr>
          </p:nvSpPr>
          <p:spPr>
            <a:xfrm rot="16200000" flipH="1">
              <a:off x="12286" y="2934"/>
              <a:ext cx="66" cy="66"/>
            </a:xfrm>
            <a:custGeom>
              <a:avLst/>
              <a:gdLst>
                <a:gd name="connsiteX0" fmla="*/ 34481 w 42178"/>
                <a:gd name="connsiteY0" fmla="*/ 21195 h 42178"/>
                <a:gd name="connsiteX1" fmla="*/ 21194 w 42178"/>
                <a:gd name="connsiteY1" fmla="*/ 34481 h 42178"/>
                <a:gd name="connsiteX2" fmla="*/ 7908 w 42178"/>
                <a:gd name="connsiteY2" fmla="*/ 21195 h 42178"/>
                <a:gd name="connsiteX3" fmla="*/ 21194 w 42178"/>
                <a:gd name="connsiteY3" fmla="*/ 7908 h 42178"/>
                <a:gd name="connsiteX4" fmla="*/ 34481 w 42178"/>
                <a:gd name="connsiteY4" fmla="*/ 21195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34481" y="21195"/>
                  </a:moveTo>
                  <a:cubicBezTo>
                    <a:pt x="34481" y="28532"/>
                    <a:pt x="28532" y="34481"/>
                    <a:pt x="21194" y="34481"/>
                  </a:cubicBezTo>
                  <a:cubicBezTo>
                    <a:pt x="13857" y="34481"/>
                    <a:pt x="7908" y="28532"/>
                    <a:pt x="7908" y="21195"/>
                  </a:cubicBezTo>
                  <a:cubicBezTo>
                    <a:pt x="7908" y="13857"/>
                    <a:pt x="13857" y="7908"/>
                    <a:pt x="21194" y="7908"/>
                  </a:cubicBezTo>
                  <a:cubicBezTo>
                    <a:pt x="28532" y="7908"/>
                    <a:pt x="34481" y="13857"/>
                    <a:pt x="34481" y="2119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8" name="任意多边形: 形状 65"/>
            <p:cNvSpPr/>
            <p:nvPr>
              <p:custDataLst>
                <p:tags r:id="rId21"/>
              </p:custDataLst>
            </p:nvPr>
          </p:nvSpPr>
          <p:spPr>
            <a:xfrm rot="16200000" flipH="1">
              <a:off x="12288" y="2751"/>
              <a:ext cx="66" cy="66"/>
            </a:xfrm>
            <a:custGeom>
              <a:avLst/>
              <a:gdLst>
                <a:gd name="connsiteX0" fmla="*/ 36379 w 42178"/>
                <a:gd name="connsiteY0" fmla="*/ 22144 h 42178"/>
                <a:gd name="connsiteX1" fmla="*/ 22144 w 42178"/>
                <a:gd name="connsiteY1" fmla="*/ 36379 h 42178"/>
                <a:gd name="connsiteX2" fmla="*/ 7908 w 42178"/>
                <a:gd name="connsiteY2" fmla="*/ 22144 h 42178"/>
                <a:gd name="connsiteX3" fmla="*/ 22144 w 42178"/>
                <a:gd name="connsiteY3" fmla="*/ 7908 h 42178"/>
                <a:gd name="connsiteX4" fmla="*/ 36379 w 42178"/>
                <a:gd name="connsiteY4" fmla="*/ 22144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36379" y="22144"/>
                  </a:moveTo>
                  <a:cubicBezTo>
                    <a:pt x="36379" y="30005"/>
                    <a:pt x="30005" y="36379"/>
                    <a:pt x="22144" y="36379"/>
                  </a:cubicBezTo>
                  <a:cubicBezTo>
                    <a:pt x="14282" y="36379"/>
                    <a:pt x="7908" y="30005"/>
                    <a:pt x="7908" y="22144"/>
                  </a:cubicBezTo>
                  <a:cubicBezTo>
                    <a:pt x="7908" y="14282"/>
                    <a:pt x="14282" y="7908"/>
                    <a:pt x="22144" y="7908"/>
                  </a:cubicBezTo>
                  <a:cubicBezTo>
                    <a:pt x="30005" y="7908"/>
                    <a:pt x="36379" y="14282"/>
                    <a:pt x="36379" y="2214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9" name="任意多边形: 形状 66"/>
            <p:cNvSpPr/>
            <p:nvPr>
              <p:custDataLst>
                <p:tags r:id="rId22"/>
              </p:custDataLst>
            </p:nvPr>
          </p:nvSpPr>
          <p:spPr>
            <a:xfrm rot="16200000" flipH="1">
              <a:off x="12288" y="2567"/>
              <a:ext cx="66" cy="66"/>
            </a:xfrm>
            <a:custGeom>
              <a:avLst/>
              <a:gdLst>
                <a:gd name="connsiteX0" fmla="*/ 36379 w 42178"/>
                <a:gd name="connsiteY0" fmla="*/ 22144 h 42178"/>
                <a:gd name="connsiteX1" fmla="*/ 22143 w 42178"/>
                <a:gd name="connsiteY1" fmla="*/ 36379 h 42178"/>
                <a:gd name="connsiteX2" fmla="*/ 7908 w 42178"/>
                <a:gd name="connsiteY2" fmla="*/ 22144 h 42178"/>
                <a:gd name="connsiteX3" fmla="*/ 22143 w 42178"/>
                <a:gd name="connsiteY3" fmla="*/ 7908 h 42178"/>
                <a:gd name="connsiteX4" fmla="*/ 36379 w 42178"/>
                <a:gd name="connsiteY4" fmla="*/ 22144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36379" y="22144"/>
                  </a:moveTo>
                  <a:cubicBezTo>
                    <a:pt x="36379" y="30005"/>
                    <a:pt x="30005" y="36379"/>
                    <a:pt x="22143" y="36379"/>
                  </a:cubicBezTo>
                  <a:cubicBezTo>
                    <a:pt x="14282" y="36379"/>
                    <a:pt x="7908" y="30005"/>
                    <a:pt x="7908" y="22144"/>
                  </a:cubicBezTo>
                  <a:cubicBezTo>
                    <a:pt x="7908" y="14282"/>
                    <a:pt x="14282" y="7908"/>
                    <a:pt x="22143" y="7908"/>
                  </a:cubicBezTo>
                  <a:cubicBezTo>
                    <a:pt x="30005" y="7908"/>
                    <a:pt x="36379" y="14282"/>
                    <a:pt x="36379" y="2214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0" name="任意多边形: 形状 67"/>
            <p:cNvSpPr/>
            <p:nvPr>
              <p:custDataLst>
                <p:tags r:id="rId23"/>
              </p:custDataLst>
            </p:nvPr>
          </p:nvSpPr>
          <p:spPr>
            <a:xfrm rot="16200000" flipH="1">
              <a:off x="12286" y="2381"/>
              <a:ext cx="66" cy="66"/>
            </a:xfrm>
            <a:custGeom>
              <a:avLst/>
              <a:gdLst>
                <a:gd name="connsiteX0" fmla="*/ 34481 w 42178"/>
                <a:gd name="connsiteY0" fmla="*/ 21195 h 42178"/>
                <a:gd name="connsiteX1" fmla="*/ 21194 w 42178"/>
                <a:gd name="connsiteY1" fmla="*/ 34481 h 42178"/>
                <a:gd name="connsiteX2" fmla="*/ 7908 w 42178"/>
                <a:gd name="connsiteY2" fmla="*/ 21195 h 42178"/>
                <a:gd name="connsiteX3" fmla="*/ 21194 w 42178"/>
                <a:gd name="connsiteY3" fmla="*/ 7908 h 42178"/>
                <a:gd name="connsiteX4" fmla="*/ 34481 w 42178"/>
                <a:gd name="connsiteY4" fmla="*/ 21195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34481" y="21195"/>
                  </a:moveTo>
                  <a:cubicBezTo>
                    <a:pt x="34481" y="28532"/>
                    <a:pt x="28532" y="34481"/>
                    <a:pt x="21194" y="34481"/>
                  </a:cubicBezTo>
                  <a:cubicBezTo>
                    <a:pt x="13857" y="34481"/>
                    <a:pt x="7908" y="28532"/>
                    <a:pt x="7908" y="21195"/>
                  </a:cubicBezTo>
                  <a:cubicBezTo>
                    <a:pt x="7908" y="13857"/>
                    <a:pt x="13857" y="7908"/>
                    <a:pt x="21194" y="7908"/>
                  </a:cubicBezTo>
                  <a:cubicBezTo>
                    <a:pt x="28532" y="7908"/>
                    <a:pt x="34481" y="13857"/>
                    <a:pt x="34481" y="2119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1" name="任意多边形: 形状 68"/>
            <p:cNvSpPr/>
            <p:nvPr>
              <p:custDataLst>
                <p:tags r:id="rId24"/>
              </p:custDataLst>
            </p:nvPr>
          </p:nvSpPr>
          <p:spPr>
            <a:xfrm rot="16200000" flipH="1">
              <a:off x="12300" y="2210"/>
              <a:ext cx="50" cy="50"/>
            </a:xfrm>
            <a:custGeom>
              <a:avLst/>
              <a:gdLst>
                <a:gd name="connsiteX0" fmla="*/ 30685 w 31633"/>
                <a:gd name="connsiteY0" fmla="*/ 19296 h 31633"/>
                <a:gd name="connsiteX1" fmla="*/ 19296 w 31633"/>
                <a:gd name="connsiteY1" fmla="*/ 30685 h 31633"/>
                <a:gd name="connsiteX2" fmla="*/ 7908 w 31633"/>
                <a:gd name="connsiteY2" fmla="*/ 19296 h 31633"/>
                <a:gd name="connsiteX3" fmla="*/ 19296 w 31633"/>
                <a:gd name="connsiteY3" fmla="*/ 7908 h 31633"/>
                <a:gd name="connsiteX4" fmla="*/ 30685 w 31633"/>
                <a:gd name="connsiteY4" fmla="*/ 19296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30685" y="19296"/>
                  </a:moveTo>
                  <a:cubicBezTo>
                    <a:pt x="30685" y="25586"/>
                    <a:pt x="25586" y="30685"/>
                    <a:pt x="19296" y="30685"/>
                  </a:cubicBezTo>
                  <a:cubicBezTo>
                    <a:pt x="13007" y="30685"/>
                    <a:pt x="7908" y="25586"/>
                    <a:pt x="7908" y="19296"/>
                  </a:cubicBezTo>
                  <a:cubicBezTo>
                    <a:pt x="7908" y="13007"/>
                    <a:pt x="13007" y="7908"/>
                    <a:pt x="19296" y="7908"/>
                  </a:cubicBezTo>
                  <a:cubicBezTo>
                    <a:pt x="25586" y="7908"/>
                    <a:pt x="30685" y="13007"/>
                    <a:pt x="30685" y="1929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2" name="任意多边形: 形状 69"/>
            <p:cNvSpPr/>
            <p:nvPr>
              <p:custDataLst>
                <p:tags r:id="rId25"/>
              </p:custDataLst>
            </p:nvPr>
          </p:nvSpPr>
          <p:spPr>
            <a:xfrm rot="16200000" flipH="1">
              <a:off x="12296" y="2022"/>
              <a:ext cx="50" cy="50"/>
            </a:xfrm>
            <a:custGeom>
              <a:avLst/>
              <a:gdLst>
                <a:gd name="connsiteX0" fmla="*/ 16660 w 31633"/>
                <a:gd name="connsiteY0" fmla="*/ 25412 h 31633"/>
                <a:gd name="connsiteX1" fmla="*/ 25412 w 31633"/>
                <a:gd name="connsiteY1" fmla="*/ 16660 h 31633"/>
                <a:gd name="connsiteX2" fmla="*/ 16660 w 31633"/>
                <a:gd name="connsiteY2" fmla="*/ 7908 h 31633"/>
                <a:gd name="connsiteX3" fmla="*/ 7908 w 31633"/>
                <a:gd name="connsiteY3" fmla="*/ 16660 h 31633"/>
                <a:gd name="connsiteX4" fmla="*/ 16660 w 31633"/>
                <a:gd name="connsiteY4" fmla="*/ 25412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6660" y="25412"/>
                  </a:moveTo>
                  <a:cubicBezTo>
                    <a:pt x="21511" y="25412"/>
                    <a:pt x="25412" y="21511"/>
                    <a:pt x="25412" y="16660"/>
                  </a:cubicBezTo>
                  <a:cubicBezTo>
                    <a:pt x="25412" y="11810"/>
                    <a:pt x="21511" y="7908"/>
                    <a:pt x="16660" y="7908"/>
                  </a:cubicBezTo>
                  <a:cubicBezTo>
                    <a:pt x="11810" y="7908"/>
                    <a:pt x="7908" y="11810"/>
                    <a:pt x="7908" y="16660"/>
                  </a:cubicBezTo>
                  <a:cubicBezTo>
                    <a:pt x="7908" y="21511"/>
                    <a:pt x="11810" y="25412"/>
                    <a:pt x="16660" y="2541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3" name="任意多边形: 形状 70"/>
            <p:cNvSpPr/>
            <p:nvPr>
              <p:custDataLst>
                <p:tags r:id="rId26"/>
              </p:custDataLst>
            </p:nvPr>
          </p:nvSpPr>
          <p:spPr>
            <a:xfrm rot="16200000" flipH="1">
              <a:off x="12307" y="1849"/>
              <a:ext cx="33" cy="33"/>
            </a:xfrm>
            <a:custGeom>
              <a:avLst/>
              <a:gdLst>
                <a:gd name="connsiteX0" fmla="*/ 13075 w 21089"/>
                <a:gd name="connsiteY0" fmla="*/ 18242 h 21089"/>
                <a:gd name="connsiteX1" fmla="*/ 18242 w 21089"/>
                <a:gd name="connsiteY1" fmla="*/ 13075 h 21089"/>
                <a:gd name="connsiteX2" fmla="*/ 13075 w 21089"/>
                <a:gd name="connsiteY2" fmla="*/ 7908 h 21089"/>
                <a:gd name="connsiteX3" fmla="*/ 7908 w 21089"/>
                <a:gd name="connsiteY3" fmla="*/ 13075 h 21089"/>
                <a:gd name="connsiteX4" fmla="*/ 13075 w 21089"/>
                <a:gd name="connsiteY4" fmla="*/ 18242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075" y="18242"/>
                  </a:moveTo>
                  <a:cubicBezTo>
                    <a:pt x="15922" y="18242"/>
                    <a:pt x="18242" y="15922"/>
                    <a:pt x="18242" y="13075"/>
                  </a:cubicBezTo>
                  <a:cubicBezTo>
                    <a:pt x="18242" y="10228"/>
                    <a:pt x="15922" y="7908"/>
                    <a:pt x="13075" y="7908"/>
                  </a:cubicBezTo>
                  <a:cubicBezTo>
                    <a:pt x="10228" y="7908"/>
                    <a:pt x="7908" y="10228"/>
                    <a:pt x="7908" y="13075"/>
                  </a:cubicBezTo>
                  <a:cubicBezTo>
                    <a:pt x="7908" y="15922"/>
                    <a:pt x="10228" y="18242"/>
                    <a:pt x="13075" y="1824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4" name="任意多边形: 形状 71"/>
            <p:cNvSpPr/>
            <p:nvPr>
              <p:custDataLst>
                <p:tags r:id="rId27"/>
              </p:custDataLst>
            </p:nvPr>
          </p:nvSpPr>
          <p:spPr>
            <a:xfrm rot="16200000" flipH="1">
              <a:off x="12318" y="1675"/>
              <a:ext cx="17" cy="17"/>
            </a:xfrm>
            <a:custGeom>
              <a:avLst/>
              <a:gdLst>
                <a:gd name="connsiteX0" fmla="*/ 11072 w 10544"/>
                <a:gd name="connsiteY0" fmla="*/ 9490 h 10544"/>
                <a:gd name="connsiteX1" fmla="*/ 9490 w 10544"/>
                <a:gd name="connsiteY1" fmla="*/ 11072 h 10544"/>
                <a:gd name="connsiteX2" fmla="*/ 7908 w 10544"/>
                <a:gd name="connsiteY2" fmla="*/ 9490 h 10544"/>
                <a:gd name="connsiteX3" fmla="*/ 9490 w 10544"/>
                <a:gd name="connsiteY3" fmla="*/ 7908 h 10544"/>
                <a:gd name="connsiteX4" fmla="*/ 11072 w 10544"/>
                <a:gd name="connsiteY4" fmla="*/ 9490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1072" y="9490"/>
                  </a:moveTo>
                  <a:cubicBezTo>
                    <a:pt x="11072" y="10364"/>
                    <a:pt x="10364" y="11072"/>
                    <a:pt x="9490" y="11072"/>
                  </a:cubicBezTo>
                  <a:cubicBezTo>
                    <a:pt x="8617" y="11072"/>
                    <a:pt x="7908" y="10364"/>
                    <a:pt x="7908" y="9490"/>
                  </a:cubicBezTo>
                  <a:cubicBezTo>
                    <a:pt x="7908" y="8617"/>
                    <a:pt x="8617" y="7908"/>
                    <a:pt x="9490" y="7908"/>
                  </a:cubicBezTo>
                  <a:cubicBezTo>
                    <a:pt x="10364" y="7908"/>
                    <a:pt x="11072" y="8617"/>
                    <a:pt x="11072" y="949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5" name="任意多边形: 形状 72"/>
            <p:cNvSpPr/>
            <p:nvPr>
              <p:custDataLst>
                <p:tags r:id="rId28"/>
              </p:custDataLst>
            </p:nvPr>
          </p:nvSpPr>
          <p:spPr>
            <a:xfrm rot="16200000" flipH="1">
              <a:off x="12135" y="3795"/>
              <a:ext cx="17" cy="17"/>
            </a:xfrm>
            <a:custGeom>
              <a:avLst/>
              <a:gdLst>
                <a:gd name="connsiteX0" fmla="*/ 10228 w 10544"/>
                <a:gd name="connsiteY0" fmla="*/ 12548 h 10544"/>
                <a:gd name="connsiteX1" fmla="*/ 12548 w 10544"/>
                <a:gd name="connsiteY1" fmla="*/ 10228 h 10544"/>
                <a:gd name="connsiteX2" fmla="*/ 10228 w 10544"/>
                <a:gd name="connsiteY2" fmla="*/ 7908 h 10544"/>
                <a:gd name="connsiteX3" fmla="*/ 7908 w 10544"/>
                <a:gd name="connsiteY3" fmla="*/ 10228 h 10544"/>
                <a:gd name="connsiteX4" fmla="*/ 10228 w 10544"/>
                <a:gd name="connsiteY4" fmla="*/ 12548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0228" y="12548"/>
                  </a:moveTo>
                  <a:cubicBezTo>
                    <a:pt x="11494" y="12548"/>
                    <a:pt x="12548" y="11494"/>
                    <a:pt x="12548" y="10228"/>
                  </a:cubicBezTo>
                  <a:cubicBezTo>
                    <a:pt x="12548" y="8963"/>
                    <a:pt x="11494" y="7908"/>
                    <a:pt x="10228" y="7908"/>
                  </a:cubicBezTo>
                  <a:cubicBezTo>
                    <a:pt x="8963" y="7908"/>
                    <a:pt x="7908" y="8963"/>
                    <a:pt x="7908" y="10228"/>
                  </a:cubicBezTo>
                  <a:cubicBezTo>
                    <a:pt x="8014" y="11494"/>
                    <a:pt x="9068" y="12548"/>
                    <a:pt x="10228" y="1254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6" name="任意多边形: 形状 73"/>
            <p:cNvSpPr/>
            <p:nvPr>
              <p:custDataLst>
                <p:tags r:id="rId29"/>
              </p:custDataLst>
            </p:nvPr>
          </p:nvSpPr>
          <p:spPr>
            <a:xfrm rot="16200000" flipH="1">
              <a:off x="12125" y="3602"/>
              <a:ext cx="33" cy="33"/>
            </a:xfrm>
            <a:custGeom>
              <a:avLst/>
              <a:gdLst>
                <a:gd name="connsiteX0" fmla="*/ 21616 w 21089"/>
                <a:gd name="connsiteY0" fmla="*/ 14762 h 21089"/>
                <a:gd name="connsiteX1" fmla="*/ 14762 w 21089"/>
                <a:gd name="connsiteY1" fmla="*/ 21616 h 21089"/>
                <a:gd name="connsiteX2" fmla="*/ 7908 w 21089"/>
                <a:gd name="connsiteY2" fmla="*/ 14762 h 21089"/>
                <a:gd name="connsiteX3" fmla="*/ 14762 w 21089"/>
                <a:gd name="connsiteY3" fmla="*/ 7908 h 21089"/>
                <a:gd name="connsiteX4" fmla="*/ 21616 w 21089"/>
                <a:gd name="connsiteY4" fmla="*/ 14762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21616" y="14762"/>
                  </a:moveTo>
                  <a:cubicBezTo>
                    <a:pt x="21616" y="18548"/>
                    <a:pt x="18548" y="21616"/>
                    <a:pt x="14762" y="21616"/>
                  </a:cubicBezTo>
                  <a:cubicBezTo>
                    <a:pt x="10977" y="21616"/>
                    <a:pt x="7908" y="18548"/>
                    <a:pt x="7908" y="14762"/>
                  </a:cubicBezTo>
                  <a:cubicBezTo>
                    <a:pt x="7908" y="10977"/>
                    <a:pt x="10977" y="7908"/>
                    <a:pt x="14762" y="7908"/>
                  </a:cubicBezTo>
                  <a:cubicBezTo>
                    <a:pt x="18548" y="7908"/>
                    <a:pt x="21616" y="10977"/>
                    <a:pt x="21616" y="1476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7" name="任意多边形: 形状 74"/>
            <p:cNvSpPr/>
            <p:nvPr>
              <p:custDataLst>
                <p:tags r:id="rId30"/>
              </p:custDataLst>
            </p:nvPr>
          </p:nvSpPr>
          <p:spPr>
            <a:xfrm rot="16200000" flipH="1">
              <a:off x="12115" y="3407"/>
              <a:ext cx="50" cy="50"/>
            </a:xfrm>
            <a:custGeom>
              <a:avLst/>
              <a:gdLst>
                <a:gd name="connsiteX0" fmla="*/ 29419 w 31633"/>
                <a:gd name="connsiteY0" fmla="*/ 18664 h 31633"/>
                <a:gd name="connsiteX1" fmla="*/ 18664 w 31633"/>
                <a:gd name="connsiteY1" fmla="*/ 29419 h 31633"/>
                <a:gd name="connsiteX2" fmla="*/ 7908 w 31633"/>
                <a:gd name="connsiteY2" fmla="*/ 18664 h 31633"/>
                <a:gd name="connsiteX3" fmla="*/ 18664 w 31633"/>
                <a:gd name="connsiteY3" fmla="*/ 7908 h 31633"/>
                <a:gd name="connsiteX4" fmla="*/ 29419 w 31633"/>
                <a:gd name="connsiteY4" fmla="*/ 18664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9419" y="18664"/>
                  </a:moveTo>
                  <a:cubicBezTo>
                    <a:pt x="29419" y="24604"/>
                    <a:pt x="24604" y="29419"/>
                    <a:pt x="18664" y="29419"/>
                  </a:cubicBezTo>
                  <a:cubicBezTo>
                    <a:pt x="12724" y="29419"/>
                    <a:pt x="7908" y="24604"/>
                    <a:pt x="7908" y="18664"/>
                  </a:cubicBezTo>
                  <a:cubicBezTo>
                    <a:pt x="7908" y="12724"/>
                    <a:pt x="12724" y="7908"/>
                    <a:pt x="18664" y="7908"/>
                  </a:cubicBezTo>
                  <a:cubicBezTo>
                    <a:pt x="24604" y="7908"/>
                    <a:pt x="29419" y="12724"/>
                    <a:pt x="29419" y="1866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8" name="任意多边形: 形状 75"/>
            <p:cNvSpPr/>
            <p:nvPr>
              <p:custDataLst>
                <p:tags r:id="rId31"/>
              </p:custDataLst>
            </p:nvPr>
          </p:nvSpPr>
          <p:spPr>
            <a:xfrm rot="16200000" flipH="1">
              <a:off x="12104" y="3212"/>
              <a:ext cx="66" cy="66"/>
            </a:xfrm>
            <a:custGeom>
              <a:avLst/>
              <a:gdLst>
                <a:gd name="connsiteX0" fmla="*/ 36379 w 42178"/>
                <a:gd name="connsiteY0" fmla="*/ 22143 h 42178"/>
                <a:gd name="connsiteX1" fmla="*/ 22144 w 42178"/>
                <a:gd name="connsiteY1" fmla="*/ 36379 h 42178"/>
                <a:gd name="connsiteX2" fmla="*/ 7908 w 42178"/>
                <a:gd name="connsiteY2" fmla="*/ 22143 h 42178"/>
                <a:gd name="connsiteX3" fmla="*/ 22144 w 42178"/>
                <a:gd name="connsiteY3" fmla="*/ 7908 h 42178"/>
                <a:gd name="connsiteX4" fmla="*/ 36379 w 42178"/>
                <a:gd name="connsiteY4" fmla="*/ 22143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36379" y="22143"/>
                  </a:moveTo>
                  <a:cubicBezTo>
                    <a:pt x="36379" y="30005"/>
                    <a:pt x="30005" y="36379"/>
                    <a:pt x="22144" y="36379"/>
                  </a:cubicBezTo>
                  <a:cubicBezTo>
                    <a:pt x="14282" y="36379"/>
                    <a:pt x="7908" y="30005"/>
                    <a:pt x="7908" y="22143"/>
                  </a:cubicBezTo>
                  <a:cubicBezTo>
                    <a:pt x="7908" y="14282"/>
                    <a:pt x="14282" y="7908"/>
                    <a:pt x="22144" y="7908"/>
                  </a:cubicBezTo>
                  <a:cubicBezTo>
                    <a:pt x="30005" y="7908"/>
                    <a:pt x="36379" y="14282"/>
                    <a:pt x="36379" y="2214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9" name="任意多边形: 形状 76"/>
            <p:cNvSpPr/>
            <p:nvPr>
              <p:custDataLst>
                <p:tags r:id="rId32"/>
              </p:custDataLst>
            </p:nvPr>
          </p:nvSpPr>
          <p:spPr>
            <a:xfrm rot="16200000" flipH="1">
              <a:off x="12108" y="3032"/>
              <a:ext cx="66" cy="66"/>
            </a:xfrm>
            <a:custGeom>
              <a:avLst/>
              <a:gdLst>
                <a:gd name="connsiteX0" fmla="*/ 25096 w 42178"/>
                <a:gd name="connsiteY0" fmla="*/ 42284 h 42178"/>
                <a:gd name="connsiteX1" fmla="*/ 42284 w 42178"/>
                <a:gd name="connsiteY1" fmla="*/ 25096 h 42178"/>
                <a:gd name="connsiteX2" fmla="*/ 25096 w 42178"/>
                <a:gd name="connsiteY2" fmla="*/ 7908 h 42178"/>
                <a:gd name="connsiteX3" fmla="*/ 7908 w 42178"/>
                <a:gd name="connsiteY3" fmla="*/ 25096 h 42178"/>
                <a:gd name="connsiteX4" fmla="*/ 25096 w 42178"/>
                <a:gd name="connsiteY4" fmla="*/ 42284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096" y="42284"/>
                  </a:moveTo>
                  <a:cubicBezTo>
                    <a:pt x="34586" y="42284"/>
                    <a:pt x="42284" y="34586"/>
                    <a:pt x="42284" y="25096"/>
                  </a:cubicBezTo>
                  <a:cubicBezTo>
                    <a:pt x="42284" y="15606"/>
                    <a:pt x="34586" y="7908"/>
                    <a:pt x="25096" y="7908"/>
                  </a:cubicBezTo>
                  <a:cubicBezTo>
                    <a:pt x="15606" y="7908"/>
                    <a:pt x="7908" y="15606"/>
                    <a:pt x="7908" y="25096"/>
                  </a:cubicBezTo>
                  <a:cubicBezTo>
                    <a:pt x="7908" y="34586"/>
                    <a:pt x="15606" y="42284"/>
                    <a:pt x="25096" y="4228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0" name="任意多边形: 形状 77"/>
            <p:cNvSpPr/>
            <p:nvPr>
              <p:custDataLst>
                <p:tags r:id="rId33"/>
              </p:custDataLst>
            </p:nvPr>
          </p:nvSpPr>
          <p:spPr>
            <a:xfrm rot="16200000" flipH="1">
              <a:off x="12095" y="2834"/>
              <a:ext cx="83" cy="83"/>
            </a:xfrm>
            <a:custGeom>
              <a:avLst/>
              <a:gdLst>
                <a:gd name="connsiteX0" fmla="*/ 46290 w 52722"/>
                <a:gd name="connsiteY0" fmla="*/ 27099 h 52722"/>
                <a:gd name="connsiteX1" fmla="*/ 27099 w 52722"/>
                <a:gd name="connsiteY1" fmla="*/ 46290 h 52722"/>
                <a:gd name="connsiteX2" fmla="*/ 7908 w 52722"/>
                <a:gd name="connsiteY2" fmla="*/ 27099 h 52722"/>
                <a:gd name="connsiteX3" fmla="*/ 27099 w 52722"/>
                <a:gd name="connsiteY3" fmla="*/ 7908 h 52722"/>
                <a:gd name="connsiteX4" fmla="*/ 46290 w 52722"/>
                <a:gd name="connsiteY4" fmla="*/ 27099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46290" y="27099"/>
                  </a:moveTo>
                  <a:cubicBezTo>
                    <a:pt x="46290" y="37698"/>
                    <a:pt x="37698" y="46290"/>
                    <a:pt x="27099" y="46290"/>
                  </a:cubicBezTo>
                  <a:cubicBezTo>
                    <a:pt x="16501" y="46290"/>
                    <a:pt x="7908" y="37698"/>
                    <a:pt x="7908" y="27099"/>
                  </a:cubicBezTo>
                  <a:cubicBezTo>
                    <a:pt x="7908" y="16501"/>
                    <a:pt x="16501" y="7908"/>
                    <a:pt x="27099" y="7908"/>
                  </a:cubicBezTo>
                  <a:cubicBezTo>
                    <a:pt x="37698" y="7908"/>
                    <a:pt x="46290" y="16501"/>
                    <a:pt x="46290" y="2709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1" name="任意多边形: 形状 78"/>
            <p:cNvSpPr/>
            <p:nvPr>
              <p:custDataLst>
                <p:tags r:id="rId34"/>
              </p:custDataLst>
            </p:nvPr>
          </p:nvSpPr>
          <p:spPr>
            <a:xfrm rot="16200000" flipH="1">
              <a:off x="12096" y="2652"/>
              <a:ext cx="83" cy="83"/>
            </a:xfrm>
            <a:custGeom>
              <a:avLst/>
              <a:gdLst>
                <a:gd name="connsiteX0" fmla="*/ 48188 w 52722"/>
                <a:gd name="connsiteY0" fmla="*/ 28048 h 52722"/>
                <a:gd name="connsiteX1" fmla="*/ 28048 w 52722"/>
                <a:gd name="connsiteY1" fmla="*/ 48188 h 52722"/>
                <a:gd name="connsiteX2" fmla="*/ 7908 w 52722"/>
                <a:gd name="connsiteY2" fmla="*/ 28048 h 52722"/>
                <a:gd name="connsiteX3" fmla="*/ 28048 w 52722"/>
                <a:gd name="connsiteY3" fmla="*/ 7908 h 52722"/>
                <a:gd name="connsiteX4" fmla="*/ 48188 w 52722"/>
                <a:gd name="connsiteY4" fmla="*/ 28048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48188" y="28048"/>
                  </a:moveTo>
                  <a:cubicBezTo>
                    <a:pt x="48188" y="39171"/>
                    <a:pt x="39172" y="48188"/>
                    <a:pt x="28048" y="48188"/>
                  </a:cubicBezTo>
                  <a:cubicBezTo>
                    <a:pt x="16925" y="48188"/>
                    <a:pt x="7908" y="39171"/>
                    <a:pt x="7908" y="28048"/>
                  </a:cubicBezTo>
                  <a:cubicBezTo>
                    <a:pt x="7908" y="16925"/>
                    <a:pt x="16925" y="7908"/>
                    <a:pt x="28048" y="7908"/>
                  </a:cubicBezTo>
                  <a:cubicBezTo>
                    <a:pt x="39171" y="7908"/>
                    <a:pt x="48188" y="16925"/>
                    <a:pt x="48188" y="2804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2" name="任意多边形: 形状 79"/>
            <p:cNvSpPr/>
            <p:nvPr>
              <p:custDataLst>
                <p:tags r:id="rId35"/>
              </p:custDataLst>
            </p:nvPr>
          </p:nvSpPr>
          <p:spPr>
            <a:xfrm rot="16200000" flipH="1">
              <a:off x="12095" y="2466"/>
              <a:ext cx="83" cy="83"/>
            </a:xfrm>
            <a:custGeom>
              <a:avLst/>
              <a:gdLst>
                <a:gd name="connsiteX0" fmla="*/ 27416 w 52722"/>
                <a:gd name="connsiteY0" fmla="*/ 46923 h 52722"/>
                <a:gd name="connsiteX1" fmla="*/ 46923 w 52722"/>
                <a:gd name="connsiteY1" fmla="*/ 27416 h 52722"/>
                <a:gd name="connsiteX2" fmla="*/ 27416 w 52722"/>
                <a:gd name="connsiteY2" fmla="*/ 7908 h 52722"/>
                <a:gd name="connsiteX3" fmla="*/ 7908 w 52722"/>
                <a:gd name="connsiteY3" fmla="*/ 27416 h 52722"/>
                <a:gd name="connsiteX4" fmla="*/ 27416 w 52722"/>
                <a:gd name="connsiteY4" fmla="*/ 46923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7416" y="46923"/>
                  </a:moveTo>
                  <a:cubicBezTo>
                    <a:pt x="38171" y="46923"/>
                    <a:pt x="46923" y="38171"/>
                    <a:pt x="46923" y="27416"/>
                  </a:cubicBezTo>
                  <a:cubicBezTo>
                    <a:pt x="46923" y="16660"/>
                    <a:pt x="38171" y="7908"/>
                    <a:pt x="27416" y="7908"/>
                  </a:cubicBezTo>
                  <a:cubicBezTo>
                    <a:pt x="16660" y="7908"/>
                    <a:pt x="7908" y="16660"/>
                    <a:pt x="7908" y="27416"/>
                  </a:cubicBezTo>
                  <a:cubicBezTo>
                    <a:pt x="7908" y="38171"/>
                    <a:pt x="16660" y="46923"/>
                    <a:pt x="27416" y="4692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3" name="任意多边形: 形状 80"/>
            <p:cNvSpPr/>
            <p:nvPr>
              <p:custDataLst>
                <p:tags r:id="rId36"/>
              </p:custDataLst>
            </p:nvPr>
          </p:nvSpPr>
          <p:spPr>
            <a:xfrm rot="16200000" flipH="1">
              <a:off x="12109" y="2296"/>
              <a:ext cx="66" cy="66"/>
            </a:xfrm>
            <a:custGeom>
              <a:avLst/>
              <a:gdLst>
                <a:gd name="connsiteX0" fmla="*/ 25412 w 42178"/>
                <a:gd name="connsiteY0" fmla="*/ 42916 h 42178"/>
                <a:gd name="connsiteX1" fmla="*/ 42916 w 42178"/>
                <a:gd name="connsiteY1" fmla="*/ 25412 h 42178"/>
                <a:gd name="connsiteX2" fmla="*/ 25412 w 42178"/>
                <a:gd name="connsiteY2" fmla="*/ 7908 h 42178"/>
                <a:gd name="connsiteX3" fmla="*/ 7908 w 42178"/>
                <a:gd name="connsiteY3" fmla="*/ 25412 h 42178"/>
                <a:gd name="connsiteX4" fmla="*/ 25412 w 42178"/>
                <a:gd name="connsiteY4" fmla="*/ 42916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412" y="42916"/>
                  </a:moveTo>
                  <a:cubicBezTo>
                    <a:pt x="35113" y="42916"/>
                    <a:pt x="42916" y="35113"/>
                    <a:pt x="42916" y="25412"/>
                  </a:cubicBezTo>
                  <a:cubicBezTo>
                    <a:pt x="42916" y="15711"/>
                    <a:pt x="35113" y="7908"/>
                    <a:pt x="25412" y="7908"/>
                  </a:cubicBezTo>
                  <a:cubicBezTo>
                    <a:pt x="15711" y="7908"/>
                    <a:pt x="7908" y="15711"/>
                    <a:pt x="7908" y="25412"/>
                  </a:cubicBezTo>
                  <a:cubicBezTo>
                    <a:pt x="7908" y="35113"/>
                    <a:pt x="15817" y="42916"/>
                    <a:pt x="25412" y="4291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4" name="任意多边形: 形状 81"/>
            <p:cNvSpPr/>
            <p:nvPr>
              <p:custDataLst>
                <p:tags r:id="rId37"/>
              </p:custDataLst>
            </p:nvPr>
          </p:nvSpPr>
          <p:spPr>
            <a:xfrm rot="16200000" flipH="1">
              <a:off x="12104" y="2107"/>
              <a:ext cx="66" cy="66"/>
            </a:xfrm>
            <a:custGeom>
              <a:avLst/>
              <a:gdLst>
                <a:gd name="connsiteX0" fmla="*/ 22460 w 42178"/>
                <a:gd name="connsiteY0" fmla="*/ 37011 h 42178"/>
                <a:gd name="connsiteX1" fmla="*/ 37011 w 42178"/>
                <a:gd name="connsiteY1" fmla="*/ 22460 h 42178"/>
                <a:gd name="connsiteX2" fmla="*/ 22460 w 42178"/>
                <a:gd name="connsiteY2" fmla="*/ 7908 h 42178"/>
                <a:gd name="connsiteX3" fmla="*/ 7908 w 42178"/>
                <a:gd name="connsiteY3" fmla="*/ 22460 h 42178"/>
                <a:gd name="connsiteX4" fmla="*/ 22460 w 42178"/>
                <a:gd name="connsiteY4" fmla="*/ 37011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2460" y="37011"/>
                  </a:moveTo>
                  <a:cubicBezTo>
                    <a:pt x="30474" y="37011"/>
                    <a:pt x="37011" y="30474"/>
                    <a:pt x="37011" y="22460"/>
                  </a:cubicBezTo>
                  <a:cubicBezTo>
                    <a:pt x="37011" y="14446"/>
                    <a:pt x="30474" y="7908"/>
                    <a:pt x="22460" y="7908"/>
                  </a:cubicBezTo>
                  <a:cubicBezTo>
                    <a:pt x="14446" y="7908"/>
                    <a:pt x="7908" y="14446"/>
                    <a:pt x="7908" y="22460"/>
                  </a:cubicBezTo>
                  <a:cubicBezTo>
                    <a:pt x="7908" y="30474"/>
                    <a:pt x="14446" y="37011"/>
                    <a:pt x="22460" y="3701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5" name="任意多边形: 形状 82"/>
            <p:cNvSpPr/>
            <p:nvPr>
              <p:custDataLst>
                <p:tags r:id="rId38"/>
              </p:custDataLst>
            </p:nvPr>
          </p:nvSpPr>
          <p:spPr>
            <a:xfrm rot="16200000" flipH="1">
              <a:off x="12115" y="1934"/>
              <a:ext cx="50" cy="50"/>
            </a:xfrm>
            <a:custGeom>
              <a:avLst/>
              <a:gdLst>
                <a:gd name="connsiteX0" fmla="*/ 18980 w 31633"/>
                <a:gd name="connsiteY0" fmla="*/ 30052 h 31633"/>
                <a:gd name="connsiteX1" fmla="*/ 30052 w 31633"/>
                <a:gd name="connsiteY1" fmla="*/ 18980 h 31633"/>
                <a:gd name="connsiteX2" fmla="*/ 18980 w 31633"/>
                <a:gd name="connsiteY2" fmla="*/ 7908 h 31633"/>
                <a:gd name="connsiteX3" fmla="*/ 7908 w 31633"/>
                <a:gd name="connsiteY3" fmla="*/ 18980 h 31633"/>
                <a:gd name="connsiteX4" fmla="*/ 18980 w 31633"/>
                <a:gd name="connsiteY4" fmla="*/ 30052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8980" y="30052"/>
                  </a:moveTo>
                  <a:cubicBezTo>
                    <a:pt x="25096" y="30052"/>
                    <a:pt x="30052" y="25096"/>
                    <a:pt x="30052" y="18980"/>
                  </a:cubicBezTo>
                  <a:cubicBezTo>
                    <a:pt x="30052" y="12864"/>
                    <a:pt x="25096" y="7908"/>
                    <a:pt x="18980" y="7908"/>
                  </a:cubicBezTo>
                  <a:cubicBezTo>
                    <a:pt x="12864" y="7908"/>
                    <a:pt x="7908" y="12864"/>
                    <a:pt x="7908" y="18980"/>
                  </a:cubicBezTo>
                  <a:cubicBezTo>
                    <a:pt x="8014" y="25096"/>
                    <a:pt x="12970" y="30052"/>
                    <a:pt x="18980" y="3005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6" name="任意多边形: 形状 83"/>
            <p:cNvSpPr/>
            <p:nvPr>
              <p:custDataLst>
                <p:tags r:id="rId39"/>
              </p:custDataLst>
            </p:nvPr>
          </p:nvSpPr>
          <p:spPr>
            <a:xfrm rot="16200000" flipH="1">
              <a:off x="12126" y="1760"/>
              <a:ext cx="33" cy="33"/>
            </a:xfrm>
            <a:custGeom>
              <a:avLst/>
              <a:gdLst>
                <a:gd name="connsiteX0" fmla="*/ 15079 w 21089"/>
                <a:gd name="connsiteY0" fmla="*/ 22249 h 21089"/>
                <a:gd name="connsiteX1" fmla="*/ 22249 w 21089"/>
                <a:gd name="connsiteY1" fmla="*/ 15079 h 21089"/>
                <a:gd name="connsiteX2" fmla="*/ 15079 w 21089"/>
                <a:gd name="connsiteY2" fmla="*/ 7908 h 21089"/>
                <a:gd name="connsiteX3" fmla="*/ 7908 w 21089"/>
                <a:gd name="connsiteY3" fmla="*/ 15079 h 21089"/>
                <a:gd name="connsiteX4" fmla="*/ 15079 w 21089"/>
                <a:gd name="connsiteY4" fmla="*/ 22249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079" y="22249"/>
                  </a:moveTo>
                  <a:cubicBezTo>
                    <a:pt x="18980" y="22249"/>
                    <a:pt x="22249" y="19086"/>
                    <a:pt x="22249" y="15079"/>
                  </a:cubicBezTo>
                  <a:cubicBezTo>
                    <a:pt x="22249" y="11177"/>
                    <a:pt x="19086" y="7908"/>
                    <a:pt x="15079" y="7908"/>
                  </a:cubicBezTo>
                  <a:cubicBezTo>
                    <a:pt x="11072" y="7908"/>
                    <a:pt x="7908" y="11072"/>
                    <a:pt x="7908" y="15079"/>
                  </a:cubicBezTo>
                  <a:cubicBezTo>
                    <a:pt x="7908" y="19086"/>
                    <a:pt x="11177" y="22249"/>
                    <a:pt x="15079" y="222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7" name="任意多边形: 形状 84"/>
            <p:cNvSpPr/>
            <p:nvPr>
              <p:custDataLst>
                <p:tags r:id="rId40"/>
              </p:custDataLst>
            </p:nvPr>
          </p:nvSpPr>
          <p:spPr>
            <a:xfrm rot="16200000" flipH="1">
              <a:off x="12119" y="1569"/>
              <a:ext cx="33" cy="33"/>
            </a:xfrm>
            <a:custGeom>
              <a:avLst/>
              <a:gdLst>
                <a:gd name="connsiteX0" fmla="*/ 13813 w 21089"/>
                <a:gd name="connsiteY0" fmla="*/ 10861 h 21089"/>
                <a:gd name="connsiteX1" fmla="*/ 10861 w 21089"/>
                <a:gd name="connsiteY1" fmla="*/ 13813 h 21089"/>
                <a:gd name="connsiteX2" fmla="*/ 7908 w 21089"/>
                <a:gd name="connsiteY2" fmla="*/ 10861 h 21089"/>
                <a:gd name="connsiteX3" fmla="*/ 10861 w 21089"/>
                <a:gd name="connsiteY3" fmla="*/ 7908 h 21089"/>
                <a:gd name="connsiteX4" fmla="*/ 13813 w 21089"/>
                <a:gd name="connsiteY4" fmla="*/ 1086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813" y="10861"/>
                  </a:moveTo>
                  <a:cubicBezTo>
                    <a:pt x="13813" y="12491"/>
                    <a:pt x="12491" y="13813"/>
                    <a:pt x="10861" y="13813"/>
                  </a:cubicBezTo>
                  <a:cubicBezTo>
                    <a:pt x="9230" y="13813"/>
                    <a:pt x="7908" y="12491"/>
                    <a:pt x="7908" y="10861"/>
                  </a:cubicBezTo>
                  <a:cubicBezTo>
                    <a:pt x="7908" y="9230"/>
                    <a:pt x="9230" y="7908"/>
                    <a:pt x="10861" y="7908"/>
                  </a:cubicBezTo>
                  <a:cubicBezTo>
                    <a:pt x="12491" y="7908"/>
                    <a:pt x="13813" y="9230"/>
                    <a:pt x="13813" y="1086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8" name="任意多边形: 形状 85"/>
            <p:cNvSpPr/>
            <p:nvPr>
              <p:custDataLst>
                <p:tags r:id="rId41"/>
              </p:custDataLst>
            </p:nvPr>
          </p:nvSpPr>
          <p:spPr>
            <a:xfrm rot="16200000" flipH="1">
              <a:off x="11934" y="3871"/>
              <a:ext cx="33" cy="33"/>
            </a:xfrm>
            <a:custGeom>
              <a:avLst/>
              <a:gdLst>
                <a:gd name="connsiteX0" fmla="*/ 10545 w 21089"/>
                <a:gd name="connsiteY0" fmla="*/ 13181 h 21089"/>
                <a:gd name="connsiteX1" fmla="*/ 13181 w 21089"/>
                <a:gd name="connsiteY1" fmla="*/ 10545 h 21089"/>
                <a:gd name="connsiteX2" fmla="*/ 10545 w 21089"/>
                <a:gd name="connsiteY2" fmla="*/ 7908 h 21089"/>
                <a:gd name="connsiteX3" fmla="*/ 7908 w 21089"/>
                <a:gd name="connsiteY3" fmla="*/ 10545 h 21089"/>
                <a:gd name="connsiteX4" fmla="*/ 10545 w 21089"/>
                <a:gd name="connsiteY4" fmla="*/ 1318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0545" y="13181"/>
                  </a:moveTo>
                  <a:cubicBezTo>
                    <a:pt x="12021" y="13181"/>
                    <a:pt x="13181" y="12021"/>
                    <a:pt x="13181" y="10545"/>
                  </a:cubicBezTo>
                  <a:cubicBezTo>
                    <a:pt x="13181" y="9068"/>
                    <a:pt x="12021" y="7908"/>
                    <a:pt x="10545" y="7908"/>
                  </a:cubicBezTo>
                  <a:cubicBezTo>
                    <a:pt x="9068" y="7908"/>
                    <a:pt x="7908" y="9068"/>
                    <a:pt x="7908" y="10545"/>
                  </a:cubicBezTo>
                  <a:cubicBezTo>
                    <a:pt x="7908" y="12021"/>
                    <a:pt x="9068" y="13181"/>
                    <a:pt x="10545" y="1318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9" name="任意多边形: 形状 86"/>
            <p:cNvSpPr/>
            <p:nvPr>
              <p:custDataLst>
                <p:tags r:id="rId42"/>
              </p:custDataLst>
            </p:nvPr>
          </p:nvSpPr>
          <p:spPr>
            <a:xfrm rot="16200000" flipH="1">
              <a:off x="11942" y="3695"/>
              <a:ext cx="33" cy="33"/>
            </a:xfrm>
            <a:custGeom>
              <a:avLst/>
              <a:gdLst>
                <a:gd name="connsiteX0" fmla="*/ 15395 w 21089"/>
                <a:gd name="connsiteY0" fmla="*/ 22882 h 21089"/>
                <a:gd name="connsiteX1" fmla="*/ 22882 w 21089"/>
                <a:gd name="connsiteY1" fmla="*/ 15395 h 21089"/>
                <a:gd name="connsiteX2" fmla="*/ 15395 w 21089"/>
                <a:gd name="connsiteY2" fmla="*/ 7908 h 21089"/>
                <a:gd name="connsiteX3" fmla="*/ 7908 w 21089"/>
                <a:gd name="connsiteY3" fmla="*/ 15395 h 21089"/>
                <a:gd name="connsiteX4" fmla="*/ 15395 w 21089"/>
                <a:gd name="connsiteY4" fmla="*/ 22882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395" y="22882"/>
                  </a:moveTo>
                  <a:cubicBezTo>
                    <a:pt x="19507" y="22882"/>
                    <a:pt x="22882" y="19507"/>
                    <a:pt x="22882" y="15395"/>
                  </a:cubicBezTo>
                  <a:cubicBezTo>
                    <a:pt x="22882" y="11283"/>
                    <a:pt x="19507" y="7908"/>
                    <a:pt x="15395" y="7908"/>
                  </a:cubicBezTo>
                  <a:cubicBezTo>
                    <a:pt x="11283" y="7908"/>
                    <a:pt x="7908" y="11283"/>
                    <a:pt x="7908" y="15395"/>
                  </a:cubicBezTo>
                  <a:cubicBezTo>
                    <a:pt x="7908" y="19507"/>
                    <a:pt x="11283" y="22882"/>
                    <a:pt x="15395" y="2288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0" name="任意多边形: 形状 87"/>
            <p:cNvSpPr/>
            <p:nvPr>
              <p:custDataLst>
                <p:tags r:id="rId43"/>
              </p:custDataLst>
            </p:nvPr>
          </p:nvSpPr>
          <p:spPr>
            <a:xfrm rot="16200000" flipH="1">
              <a:off x="11933" y="3501"/>
              <a:ext cx="50" cy="50"/>
            </a:xfrm>
            <a:custGeom>
              <a:avLst/>
              <a:gdLst>
                <a:gd name="connsiteX0" fmla="*/ 20246 w 31633"/>
                <a:gd name="connsiteY0" fmla="*/ 32583 h 31633"/>
                <a:gd name="connsiteX1" fmla="*/ 32583 w 31633"/>
                <a:gd name="connsiteY1" fmla="*/ 20246 h 31633"/>
                <a:gd name="connsiteX2" fmla="*/ 20246 w 31633"/>
                <a:gd name="connsiteY2" fmla="*/ 7908 h 31633"/>
                <a:gd name="connsiteX3" fmla="*/ 7908 w 31633"/>
                <a:gd name="connsiteY3" fmla="*/ 20246 h 31633"/>
                <a:gd name="connsiteX4" fmla="*/ 20246 w 31633"/>
                <a:gd name="connsiteY4" fmla="*/ 32583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0246" y="32583"/>
                  </a:moveTo>
                  <a:cubicBezTo>
                    <a:pt x="27099" y="32583"/>
                    <a:pt x="32583" y="27099"/>
                    <a:pt x="32583" y="20246"/>
                  </a:cubicBezTo>
                  <a:cubicBezTo>
                    <a:pt x="32583" y="13392"/>
                    <a:pt x="27099" y="7908"/>
                    <a:pt x="20246" y="7908"/>
                  </a:cubicBezTo>
                  <a:cubicBezTo>
                    <a:pt x="13392" y="7908"/>
                    <a:pt x="7908" y="13392"/>
                    <a:pt x="7908" y="20246"/>
                  </a:cubicBezTo>
                  <a:cubicBezTo>
                    <a:pt x="7908" y="26994"/>
                    <a:pt x="13392" y="32583"/>
                    <a:pt x="20246" y="3258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1" name="任意多边形: 形状 88"/>
            <p:cNvSpPr/>
            <p:nvPr>
              <p:custDataLst>
                <p:tags r:id="rId44"/>
              </p:custDataLst>
            </p:nvPr>
          </p:nvSpPr>
          <p:spPr>
            <a:xfrm rot="16200000" flipH="1">
              <a:off x="11923" y="3307"/>
              <a:ext cx="66" cy="66"/>
            </a:xfrm>
            <a:custGeom>
              <a:avLst/>
              <a:gdLst>
                <a:gd name="connsiteX0" fmla="*/ 24463 w 42178"/>
                <a:gd name="connsiteY0" fmla="*/ 41018 h 42178"/>
                <a:gd name="connsiteX1" fmla="*/ 41018 w 42178"/>
                <a:gd name="connsiteY1" fmla="*/ 24463 h 42178"/>
                <a:gd name="connsiteX2" fmla="*/ 24463 w 42178"/>
                <a:gd name="connsiteY2" fmla="*/ 7908 h 42178"/>
                <a:gd name="connsiteX3" fmla="*/ 7908 w 42178"/>
                <a:gd name="connsiteY3" fmla="*/ 24463 h 42178"/>
                <a:gd name="connsiteX4" fmla="*/ 24463 w 42178"/>
                <a:gd name="connsiteY4" fmla="*/ 41018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4463" y="41018"/>
                  </a:moveTo>
                  <a:cubicBezTo>
                    <a:pt x="33637" y="41018"/>
                    <a:pt x="41018" y="33637"/>
                    <a:pt x="41018" y="24463"/>
                  </a:cubicBezTo>
                  <a:cubicBezTo>
                    <a:pt x="41018" y="15290"/>
                    <a:pt x="33637" y="7908"/>
                    <a:pt x="24463" y="7908"/>
                  </a:cubicBezTo>
                  <a:cubicBezTo>
                    <a:pt x="15290" y="7908"/>
                    <a:pt x="7908" y="15290"/>
                    <a:pt x="7908" y="24463"/>
                  </a:cubicBezTo>
                  <a:cubicBezTo>
                    <a:pt x="7908" y="33637"/>
                    <a:pt x="15395" y="41018"/>
                    <a:pt x="24463" y="4101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2" name="任意多边形: 形状 89"/>
            <p:cNvSpPr/>
            <p:nvPr>
              <p:custDataLst>
                <p:tags r:id="rId45"/>
              </p:custDataLst>
            </p:nvPr>
          </p:nvSpPr>
          <p:spPr>
            <a:xfrm rot="16200000" flipH="1">
              <a:off x="11913" y="3113"/>
              <a:ext cx="83" cy="83"/>
            </a:xfrm>
            <a:custGeom>
              <a:avLst/>
              <a:gdLst>
                <a:gd name="connsiteX0" fmla="*/ 28365 w 52722"/>
                <a:gd name="connsiteY0" fmla="*/ 48821 h 52722"/>
                <a:gd name="connsiteX1" fmla="*/ 48821 w 52722"/>
                <a:gd name="connsiteY1" fmla="*/ 28365 h 52722"/>
                <a:gd name="connsiteX2" fmla="*/ 28365 w 52722"/>
                <a:gd name="connsiteY2" fmla="*/ 7908 h 52722"/>
                <a:gd name="connsiteX3" fmla="*/ 7908 w 52722"/>
                <a:gd name="connsiteY3" fmla="*/ 28365 h 52722"/>
                <a:gd name="connsiteX4" fmla="*/ 28365 w 52722"/>
                <a:gd name="connsiteY4" fmla="*/ 48821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8365" y="48821"/>
                  </a:moveTo>
                  <a:cubicBezTo>
                    <a:pt x="39647" y="48821"/>
                    <a:pt x="48821" y="39647"/>
                    <a:pt x="48821" y="28365"/>
                  </a:cubicBezTo>
                  <a:cubicBezTo>
                    <a:pt x="48821" y="17082"/>
                    <a:pt x="39647" y="7908"/>
                    <a:pt x="28365" y="7908"/>
                  </a:cubicBezTo>
                  <a:cubicBezTo>
                    <a:pt x="17082" y="7908"/>
                    <a:pt x="7908" y="17082"/>
                    <a:pt x="7908" y="28365"/>
                  </a:cubicBezTo>
                  <a:cubicBezTo>
                    <a:pt x="7908" y="39647"/>
                    <a:pt x="17082" y="48821"/>
                    <a:pt x="28365" y="4882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3" name="任意多边形: 形状 90"/>
            <p:cNvSpPr/>
            <p:nvPr>
              <p:custDataLst>
                <p:tags r:id="rId46"/>
              </p:custDataLst>
            </p:nvPr>
          </p:nvSpPr>
          <p:spPr>
            <a:xfrm rot="16200000" flipH="1">
              <a:off x="11917" y="2933"/>
              <a:ext cx="83" cy="83"/>
            </a:xfrm>
            <a:custGeom>
              <a:avLst/>
              <a:gdLst>
                <a:gd name="connsiteX0" fmla="*/ 31317 w 52722"/>
                <a:gd name="connsiteY0" fmla="*/ 54726 h 52722"/>
                <a:gd name="connsiteX1" fmla="*/ 54726 w 52722"/>
                <a:gd name="connsiteY1" fmla="*/ 31317 h 52722"/>
                <a:gd name="connsiteX2" fmla="*/ 31317 w 52722"/>
                <a:gd name="connsiteY2" fmla="*/ 7908 h 52722"/>
                <a:gd name="connsiteX3" fmla="*/ 7908 w 52722"/>
                <a:gd name="connsiteY3" fmla="*/ 31317 h 52722"/>
                <a:gd name="connsiteX4" fmla="*/ 31317 w 52722"/>
                <a:gd name="connsiteY4" fmla="*/ 54726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31317" y="54726"/>
                  </a:moveTo>
                  <a:cubicBezTo>
                    <a:pt x="44182" y="54726"/>
                    <a:pt x="54726" y="44287"/>
                    <a:pt x="54726" y="31317"/>
                  </a:cubicBezTo>
                  <a:cubicBezTo>
                    <a:pt x="54726" y="18347"/>
                    <a:pt x="44287" y="7908"/>
                    <a:pt x="31317" y="7908"/>
                  </a:cubicBezTo>
                  <a:cubicBezTo>
                    <a:pt x="18453" y="7908"/>
                    <a:pt x="7908" y="18347"/>
                    <a:pt x="7908" y="31317"/>
                  </a:cubicBezTo>
                  <a:cubicBezTo>
                    <a:pt x="7908" y="44287"/>
                    <a:pt x="18453" y="54726"/>
                    <a:pt x="31317" y="5472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4" name="任意多边形: 形状 91"/>
            <p:cNvSpPr/>
            <p:nvPr>
              <p:custDataLst>
                <p:tags r:id="rId47"/>
              </p:custDataLst>
            </p:nvPr>
          </p:nvSpPr>
          <p:spPr>
            <a:xfrm rot="16200000" flipH="1">
              <a:off x="11904" y="2735"/>
              <a:ext cx="100" cy="100"/>
            </a:xfrm>
            <a:custGeom>
              <a:avLst/>
              <a:gdLst>
                <a:gd name="connsiteX0" fmla="*/ 33215 w 63267"/>
                <a:gd name="connsiteY0" fmla="*/ 58522 h 63267"/>
                <a:gd name="connsiteX1" fmla="*/ 58522 w 63267"/>
                <a:gd name="connsiteY1" fmla="*/ 33215 h 63267"/>
                <a:gd name="connsiteX2" fmla="*/ 33215 w 63267"/>
                <a:gd name="connsiteY2" fmla="*/ 7908 h 63267"/>
                <a:gd name="connsiteX3" fmla="*/ 7908 w 63267"/>
                <a:gd name="connsiteY3" fmla="*/ 33215 h 63267"/>
                <a:gd name="connsiteX4" fmla="*/ 33215 w 63267"/>
                <a:gd name="connsiteY4" fmla="*/ 58522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3215" y="58522"/>
                  </a:moveTo>
                  <a:cubicBezTo>
                    <a:pt x="47239" y="58522"/>
                    <a:pt x="58522" y="47239"/>
                    <a:pt x="58522" y="33215"/>
                  </a:cubicBezTo>
                  <a:cubicBezTo>
                    <a:pt x="58522" y="19191"/>
                    <a:pt x="47239" y="7908"/>
                    <a:pt x="33215" y="7908"/>
                  </a:cubicBezTo>
                  <a:cubicBezTo>
                    <a:pt x="19191" y="7908"/>
                    <a:pt x="7908" y="19191"/>
                    <a:pt x="7908" y="33215"/>
                  </a:cubicBezTo>
                  <a:cubicBezTo>
                    <a:pt x="7908" y="47134"/>
                    <a:pt x="19191" y="58522"/>
                    <a:pt x="33215" y="5852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5" name="任意多边形: 形状 92"/>
            <p:cNvSpPr/>
            <p:nvPr>
              <p:custDataLst>
                <p:tags r:id="rId48"/>
              </p:custDataLst>
            </p:nvPr>
          </p:nvSpPr>
          <p:spPr>
            <a:xfrm rot="16200000" flipH="1">
              <a:off x="11904" y="2551"/>
              <a:ext cx="100" cy="100"/>
            </a:xfrm>
            <a:custGeom>
              <a:avLst/>
              <a:gdLst>
                <a:gd name="connsiteX0" fmla="*/ 33215 w 63267"/>
                <a:gd name="connsiteY0" fmla="*/ 58522 h 63267"/>
                <a:gd name="connsiteX1" fmla="*/ 58522 w 63267"/>
                <a:gd name="connsiteY1" fmla="*/ 33215 h 63267"/>
                <a:gd name="connsiteX2" fmla="*/ 33215 w 63267"/>
                <a:gd name="connsiteY2" fmla="*/ 7908 h 63267"/>
                <a:gd name="connsiteX3" fmla="*/ 7908 w 63267"/>
                <a:gd name="connsiteY3" fmla="*/ 33215 h 63267"/>
                <a:gd name="connsiteX4" fmla="*/ 33215 w 63267"/>
                <a:gd name="connsiteY4" fmla="*/ 58522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3215" y="58522"/>
                  </a:moveTo>
                  <a:cubicBezTo>
                    <a:pt x="47240" y="58522"/>
                    <a:pt x="58522" y="47239"/>
                    <a:pt x="58522" y="33215"/>
                  </a:cubicBezTo>
                  <a:cubicBezTo>
                    <a:pt x="58522" y="19191"/>
                    <a:pt x="47240" y="7908"/>
                    <a:pt x="33215" y="7908"/>
                  </a:cubicBezTo>
                  <a:cubicBezTo>
                    <a:pt x="19191" y="7908"/>
                    <a:pt x="7908" y="19191"/>
                    <a:pt x="7908" y="33215"/>
                  </a:cubicBezTo>
                  <a:cubicBezTo>
                    <a:pt x="7908" y="47134"/>
                    <a:pt x="19297" y="58522"/>
                    <a:pt x="33215" y="5852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6" name="任意多边形: 形状 93"/>
            <p:cNvSpPr/>
            <p:nvPr>
              <p:custDataLst>
                <p:tags r:id="rId49"/>
              </p:custDataLst>
            </p:nvPr>
          </p:nvSpPr>
          <p:spPr>
            <a:xfrm rot="16200000" flipH="1">
              <a:off x="11901" y="2364"/>
              <a:ext cx="100" cy="100"/>
            </a:xfrm>
            <a:custGeom>
              <a:avLst/>
              <a:gdLst>
                <a:gd name="connsiteX0" fmla="*/ 31634 w 63267"/>
                <a:gd name="connsiteY0" fmla="*/ 55359 h 63267"/>
                <a:gd name="connsiteX1" fmla="*/ 55359 w 63267"/>
                <a:gd name="connsiteY1" fmla="*/ 31634 h 63267"/>
                <a:gd name="connsiteX2" fmla="*/ 31634 w 63267"/>
                <a:gd name="connsiteY2" fmla="*/ 7908 h 63267"/>
                <a:gd name="connsiteX3" fmla="*/ 7908 w 63267"/>
                <a:gd name="connsiteY3" fmla="*/ 31634 h 63267"/>
                <a:gd name="connsiteX4" fmla="*/ 31634 w 63267"/>
                <a:gd name="connsiteY4" fmla="*/ 55359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1634" y="55359"/>
                  </a:moveTo>
                  <a:cubicBezTo>
                    <a:pt x="44709" y="55359"/>
                    <a:pt x="55359" y="44709"/>
                    <a:pt x="55359" y="31634"/>
                  </a:cubicBezTo>
                  <a:cubicBezTo>
                    <a:pt x="55359" y="18558"/>
                    <a:pt x="44709" y="7908"/>
                    <a:pt x="31634" y="7908"/>
                  </a:cubicBezTo>
                  <a:cubicBezTo>
                    <a:pt x="18558" y="7908"/>
                    <a:pt x="7908" y="18558"/>
                    <a:pt x="7908" y="31634"/>
                  </a:cubicBezTo>
                  <a:cubicBezTo>
                    <a:pt x="7908" y="44814"/>
                    <a:pt x="18558" y="55359"/>
                    <a:pt x="31634" y="5535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7" name="任意多边形: 形状 94"/>
            <p:cNvSpPr/>
            <p:nvPr>
              <p:custDataLst>
                <p:tags r:id="rId50"/>
              </p:custDataLst>
            </p:nvPr>
          </p:nvSpPr>
          <p:spPr>
            <a:xfrm rot="16200000" flipH="1">
              <a:off x="11913" y="2192"/>
              <a:ext cx="83" cy="83"/>
            </a:xfrm>
            <a:custGeom>
              <a:avLst/>
              <a:gdLst>
                <a:gd name="connsiteX0" fmla="*/ 28681 w 52722"/>
                <a:gd name="connsiteY0" fmla="*/ 49454 h 52722"/>
                <a:gd name="connsiteX1" fmla="*/ 49454 w 52722"/>
                <a:gd name="connsiteY1" fmla="*/ 28681 h 52722"/>
                <a:gd name="connsiteX2" fmla="*/ 28681 w 52722"/>
                <a:gd name="connsiteY2" fmla="*/ 7908 h 52722"/>
                <a:gd name="connsiteX3" fmla="*/ 7908 w 52722"/>
                <a:gd name="connsiteY3" fmla="*/ 28681 h 52722"/>
                <a:gd name="connsiteX4" fmla="*/ 28681 w 52722"/>
                <a:gd name="connsiteY4" fmla="*/ 49454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8681" y="49454"/>
                  </a:moveTo>
                  <a:cubicBezTo>
                    <a:pt x="40175" y="49454"/>
                    <a:pt x="49454" y="40175"/>
                    <a:pt x="49454" y="28681"/>
                  </a:cubicBezTo>
                  <a:cubicBezTo>
                    <a:pt x="49454" y="17188"/>
                    <a:pt x="40175" y="7908"/>
                    <a:pt x="28681" y="7908"/>
                  </a:cubicBezTo>
                  <a:cubicBezTo>
                    <a:pt x="17188" y="7908"/>
                    <a:pt x="7908" y="17188"/>
                    <a:pt x="7908" y="28681"/>
                  </a:cubicBezTo>
                  <a:cubicBezTo>
                    <a:pt x="7908" y="40175"/>
                    <a:pt x="17293" y="49454"/>
                    <a:pt x="28681" y="4945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8" name="任意多边形: 形状 95"/>
            <p:cNvSpPr/>
            <p:nvPr>
              <p:custDataLst>
                <p:tags r:id="rId51"/>
              </p:custDataLst>
            </p:nvPr>
          </p:nvSpPr>
          <p:spPr>
            <a:xfrm rot="16200000" flipH="1">
              <a:off x="11923" y="2018"/>
              <a:ext cx="66" cy="66"/>
            </a:xfrm>
            <a:custGeom>
              <a:avLst/>
              <a:gdLst>
                <a:gd name="connsiteX0" fmla="*/ 24780 w 42178"/>
                <a:gd name="connsiteY0" fmla="*/ 41651 h 42178"/>
                <a:gd name="connsiteX1" fmla="*/ 41651 w 42178"/>
                <a:gd name="connsiteY1" fmla="*/ 24780 h 42178"/>
                <a:gd name="connsiteX2" fmla="*/ 24780 w 42178"/>
                <a:gd name="connsiteY2" fmla="*/ 7908 h 42178"/>
                <a:gd name="connsiteX3" fmla="*/ 7908 w 42178"/>
                <a:gd name="connsiteY3" fmla="*/ 24780 h 42178"/>
                <a:gd name="connsiteX4" fmla="*/ 24780 w 42178"/>
                <a:gd name="connsiteY4" fmla="*/ 41651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4780" y="41651"/>
                  </a:moveTo>
                  <a:cubicBezTo>
                    <a:pt x="34059" y="41651"/>
                    <a:pt x="41651" y="34059"/>
                    <a:pt x="41651" y="24780"/>
                  </a:cubicBezTo>
                  <a:cubicBezTo>
                    <a:pt x="41651" y="15500"/>
                    <a:pt x="34059" y="7908"/>
                    <a:pt x="24780" y="7908"/>
                  </a:cubicBezTo>
                  <a:cubicBezTo>
                    <a:pt x="15500" y="7908"/>
                    <a:pt x="7908" y="15500"/>
                    <a:pt x="7908" y="24780"/>
                  </a:cubicBezTo>
                  <a:cubicBezTo>
                    <a:pt x="7908" y="34059"/>
                    <a:pt x="15395" y="41651"/>
                    <a:pt x="24780" y="4165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9" name="任意多边形: 形状 96"/>
            <p:cNvSpPr/>
            <p:nvPr>
              <p:custDataLst>
                <p:tags r:id="rId52"/>
              </p:custDataLst>
            </p:nvPr>
          </p:nvSpPr>
          <p:spPr>
            <a:xfrm rot="16200000" flipH="1">
              <a:off x="11933" y="1844"/>
              <a:ext cx="50" cy="50"/>
            </a:xfrm>
            <a:custGeom>
              <a:avLst/>
              <a:gdLst>
                <a:gd name="connsiteX0" fmla="*/ 20562 w 31633"/>
                <a:gd name="connsiteY0" fmla="*/ 33215 h 31633"/>
                <a:gd name="connsiteX1" fmla="*/ 33215 w 31633"/>
                <a:gd name="connsiteY1" fmla="*/ 20562 h 31633"/>
                <a:gd name="connsiteX2" fmla="*/ 20562 w 31633"/>
                <a:gd name="connsiteY2" fmla="*/ 7908 h 31633"/>
                <a:gd name="connsiteX3" fmla="*/ 7908 w 31633"/>
                <a:gd name="connsiteY3" fmla="*/ 20562 h 31633"/>
                <a:gd name="connsiteX4" fmla="*/ 20562 w 31633"/>
                <a:gd name="connsiteY4" fmla="*/ 3321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0562" y="33215"/>
                  </a:moveTo>
                  <a:cubicBezTo>
                    <a:pt x="27521" y="33215"/>
                    <a:pt x="33215" y="27521"/>
                    <a:pt x="33215" y="20562"/>
                  </a:cubicBezTo>
                  <a:cubicBezTo>
                    <a:pt x="33215" y="13602"/>
                    <a:pt x="27521" y="7908"/>
                    <a:pt x="20562" y="7908"/>
                  </a:cubicBezTo>
                  <a:cubicBezTo>
                    <a:pt x="13603" y="7908"/>
                    <a:pt x="7908" y="13602"/>
                    <a:pt x="7908" y="20562"/>
                  </a:cubicBezTo>
                  <a:cubicBezTo>
                    <a:pt x="7908" y="27521"/>
                    <a:pt x="13603" y="33215"/>
                    <a:pt x="20562" y="3321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0" name="任意多边形: 形状 97"/>
            <p:cNvSpPr/>
            <p:nvPr>
              <p:custDataLst>
                <p:tags r:id="rId53"/>
              </p:custDataLst>
            </p:nvPr>
          </p:nvSpPr>
          <p:spPr>
            <a:xfrm rot="16200000" flipH="1">
              <a:off x="11942" y="1669"/>
              <a:ext cx="33" cy="33"/>
            </a:xfrm>
            <a:custGeom>
              <a:avLst/>
              <a:gdLst>
                <a:gd name="connsiteX0" fmla="*/ 15711 w 21089"/>
                <a:gd name="connsiteY0" fmla="*/ 23514 h 21089"/>
                <a:gd name="connsiteX1" fmla="*/ 23514 w 21089"/>
                <a:gd name="connsiteY1" fmla="*/ 15711 h 21089"/>
                <a:gd name="connsiteX2" fmla="*/ 15711 w 21089"/>
                <a:gd name="connsiteY2" fmla="*/ 7908 h 21089"/>
                <a:gd name="connsiteX3" fmla="*/ 7908 w 21089"/>
                <a:gd name="connsiteY3" fmla="*/ 15711 h 21089"/>
                <a:gd name="connsiteX4" fmla="*/ 15711 w 21089"/>
                <a:gd name="connsiteY4" fmla="*/ 23514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711" y="23514"/>
                  </a:moveTo>
                  <a:cubicBezTo>
                    <a:pt x="20035" y="23514"/>
                    <a:pt x="23514" y="20035"/>
                    <a:pt x="23514" y="15711"/>
                  </a:cubicBezTo>
                  <a:cubicBezTo>
                    <a:pt x="23514" y="11388"/>
                    <a:pt x="20035" y="7908"/>
                    <a:pt x="15711" y="7908"/>
                  </a:cubicBezTo>
                  <a:cubicBezTo>
                    <a:pt x="11388" y="7908"/>
                    <a:pt x="7908" y="11388"/>
                    <a:pt x="7908" y="15711"/>
                  </a:cubicBezTo>
                  <a:cubicBezTo>
                    <a:pt x="7908" y="20035"/>
                    <a:pt x="11388" y="23514"/>
                    <a:pt x="15711" y="2351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1" name="任意多边形: 形状 98"/>
            <p:cNvSpPr/>
            <p:nvPr>
              <p:custDataLst>
                <p:tags r:id="rId54"/>
              </p:custDataLst>
            </p:nvPr>
          </p:nvSpPr>
          <p:spPr>
            <a:xfrm rot="16200000" flipH="1">
              <a:off x="11766" y="3979"/>
              <a:ext cx="17" cy="17"/>
            </a:xfrm>
            <a:custGeom>
              <a:avLst/>
              <a:gdLst>
                <a:gd name="connsiteX0" fmla="*/ 11704 w 10544"/>
                <a:gd name="connsiteY0" fmla="*/ 9806 h 10544"/>
                <a:gd name="connsiteX1" fmla="*/ 9806 w 10544"/>
                <a:gd name="connsiteY1" fmla="*/ 11704 h 10544"/>
                <a:gd name="connsiteX2" fmla="*/ 7908 w 10544"/>
                <a:gd name="connsiteY2" fmla="*/ 9806 h 10544"/>
                <a:gd name="connsiteX3" fmla="*/ 9806 w 10544"/>
                <a:gd name="connsiteY3" fmla="*/ 7908 h 10544"/>
                <a:gd name="connsiteX4" fmla="*/ 11704 w 10544"/>
                <a:gd name="connsiteY4" fmla="*/ 9806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1704" y="9806"/>
                  </a:moveTo>
                  <a:cubicBezTo>
                    <a:pt x="11704" y="10855"/>
                    <a:pt x="10855" y="11704"/>
                    <a:pt x="9806" y="11704"/>
                  </a:cubicBezTo>
                  <a:cubicBezTo>
                    <a:pt x="8758" y="11704"/>
                    <a:pt x="7908" y="10855"/>
                    <a:pt x="7908" y="9806"/>
                  </a:cubicBezTo>
                  <a:cubicBezTo>
                    <a:pt x="7908" y="8758"/>
                    <a:pt x="8758" y="7908"/>
                    <a:pt x="9806" y="7908"/>
                  </a:cubicBezTo>
                  <a:cubicBezTo>
                    <a:pt x="10855" y="7908"/>
                    <a:pt x="11704" y="8758"/>
                    <a:pt x="11704" y="980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2" name="任意多边形: 形状 99"/>
            <p:cNvSpPr/>
            <p:nvPr>
              <p:custDataLst>
                <p:tags r:id="rId55"/>
              </p:custDataLst>
            </p:nvPr>
          </p:nvSpPr>
          <p:spPr>
            <a:xfrm rot="16200000" flipH="1">
              <a:off x="11757" y="3786"/>
              <a:ext cx="33" cy="33"/>
            </a:xfrm>
            <a:custGeom>
              <a:avLst/>
              <a:gdLst>
                <a:gd name="connsiteX0" fmla="*/ 15079 w 21089"/>
                <a:gd name="connsiteY0" fmla="*/ 22249 h 21089"/>
                <a:gd name="connsiteX1" fmla="*/ 22249 w 21089"/>
                <a:gd name="connsiteY1" fmla="*/ 15079 h 21089"/>
                <a:gd name="connsiteX2" fmla="*/ 15079 w 21089"/>
                <a:gd name="connsiteY2" fmla="*/ 7908 h 21089"/>
                <a:gd name="connsiteX3" fmla="*/ 7908 w 21089"/>
                <a:gd name="connsiteY3" fmla="*/ 15079 h 21089"/>
                <a:gd name="connsiteX4" fmla="*/ 15079 w 21089"/>
                <a:gd name="connsiteY4" fmla="*/ 22249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079" y="22249"/>
                  </a:moveTo>
                  <a:cubicBezTo>
                    <a:pt x="18980" y="22249"/>
                    <a:pt x="22249" y="19086"/>
                    <a:pt x="22249" y="15079"/>
                  </a:cubicBezTo>
                  <a:cubicBezTo>
                    <a:pt x="22249" y="11177"/>
                    <a:pt x="19086" y="7908"/>
                    <a:pt x="15079" y="7908"/>
                  </a:cubicBezTo>
                  <a:cubicBezTo>
                    <a:pt x="11072" y="7908"/>
                    <a:pt x="7908" y="11072"/>
                    <a:pt x="7908" y="15079"/>
                  </a:cubicBezTo>
                  <a:cubicBezTo>
                    <a:pt x="8014" y="19086"/>
                    <a:pt x="11177" y="22249"/>
                    <a:pt x="15079" y="222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3" name="任意多边形: 形状 100"/>
            <p:cNvSpPr/>
            <p:nvPr>
              <p:custDataLst>
                <p:tags r:id="rId56"/>
              </p:custDataLst>
            </p:nvPr>
          </p:nvSpPr>
          <p:spPr>
            <a:xfrm rot="16200000" flipH="1">
              <a:off x="11749" y="3594"/>
              <a:ext cx="50" cy="50"/>
            </a:xfrm>
            <a:custGeom>
              <a:avLst/>
              <a:gdLst>
                <a:gd name="connsiteX0" fmla="*/ 32583 w 31633"/>
                <a:gd name="connsiteY0" fmla="*/ 20246 h 31633"/>
                <a:gd name="connsiteX1" fmla="*/ 20245 w 31633"/>
                <a:gd name="connsiteY1" fmla="*/ 32583 h 31633"/>
                <a:gd name="connsiteX2" fmla="*/ 7908 w 31633"/>
                <a:gd name="connsiteY2" fmla="*/ 20246 h 31633"/>
                <a:gd name="connsiteX3" fmla="*/ 20245 w 31633"/>
                <a:gd name="connsiteY3" fmla="*/ 7908 h 31633"/>
                <a:gd name="connsiteX4" fmla="*/ 32583 w 31633"/>
                <a:gd name="connsiteY4" fmla="*/ 20246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32583" y="20246"/>
                  </a:moveTo>
                  <a:cubicBezTo>
                    <a:pt x="32583" y="27059"/>
                    <a:pt x="27059" y="32583"/>
                    <a:pt x="20245" y="32583"/>
                  </a:cubicBezTo>
                  <a:cubicBezTo>
                    <a:pt x="13432" y="32583"/>
                    <a:pt x="7908" y="27059"/>
                    <a:pt x="7908" y="20246"/>
                  </a:cubicBezTo>
                  <a:cubicBezTo>
                    <a:pt x="7908" y="13432"/>
                    <a:pt x="13432" y="7908"/>
                    <a:pt x="20245" y="7908"/>
                  </a:cubicBezTo>
                  <a:cubicBezTo>
                    <a:pt x="27059" y="7908"/>
                    <a:pt x="32583" y="13432"/>
                    <a:pt x="32583" y="2024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4" name="任意多边形: 形状 101"/>
            <p:cNvSpPr/>
            <p:nvPr>
              <p:custDataLst>
                <p:tags r:id="rId57"/>
              </p:custDataLst>
            </p:nvPr>
          </p:nvSpPr>
          <p:spPr>
            <a:xfrm rot="16200000" flipH="1">
              <a:off x="11740" y="3400"/>
              <a:ext cx="66" cy="66"/>
            </a:xfrm>
            <a:custGeom>
              <a:avLst/>
              <a:gdLst>
                <a:gd name="connsiteX0" fmla="*/ 42284 w 42178"/>
                <a:gd name="connsiteY0" fmla="*/ 25096 h 42178"/>
                <a:gd name="connsiteX1" fmla="*/ 25096 w 42178"/>
                <a:gd name="connsiteY1" fmla="*/ 42284 h 42178"/>
                <a:gd name="connsiteX2" fmla="*/ 7908 w 42178"/>
                <a:gd name="connsiteY2" fmla="*/ 25096 h 42178"/>
                <a:gd name="connsiteX3" fmla="*/ 25096 w 42178"/>
                <a:gd name="connsiteY3" fmla="*/ 7908 h 42178"/>
                <a:gd name="connsiteX4" fmla="*/ 42284 w 42178"/>
                <a:gd name="connsiteY4" fmla="*/ 25096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42284" y="25096"/>
                  </a:moveTo>
                  <a:cubicBezTo>
                    <a:pt x="42284" y="34588"/>
                    <a:pt x="34588" y="42284"/>
                    <a:pt x="25096" y="42284"/>
                  </a:cubicBezTo>
                  <a:cubicBezTo>
                    <a:pt x="15604" y="42284"/>
                    <a:pt x="7908" y="34588"/>
                    <a:pt x="7908" y="25096"/>
                  </a:cubicBezTo>
                  <a:cubicBezTo>
                    <a:pt x="7908" y="15604"/>
                    <a:pt x="15603" y="7908"/>
                    <a:pt x="25096" y="7908"/>
                  </a:cubicBezTo>
                  <a:cubicBezTo>
                    <a:pt x="34588" y="7908"/>
                    <a:pt x="42284" y="15604"/>
                    <a:pt x="42284" y="2509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5" name="任意多边形: 形状 102"/>
            <p:cNvSpPr/>
            <p:nvPr>
              <p:custDataLst>
                <p:tags r:id="rId58"/>
              </p:custDataLst>
            </p:nvPr>
          </p:nvSpPr>
          <p:spPr>
            <a:xfrm rot="16200000" flipH="1">
              <a:off x="11731" y="3207"/>
              <a:ext cx="83" cy="83"/>
            </a:xfrm>
            <a:custGeom>
              <a:avLst/>
              <a:gdLst>
                <a:gd name="connsiteX0" fmla="*/ 51985 w 52722"/>
                <a:gd name="connsiteY0" fmla="*/ 29946 h 52722"/>
                <a:gd name="connsiteX1" fmla="*/ 29946 w 52722"/>
                <a:gd name="connsiteY1" fmla="*/ 51985 h 52722"/>
                <a:gd name="connsiteX2" fmla="*/ 7908 w 52722"/>
                <a:gd name="connsiteY2" fmla="*/ 29946 h 52722"/>
                <a:gd name="connsiteX3" fmla="*/ 29946 w 52722"/>
                <a:gd name="connsiteY3" fmla="*/ 7908 h 52722"/>
                <a:gd name="connsiteX4" fmla="*/ 51985 w 52722"/>
                <a:gd name="connsiteY4" fmla="*/ 29946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51985" y="29946"/>
                  </a:moveTo>
                  <a:cubicBezTo>
                    <a:pt x="51985" y="42118"/>
                    <a:pt x="42118" y="51985"/>
                    <a:pt x="29946" y="51985"/>
                  </a:cubicBezTo>
                  <a:cubicBezTo>
                    <a:pt x="17775" y="51985"/>
                    <a:pt x="7908" y="42118"/>
                    <a:pt x="7908" y="29946"/>
                  </a:cubicBezTo>
                  <a:cubicBezTo>
                    <a:pt x="7908" y="17775"/>
                    <a:pt x="17775" y="7908"/>
                    <a:pt x="29946" y="7908"/>
                  </a:cubicBezTo>
                  <a:cubicBezTo>
                    <a:pt x="42118" y="7908"/>
                    <a:pt x="51985" y="17775"/>
                    <a:pt x="51985" y="2994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6" name="任意多边形: 形状 103"/>
            <p:cNvSpPr/>
            <p:nvPr>
              <p:custDataLst>
                <p:tags r:id="rId59"/>
              </p:custDataLst>
            </p:nvPr>
          </p:nvSpPr>
          <p:spPr>
            <a:xfrm rot="16200000" flipH="1">
              <a:off x="11721" y="3013"/>
              <a:ext cx="100" cy="100"/>
            </a:xfrm>
            <a:custGeom>
              <a:avLst/>
              <a:gdLst>
                <a:gd name="connsiteX0" fmla="*/ 34164 w 63267"/>
                <a:gd name="connsiteY0" fmla="*/ 60420 h 63267"/>
                <a:gd name="connsiteX1" fmla="*/ 60420 w 63267"/>
                <a:gd name="connsiteY1" fmla="*/ 34164 h 63267"/>
                <a:gd name="connsiteX2" fmla="*/ 34164 w 63267"/>
                <a:gd name="connsiteY2" fmla="*/ 7908 h 63267"/>
                <a:gd name="connsiteX3" fmla="*/ 7908 w 63267"/>
                <a:gd name="connsiteY3" fmla="*/ 34164 h 63267"/>
                <a:gd name="connsiteX4" fmla="*/ 34164 w 63267"/>
                <a:gd name="connsiteY4" fmla="*/ 60420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4164" y="60420"/>
                  </a:moveTo>
                  <a:cubicBezTo>
                    <a:pt x="48716" y="60420"/>
                    <a:pt x="60420" y="48610"/>
                    <a:pt x="60420" y="34164"/>
                  </a:cubicBezTo>
                  <a:cubicBezTo>
                    <a:pt x="60420" y="19613"/>
                    <a:pt x="48610" y="7908"/>
                    <a:pt x="34164" y="7908"/>
                  </a:cubicBezTo>
                  <a:cubicBezTo>
                    <a:pt x="19613" y="7908"/>
                    <a:pt x="7908" y="19718"/>
                    <a:pt x="7908" y="34164"/>
                  </a:cubicBezTo>
                  <a:cubicBezTo>
                    <a:pt x="7908" y="48610"/>
                    <a:pt x="19718" y="60420"/>
                    <a:pt x="34164" y="6042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7" name="任意多边形: 形状 104"/>
            <p:cNvSpPr/>
            <p:nvPr>
              <p:custDataLst>
                <p:tags r:id="rId60"/>
              </p:custDataLst>
            </p:nvPr>
          </p:nvSpPr>
          <p:spPr>
            <a:xfrm rot="16200000" flipH="1">
              <a:off x="11709" y="2817"/>
              <a:ext cx="116" cy="116"/>
            </a:xfrm>
            <a:custGeom>
              <a:avLst/>
              <a:gdLst>
                <a:gd name="connsiteX0" fmla="*/ 37433 w 73811"/>
                <a:gd name="connsiteY0" fmla="*/ 66958 h 73811"/>
                <a:gd name="connsiteX1" fmla="*/ 66958 w 73811"/>
                <a:gd name="connsiteY1" fmla="*/ 37433 h 73811"/>
                <a:gd name="connsiteX2" fmla="*/ 37433 w 73811"/>
                <a:gd name="connsiteY2" fmla="*/ 7908 h 73811"/>
                <a:gd name="connsiteX3" fmla="*/ 7908 w 73811"/>
                <a:gd name="connsiteY3" fmla="*/ 37433 h 73811"/>
                <a:gd name="connsiteX4" fmla="*/ 37433 w 73811"/>
                <a:gd name="connsiteY4" fmla="*/ 66958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7433" y="66958"/>
                  </a:moveTo>
                  <a:cubicBezTo>
                    <a:pt x="53777" y="66958"/>
                    <a:pt x="66958" y="53777"/>
                    <a:pt x="66958" y="37433"/>
                  </a:cubicBezTo>
                  <a:cubicBezTo>
                    <a:pt x="66958" y="21089"/>
                    <a:pt x="53777" y="7908"/>
                    <a:pt x="37433" y="7908"/>
                  </a:cubicBezTo>
                  <a:cubicBezTo>
                    <a:pt x="21089" y="7908"/>
                    <a:pt x="7908" y="21089"/>
                    <a:pt x="7908" y="37433"/>
                  </a:cubicBezTo>
                  <a:cubicBezTo>
                    <a:pt x="7908" y="53777"/>
                    <a:pt x="21089" y="66958"/>
                    <a:pt x="37433" y="6695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8" name="任意多边形: 形状 105"/>
            <p:cNvSpPr/>
            <p:nvPr>
              <p:custDataLst>
                <p:tags r:id="rId61"/>
              </p:custDataLst>
            </p:nvPr>
          </p:nvSpPr>
          <p:spPr>
            <a:xfrm rot="16200000" flipH="1">
              <a:off x="11711" y="2635"/>
              <a:ext cx="116" cy="116"/>
            </a:xfrm>
            <a:custGeom>
              <a:avLst/>
              <a:gdLst>
                <a:gd name="connsiteX0" fmla="*/ 38698 w 73811"/>
                <a:gd name="connsiteY0" fmla="*/ 69488 h 73811"/>
                <a:gd name="connsiteX1" fmla="*/ 69488 w 73811"/>
                <a:gd name="connsiteY1" fmla="*/ 38698 h 73811"/>
                <a:gd name="connsiteX2" fmla="*/ 38698 w 73811"/>
                <a:gd name="connsiteY2" fmla="*/ 7908 h 73811"/>
                <a:gd name="connsiteX3" fmla="*/ 7908 w 73811"/>
                <a:gd name="connsiteY3" fmla="*/ 38698 h 73811"/>
                <a:gd name="connsiteX4" fmla="*/ 38698 w 73811"/>
                <a:gd name="connsiteY4" fmla="*/ 69488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8698" y="69488"/>
                  </a:moveTo>
                  <a:cubicBezTo>
                    <a:pt x="55675" y="69488"/>
                    <a:pt x="69488" y="55675"/>
                    <a:pt x="69488" y="38698"/>
                  </a:cubicBezTo>
                  <a:cubicBezTo>
                    <a:pt x="69488" y="21722"/>
                    <a:pt x="55675" y="7908"/>
                    <a:pt x="38698" y="7908"/>
                  </a:cubicBezTo>
                  <a:cubicBezTo>
                    <a:pt x="21722" y="7908"/>
                    <a:pt x="7908" y="21722"/>
                    <a:pt x="7908" y="38698"/>
                  </a:cubicBezTo>
                  <a:cubicBezTo>
                    <a:pt x="7908" y="55675"/>
                    <a:pt x="21722" y="69488"/>
                    <a:pt x="38698" y="6948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9" name="任意多边形: 形状 106"/>
            <p:cNvSpPr/>
            <p:nvPr>
              <p:custDataLst>
                <p:tags r:id="rId62"/>
              </p:custDataLst>
            </p:nvPr>
          </p:nvSpPr>
          <p:spPr>
            <a:xfrm rot="16200000" flipH="1">
              <a:off x="11710" y="2449"/>
              <a:ext cx="116" cy="116"/>
            </a:xfrm>
            <a:custGeom>
              <a:avLst/>
              <a:gdLst>
                <a:gd name="connsiteX0" fmla="*/ 37749 w 73811"/>
                <a:gd name="connsiteY0" fmla="*/ 67590 h 73811"/>
                <a:gd name="connsiteX1" fmla="*/ 67590 w 73811"/>
                <a:gd name="connsiteY1" fmla="*/ 37749 h 73811"/>
                <a:gd name="connsiteX2" fmla="*/ 37749 w 73811"/>
                <a:gd name="connsiteY2" fmla="*/ 7908 h 73811"/>
                <a:gd name="connsiteX3" fmla="*/ 7908 w 73811"/>
                <a:gd name="connsiteY3" fmla="*/ 37749 h 73811"/>
                <a:gd name="connsiteX4" fmla="*/ 37749 w 73811"/>
                <a:gd name="connsiteY4" fmla="*/ 67590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7749" y="67590"/>
                  </a:moveTo>
                  <a:cubicBezTo>
                    <a:pt x="54199" y="67590"/>
                    <a:pt x="67590" y="54199"/>
                    <a:pt x="67590" y="37749"/>
                  </a:cubicBezTo>
                  <a:cubicBezTo>
                    <a:pt x="67590" y="21300"/>
                    <a:pt x="54199" y="7908"/>
                    <a:pt x="37749" y="7908"/>
                  </a:cubicBezTo>
                  <a:cubicBezTo>
                    <a:pt x="21300" y="7908"/>
                    <a:pt x="7908" y="21300"/>
                    <a:pt x="7908" y="37749"/>
                  </a:cubicBezTo>
                  <a:cubicBezTo>
                    <a:pt x="7908" y="54304"/>
                    <a:pt x="21300" y="67590"/>
                    <a:pt x="37749" y="6759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0" name="任意多边形: 形状 107"/>
            <p:cNvSpPr/>
            <p:nvPr>
              <p:custDataLst>
                <p:tags r:id="rId63"/>
              </p:custDataLst>
            </p:nvPr>
          </p:nvSpPr>
          <p:spPr>
            <a:xfrm rot="16200000" flipH="1">
              <a:off x="11721" y="2277"/>
              <a:ext cx="100" cy="100"/>
            </a:xfrm>
            <a:custGeom>
              <a:avLst/>
              <a:gdLst>
                <a:gd name="connsiteX0" fmla="*/ 34481 w 63267"/>
                <a:gd name="connsiteY0" fmla="*/ 61053 h 63267"/>
                <a:gd name="connsiteX1" fmla="*/ 61053 w 63267"/>
                <a:gd name="connsiteY1" fmla="*/ 34481 h 63267"/>
                <a:gd name="connsiteX2" fmla="*/ 34481 w 63267"/>
                <a:gd name="connsiteY2" fmla="*/ 7908 h 63267"/>
                <a:gd name="connsiteX3" fmla="*/ 7908 w 63267"/>
                <a:gd name="connsiteY3" fmla="*/ 34481 h 63267"/>
                <a:gd name="connsiteX4" fmla="*/ 34481 w 63267"/>
                <a:gd name="connsiteY4" fmla="*/ 61053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4481" y="61053"/>
                  </a:moveTo>
                  <a:cubicBezTo>
                    <a:pt x="49137" y="61053"/>
                    <a:pt x="61053" y="49137"/>
                    <a:pt x="61053" y="34481"/>
                  </a:cubicBezTo>
                  <a:cubicBezTo>
                    <a:pt x="61053" y="19824"/>
                    <a:pt x="49137" y="7908"/>
                    <a:pt x="34481" y="7908"/>
                  </a:cubicBezTo>
                  <a:cubicBezTo>
                    <a:pt x="19824" y="7908"/>
                    <a:pt x="7908" y="19824"/>
                    <a:pt x="7908" y="34481"/>
                  </a:cubicBezTo>
                  <a:cubicBezTo>
                    <a:pt x="7908" y="49137"/>
                    <a:pt x="19824" y="61053"/>
                    <a:pt x="34481" y="6105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1" name="任意多边形: 形状 108"/>
            <p:cNvSpPr/>
            <p:nvPr>
              <p:custDataLst>
                <p:tags r:id="rId64"/>
              </p:custDataLst>
            </p:nvPr>
          </p:nvSpPr>
          <p:spPr>
            <a:xfrm rot="16200000" flipH="1">
              <a:off x="11731" y="2102"/>
              <a:ext cx="83" cy="83"/>
            </a:xfrm>
            <a:custGeom>
              <a:avLst/>
              <a:gdLst>
                <a:gd name="connsiteX0" fmla="*/ 30263 w 52722"/>
                <a:gd name="connsiteY0" fmla="*/ 52617 h 52722"/>
                <a:gd name="connsiteX1" fmla="*/ 52617 w 52722"/>
                <a:gd name="connsiteY1" fmla="*/ 30263 h 52722"/>
                <a:gd name="connsiteX2" fmla="*/ 30263 w 52722"/>
                <a:gd name="connsiteY2" fmla="*/ 7908 h 52722"/>
                <a:gd name="connsiteX3" fmla="*/ 7908 w 52722"/>
                <a:gd name="connsiteY3" fmla="*/ 30263 h 52722"/>
                <a:gd name="connsiteX4" fmla="*/ 30263 w 52722"/>
                <a:gd name="connsiteY4" fmla="*/ 52617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30263" y="52617"/>
                  </a:moveTo>
                  <a:cubicBezTo>
                    <a:pt x="42600" y="52617"/>
                    <a:pt x="52617" y="42600"/>
                    <a:pt x="52617" y="30263"/>
                  </a:cubicBezTo>
                  <a:cubicBezTo>
                    <a:pt x="52617" y="17926"/>
                    <a:pt x="42600" y="7908"/>
                    <a:pt x="30263" y="7908"/>
                  </a:cubicBezTo>
                  <a:cubicBezTo>
                    <a:pt x="17926" y="7908"/>
                    <a:pt x="7908" y="17926"/>
                    <a:pt x="7908" y="30263"/>
                  </a:cubicBezTo>
                  <a:cubicBezTo>
                    <a:pt x="7908" y="42600"/>
                    <a:pt x="17926" y="52617"/>
                    <a:pt x="30263" y="5261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2" name="任意多边形: 形状 109"/>
            <p:cNvSpPr/>
            <p:nvPr>
              <p:custDataLst>
                <p:tags r:id="rId65"/>
              </p:custDataLst>
            </p:nvPr>
          </p:nvSpPr>
          <p:spPr>
            <a:xfrm rot="16200000" flipH="1">
              <a:off x="11741" y="1928"/>
              <a:ext cx="66" cy="66"/>
            </a:xfrm>
            <a:custGeom>
              <a:avLst/>
              <a:gdLst>
                <a:gd name="connsiteX0" fmla="*/ 25729 w 42178"/>
                <a:gd name="connsiteY0" fmla="*/ 43549 h 42178"/>
                <a:gd name="connsiteX1" fmla="*/ 43549 w 42178"/>
                <a:gd name="connsiteY1" fmla="*/ 25729 h 42178"/>
                <a:gd name="connsiteX2" fmla="*/ 25729 w 42178"/>
                <a:gd name="connsiteY2" fmla="*/ 7908 h 42178"/>
                <a:gd name="connsiteX3" fmla="*/ 7908 w 42178"/>
                <a:gd name="connsiteY3" fmla="*/ 25729 h 42178"/>
                <a:gd name="connsiteX4" fmla="*/ 25729 w 42178"/>
                <a:gd name="connsiteY4" fmla="*/ 43549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729" y="43549"/>
                  </a:moveTo>
                  <a:cubicBezTo>
                    <a:pt x="35535" y="43549"/>
                    <a:pt x="43549" y="35535"/>
                    <a:pt x="43549" y="25729"/>
                  </a:cubicBezTo>
                  <a:cubicBezTo>
                    <a:pt x="43549" y="15922"/>
                    <a:pt x="35535" y="7908"/>
                    <a:pt x="25729" y="7908"/>
                  </a:cubicBezTo>
                  <a:cubicBezTo>
                    <a:pt x="15922" y="7908"/>
                    <a:pt x="7908" y="15922"/>
                    <a:pt x="7908" y="25729"/>
                  </a:cubicBezTo>
                  <a:cubicBezTo>
                    <a:pt x="7908" y="35535"/>
                    <a:pt x="15922" y="43549"/>
                    <a:pt x="25729" y="435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3" name="任意多边形: 形状 110"/>
            <p:cNvSpPr/>
            <p:nvPr>
              <p:custDataLst>
                <p:tags r:id="rId66"/>
              </p:custDataLst>
            </p:nvPr>
          </p:nvSpPr>
          <p:spPr>
            <a:xfrm rot="16200000" flipH="1">
              <a:off x="11749" y="1752"/>
              <a:ext cx="50" cy="50"/>
            </a:xfrm>
            <a:custGeom>
              <a:avLst/>
              <a:gdLst>
                <a:gd name="connsiteX0" fmla="*/ 20562 w 31633"/>
                <a:gd name="connsiteY0" fmla="*/ 33215 h 31633"/>
                <a:gd name="connsiteX1" fmla="*/ 33215 w 31633"/>
                <a:gd name="connsiteY1" fmla="*/ 20562 h 31633"/>
                <a:gd name="connsiteX2" fmla="*/ 20562 w 31633"/>
                <a:gd name="connsiteY2" fmla="*/ 7908 h 31633"/>
                <a:gd name="connsiteX3" fmla="*/ 7908 w 31633"/>
                <a:gd name="connsiteY3" fmla="*/ 20562 h 31633"/>
                <a:gd name="connsiteX4" fmla="*/ 20562 w 31633"/>
                <a:gd name="connsiteY4" fmla="*/ 3321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0562" y="33215"/>
                  </a:moveTo>
                  <a:cubicBezTo>
                    <a:pt x="27521" y="33215"/>
                    <a:pt x="33215" y="27521"/>
                    <a:pt x="33215" y="20562"/>
                  </a:cubicBezTo>
                  <a:cubicBezTo>
                    <a:pt x="33215" y="13602"/>
                    <a:pt x="27521" y="7908"/>
                    <a:pt x="20562" y="7908"/>
                  </a:cubicBezTo>
                  <a:cubicBezTo>
                    <a:pt x="13602" y="7908"/>
                    <a:pt x="7908" y="13602"/>
                    <a:pt x="7908" y="20562"/>
                  </a:cubicBezTo>
                  <a:cubicBezTo>
                    <a:pt x="7908" y="27627"/>
                    <a:pt x="13602" y="33215"/>
                    <a:pt x="20562" y="3321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4" name="任意多边形: 形状 111"/>
            <p:cNvSpPr/>
            <p:nvPr>
              <p:custDataLst>
                <p:tags r:id="rId67"/>
              </p:custDataLst>
            </p:nvPr>
          </p:nvSpPr>
          <p:spPr>
            <a:xfrm rot="16200000" flipH="1">
              <a:off x="11758" y="1576"/>
              <a:ext cx="33" cy="33"/>
            </a:xfrm>
            <a:custGeom>
              <a:avLst/>
              <a:gdLst>
                <a:gd name="connsiteX0" fmla="*/ 23514 w 21089"/>
                <a:gd name="connsiteY0" fmla="*/ 15711 h 21089"/>
                <a:gd name="connsiteX1" fmla="*/ 15711 w 21089"/>
                <a:gd name="connsiteY1" fmla="*/ 23514 h 21089"/>
                <a:gd name="connsiteX2" fmla="*/ 7908 w 21089"/>
                <a:gd name="connsiteY2" fmla="*/ 15711 h 21089"/>
                <a:gd name="connsiteX3" fmla="*/ 15711 w 21089"/>
                <a:gd name="connsiteY3" fmla="*/ 7908 h 21089"/>
                <a:gd name="connsiteX4" fmla="*/ 23514 w 21089"/>
                <a:gd name="connsiteY4" fmla="*/ 1571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23514" y="15711"/>
                  </a:moveTo>
                  <a:cubicBezTo>
                    <a:pt x="23514" y="20021"/>
                    <a:pt x="20021" y="23514"/>
                    <a:pt x="15711" y="23514"/>
                  </a:cubicBezTo>
                  <a:cubicBezTo>
                    <a:pt x="11402" y="23514"/>
                    <a:pt x="7908" y="20021"/>
                    <a:pt x="7908" y="15711"/>
                  </a:cubicBezTo>
                  <a:cubicBezTo>
                    <a:pt x="7908" y="11402"/>
                    <a:pt x="11402" y="7908"/>
                    <a:pt x="15711" y="7908"/>
                  </a:cubicBezTo>
                  <a:cubicBezTo>
                    <a:pt x="20021" y="7908"/>
                    <a:pt x="23514" y="11402"/>
                    <a:pt x="23514" y="1571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5" name="任意多边形: 形状 112"/>
            <p:cNvSpPr/>
            <p:nvPr>
              <p:custDataLst>
                <p:tags r:id="rId68"/>
              </p:custDataLst>
            </p:nvPr>
          </p:nvSpPr>
          <p:spPr>
            <a:xfrm rot="16200000" flipH="1">
              <a:off x="11571" y="3876"/>
              <a:ext cx="33" cy="33"/>
            </a:xfrm>
            <a:custGeom>
              <a:avLst/>
              <a:gdLst>
                <a:gd name="connsiteX0" fmla="*/ 19507 w 21089"/>
                <a:gd name="connsiteY0" fmla="*/ 13708 h 21089"/>
                <a:gd name="connsiteX1" fmla="*/ 13708 w 21089"/>
                <a:gd name="connsiteY1" fmla="*/ 19507 h 21089"/>
                <a:gd name="connsiteX2" fmla="*/ 7908 w 21089"/>
                <a:gd name="connsiteY2" fmla="*/ 13708 h 21089"/>
                <a:gd name="connsiteX3" fmla="*/ 13708 w 21089"/>
                <a:gd name="connsiteY3" fmla="*/ 7908 h 21089"/>
                <a:gd name="connsiteX4" fmla="*/ 19507 w 21089"/>
                <a:gd name="connsiteY4" fmla="*/ 13708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9507" y="13708"/>
                  </a:moveTo>
                  <a:cubicBezTo>
                    <a:pt x="19507" y="16911"/>
                    <a:pt x="16911" y="19507"/>
                    <a:pt x="13708" y="19507"/>
                  </a:cubicBezTo>
                  <a:cubicBezTo>
                    <a:pt x="10505" y="19507"/>
                    <a:pt x="7908" y="16911"/>
                    <a:pt x="7908" y="13708"/>
                  </a:cubicBezTo>
                  <a:cubicBezTo>
                    <a:pt x="7908" y="10505"/>
                    <a:pt x="10505" y="7908"/>
                    <a:pt x="13708" y="7908"/>
                  </a:cubicBezTo>
                  <a:cubicBezTo>
                    <a:pt x="16911" y="7908"/>
                    <a:pt x="19507" y="10505"/>
                    <a:pt x="19507" y="1370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6" name="任意多边形: 形状 113"/>
            <p:cNvSpPr/>
            <p:nvPr>
              <p:custDataLst>
                <p:tags r:id="rId69"/>
              </p:custDataLst>
            </p:nvPr>
          </p:nvSpPr>
          <p:spPr>
            <a:xfrm rot="16200000" flipH="1">
              <a:off x="11563" y="3684"/>
              <a:ext cx="50" cy="50"/>
            </a:xfrm>
            <a:custGeom>
              <a:avLst/>
              <a:gdLst>
                <a:gd name="connsiteX0" fmla="*/ 30685 w 31633"/>
                <a:gd name="connsiteY0" fmla="*/ 19297 h 31633"/>
                <a:gd name="connsiteX1" fmla="*/ 19296 w 31633"/>
                <a:gd name="connsiteY1" fmla="*/ 30685 h 31633"/>
                <a:gd name="connsiteX2" fmla="*/ 7908 w 31633"/>
                <a:gd name="connsiteY2" fmla="*/ 19297 h 31633"/>
                <a:gd name="connsiteX3" fmla="*/ 19296 w 31633"/>
                <a:gd name="connsiteY3" fmla="*/ 7908 h 31633"/>
                <a:gd name="connsiteX4" fmla="*/ 30685 w 31633"/>
                <a:gd name="connsiteY4" fmla="*/ 19297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30685" y="19297"/>
                  </a:moveTo>
                  <a:cubicBezTo>
                    <a:pt x="30685" y="25586"/>
                    <a:pt x="25586" y="30685"/>
                    <a:pt x="19296" y="30685"/>
                  </a:cubicBezTo>
                  <a:cubicBezTo>
                    <a:pt x="13007" y="30685"/>
                    <a:pt x="7908" y="25586"/>
                    <a:pt x="7908" y="19297"/>
                  </a:cubicBezTo>
                  <a:cubicBezTo>
                    <a:pt x="7908" y="13007"/>
                    <a:pt x="13007" y="7908"/>
                    <a:pt x="19296" y="7908"/>
                  </a:cubicBezTo>
                  <a:cubicBezTo>
                    <a:pt x="25586" y="7908"/>
                    <a:pt x="30685" y="13007"/>
                    <a:pt x="30685" y="1929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7" name="任意多边形: 形状 114"/>
            <p:cNvSpPr/>
            <p:nvPr>
              <p:custDataLst>
                <p:tags r:id="rId70"/>
              </p:custDataLst>
            </p:nvPr>
          </p:nvSpPr>
          <p:spPr>
            <a:xfrm rot="16200000" flipH="1">
              <a:off x="11555" y="3491"/>
              <a:ext cx="66" cy="66"/>
            </a:xfrm>
            <a:custGeom>
              <a:avLst/>
              <a:gdLst>
                <a:gd name="connsiteX0" fmla="*/ 41018 w 42178"/>
                <a:gd name="connsiteY0" fmla="*/ 24463 h 42178"/>
                <a:gd name="connsiteX1" fmla="*/ 24463 w 42178"/>
                <a:gd name="connsiteY1" fmla="*/ 41018 h 42178"/>
                <a:gd name="connsiteX2" fmla="*/ 7908 w 42178"/>
                <a:gd name="connsiteY2" fmla="*/ 24463 h 42178"/>
                <a:gd name="connsiteX3" fmla="*/ 24463 w 42178"/>
                <a:gd name="connsiteY3" fmla="*/ 7908 h 42178"/>
                <a:gd name="connsiteX4" fmla="*/ 41018 w 42178"/>
                <a:gd name="connsiteY4" fmla="*/ 24463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41018" y="24463"/>
                  </a:moveTo>
                  <a:cubicBezTo>
                    <a:pt x="41018" y="33606"/>
                    <a:pt x="33606" y="41018"/>
                    <a:pt x="24463" y="41018"/>
                  </a:cubicBezTo>
                  <a:cubicBezTo>
                    <a:pt x="15320" y="41018"/>
                    <a:pt x="7908" y="33606"/>
                    <a:pt x="7908" y="24463"/>
                  </a:cubicBezTo>
                  <a:cubicBezTo>
                    <a:pt x="7908" y="15320"/>
                    <a:pt x="15320" y="7908"/>
                    <a:pt x="24463" y="7908"/>
                  </a:cubicBezTo>
                  <a:cubicBezTo>
                    <a:pt x="33606" y="7908"/>
                    <a:pt x="41018" y="15320"/>
                    <a:pt x="41018" y="2446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8" name="任意多边形: 形状 115"/>
            <p:cNvSpPr/>
            <p:nvPr>
              <p:custDataLst>
                <p:tags r:id="rId71"/>
              </p:custDataLst>
            </p:nvPr>
          </p:nvSpPr>
          <p:spPr>
            <a:xfrm rot="16200000" flipH="1">
              <a:off x="11546" y="3299"/>
              <a:ext cx="83" cy="83"/>
            </a:xfrm>
            <a:custGeom>
              <a:avLst/>
              <a:gdLst>
                <a:gd name="connsiteX0" fmla="*/ 29630 w 52722"/>
                <a:gd name="connsiteY0" fmla="*/ 51352 h 52722"/>
                <a:gd name="connsiteX1" fmla="*/ 51352 w 52722"/>
                <a:gd name="connsiteY1" fmla="*/ 29630 h 52722"/>
                <a:gd name="connsiteX2" fmla="*/ 29630 w 52722"/>
                <a:gd name="connsiteY2" fmla="*/ 7908 h 52722"/>
                <a:gd name="connsiteX3" fmla="*/ 7908 w 52722"/>
                <a:gd name="connsiteY3" fmla="*/ 29630 h 52722"/>
                <a:gd name="connsiteX4" fmla="*/ 29630 w 52722"/>
                <a:gd name="connsiteY4" fmla="*/ 51352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9630" y="51352"/>
                  </a:moveTo>
                  <a:cubicBezTo>
                    <a:pt x="41651" y="51352"/>
                    <a:pt x="51352" y="41651"/>
                    <a:pt x="51352" y="29630"/>
                  </a:cubicBezTo>
                  <a:cubicBezTo>
                    <a:pt x="51352" y="17609"/>
                    <a:pt x="41651" y="7908"/>
                    <a:pt x="29630" y="7908"/>
                  </a:cubicBezTo>
                  <a:cubicBezTo>
                    <a:pt x="17609" y="7908"/>
                    <a:pt x="7908" y="17609"/>
                    <a:pt x="7908" y="29630"/>
                  </a:cubicBezTo>
                  <a:cubicBezTo>
                    <a:pt x="7908" y="41651"/>
                    <a:pt x="17609" y="51352"/>
                    <a:pt x="29630" y="5135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9" name="任意多边形: 形状 116"/>
            <p:cNvSpPr/>
            <p:nvPr>
              <p:custDataLst>
                <p:tags r:id="rId72"/>
              </p:custDataLst>
            </p:nvPr>
          </p:nvSpPr>
          <p:spPr>
            <a:xfrm rot="16200000" flipH="1">
              <a:off x="11538" y="3106"/>
              <a:ext cx="100" cy="100"/>
            </a:xfrm>
            <a:custGeom>
              <a:avLst/>
              <a:gdLst>
                <a:gd name="connsiteX0" fmla="*/ 34797 w 63267"/>
                <a:gd name="connsiteY0" fmla="*/ 61685 h 63267"/>
                <a:gd name="connsiteX1" fmla="*/ 61685 w 63267"/>
                <a:gd name="connsiteY1" fmla="*/ 34797 h 63267"/>
                <a:gd name="connsiteX2" fmla="*/ 34797 w 63267"/>
                <a:gd name="connsiteY2" fmla="*/ 7908 h 63267"/>
                <a:gd name="connsiteX3" fmla="*/ 7908 w 63267"/>
                <a:gd name="connsiteY3" fmla="*/ 34797 h 63267"/>
                <a:gd name="connsiteX4" fmla="*/ 34797 w 63267"/>
                <a:gd name="connsiteY4" fmla="*/ 61685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4797" y="61685"/>
                  </a:moveTo>
                  <a:cubicBezTo>
                    <a:pt x="49665" y="61685"/>
                    <a:pt x="61685" y="49665"/>
                    <a:pt x="61685" y="34797"/>
                  </a:cubicBezTo>
                  <a:cubicBezTo>
                    <a:pt x="61685" y="19929"/>
                    <a:pt x="49665" y="7908"/>
                    <a:pt x="34797" y="7908"/>
                  </a:cubicBezTo>
                  <a:cubicBezTo>
                    <a:pt x="19929" y="7908"/>
                    <a:pt x="7908" y="19929"/>
                    <a:pt x="7908" y="34797"/>
                  </a:cubicBezTo>
                  <a:cubicBezTo>
                    <a:pt x="7908" y="49665"/>
                    <a:pt x="19929" y="61685"/>
                    <a:pt x="34797" y="6168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0" name="任意多边形: 形状 117"/>
            <p:cNvSpPr/>
            <p:nvPr>
              <p:custDataLst>
                <p:tags r:id="rId73"/>
              </p:custDataLst>
            </p:nvPr>
          </p:nvSpPr>
          <p:spPr>
            <a:xfrm rot="16200000" flipH="1">
              <a:off x="11529" y="2913"/>
              <a:ext cx="116" cy="116"/>
            </a:xfrm>
            <a:custGeom>
              <a:avLst/>
              <a:gdLst>
                <a:gd name="connsiteX0" fmla="*/ 39753 w 73811"/>
                <a:gd name="connsiteY0" fmla="*/ 71597 h 73811"/>
                <a:gd name="connsiteX1" fmla="*/ 71492 w 73811"/>
                <a:gd name="connsiteY1" fmla="*/ 39753 h 73811"/>
                <a:gd name="connsiteX2" fmla="*/ 39753 w 73811"/>
                <a:gd name="connsiteY2" fmla="*/ 7908 h 73811"/>
                <a:gd name="connsiteX3" fmla="*/ 7908 w 73811"/>
                <a:gd name="connsiteY3" fmla="*/ 39753 h 73811"/>
                <a:gd name="connsiteX4" fmla="*/ 39753 w 73811"/>
                <a:gd name="connsiteY4" fmla="*/ 71597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9753" y="71597"/>
                  </a:moveTo>
                  <a:cubicBezTo>
                    <a:pt x="57362" y="71597"/>
                    <a:pt x="71492" y="57362"/>
                    <a:pt x="71492" y="39753"/>
                  </a:cubicBezTo>
                  <a:cubicBezTo>
                    <a:pt x="71492" y="22144"/>
                    <a:pt x="57257" y="7908"/>
                    <a:pt x="39753" y="7908"/>
                  </a:cubicBezTo>
                  <a:cubicBezTo>
                    <a:pt x="22143" y="7908"/>
                    <a:pt x="7908" y="22144"/>
                    <a:pt x="7908" y="39753"/>
                  </a:cubicBezTo>
                  <a:cubicBezTo>
                    <a:pt x="7908" y="57362"/>
                    <a:pt x="22249" y="71597"/>
                    <a:pt x="39753" y="7159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1" name="任意多边形: 形状 118"/>
            <p:cNvSpPr/>
            <p:nvPr>
              <p:custDataLst>
                <p:tags r:id="rId74"/>
              </p:custDataLst>
            </p:nvPr>
          </p:nvSpPr>
          <p:spPr>
            <a:xfrm rot="16200000" flipH="1">
              <a:off x="11518" y="2718"/>
              <a:ext cx="133" cy="133"/>
            </a:xfrm>
            <a:custGeom>
              <a:avLst/>
              <a:gdLst>
                <a:gd name="connsiteX0" fmla="*/ 78557 w 84356"/>
                <a:gd name="connsiteY0" fmla="*/ 43233 h 84356"/>
                <a:gd name="connsiteX1" fmla="*/ 43233 w 84356"/>
                <a:gd name="connsiteY1" fmla="*/ 78557 h 84356"/>
                <a:gd name="connsiteX2" fmla="*/ 7908 w 84356"/>
                <a:gd name="connsiteY2" fmla="*/ 43233 h 84356"/>
                <a:gd name="connsiteX3" fmla="*/ 43233 w 84356"/>
                <a:gd name="connsiteY3" fmla="*/ 7908 h 84356"/>
                <a:gd name="connsiteX4" fmla="*/ 78557 w 84356"/>
                <a:gd name="connsiteY4" fmla="*/ 43233 h 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56" h="84356">
                  <a:moveTo>
                    <a:pt x="78557" y="43233"/>
                  </a:moveTo>
                  <a:cubicBezTo>
                    <a:pt x="78557" y="62742"/>
                    <a:pt x="62742" y="78557"/>
                    <a:pt x="43233" y="78557"/>
                  </a:cubicBezTo>
                  <a:cubicBezTo>
                    <a:pt x="23724" y="78557"/>
                    <a:pt x="7908" y="62742"/>
                    <a:pt x="7908" y="43233"/>
                  </a:cubicBezTo>
                  <a:cubicBezTo>
                    <a:pt x="7908" y="23724"/>
                    <a:pt x="23724" y="7908"/>
                    <a:pt x="43233" y="7908"/>
                  </a:cubicBezTo>
                  <a:cubicBezTo>
                    <a:pt x="62742" y="7908"/>
                    <a:pt x="78557" y="23724"/>
                    <a:pt x="78557" y="4323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2" name="任意多边形: 形状 119"/>
            <p:cNvSpPr/>
            <p:nvPr>
              <p:custDataLst>
                <p:tags r:id="rId75"/>
              </p:custDataLst>
            </p:nvPr>
          </p:nvSpPr>
          <p:spPr>
            <a:xfrm rot="16200000" flipH="1">
              <a:off x="11518" y="2534"/>
              <a:ext cx="133" cy="133"/>
            </a:xfrm>
            <a:custGeom>
              <a:avLst/>
              <a:gdLst>
                <a:gd name="connsiteX0" fmla="*/ 79189 w 84356"/>
                <a:gd name="connsiteY0" fmla="*/ 43549 h 84356"/>
                <a:gd name="connsiteX1" fmla="*/ 43549 w 84356"/>
                <a:gd name="connsiteY1" fmla="*/ 79189 h 84356"/>
                <a:gd name="connsiteX2" fmla="*/ 7908 w 84356"/>
                <a:gd name="connsiteY2" fmla="*/ 43549 h 84356"/>
                <a:gd name="connsiteX3" fmla="*/ 43549 w 84356"/>
                <a:gd name="connsiteY3" fmla="*/ 7908 h 84356"/>
                <a:gd name="connsiteX4" fmla="*/ 79189 w 84356"/>
                <a:gd name="connsiteY4" fmla="*/ 43549 h 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56" h="84356">
                  <a:moveTo>
                    <a:pt x="79189" y="43549"/>
                  </a:moveTo>
                  <a:cubicBezTo>
                    <a:pt x="79189" y="63233"/>
                    <a:pt x="63233" y="79189"/>
                    <a:pt x="43549" y="79189"/>
                  </a:cubicBezTo>
                  <a:cubicBezTo>
                    <a:pt x="23865" y="79189"/>
                    <a:pt x="7908" y="63233"/>
                    <a:pt x="7908" y="43549"/>
                  </a:cubicBezTo>
                  <a:cubicBezTo>
                    <a:pt x="7908" y="23865"/>
                    <a:pt x="23865" y="7908"/>
                    <a:pt x="43549" y="7908"/>
                  </a:cubicBezTo>
                  <a:cubicBezTo>
                    <a:pt x="63233" y="7908"/>
                    <a:pt x="79189" y="23865"/>
                    <a:pt x="79189" y="435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3" name="任意多边形: 形状 120"/>
            <p:cNvSpPr/>
            <p:nvPr>
              <p:custDataLst>
                <p:tags r:id="rId76"/>
              </p:custDataLst>
            </p:nvPr>
          </p:nvSpPr>
          <p:spPr>
            <a:xfrm rot="16200000" flipH="1">
              <a:off x="11529" y="2361"/>
              <a:ext cx="116" cy="116"/>
            </a:xfrm>
            <a:custGeom>
              <a:avLst/>
              <a:gdLst>
                <a:gd name="connsiteX0" fmla="*/ 40069 w 73811"/>
                <a:gd name="connsiteY0" fmla="*/ 72230 h 73811"/>
                <a:gd name="connsiteX1" fmla="*/ 72230 w 73811"/>
                <a:gd name="connsiteY1" fmla="*/ 40069 h 73811"/>
                <a:gd name="connsiteX2" fmla="*/ 40069 w 73811"/>
                <a:gd name="connsiteY2" fmla="*/ 7908 h 73811"/>
                <a:gd name="connsiteX3" fmla="*/ 7908 w 73811"/>
                <a:gd name="connsiteY3" fmla="*/ 40069 h 73811"/>
                <a:gd name="connsiteX4" fmla="*/ 40069 w 73811"/>
                <a:gd name="connsiteY4" fmla="*/ 72230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40069" y="72230"/>
                  </a:moveTo>
                  <a:cubicBezTo>
                    <a:pt x="57784" y="72230"/>
                    <a:pt x="72230" y="57889"/>
                    <a:pt x="72230" y="40069"/>
                  </a:cubicBezTo>
                  <a:cubicBezTo>
                    <a:pt x="72230" y="22249"/>
                    <a:pt x="57889" y="7908"/>
                    <a:pt x="40069" y="7908"/>
                  </a:cubicBezTo>
                  <a:cubicBezTo>
                    <a:pt x="22354" y="7908"/>
                    <a:pt x="7908" y="22249"/>
                    <a:pt x="7908" y="40069"/>
                  </a:cubicBezTo>
                  <a:cubicBezTo>
                    <a:pt x="7908" y="57889"/>
                    <a:pt x="22354" y="72230"/>
                    <a:pt x="40069" y="7223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4" name="任意多边形: 形状 121"/>
            <p:cNvSpPr/>
            <p:nvPr>
              <p:custDataLst>
                <p:tags r:id="rId77"/>
              </p:custDataLst>
            </p:nvPr>
          </p:nvSpPr>
          <p:spPr>
            <a:xfrm rot="16200000" flipH="1">
              <a:off x="11539" y="2186"/>
              <a:ext cx="100" cy="100"/>
            </a:xfrm>
            <a:custGeom>
              <a:avLst/>
              <a:gdLst>
                <a:gd name="connsiteX0" fmla="*/ 35535 w 63267"/>
                <a:gd name="connsiteY0" fmla="*/ 63162 h 63267"/>
                <a:gd name="connsiteX1" fmla="*/ 63162 w 63267"/>
                <a:gd name="connsiteY1" fmla="*/ 35535 h 63267"/>
                <a:gd name="connsiteX2" fmla="*/ 35535 w 63267"/>
                <a:gd name="connsiteY2" fmla="*/ 7908 h 63267"/>
                <a:gd name="connsiteX3" fmla="*/ 7908 w 63267"/>
                <a:gd name="connsiteY3" fmla="*/ 35535 h 63267"/>
                <a:gd name="connsiteX4" fmla="*/ 35535 w 63267"/>
                <a:gd name="connsiteY4" fmla="*/ 63162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5535" y="63162"/>
                  </a:moveTo>
                  <a:cubicBezTo>
                    <a:pt x="50719" y="63162"/>
                    <a:pt x="63162" y="50825"/>
                    <a:pt x="63162" y="35535"/>
                  </a:cubicBezTo>
                  <a:cubicBezTo>
                    <a:pt x="63162" y="20245"/>
                    <a:pt x="50825" y="7908"/>
                    <a:pt x="35535" y="7908"/>
                  </a:cubicBezTo>
                  <a:cubicBezTo>
                    <a:pt x="20351" y="7908"/>
                    <a:pt x="7908" y="20245"/>
                    <a:pt x="7908" y="35535"/>
                  </a:cubicBezTo>
                  <a:cubicBezTo>
                    <a:pt x="7908" y="50825"/>
                    <a:pt x="20351" y="63162"/>
                    <a:pt x="35535" y="6316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5" name="任意多边形: 形状 122"/>
            <p:cNvSpPr/>
            <p:nvPr>
              <p:custDataLst>
                <p:tags r:id="rId78"/>
              </p:custDataLst>
            </p:nvPr>
          </p:nvSpPr>
          <p:spPr>
            <a:xfrm rot="16200000" flipH="1">
              <a:off x="11547" y="2010"/>
              <a:ext cx="83" cy="83"/>
            </a:xfrm>
            <a:custGeom>
              <a:avLst/>
              <a:gdLst>
                <a:gd name="connsiteX0" fmla="*/ 30263 w 52722"/>
                <a:gd name="connsiteY0" fmla="*/ 52617 h 52722"/>
                <a:gd name="connsiteX1" fmla="*/ 52617 w 52722"/>
                <a:gd name="connsiteY1" fmla="*/ 30263 h 52722"/>
                <a:gd name="connsiteX2" fmla="*/ 30263 w 52722"/>
                <a:gd name="connsiteY2" fmla="*/ 7908 h 52722"/>
                <a:gd name="connsiteX3" fmla="*/ 7908 w 52722"/>
                <a:gd name="connsiteY3" fmla="*/ 30263 h 52722"/>
                <a:gd name="connsiteX4" fmla="*/ 30263 w 52722"/>
                <a:gd name="connsiteY4" fmla="*/ 52617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30263" y="52617"/>
                  </a:moveTo>
                  <a:cubicBezTo>
                    <a:pt x="42600" y="52617"/>
                    <a:pt x="52617" y="42600"/>
                    <a:pt x="52617" y="30263"/>
                  </a:cubicBezTo>
                  <a:cubicBezTo>
                    <a:pt x="52617" y="17926"/>
                    <a:pt x="42600" y="7908"/>
                    <a:pt x="30263" y="7908"/>
                  </a:cubicBezTo>
                  <a:cubicBezTo>
                    <a:pt x="17926" y="7908"/>
                    <a:pt x="7908" y="17926"/>
                    <a:pt x="7908" y="30263"/>
                  </a:cubicBezTo>
                  <a:cubicBezTo>
                    <a:pt x="7908" y="42600"/>
                    <a:pt x="17820" y="52617"/>
                    <a:pt x="30263" y="5261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6" name="任意多边形: 形状 123"/>
            <p:cNvSpPr/>
            <p:nvPr>
              <p:custDataLst>
                <p:tags r:id="rId79"/>
              </p:custDataLst>
            </p:nvPr>
          </p:nvSpPr>
          <p:spPr>
            <a:xfrm rot="16200000" flipH="1">
              <a:off x="11556" y="1834"/>
              <a:ext cx="66" cy="66"/>
            </a:xfrm>
            <a:custGeom>
              <a:avLst/>
              <a:gdLst>
                <a:gd name="connsiteX0" fmla="*/ 42284 w 42178"/>
                <a:gd name="connsiteY0" fmla="*/ 25096 h 42178"/>
                <a:gd name="connsiteX1" fmla="*/ 25096 w 42178"/>
                <a:gd name="connsiteY1" fmla="*/ 42284 h 42178"/>
                <a:gd name="connsiteX2" fmla="*/ 7908 w 42178"/>
                <a:gd name="connsiteY2" fmla="*/ 25096 h 42178"/>
                <a:gd name="connsiteX3" fmla="*/ 25096 w 42178"/>
                <a:gd name="connsiteY3" fmla="*/ 7908 h 42178"/>
                <a:gd name="connsiteX4" fmla="*/ 42284 w 42178"/>
                <a:gd name="connsiteY4" fmla="*/ 25096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42284" y="25096"/>
                  </a:moveTo>
                  <a:cubicBezTo>
                    <a:pt x="42284" y="34588"/>
                    <a:pt x="34588" y="42284"/>
                    <a:pt x="25096" y="42284"/>
                  </a:cubicBezTo>
                  <a:cubicBezTo>
                    <a:pt x="15604" y="42284"/>
                    <a:pt x="7908" y="34588"/>
                    <a:pt x="7908" y="25096"/>
                  </a:cubicBezTo>
                  <a:cubicBezTo>
                    <a:pt x="7908" y="15604"/>
                    <a:pt x="15604" y="7908"/>
                    <a:pt x="25096" y="7908"/>
                  </a:cubicBezTo>
                  <a:cubicBezTo>
                    <a:pt x="34588" y="7908"/>
                    <a:pt x="42284" y="15604"/>
                    <a:pt x="42284" y="2509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7" name="任意多边形: 形状 124"/>
            <p:cNvSpPr/>
            <p:nvPr>
              <p:custDataLst>
                <p:tags r:id="rId80"/>
              </p:custDataLst>
            </p:nvPr>
          </p:nvSpPr>
          <p:spPr>
            <a:xfrm rot="16200000" flipH="1">
              <a:off x="11563" y="1658"/>
              <a:ext cx="50" cy="50"/>
            </a:xfrm>
            <a:custGeom>
              <a:avLst/>
              <a:gdLst>
                <a:gd name="connsiteX0" fmla="*/ 31317 w 31633"/>
                <a:gd name="connsiteY0" fmla="*/ 19613 h 31633"/>
                <a:gd name="connsiteX1" fmla="*/ 19613 w 31633"/>
                <a:gd name="connsiteY1" fmla="*/ 31317 h 31633"/>
                <a:gd name="connsiteX2" fmla="*/ 7908 w 31633"/>
                <a:gd name="connsiteY2" fmla="*/ 19613 h 31633"/>
                <a:gd name="connsiteX3" fmla="*/ 19613 w 31633"/>
                <a:gd name="connsiteY3" fmla="*/ 7908 h 31633"/>
                <a:gd name="connsiteX4" fmla="*/ 31317 w 31633"/>
                <a:gd name="connsiteY4" fmla="*/ 19613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31317" y="19613"/>
                  </a:moveTo>
                  <a:cubicBezTo>
                    <a:pt x="31317" y="26077"/>
                    <a:pt x="26077" y="31317"/>
                    <a:pt x="19613" y="31317"/>
                  </a:cubicBezTo>
                  <a:cubicBezTo>
                    <a:pt x="13149" y="31317"/>
                    <a:pt x="7908" y="26077"/>
                    <a:pt x="7908" y="19613"/>
                  </a:cubicBezTo>
                  <a:cubicBezTo>
                    <a:pt x="7908" y="13149"/>
                    <a:pt x="13149" y="7908"/>
                    <a:pt x="19613" y="7908"/>
                  </a:cubicBezTo>
                  <a:cubicBezTo>
                    <a:pt x="26077" y="7908"/>
                    <a:pt x="31317" y="13149"/>
                    <a:pt x="31317" y="1961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8" name="任意多边形: 形状 125"/>
            <p:cNvSpPr/>
            <p:nvPr>
              <p:custDataLst>
                <p:tags r:id="rId81"/>
              </p:custDataLst>
            </p:nvPr>
          </p:nvSpPr>
          <p:spPr>
            <a:xfrm rot="16200000" flipH="1">
              <a:off x="11383" y="3965"/>
              <a:ext cx="33" cy="33"/>
            </a:xfrm>
            <a:custGeom>
              <a:avLst/>
              <a:gdLst>
                <a:gd name="connsiteX0" fmla="*/ 11494 w 21089"/>
                <a:gd name="connsiteY0" fmla="*/ 15079 h 21089"/>
                <a:gd name="connsiteX1" fmla="*/ 15079 w 21089"/>
                <a:gd name="connsiteY1" fmla="*/ 11493 h 21089"/>
                <a:gd name="connsiteX2" fmla="*/ 11494 w 21089"/>
                <a:gd name="connsiteY2" fmla="*/ 7908 h 21089"/>
                <a:gd name="connsiteX3" fmla="*/ 7908 w 21089"/>
                <a:gd name="connsiteY3" fmla="*/ 11493 h 21089"/>
                <a:gd name="connsiteX4" fmla="*/ 11494 w 21089"/>
                <a:gd name="connsiteY4" fmla="*/ 15079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1494" y="15079"/>
                  </a:moveTo>
                  <a:cubicBezTo>
                    <a:pt x="13497" y="15079"/>
                    <a:pt x="15079" y="13497"/>
                    <a:pt x="15079" y="11493"/>
                  </a:cubicBezTo>
                  <a:cubicBezTo>
                    <a:pt x="15079" y="9490"/>
                    <a:pt x="13497" y="7908"/>
                    <a:pt x="11494" y="7908"/>
                  </a:cubicBezTo>
                  <a:cubicBezTo>
                    <a:pt x="9490" y="7908"/>
                    <a:pt x="7908" y="9595"/>
                    <a:pt x="7908" y="11493"/>
                  </a:cubicBezTo>
                  <a:cubicBezTo>
                    <a:pt x="7908" y="13392"/>
                    <a:pt x="9490" y="15079"/>
                    <a:pt x="11494" y="1507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9" name="任意多边形: 形状 126"/>
            <p:cNvSpPr/>
            <p:nvPr>
              <p:custDataLst>
                <p:tags r:id="rId82"/>
              </p:custDataLst>
            </p:nvPr>
          </p:nvSpPr>
          <p:spPr>
            <a:xfrm rot="16200000" flipH="1">
              <a:off x="11375" y="3773"/>
              <a:ext cx="50" cy="50"/>
            </a:xfrm>
            <a:custGeom>
              <a:avLst/>
              <a:gdLst>
                <a:gd name="connsiteX0" fmla="*/ 16977 w 31633"/>
                <a:gd name="connsiteY0" fmla="*/ 26045 h 31633"/>
                <a:gd name="connsiteX1" fmla="*/ 26045 w 31633"/>
                <a:gd name="connsiteY1" fmla="*/ 16977 h 31633"/>
                <a:gd name="connsiteX2" fmla="*/ 16977 w 31633"/>
                <a:gd name="connsiteY2" fmla="*/ 7908 h 31633"/>
                <a:gd name="connsiteX3" fmla="*/ 7908 w 31633"/>
                <a:gd name="connsiteY3" fmla="*/ 16977 h 31633"/>
                <a:gd name="connsiteX4" fmla="*/ 16977 w 31633"/>
                <a:gd name="connsiteY4" fmla="*/ 2604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6977" y="26045"/>
                  </a:moveTo>
                  <a:cubicBezTo>
                    <a:pt x="22038" y="26045"/>
                    <a:pt x="26045" y="21933"/>
                    <a:pt x="26045" y="16977"/>
                  </a:cubicBezTo>
                  <a:cubicBezTo>
                    <a:pt x="26045" y="12021"/>
                    <a:pt x="21933" y="7908"/>
                    <a:pt x="16977" y="7908"/>
                  </a:cubicBezTo>
                  <a:cubicBezTo>
                    <a:pt x="11915" y="7908"/>
                    <a:pt x="7908" y="12021"/>
                    <a:pt x="7908" y="16977"/>
                  </a:cubicBezTo>
                  <a:cubicBezTo>
                    <a:pt x="7908" y="21933"/>
                    <a:pt x="12021" y="26045"/>
                    <a:pt x="16977" y="2604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0" name="任意多边形: 形状 127"/>
            <p:cNvSpPr/>
            <p:nvPr>
              <p:custDataLst>
                <p:tags r:id="rId83"/>
              </p:custDataLst>
            </p:nvPr>
          </p:nvSpPr>
          <p:spPr>
            <a:xfrm rot="16200000" flipH="1">
              <a:off x="11367" y="3580"/>
              <a:ext cx="66" cy="66"/>
            </a:xfrm>
            <a:custGeom>
              <a:avLst/>
              <a:gdLst>
                <a:gd name="connsiteX0" fmla="*/ 37011 w 42178"/>
                <a:gd name="connsiteY0" fmla="*/ 22460 h 42178"/>
                <a:gd name="connsiteX1" fmla="*/ 22460 w 42178"/>
                <a:gd name="connsiteY1" fmla="*/ 37011 h 42178"/>
                <a:gd name="connsiteX2" fmla="*/ 7908 w 42178"/>
                <a:gd name="connsiteY2" fmla="*/ 22460 h 42178"/>
                <a:gd name="connsiteX3" fmla="*/ 22460 w 42178"/>
                <a:gd name="connsiteY3" fmla="*/ 7908 h 42178"/>
                <a:gd name="connsiteX4" fmla="*/ 37011 w 42178"/>
                <a:gd name="connsiteY4" fmla="*/ 22460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37011" y="22460"/>
                  </a:moveTo>
                  <a:cubicBezTo>
                    <a:pt x="37011" y="30496"/>
                    <a:pt x="30496" y="37011"/>
                    <a:pt x="22460" y="37011"/>
                  </a:cubicBezTo>
                  <a:cubicBezTo>
                    <a:pt x="14423" y="37011"/>
                    <a:pt x="7908" y="30496"/>
                    <a:pt x="7908" y="22460"/>
                  </a:cubicBezTo>
                  <a:cubicBezTo>
                    <a:pt x="7908" y="14423"/>
                    <a:pt x="14423" y="7908"/>
                    <a:pt x="22460" y="7908"/>
                  </a:cubicBezTo>
                  <a:cubicBezTo>
                    <a:pt x="30496" y="7908"/>
                    <a:pt x="37011" y="14423"/>
                    <a:pt x="37011" y="2246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1" name="任意多边形: 形状 128"/>
            <p:cNvSpPr/>
            <p:nvPr>
              <p:custDataLst>
                <p:tags r:id="rId84"/>
              </p:custDataLst>
            </p:nvPr>
          </p:nvSpPr>
          <p:spPr>
            <a:xfrm rot="16200000" flipH="1">
              <a:off x="11359" y="3389"/>
              <a:ext cx="83" cy="83"/>
            </a:xfrm>
            <a:custGeom>
              <a:avLst/>
              <a:gdLst>
                <a:gd name="connsiteX0" fmla="*/ 48189 w 52722"/>
                <a:gd name="connsiteY0" fmla="*/ 28048 h 52722"/>
                <a:gd name="connsiteX1" fmla="*/ 28048 w 52722"/>
                <a:gd name="connsiteY1" fmla="*/ 48189 h 52722"/>
                <a:gd name="connsiteX2" fmla="*/ 7908 w 52722"/>
                <a:gd name="connsiteY2" fmla="*/ 28048 h 52722"/>
                <a:gd name="connsiteX3" fmla="*/ 28048 w 52722"/>
                <a:gd name="connsiteY3" fmla="*/ 7908 h 52722"/>
                <a:gd name="connsiteX4" fmla="*/ 48189 w 52722"/>
                <a:gd name="connsiteY4" fmla="*/ 28048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48189" y="28048"/>
                  </a:moveTo>
                  <a:cubicBezTo>
                    <a:pt x="48189" y="39171"/>
                    <a:pt x="39172" y="48189"/>
                    <a:pt x="28048" y="48189"/>
                  </a:cubicBezTo>
                  <a:cubicBezTo>
                    <a:pt x="16925" y="48189"/>
                    <a:pt x="7908" y="39172"/>
                    <a:pt x="7908" y="28048"/>
                  </a:cubicBezTo>
                  <a:cubicBezTo>
                    <a:pt x="7908" y="16925"/>
                    <a:pt x="16925" y="7908"/>
                    <a:pt x="28048" y="7908"/>
                  </a:cubicBezTo>
                  <a:cubicBezTo>
                    <a:pt x="39172" y="7908"/>
                    <a:pt x="48189" y="16925"/>
                    <a:pt x="48189" y="2804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2" name="任意多边形: 形状 129"/>
            <p:cNvSpPr/>
            <p:nvPr>
              <p:custDataLst>
                <p:tags r:id="rId85"/>
              </p:custDataLst>
            </p:nvPr>
          </p:nvSpPr>
          <p:spPr>
            <a:xfrm rot="16200000" flipH="1">
              <a:off x="11351" y="3196"/>
              <a:ext cx="100" cy="100"/>
            </a:xfrm>
            <a:custGeom>
              <a:avLst/>
              <a:gdLst>
                <a:gd name="connsiteX0" fmla="*/ 33215 w 63267"/>
                <a:gd name="connsiteY0" fmla="*/ 58522 h 63267"/>
                <a:gd name="connsiteX1" fmla="*/ 58522 w 63267"/>
                <a:gd name="connsiteY1" fmla="*/ 33215 h 63267"/>
                <a:gd name="connsiteX2" fmla="*/ 33215 w 63267"/>
                <a:gd name="connsiteY2" fmla="*/ 7908 h 63267"/>
                <a:gd name="connsiteX3" fmla="*/ 7908 w 63267"/>
                <a:gd name="connsiteY3" fmla="*/ 33215 h 63267"/>
                <a:gd name="connsiteX4" fmla="*/ 33215 w 63267"/>
                <a:gd name="connsiteY4" fmla="*/ 58522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3215" y="58522"/>
                  </a:moveTo>
                  <a:cubicBezTo>
                    <a:pt x="47239" y="58522"/>
                    <a:pt x="58522" y="47240"/>
                    <a:pt x="58522" y="33215"/>
                  </a:cubicBezTo>
                  <a:cubicBezTo>
                    <a:pt x="58522" y="19191"/>
                    <a:pt x="47239" y="7908"/>
                    <a:pt x="33215" y="7908"/>
                  </a:cubicBezTo>
                  <a:cubicBezTo>
                    <a:pt x="19191" y="7908"/>
                    <a:pt x="7908" y="19191"/>
                    <a:pt x="7908" y="33215"/>
                  </a:cubicBezTo>
                  <a:cubicBezTo>
                    <a:pt x="7908" y="47240"/>
                    <a:pt x="19191" y="58522"/>
                    <a:pt x="33215" y="5852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3" name="任意多边形: 形状 130"/>
            <p:cNvSpPr/>
            <p:nvPr>
              <p:custDataLst>
                <p:tags r:id="rId86"/>
              </p:custDataLst>
            </p:nvPr>
          </p:nvSpPr>
          <p:spPr>
            <a:xfrm rot="16200000" flipH="1">
              <a:off x="11343" y="3004"/>
              <a:ext cx="116" cy="116"/>
            </a:xfrm>
            <a:custGeom>
              <a:avLst/>
              <a:gdLst>
                <a:gd name="connsiteX0" fmla="*/ 38698 w 73811"/>
                <a:gd name="connsiteY0" fmla="*/ 69488 h 73811"/>
                <a:gd name="connsiteX1" fmla="*/ 69488 w 73811"/>
                <a:gd name="connsiteY1" fmla="*/ 38698 h 73811"/>
                <a:gd name="connsiteX2" fmla="*/ 38698 w 73811"/>
                <a:gd name="connsiteY2" fmla="*/ 7908 h 73811"/>
                <a:gd name="connsiteX3" fmla="*/ 7908 w 73811"/>
                <a:gd name="connsiteY3" fmla="*/ 38698 h 73811"/>
                <a:gd name="connsiteX4" fmla="*/ 38698 w 73811"/>
                <a:gd name="connsiteY4" fmla="*/ 69488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8698" y="69488"/>
                  </a:moveTo>
                  <a:cubicBezTo>
                    <a:pt x="55675" y="69488"/>
                    <a:pt x="69488" y="55675"/>
                    <a:pt x="69488" y="38698"/>
                  </a:cubicBezTo>
                  <a:cubicBezTo>
                    <a:pt x="69488" y="21722"/>
                    <a:pt x="55675" y="7908"/>
                    <a:pt x="38698" y="7908"/>
                  </a:cubicBezTo>
                  <a:cubicBezTo>
                    <a:pt x="21722" y="7908"/>
                    <a:pt x="7908" y="21722"/>
                    <a:pt x="7908" y="38698"/>
                  </a:cubicBezTo>
                  <a:cubicBezTo>
                    <a:pt x="7908" y="55675"/>
                    <a:pt x="21722" y="69488"/>
                    <a:pt x="38698" y="6948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4" name="任意多边形: 形状 131"/>
            <p:cNvSpPr/>
            <p:nvPr>
              <p:custDataLst>
                <p:tags r:id="rId87"/>
              </p:custDataLst>
            </p:nvPr>
          </p:nvSpPr>
          <p:spPr>
            <a:xfrm rot="16200000" flipH="1">
              <a:off x="11335" y="2811"/>
              <a:ext cx="133" cy="133"/>
            </a:xfrm>
            <a:custGeom>
              <a:avLst/>
              <a:gdLst>
                <a:gd name="connsiteX0" fmla="*/ 80666 w 84356"/>
                <a:gd name="connsiteY0" fmla="*/ 44287 h 84356"/>
                <a:gd name="connsiteX1" fmla="*/ 44287 w 84356"/>
                <a:gd name="connsiteY1" fmla="*/ 80666 h 84356"/>
                <a:gd name="connsiteX2" fmla="*/ 7909 w 84356"/>
                <a:gd name="connsiteY2" fmla="*/ 44287 h 84356"/>
                <a:gd name="connsiteX3" fmla="*/ 44287 w 84356"/>
                <a:gd name="connsiteY3" fmla="*/ 7908 h 84356"/>
                <a:gd name="connsiteX4" fmla="*/ 80666 w 84356"/>
                <a:gd name="connsiteY4" fmla="*/ 44287 h 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56" h="84356">
                  <a:moveTo>
                    <a:pt x="80666" y="44287"/>
                  </a:moveTo>
                  <a:cubicBezTo>
                    <a:pt x="80666" y="64378"/>
                    <a:pt x="64378" y="80666"/>
                    <a:pt x="44287" y="80666"/>
                  </a:cubicBezTo>
                  <a:cubicBezTo>
                    <a:pt x="24196" y="80666"/>
                    <a:pt x="7909" y="64378"/>
                    <a:pt x="7909" y="44287"/>
                  </a:cubicBezTo>
                  <a:cubicBezTo>
                    <a:pt x="7909" y="24196"/>
                    <a:pt x="24196" y="7908"/>
                    <a:pt x="44287" y="7908"/>
                  </a:cubicBezTo>
                  <a:cubicBezTo>
                    <a:pt x="64378" y="7908"/>
                    <a:pt x="80666" y="24196"/>
                    <a:pt x="80666" y="4428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5" name="任意多边形: 形状 132"/>
            <p:cNvSpPr/>
            <p:nvPr>
              <p:custDataLst>
                <p:tags r:id="rId88"/>
              </p:custDataLst>
            </p:nvPr>
          </p:nvSpPr>
          <p:spPr>
            <a:xfrm rot="16200000" flipH="1">
              <a:off x="11324" y="2616"/>
              <a:ext cx="149" cy="149"/>
            </a:xfrm>
            <a:custGeom>
              <a:avLst/>
              <a:gdLst>
                <a:gd name="connsiteX0" fmla="*/ 87625 w 94900"/>
                <a:gd name="connsiteY0" fmla="*/ 47767 h 94900"/>
                <a:gd name="connsiteX1" fmla="*/ 47767 w 94900"/>
                <a:gd name="connsiteY1" fmla="*/ 87625 h 94900"/>
                <a:gd name="connsiteX2" fmla="*/ 7908 w 94900"/>
                <a:gd name="connsiteY2" fmla="*/ 47767 h 94900"/>
                <a:gd name="connsiteX3" fmla="*/ 47767 w 94900"/>
                <a:gd name="connsiteY3" fmla="*/ 7908 h 94900"/>
                <a:gd name="connsiteX4" fmla="*/ 87625 w 94900"/>
                <a:gd name="connsiteY4" fmla="*/ 47767 h 9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00" h="94900">
                  <a:moveTo>
                    <a:pt x="87625" y="47767"/>
                  </a:moveTo>
                  <a:cubicBezTo>
                    <a:pt x="87625" y="69780"/>
                    <a:pt x="69780" y="87625"/>
                    <a:pt x="47767" y="87625"/>
                  </a:cubicBezTo>
                  <a:cubicBezTo>
                    <a:pt x="25754" y="87625"/>
                    <a:pt x="7908" y="69780"/>
                    <a:pt x="7908" y="47767"/>
                  </a:cubicBezTo>
                  <a:cubicBezTo>
                    <a:pt x="7908" y="25754"/>
                    <a:pt x="25754" y="7908"/>
                    <a:pt x="47767" y="7908"/>
                  </a:cubicBezTo>
                  <a:cubicBezTo>
                    <a:pt x="69780" y="7908"/>
                    <a:pt x="87625" y="25754"/>
                    <a:pt x="87625" y="4776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6" name="任意多边形: 形状 133"/>
            <p:cNvSpPr/>
            <p:nvPr>
              <p:custDataLst>
                <p:tags r:id="rId89"/>
              </p:custDataLst>
            </p:nvPr>
          </p:nvSpPr>
          <p:spPr>
            <a:xfrm rot="16200000" flipH="1">
              <a:off x="11336" y="2444"/>
              <a:ext cx="133" cy="133"/>
            </a:xfrm>
            <a:custGeom>
              <a:avLst/>
              <a:gdLst>
                <a:gd name="connsiteX0" fmla="*/ 81298 w 84356"/>
                <a:gd name="connsiteY0" fmla="*/ 44603 h 84356"/>
                <a:gd name="connsiteX1" fmla="*/ 44603 w 84356"/>
                <a:gd name="connsiteY1" fmla="*/ 81298 h 84356"/>
                <a:gd name="connsiteX2" fmla="*/ 7908 w 84356"/>
                <a:gd name="connsiteY2" fmla="*/ 44603 h 84356"/>
                <a:gd name="connsiteX3" fmla="*/ 44603 w 84356"/>
                <a:gd name="connsiteY3" fmla="*/ 7908 h 84356"/>
                <a:gd name="connsiteX4" fmla="*/ 81298 w 84356"/>
                <a:gd name="connsiteY4" fmla="*/ 44603 h 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56" h="84356">
                  <a:moveTo>
                    <a:pt x="81298" y="44603"/>
                  </a:moveTo>
                  <a:cubicBezTo>
                    <a:pt x="81298" y="64869"/>
                    <a:pt x="64869" y="81298"/>
                    <a:pt x="44603" y="81298"/>
                  </a:cubicBezTo>
                  <a:cubicBezTo>
                    <a:pt x="24337" y="81298"/>
                    <a:pt x="7908" y="64869"/>
                    <a:pt x="7908" y="44603"/>
                  </a:cubicBezTo>
                  <a:cubicBezTo>
                    <a:pt x="7908" y="24337"/>
                    <a:pt x="24337" y="7908"/>
                    <a:pt x="44603" y="7908"/>
                  </a:cubicBezTo>
                  <a:cubicBezTo>
                    <a:pt x="64869" y="7908"/>
                    <a:pt x="81298" y="24337"/>
                    <a:pt x="81298" y="4460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7" name="任意多边形: 形状 134"/>
            <p:cNvSpPr/>
            <p:nvPr>
              <p:custDataLst>
                <p:tags r:id="rId90"/>
              </p:custDataLst>
            </p:nvPr>
          </p:nvSpPr>
          <p:spPr>
            <a:xfrm rot="16200000" flipH="1">
              <a:off x="11344" y="2268"/>
              <a:ext cx="116" cy="116"/>
            </a:xfrm>
            <a:custGeom>
              <a:avLst/>
              <a:gdLst>
                <a:gd name="connsiteX0" fmla="*/ 70754 w 73811"/>
                <a:gd name="connsiteY0" fmla="*/ 39331 h 73811"/>
                <a:gd name="connsiteX1" fmla="*/ 39331 w 73811"/>
                <a:gd name="connsiteY1" fmla="*/ 70754 h 73811"/>
                <a:gd name="connsiteX2" fmla="*/ 7908 w 73811"/>
                <a:gd name="connsiteY2" fmla="*/ 39331 h 73811"/>
                <a:gd name="connsiteX3" fmla="*/ 39331 w 73811"/>
                <a:gd name="connsiteY3" fmla="*/ 7908 h 73811"/>
                <a:gd name="connsiteX4" fmla="*/ 70754 w 73811"/>
                <a:gd name="connsiteY4" fmla="*/ 39331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70754" y="39331"/>
                  </a:moveTo>
                  <a:cubicBezTo>
                    <a:pt x="70754" y="56685"/>
                    <a:pt x="56685" y="70754"/>
                    <a:pt x="39331" y="70754"/>
                  </a:cubicBezTo>
                  <a:cubicBezTo>
                    <a:pt x="21977" y="70754"/>
                    <a:pt x="7908" y="56685"/>
                    <a:pt x="7908" y="39331"/>
                  </a:cubicBezTo>
                  <a:cubicBezTo>
                    <a:pt x="7908" y="21977"/>
                    <a:pt x="21977" y="7908"/>
                    <a:pt x="39331" y="7908"/>
                  </a:cubicBezTo>
                  <a:cubicBezTo>
                    <a:pt x="56685" y="7908"/>
                    <a:pt x="70754" y="21977"/>
                    <a:pt x="70754" y="3933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8" name="任意多边形: 形状 135"/>
            <p:cNvSpPr/>
            <p:nvPr>
              <p:custDataLst>
                <p:tags r:id="rId91"/>
              </p:custDataLst>
            </p:nvPr>
          </p:nvSpPr>
          <p:spPr>
            <a:xfrm rot="16200000" flipH="1">
              <a:off x="11352" y="2091"/>
              <a:ext cx="100" cy="100"/>
            </a:xfrm>
            <a:custGeom>
              <a:avLst/>
              <a:gdLst>
                <a:gd name="connsiteX0" fmla="*/ 33848 w 63267"/>
                <a:gd name="connsiteY0" fmla="*/ 59787 h 63267"/>
                <a:gd name="connsiteX1" fmla="*/ 59788 w 63267"/>
                <a:gd name="connsiteY1" fmla="*/ 33848 h 63267"/>
                <a:gd name="connsiteX2" fmla="*/ 33848 w 63267"/>
                <a:gd name="connsiteY2" fmla="*/ 7908 h 63267"/>
                <a:gd name="connsiteX3" fmla="*/ 7908 w 63267"/>
                <a:gd name="connsiteY3" fmla="*/ 33848 h 63267"/>
                <a:gd name="connsiteX4" fmla="*/ 33848 w 63267"/>
                <a:gd name="connsiteY4" fmla="*/ 59787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3848" y="59787"/>
                  </a:moveTo>
                  <a:cubicBezTo>
                    <a:pt x="48188" y="59787"/>
                    <a:pt x="59788" y="48188"/>
                    <a:pt x="59788" y="33848"/>
                  </a:cubicBezTo>
                  <a:cubicBezTo>
                    <a:pt x="59788" y="19507"/>
                    <a:pt x="48188" y="7908"/>
                    <a:pt x="33848" y="7908"/>
                  </a:cubicBezTo>
                  <a:cubicBezTo>
                    <a:pt x="19507" y="7908"/>
                    <a:pt x="7908" y="19507"/>
                    <a:pt x="7908" y="33848"/>
                  </a:cubicBezTo>
                  <a:cubicBezTo>
                    <a:pt x="7908" y="48188"/>
                    <a:pt x="19507" y="59787"/>
                    <a:pt x="33848" y="5978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9" name="任意多边形: 形状 136"/>
            <p:cNvSpPr/>
            <p:nvPr>
              <p:custDataLst>
                <p:tags r:id="rId92"/>
              </p:custDataLst>
            </p:nvPr>
          </p:nvSpPr>
          <p:spPr>
            <a:xfrm rot="16200000" flipH="1">
              <a:off x="11360" y="1915"/>
              <a:ext cx="83" cy="83"/>
            </a:xfrm>
            <a:custGeom>
              <a:avLst/>
              <a:gdLst>
                <a:gd name="connsiteX0" fmla="*/ 28365 w 52722"/>
                <a:gd name="connsiteY0" fmla="*/ 48821 h 52722"/>
                <a:gd name="connsiteX1" fmla="*/ 48821 w 52722"/>
                <a:gd name="connsiteY1" fmla="*/ 28365 h 52722"/>
                <a:gd name="connsiteX2" fmla="*/ 28365 w 52722"/>
                <a:gd name="connsiteY2" fmla="*/ 7908 h 52722"/>
                <a:gd name="connsiteX3" fmla="*/ 7908 w 52722"/>
                <a:gd name="connsiteY3" fmla="*/ 28365 h 52722"/>
                <a:gd name="connsiteX4" fmla="*/ 28365 w 52722"/>
                <a:gd name="connsiteY4" fmla="*/ 48821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8365" y="48821"/>
                  </a:moveTo>
                  <a:cubicBezTo>
                    <a:pt x="39647" y="48821"/>
                    <a:pt x="48821" y="39647"/>
                    <a:pt x="48821" y="28365"/>
                  </a:cubicBezTo>
                  <a:cubicBezTo>
                    <a:pt x="48821" y="17082"/>
                    <a:pt x="39647" y="7908"/>
                    <a:pt x="28365" y="7908"/>
                  </a:cubicBezTo>
                  <a:cubicBezTo>
                    <a:pt x="17082" y="7908"/>
                    <a:pt x="7908" y="17082"/>
                    <a:pt x="7908" y="28365"/>
                  </a:cubicBezTo>
                  <a:cubicBezTo>
                    <a:pt x="8014" y="39647"/>
                    <a:pt x="17082" y="48821"/>
                    <a:pt x="28365" y="4882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0" name="任意多边形: 形状 137"/>
            <p:cNvSpPr/>
            <p:nvPr>
              <p:custDataLst>
                <p:tags r:id="rId93"/>
              </p:custDataLst>
            </p:nvPr>
          </p:nvSpPr>
          <p:spPr>
            <a:xfrm rot="16200000" flipH="1">
              <a:off x="11368" y="1739"/>
              <a:ext cx="66" cy="66"/>
            </a:xfrm>
            <a:custGeom>
              <a:avLst/>
              <a:gdLst>
                <a:gd name="connsiteX0" fmla="*/ 22882 w 42178"/>
                <a:gd name="connsiteY0" fmla="*/ 37855 h 42178"/>
                <a:gd name="connsiteX1" fmla="*/ 37855 w 42178"/>
                <a:gd name="connsiteY1" fmla="*/ 22882 h 42178"/>
                <a:gd name="connsiteX2" fmla="*/ 22882 w 42178"/>
                <a:gd name="connsiteY2" fmla="*/ 7908 h 42178"/>
                <a:gd name="connsiteX3" fmla="*/ 7908 w 42178"/>
                <a:gd name="connsiteY3" fmla="*/ 22882 h 42178"/>
                <a:gd name="connsiteX4" fmla="*/ 22882 w 42178"/>
                <a:gd name="connsiteY4" fmla="*/ 37855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2882" y="37855"/>
                  </a:moveTo>
                  <a:cubicBezTo>
                    <a:pt x="31106" y="37855"/>
                    <a:pt x="37855" y="31212"/>
                    <a:pt x="37855" y="22882"/>
                  </a:cubicBezTo>
                  <a:cubicBezTo>
                    <a:pt x="37855" y="14551"/>
                    <a:pt x="31212" y="7908"/>
                    <a:pt x="22882" y="7908"/>
                  </a:cubicBezTo>
                  <a:cubicBezTo>
                    <a:pt x="14552" y="7908"/>
                    <a:pt x="7908" y="14551"/>
                    <a:pt x="7908" y="22882"/>
                  </a:cubicBezTo>
                  <a:cubicBezTo>
                    <a:pt x="7908" y="31212"/>
                    <a:pt x="14657" y="37855"/>
                    <a:pt x="22882" y="3785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1" name="任意多边形: 形状 138"/>
            <p:cNvSpPr/>
            <p:nvPr>
              <p:custDataLst>
                <p:tags r:id="rId94"/>
              </p:custDataLst>
            </p:nvPr>
          </p:nvSpPr>
          <p:spPr>
            <a:xfrm rot="16200000" flipH="1">
              <a:off x="11376" y="1563"/>
              <a:ext cx="50" cy="50"/>
            </a:xfrm>
            <a:custGeom>
              <a:avLst/>
              <a:gdLst>
                <a:gd name="connsiteX0" fmla="*/ 27310 w 31633"/>
                <a:gd name="connsiteY0" fmla="*/ 17609 h 31633"/>
                <a:gd name="connsiteX1" fmla="*/ 17609 w 31633"/>
                <a:gd name="connsiteY1" fmla="*/ 27310 h 31633"/>
                <a:gd name="connsiteX2" fmla="*/ 7908 w 31633"/>
                <a:gd name="connsiteY2" fmla="*/ 17609 h 31633"/>
                <a:gd name="connsiteX3" fmla="*/ 17609 w 31633"/>
                <a:gd name="connsiteY3" fmla="*/ 7908 h 31633"/>
                <a:gd name="connsiteX4" fmla="*/ 27310 w 31633"/>
                <a:gd name="connsiteY4" fmla="*/ 17609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7310" y="17609"/>
                  </a:moveTo>
                  <a:cubicBezTo>
                    <a:pt x="27310" y="22967"/>
                    <a:pt x="22967" y="27310"/>
                    <a:pt x="17609" y="27310"/>
                  </a:cubicBezTo>
                  <a:cubicBezTo>
                    <a:pt x="12252" y="27310"/>
                    <a:pt x="7908" y="22967"/>
                    <a:pt x="7908" y="17609"/>
                  </a:cubicBezTo>
                  <a:cubicBezTo>
                    <a:pt x="7908" y="12252"/>
                    <a:pt x="12252" y="7908"/>
                    <a:pt x="17609" y="7908"/>
                  </a:cubicBezTo>
                  <a:cubicBezTo>
                    <a:pt x="22967" y="7908"/>
                    <a:pt x="27310" y="12252"/>
                    <a:pt x="27310" y="1760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2" name="任意多边形: 形状 139"/>
            <p:cNvSpPr/>
            <p:nvPr>
              <p:custDataLst>
                <p:tags r:id="rId95"/>
              </p:custDataLst>
            </p:nvPr>
          </p:nvSpPr>
          <p:spPr>
            <a:xfrm rot="16200000" flipH="1">
              <a:off x="11202" y="3876"/>
              <a:ext cx="33" cy="33"/>
            </a:xfrm>
            <a:custGeom>
              <a:avLst/>
              <a:gdLst>
                <a:gd name="connsiteX0" fmla="*/ 19507 w 21089"/>
                <a:gd name="connsiteY0" fmla="*/ 13708 h 21089"/>
                <a:gd name="connsiteX1" fmla="*/ 13708 w 21089"/>
                <a:gd name="connsiteY1" fmla="*/ 19507 h 21089"/>
                <a:gd name="connsiteX2" fmla="*/ 7908 w 21089"/>
                <a:gd name="connsiteY2" fmla="*/ 13708 h 21089"/>
                <a:gd name="connsiteX3" fmla="*/ 13708 w 21089"/>
                <a:gd name="connsiteY3" fmla="*/ 7908 h 21089"/>
                <a:gd name="connsiteX4" fmla="*/ 19507 w 21089"/>
                <a:gd name="connsiteY4" fmla="*/ 13708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9507" y="13708"/>
                  </a:moveTo>
                  <a:cubicBezTo>
                    <a:pt x="19507" y="16911"/>
                    <a:pt x="16911" y="19507"/>
                    <a:pt x="13708" y="19507"/>
                  </a:cubicBezTo>
                  <a:cubicBezTo>
                    <a:pt x="10505" y="19507"/>
                    <a:pt x="7908" y="16911"/>
                    <a:pt x="7908" y="13708"/>
                  </a:cubicBezTo>
                  <a:cubicBezTo>
                    <a:pt x="7908" y="10505"/>
                    <a:pt x="10505" y="7908"/>
                    <a:pt x="13708" y="7908"/>
                  </a:cubicBezTo>
                  <a:cubicBezTo>
                    <a:pt x="16911" y="7908"/>
                    <a:pt x="19507" y="10505"/>
                    <a:pt x="19507" y="1370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3" name="任意多边形: 形状 140"/>
            <p:cNvSpPr/>
            <p:nvPr>
              <p:custDataLst>
                <p:tags r:id="rId96"/>
              </p:custDataLst>
            </p:nvPr>
          </p:nvSpPr>
          <p:spPr>
            <a:xfrm rot="16200000" flipH="1">
              <a:off x="11195" y="3684"/>
              <a:ext cx="50" cy="50"/>
            </a:xfrm>
            <a:custGeom>
              <a:avLst/>
              <a:gdLst>
                <a:gd name="connsiteX0" fmla="*/ 30685 w 31633"/>
                <a:gd name="connsiteY0" fmla="*/ 19296 h 31633"/>
                <a:gd name="connsiteX1" fmla="*/ 19296 w 31633"/>
                <a:gd name="connsiteY1" fmla="*/ 30685 h 31633"/>
                <a:gd name="connsiteX2" fmla="*/ 7908 w 31633"/>
                <a:gd name="connsiteY2" fmla="*/ 19296 h 31633"/>
                <a:gd name="connsiteX3" fmla="*/ 19296 w 31633"/>
                <a:gd name="connsiteY3" fmla="*/ 7908 h 31633"/>
                <a:gd name="connsiteX4" fmla="*/ 30685 w 31633"/>
                <a:gd name="connsiteY4" fmla="*/ 19296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30685" y="19296"/>
                  </a:moveTo>
                  <a:cubicBezTo>
                    <a:pt x="30685" y="25586"/>
                    <a:pt x="25586" y="30685"/>
                    <a:pt x="19296" y="30685"/>
                  </a:cubicBezTo>
                  <a:cubicBezTo>
                    <a:pt x="13007" y="30685"/>
                    <a:pt x="7908" y="25586"/>
                    <a:pt x="7908" y="19296"/>
                  </a:cubicBezTo>
                  <a:cubicBezTo>
                    <a:pt x="7908" y="13007"/>
                    <a:pt x="13007" y="7908"/>
                    <a:pt x="19296" y="7908"/>
                  </a:cubicBezTo>
                  <a:cubicBezTo>
                    <a:pt x="25586" y="7908"/>
                    <a:pt x="30685" y="13007"/>
                    <a:pt x="30685" y="1929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4" name="任意多边形: 形状 141"/>
            <p:cNvSpPr/>
            <p:nvPr>
              <p:custDataLst>
                <p:tags r:id="rId97"/>
              </p:custDataLst>
            </p:nvPr>
          </p:nvSpPr>
          <p:spPr>
            <a:xfrm rot="16200000" flipH="1">
              <a:off x="11186" y="3491"/>
              <a:ext cx="66" cy="66"/>
            </a:xfrm>
            <a:custGeom>
              <a:avLst/>
              <a:gdLst>
                <a:gd name="connsiteX0" fmla="*/ 41018 w 42178"/>
                <a:gd name="connsiteY0" fmla="*/ 24463 h 42178"/>
                <a:gd name="connsiteX1" fmla="*/ 24463 w 42178"/>
                <a:gd name="connsiteY1" fmla="*/ 41018 h 42178"/>
                <a:gd name="connsiteX2" fmla="*/ 7908 w 42178"/>
                <a:gd name="connsiteY2" fmla="*/ 24463 h 42178"/>
                <a:gd name="connsiteX3" fmla="*/ 24463 w 42178"/>
                <a:gd name="connsiteY3" fmla="*/ 7908 h 42178"/>
                <a:gd name="connsiteX4" fmla="*/ 41018 w 42178"/>
                <a:gd name="connsiteY4" fmla="*/ 24463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41018" y="24463"/>
                  </a:moveTo>
                  <a:cubicBezTo>
                    <a:pt x="41018" y="33606"/>
                    <a:pt x="33606" y="41018"/>
                    <a:pt x="24463" y="41018"/>
                  </a:cubicBezTo>
                  <a:cubicBezTo>
                    <a:pt x="15320" y="41018"/>
                    <a:pt x="7908" y="33606"/>
                    <a:pt x="7908" y="24463"/>
                  </a:cubicBezTo>
                  <a:cubicBezTo>
                    <a:pt x="7908" y="15320"/>
                    <a:pt x="15320" y="7908"/>
                    <a:pt x="24463" y="7908"/>
                  </a:cubicBezTo>
                  <a:cubicBezTo>
                    <a:pt x="33606" y="7908"/>
                    <a:pt x="41018" y="15320"/>
                    <a:pt x="41018" y="2446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5" name="任意多边形: 形状 142"/>
            <p:cNvSpPr/>
            <p:nvPr>
              <p:custDataLst>
                <p:tags r:id="rId98"/>
              </p:custDataLst>
            </p:nvPr>
          </p:nvSpPr>
          <p:spPr>
            <a:xfrm rot="16200000" flipH="1">
              <a:off x="11178" y="3299"/>
              <a:ext cx="83" cy="83"/>
            </a:xfrm>
            <a:custGeom>
              <a:avLst/>
              <a:gdLst>
                <a:gd name="connsiteX0" fmla="*/ 51985 w 52722"/>
                <a:gd name="connsiteY0" fmla="*/ 29946 h 52722"/>
                <a:gd name="connsiteX1" fmla="*/ 29946 w 52722"/>
                <a:gd name="connsiteY1" fmla="*/ 51984 h 52722"/>
                <a:gd name="connsiteX2" fmla="*/ 7908 w 52722"/>
                <a:gd name="connsiteY2" fmla="*/ 29946 h 52722"/>
                <a:gd name="connsiteX3" fmla="*/ 29946 w 52722"/>
                <a:gd name="connsiteY3" fmla="*/ 7908 h 52722"/>
                <a:gd name="connsiteX4" fmla="*/ 51985 w 52722"/>
                <a:gd name="connsiteY4" fmla="*/ 29946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51985" y="29946"/>
                  </a:moveTo>
                  <a:cubicBezTo>
                    <a:pt x="51985" y="42118"/>
                    <a:pt x="42118" y="51984"/>
                    <a:pt x="29946" y="51984"/>
                  </a:cubicBezTo>
                  <a:cubicBezTo>
                    <a:pt x="17775" y="51984"/>
                    <a:pt x="7908" y="42118"/>
                    <a:pt x="7908" y="29946"/>
                  </a:cubicBezTo>
                  <a:cubicBezTo>
                    <a:pt x="7908" y="17775"/>
                    <a:pt x="17775" y="7908"/>
                    <a:pt x="29946" y="7908"/>
                  </a:cubicBezTo>
                  <a:cubicBezTo>
                    <a:pt x="42118" y="7908"/>
                    <a:pt x="51985" y="17775"/>
                    <a:pt x="51985" y="2994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6" name="任意多边形: 形状 143"/>
            <p:cNvSpPr/>
            <p:nvPr>
              <p:custDataLst>
                <p:tags r:id="rId99"/>
              </p:custDataLst>
            </p:nvPr>
          </p:nvSpPr>
          <p:spPr>
            <a:xfrm rot="16200000" flipH="1">
              <a:off x="11170" y="3107"/>
              <a:ext cx="100" cy="100"/>
            </a:xfrm>
            <a:custGeom>
              <a:avLst/>
              <a:gdLst>
                <a:gd name="connsiteX0" fmla="*/ 35113 w 63267"/>
                <a:gd name="connsiteY0" fmla="*/ 62318 h 63267"/>
                <a:gd name="connsiteX1" fmla="*/ 62318 w 63267"/>
                <a:gd name="connsiteY1" fmla="*/ 35113 h 63267"/>
                <a:gd name="connsiteX2" fmla="*/ 35113 w 63267"/>
                <a:gd name="connsiteY2" fmla="*/ 7908 h 63267"/>
                <a:gd name="connsiteX3" fmla="*/ 7908 w 63267"/>
                <a:gd name="connsiteY3" fmla="*/ 35113 h 63267"/>
                <a:gd name="connsiteX4" fmla="*/ 35113 w 63267"/>
                <a:gd name="connsiteY4" fmla="*/ 62318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5113" y="62318"/>
                  </a:moveTo>
                  <a:cubicBezTo>
                    <a:pt x="50192" y="62318"/>
                    <a:pt x="62318" y="50087"/>
                    <a:pt x="62318" y="35113"/>
                  </a:cubicBezTo>
                  <a:cubicBezTo>
                    <a:pt x="62318" y="20140"/>
                    <a:pt x="50087" y="7908"/>
                    <a:pt x="35113" y="7908"/>
                  </a:cubicBezTo>
                  <a:cubicBezTo>
                    <a:pt x="20140" y="7908"/>
                    <a:pt x="7908" y="20140"/>
                    <a:pt x="7908" y="35113"/>
                  </a:cubicBezTo>
                  <a:cubicBezTo>
                    <a:pt x="7908" y="50087"/>
                    <a:pt x="20035" y="62318"/>
                    <a:pt x="35113" y="6231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7" name="任意多边形: 形状 144"/>
            <p:cNvSpPr/>
            <p:nvPr>
              <p:custDataLst>
                <p:tags r:id="rId100"/>
              </p:custDataLst>
            </p:nvPr>
          </p:nvSpPr>
          <p:spPr>
            <a:xfrm rot="16200000" flipH="1">
              <a:off x="11161" y="2914"/>
              <a:ext cx="116" cy="116"/>
            </a:xfrm>
            <a:custGeom>
              <a:avLst/>
              <a:gdLst>
                <a:gd name="connsiteX0" fmla="*/ 40069 w 73811"/>
                <a:gd name="connsiteY0" fmla="*/ 72230 h 73811"/>
                <a:gd name="connsiteX1" fmla="*/ 72230 w 73811"/>
                <a:gd name="connsiteY1" fmla="*/ 40069 h 73811"/>
                <a:gd name="connsiteX2" fmla="*/ 40069 w 73811"/>
                <a:gd name="connsiteY2" fmla="*/ 7908 h 73811"/>
                <a:gd name="connsiteX3" fmla="*/ 7908 w 73811"/>
                <a:gd name="connsiteY3" fmla="*/ 40069 h 73811"/>
                <a:gd name="connsiteX4" fmla="*/ 40069 w 73811"/>
                <a:gd name="connsiteY4" fmla="*/ 72230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40069" y="72230"/>
                  </a:moveTo>
                  <a:cubicBezTo>
                    <a:pt x="57784" y="72230"/>
                    <a:pt x="72230" y="57889"/>
                    <a:pt x="72230" y="40069"/>
                  </a:cubicBezTo>
                  <a:cubicBezTo>
                    <a:pt x="72230" y="22354"/>
                    <a:pt x="57889" y="7908"/>
                    <a:pt x="40069" y="7908"/>
                  </a:cubicBezTo>
                  <a:cubicBezTo>
                    <a:pt x="22354" y="7908"/>
                    <a:pt x="7908" y="22249"/>
                    <a:pt x="7908" y="40069"/>
                  </a:cubicBezTo>
                  <a:cubicBezTo>
                    <a:pt x="8014" y="57889"/>
                    <a:pt x="22354" y="72230"/>
                    <a:pt x="40069" y="7223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8" name="任意多边形: 形状 145"/>
            <p:cNvSpPr/>
            <p:nvPr>
              <p:custDataLst>
                <p:tags r:id="rId101"/>
              </p:custDataLst>
            </p:nvPr>
          </p:nvSpPr>
          <p:spPr>
            <a:xfrm rot="16200000" flipH="1">
              <a:off x="11151" y="2719"/>
              <a:ext cx="133" cy="133"/>
            </a:xfrm>
            <a:custGeom>
              <a:avLst/>
              <a:gdLst>
                <a:gd name="connsiteX0" fmla="*/ 43971 w 84356"/>
                <a:gd name="connsiteY0" fmla="*/ 80033 h 84356"/>
                <a:gd name="connsiteX1" fmla="*/ 80033 w 84356"/>
                <a:gd name="connsiteY1" fmla="*/ 43971 h 84356"/>
                <a:gd name="connsiteX2" fmla="*/ 43971 w 84356"/>
                <a:gd name="connsiteY2" fmla="*/ 7908 h 84356"/>
                <a:gd name="connsiteX3" fmla="*/ 7908 w 84356"/>
                <a:gd name="connsiteY3" fmla="*/ 43971 h 84356"/>
                <a:gd name="connsiteX4" fmla="*/ 43971 w 84356"/>
                <a:gd name="connsiteY4" fmla="*/ 80033 h 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56" h="84356">
                  <a:moveTo>
                    <a:pt x="43971" y="80033"/>
                  </a:moveTo>
                  <a:cubicBezTo>
                    <a:pt x="63900" y="80033"/>
                    <a:pt x="80033" y="63900"/>
                    <a:pt x="80033" y="43971"/>
                  </a:cubicBezTo>
                  <a:cubicBezTo>
                    <a:pt x="80033" y="24042"/>
                    <a:pt x="63900" y="7908"/>
                    <a:pt x="43971" y="7908"/>
                  </a:cubicBezTo>
                  <a:cubicBezTo>
                    <a:pt x="24042" y="7908"/>
                    <a:pt x="7908" y="24042"/>
                    <a:pt x="7908" y="43971"/>
                  </a:cubicBezTo>
                  <a:cubicBezTo>
                    <a:pt x="7908" y="63900"/>
                    <a:pt x="24042" y="80033"/>
                    <a:pt x="43971" y="8003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9" name="任意多边形: 形状 146"/>
            <p:cNvSpPr/>
            <p:nvPr>
              <p:custDataLst>
                <p:tags r:id="rId102"/>
              </p:custDataLst>
            </p:nvPr>
          </p:nvSpPr>
          <p:spPr>
            <a:xfrm rot="16200000" flipH="1">
              <a:off x="11151" y="2535"/>
              <a:ext cx="133" cy="133"/>
            </a:xfrm>
            <a:custGeom>
              <a:avLst/>
              <a:gdLst>
                <a:gd name="connsiteX0" fmla="*/ 80666 w 84356"/>
                <a:gd name="connsiteY0" fmla="*/ 44287 h 84356"/>
                <a:gd name="connsiteX1" fmla="*/ 44287 w 84356"/>
                <a:gd name="connsiteY1" fmla="*/ 80666 h 84356"/>
                <a:gd name="connsiteX2" fmla="*/ 7908 w 84356"/>
                <a:gd name="connsiteY2" fmla="*/ 44287 h 84356"/>
                <a:gd name="connsiteX3" fmla="*/ 44287 w 84356"/>
                <a:gd name="connsiteY3" fmla="*/ 7908 h 84356"/>
                <a:gd name="connsiteX4" fmla="*/ 80666 w 84356"/>
                <a:gd name="connsiteY4" fmla="*/ 44287 h 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56" h="84356">
                  <a:moveTo>
                    <a:pt x="80666" y="44287"/>
                  </a:moveTo>
                  <a:cubicBezTo>
                    <a:pt x="80666" y="64378"/>
                    <a:pt x="64378" y="80666"/>
                    <a:pt x="44287" y="80666"/>
                  </a:cubicBezTo>
                  <a:cubicBezTo>
                    <a:pt x="24196" y="80666"/>
                    <a:pt x="7908" y="64378"/>
                    <a:pt x="7908" y="44287"/>
                  </a:cubicBezTo>
                  <a:cubicBezTo>
                    <a:pt x="7908" y="24196"/>
                    <a:pt x="24196" y="7908"/>
                    <a:pt x="44287" y="7908"/>
                  </a:cubicBezTo>
                  <a:cubicBezTo>
                    <a:pt x="64378" y="7908"/>
                    <a:pt x="80666" y="24196"/>
                    <a:pt x="80666" y="4428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0" name="任意多边形: 形状 147"/>
            <p:cNvSpPr/>
            <p:nvPr>
              <p:custDataLst>
                <p:tags r:id="rId103"/>
              </p:custDataLst>
            </p:nvPr>
          </p:nvSpPr>
          <p:spPr>
            <a:xfrm rot="16200000" flipH="1">
              <a:off x="11161" y="2361"/>
              <a:ext cx="116" cy="116"/>
            </a:xfrm>
            <a:custGeom>
              <a:avLst/>
              <a:gdLst>
                <a:gd name="connsiteX0" fmla="*/ 72863 w 73811"/>
                <a:gd name="connsiteY0" fmla="*/ 40386 h 73811"/>
                <a:gd name="connsiteX1" fmla="*/ 40386 w 73811"/>
                <a:gd name="connsiteY1" fmla="*/ 72863 h 73811"/>
                <a:gd name="connsiteX2" fmla="*/ 7908 w 73811"/>
                <a:gd name="connsiteY2" fmla="*/ 40386 h 73811"/>
                <a:gd name="connsiteX3" fmla="*/ 40386 w 73811"/>
                <a:gd name="connsiteY3" fmla="*/ 7908 h 73811"/>
                <a:gd name="connsiteX4" fmla="*/ 72863 w 73811"/>
                <a:gd name="connsiteY4" fmla="*/ 40386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72863" y="40386"/>
                  </a:moveTo>
                  <a:cubicBezTo>
                    <a:pt x="72863" y="58322"/>
                    <a:pt x="58322" y="72863"/>
                    <a:pt x="40386" y="72863"/>
                  </a:cubicBezTo>
                  <a:cubicBezTo>
                    <a:pt x="22449" y="72863"/>
                    <a:pt x="7908" y="58322"/>
                    <a:pt x="7908" y="40386"/>
                  </a:cubicBezTo>
                  <a:cubicBezTo>
                    <a:pt x="7908" y="22449"/>
                    <a:pt x="22449" y="7908"/>
                    <a:pt x="40386" y="7908"/>
                  </a:cubicBezTo>
                  <a:cubicBezTo>
                    <a:pt x="58322" y="7908"/>
                    <a:pt x="72863" y="22449"/>
                    <a:pt x="72863" y="4038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1" name="任意多边形: 形状 148"/>
            <p:cNvSpPr/>
            <p:nvPr>
              <p:custDataLst>
                <p:tags r:id="rId104"/>
              </p:custDataLst>
            </p:nvPr>
          </p:nvSpPr>
          <p:spPr>
            <a:xfrm rot="16200000" flipH="1">
              <a:off x="11170" y="2186"/>
              <a:ext cx="100" cy="100"/>
            </a:xfrm>
            <a:custGeom>
              <a:avLst/>
              <a:gdLst>
                <a:gd name="connsiteX0" fmla="*/ 35535 w 63267"/>
                <a:gd name="connsiteY0" fmla="*/ 63162 h 63267"/>
                <a:gd name="connsiteX1" fmla="*/ 63162 w 63267"/>
                <a:gd name="connsiteY1" fmla="*/ 35535 h 63267"/>
                <a:gd name="connsiteX2" fmla="*/ 35535 w 63267"/>
                <a:gd name="connsiteY2" fmla="*/ 7908 h 63267"/>
                <a:gd name="connsiteX3" fmla="*/ 7908 w 63267"/>
                <a:gd name="connsiteY3" fmla="*/ 35535 h 63267"/>
                <a:gd name="connsiteX4" fmla="*/ 35535 w 63267"/>
                <a:gd name="connsiteY4" fmla="*/ 63162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5535" y="63162"/>
                  </a:moveTo>
                  <a:cubicBezTo>
                    <a:pt x="50719" y="63162"/>
                    <a:pt x="63162" y="50825"/>
                    <a:pt x="63162" y="35535"/>
                  </a:cubicBezTo>
                  <a:cubicBezTo>
                    <a:pt x="63162" y="20351"/>
                    <a:pt x="50825" y="7908"/>
                    <a:pt x="35535" y="7908"/>
                  </a:cubicBezTo>
                  <a:cubicBezTo>
                    <a:pt x="20351" y="7908"/>
                    <a:pt x="7908" y="20245"/>
                    <a:pt x="7908" y="35535"/>
                  </a:cubicBezTo>
                  <a:cubicBezTo>
                    <a:pt x="8014" y="50825"/>
                    <a:pt x="20351" y="63162"/>
                    <a:pt x="35535" y="6316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2" name="任意多边形: 形状 149"/>
            <p:cNvSpPr/>
            <p:nvPr>
              <p:custDataLst>
                <p:tags r:id="rId105"/>
              </p:custDataLst>
            </p:nvPr>
          </p:nvSpPr>
          <p:spPr>
            <a:xfrm rot="16200000" flipH="1">
              <a:off x="11179" y="2010"/>
              <a:ext cx="83" cy="83"/>
            </a:xfrm>
            <a:custGeom>
              <a:avLst/>
              <a:gdLst>
                <a:gd name="connsiteX0" fmla="*/ 30263 w 52722"/>
                <a:gd name="connsiteY0" fmla="*/ 52617 h 52722"/>
                <a:gd name="connsiteX1" fmla="*/ 52617 w 52722"/>
                <a:gd name="connsiteY1" fmla="*/ 30263 h 52722"/>
                <a:gd name="connsiteX2" fmla="*/ 30263 w 52722"/>
                <a:gd name="connsiteY2" fmla="*/ 7908 h 52722"/>
                <a:gd name="connsiteX3" fmla="*/ 7908 w 52722"/>
                <a:gd name="connsiteY3" fmla="*/ 30263 h 52722"/>
                <a:gd name="connsiteX4" fmla="*/ 30263 w 52722"/>
                <a:gd name="connsiteY4" fmla="*/ 52617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30263" y="52617"/>
                  </a:moveTo>
                  <a:cubicBezTo>
                    <a:pt x="42600" y="52617"/>
                    <a:pt x="52617" y="42600"/>
                    <a:pt x="52617" y="30263"/>
                  </a:cubicBezTo>
                  <a:cubicBezTo>
                    <a:pt x="52617" y="17926"/>
                    <a:pt x="42600" y="7908"/>
                    <a:pt x="30263" y="7908"/>
                  </a:cubicBezTo>
                  <a:cubicBezTo>
                    <a:pt x="17926" y="7908"/>
                    <a:pt x="7908" y="17926"/>
                    <a:pt x="7908" y="30263"/>
                  </a:cubicBezTo>
                  <a:cubicBezTo>
                    <a:pt x="7908" y="42600"/>
                    <a:pt x="17820" y="52617"/>
                    <a:pt x="30263" y="5261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3" name="任意多边形: 形状 150"/>
            <p:cNvSpPr/>
            <p:nvPr>
              <p:custDataLst>
                <p:tags r:id="rId106"/>
              </p:custDataLst>
            </p:nvPr>
          </p:nvSpPr>
          <p:spPr>
            <a:xfrm rot="16200000" flipH="1">
              <a:off x="11187" y="1834"/>
              <a:ext cx="66" cy="66"/>
            </a:xfrm>
            <a:custGeom>
              <a:avLst/>
              <a:gdLst>
                <a:gd name="connsiteX0" fmla="*/ 42284 w 42178"/>
                <a:gd name="connsiteY0" fmla="*/ 25096 h 42178"/>
                <a:gd name="connsiteX1" fmla="*/ 25096 w 42178"/>
                <a:gd name="connsiteY1" fmla="*/ 42284 h 42178"/>
                <a:gd name="connsiteX2" fmla="*/ 7908 w 42178"/>
                <a:gd name="connsiteY2" fmla="*/ 25096 h 42178"/>
                <a:gd name="connsiteX3" fmla="*/ 25096 w 42178"/>
                <a:gd name="connsiteY3" fmla="*/ 7908 h 42178"/>
                <a:gd name="connsiteX4" fmla="*/ 42284 w 42178"/>
                <a:gd name="connsiteY4" fmla="*/ 25096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42284" y="25096"/>
                  </a:moveTo>
                  <a:cubicBezTo>
                    <a:pt x="42284" y="34588"/>
                    <a:pt x="34588" y="42284"/>
                    <a:pt x="25096" y="42284"/>
                  </a:cubicBezTo>
                  <a:cubicBezTo>
                    <a:pt x="15604" y="42284"/>
                    <a:pt x="7908" y="34588"/>
                    <a:pt x="7908" y="25096"/>
                  </a:cubicBezTo>
                  <a:cubicBezTo>
                    <a:pt x="7908" y="15604"/>
                    <a:pt x="15604" y="7908"/>
                    <a:pt x="25096" y="7908"/>
                  </a:cubicBezTo>
                  <a:cubicBezTo>
                    <a:pt x="34588" y="7908"/>
                    <a:pt x="42284" y="15604"/>
                    <a:pt x="42284" y="2509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4" name="任意多边形: 形状 151"/>
            <p:cNvSpPr/>
            <p:nvPr>
              <p:custDataLst>
                <p:tags r:id="rId107"/>
              </p:custDataLst>
            </p:nvPr>
          </p:nvSpPr>
          <p:spPr>
            <a:xfrm rot="16200000" flipH="1">
              <a:off x="11195" y="1658"/>
              <a:ext cx="50" cy="50"/>
            </a:xfrm>
            <a:custGeom>
              <a:avLst/>
              <a:gdLst>
                <a:gd name="connsiteX0" fmla="*/ 31317 w 31633"/>
                <a:gd name="connsiteY0" fmla="*/ 19613 h 31633"/>
                <a:gd name="connsiteX1" fmla="*/ 19613 w 31633"/>
                <a:gd name="connsiteY1" fmla="*/ 31317 h 31633"/>
                <a:gd name="connsiteX2" fmla="*/ 7908 w 31633"/>
                <a:gd name="connsiteY2" fmla="*/ 19613 h 31633"/>
                <a:gd name="connsiteX3" fmla="*/ 19613 w 31633"/>
                <a:gd name="connsiteY3" fmla="*/ 7908 h 31633"/>
                <a:gd name="connsiteX4" fmla="*/ 31317 w 31633"/>
                <a:gd name="connsiteY4" fmla="*/ 19613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31317" y="19613"/>
                  </a:moveTo>
                  <a:cubicBezTo>
                    <a:pt x="31317" y="26077"/>
                    <a:pt x="26077" y="31317"/>
                    <a:pt x="19613" y="31317"/>
                  </a:cubicBezTo>
                  <a:cubicBezTo>
                    <a:pt x="13149" y="31317"/>
                    <a:pt x="7908" y="26077"/>
                    <a:pt x="7908" y="19613"/>
                  </a:cubicBezTo>
                  <a:cubicBezTo>
                    <a:pt x="7908" y="13149"/>
                    <a:pt x="13149" y="7908"/>
                    <a:pt x="19613" y="7908"/>
                  </a:cubicBezTo>
                  <a:cubicBezTo>
                    <a:pt x="26077" y="7908"/>
                    <a:pt x="31317" y="13149"/>
                    <a:pt x="31317" y="1961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5" name="任意多边形: 形状 152"/>
            <p:cNvSpPr/>
            <p:nvPr>
              <p:custDataLst>
                <p:tags r:id="rId108"/>
              </p:custDataLst>
            </p:nvPr>
          </p:nvSpPr>
          <p:spPr>
            <a:xfrm rot="16200000" flipH="1">
              <a:off x="11029" y="3980"/>
              <a:ext cx="17" cy="17"/>
            </a:xfrm>
            <a:custGeom>
              <a:avLst/>
              <a:gdLst>
                <a:gd name="connsiteX0" fmla="*/ 10228 w 10544"/>
                <a:gd name="connsiteY0" fmla="*/ 12548 h 10544"/>
                <a:gd name="connsiteX1" fmla="*/ 12548 w 10544"/>
                <a:gd name="connsiteY1" fmla="*/ 10228 h 10544"/>
                <a:gd name="connsiteX2" fmla="*/ 10228 w 10544"/>
                <a:gd name="connsiteY2" fmla="*/ 7908 h 10544"/>
                <a:gd name="connsiteX3" fmla="*/ 7908 w 10544"/>
                <a:gd name="connsiteY3" fmla="*/ 10228 h 10544"/>
                <a:gd name="connsiteX4" fmla="*/ 10228 w 10544"/>
                <a:gd name="connsiteY4" fmla="*/ 12548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0228" y="12548"/>
                  </a:moveTo>
                  <a:cubicBezTo>
                    <a:pt x="11494" y="12548"/>
                    <a:pt x="12548" y="11493"/>
                    <a:pt x="12548" y="10228"/>
                  </a:cubicBezTo>
                  <a:cubicBezTo>
                    <a:pt x="12548" y="8963"/>
                    <a:pt x="11494" y="7908"/>
                    <a:pt x="10228" y="7908"/>
                  </a:cubicBezTo>
                  <a:cubicBezTo>
                    <a:pt x="8963" y="7908"/>
                    <a:pt x="7908" y="8963"/>
                    <a:pt x="7908" y="10228"/>
                  </a:cubicBezTo>
                  <a:cubicBezTo>
                    <a:pt x="7908" y="11493"/>
                    <a:pt x="8963" y="12548"/>
                    <a:pt x="10228" y="1254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6" name="任意多边形: 形状 153"/>
            <p:cNvSpPr/>
            <p:nvPr>
              <p:custDataLst>
                <p:tags r:id="rId109"/>
              </p:custDataLst>
            </p:nvPr>
          </p:nvSpPr>
          <p:spPr>
            <a:xfrm rot="16200000" flipH="1">
              <a:off x="11021" y="3787"/>
              <a:ext cx="33" cy="33"/>
            </a:xfrm>
            <a:custGeom>
              <a:avLst/>
              <a:gdLst>
                <a:gd name="connsiteX0" fmla="*/ 15395 w 21089"/>
                <a:gd name="connsiteY0" fmla="*/ 22882 h 21089"/>
                <a:gd name="connsiteX1" fmla="*/ 22882 w 21089"/>
                <a:gd name="connsiteY1" fmla="*/ 15395 h 21089"/>
                <a:gd name="connsiteX2" fmla="*/ 15395 w 21089"/>
                <a:gd name="connsiteY2" fmla="*/ 7908 h 21089"/>
                <a:gd name="connsiteX3" fmla="*/ 7908 w 21089"/>
                <a:gd name="connsiteY3" fmla="*/ 15395 h 21089"/>
                <a:gd name="connsiteX4" fmla="*/ 15395 w 21089"/>
                <a:gd name="connsiteY4" fmla="*/ 22882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395" y="22882"/>
                  </a:moveTo>
                  <a:cubicBezTo>
                    <a:pt x="19507" y="22882"/>
                    <a:pt x="22882" y="19507"/>
                    <a:pt x="22882" y="15395"/>
                  </a:cubicBezTo>
                  <a:cubicBezTo>
                    <a:pt x="22882" y="11283"/>
                    <a:pt x="19507" y="7908"/>
                    <a:pt x="15395" y="7908"/>
                  </a:cubicBezTo>
                  <a:cubicBezTo>
                    <a:pt x="11283" y="7908"/>
                    <a:pt x="7908" y="11283"/>
                    <a:pt x="7908" y="15395"/>
                  </a:cubicBezTo>
                  <a:cubicBezTo>
                    <a:pt x="8014" y="19507"/>
                    <a:pt x="11283" y="22882"/>
                    <a:pt x="15395" y="2288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7" name="任意多边形: 形状 154"/>
            <p:cNvSpPr/>
            <p:nvPr>
              <p:custDataLst>
                <p:tags r:id="rId110"/>
              </p:custDataLst>
            </p:nvPr>
          </p:nvSpPr>
          <p:spPr>
            <a:xfrm rot="16200000" flipH="1">
              <a:off x="11012" y="3594"/>
              <a:ext cx="50" cy="50"/>
            </a:xfrm>
            <a:custGeom>
              <a:avLst/>
              <a:gdLst>
                <a:gd name="connsiteX0" fmla="*/ 32583 w 31633"/>
                <a:gd name="connsiteY0" fmla="*/ 20246 h 31633"/>
                <a:gd name="connsiteX1" fmla="*/ 20245 w 31633"/>
                <a:gd name="connsiteY1" fmla="*/ 32583 h 31633"/>
                <a:gd name="connsiteX2" fmla="*/ 7908 w 31633"/>
                <a:gd name="connsiteY2" fmla="*/ 20246 h 31633"/>
                <a:gd name="connsiteX3" fmla="*/ 20245 w 31633"/>
                <a:gd name="connsiteY3" fmla="*/ 7908 h 31633"/>
                <a:gd name="connsiteX4" fmla="*/ 32583 w 31633"/>
                <a:gd name="connsiteY4" fmla="*/ 20246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32583" y="20246"/>
                  </a:moveTo>
                  <a:cubicBezTo>
                    <a:pt x="32583" y="27059"/>
                    <a:pt x="27059" y="32583"/>
                    <a:pt x="20245" y="32583"/>
                  </a:cubicBezTo>
                  <a:cubicBezTo>
                    <a:pt x="13432" y="32583"/>
                    <a:pt x="7908" y="27059"/>
                    <a:pt x="7908" y="20246"/>
                  </a:cubicBezTo>
                  <a:cubicBezTo>
                    <a:pt x="7908" y="13432"/>
                    <a:pt x="13432" y="7908"/>
                    <a:pt x="20245" y="7908"/>
                  </a:cubicBezTo>
                  <a:cubicBezTo>
                    <a:pt x="27059" y="7908"/>
                    <a:pt x="32583" y="13432"/>
                    <a:pt x="32583" y="2024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8" name="任意多边形: 形状 155"/>
            <p:cNvSpPr/>
            <p:nvPr>
              <p:custDataLst>
                <p:tags r:id="rId111"/>
              </p:custDataLst>
            </p:nvPr>
          </p:nvSpPr>
          <p:spPr>
            <a:xfrm rot="16200000" flipH="1">
              <a:off x="11003" y="3401"/>
              <a:ext cx="66" cy="66"/>
            </a:xfrm>
            <a:custGeom>
              <a:avLst/>
              <a:gdLst>
                <a:gd name="connsiteX0" fmla="*/ 25412 w 42178"/>
                <a:gd name="connsiteY0" fmla="*/ 42916 h 42178"/>
                <a:gd name="connsiteX1" fmla="*/ 42916 w 42178"/>
                <a:gd name="connsiteY1" fmla="*/ 25412 h 42178"/>
                <a:gd name="connsiteX2" fmla="*/ 25412 w 42178"/>
                <a:gd name="connsiteY2" fmla="*/ 7908 h 42178"/>
                <a:gd name="connsiteX3" fmla="*/ 7908 w 42178"/>
                <a:gd name="connsiteY3" fmla="*/ 25412 h 42178"/>
                <a:gd name="connsiteX4" fmla="*/ 25412 w 42178"/>
                <a:gd name="connsiteY4" fmla="*/ 42916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412" y="42916"/>
                  </a:moveTo>
                  <a:cubicBezTo>
                    <a:pt x="35113" y="42916"/>
                    <a:pt x="42916" y="35113"/>
                    <a:pt x="42916" y="25412"/>
                  </a:cubicBezTo>
                  <a:cubicBezTo>
                    <a:pt x="42916" y="15711"/>
                    <a:pt x="35113" y="7908"/>
                    <a:pt x="25412" y="7908"/>
                  </a:cubicBezTo>
                  <a:cubicBezTo>
                    <a:pt x="15711" y="7908"/>
                    <a:pt x="7908" y="15711"/>
                    <a:pt x="7908" y="25412"/>
                  </a:cubicBezTo>
                  <a:cubicBezTo>
                    <a:pt x="7908" y="35008"/>
                    <a:pt x="15817" y="42916"/>
                    <a:pt x="25412" y="4291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9" name="任意多边形: 形状 156"/>
            <p:cNvSpPr/>
            <p:nvPr>
              <p:custDataLst>
                <p:tags r:id="rId112"/>
              </p:custDataLst>
            </p:nvPr>
          </p:nvSpPr>
          <p:spPr>
            <a:xfrm rot="16200000" flipH="1">
              <a:off x="10994" y="3208"/>
              <a:ext cx="83" cy="83"/>
            </a:xfrm>
            <a:custGeom>
              <a:avLst/>
              <a:gdLst>
                <a:gd name="connsiteX0" fmla="*/ 30263 w 52722"/>
                <a:gd name="connsiteY0" fmla="*/ 52617 h 52722"/>
                <a:gd name="connsiteX1" fmla="*/ 52617 w 52722"/>
                <a:gd name="connsiteY1" fmla="*/ 30263 h 52722"/>
                <a:gd name="connsiteX2" fmla="*/ 30263 w 52722"/>
                <a:gd name="connsiteY2" fmla="*/ 7908 h 52722"/>
                <a:gd name="connsiteX3" fmla="*/ 7908 w 52722"/>
                <a:gd name="connsiteY3" fmla="*/ 30263 h 52722"/>
                <a:gd name="connsiteX4" fmla="*/ 30263 w 52722"/>
                <a:gd name="connsiteY4" fmla="*/ 52617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30263" y="52617"/>
                  </a:moveTo>
                  <a:cubicBezTo>
                    <a:pt x="42600" y="52617"/>
                    <a:pt x="52617" y="42600"/>
                    <a:pt x="52617" y="30263"/>
                  </a:cubicBezTo>
                  <a:cubicBezTo>
                    <a:pt x="52617" y="17926"/>
                    <a:pt x="42600" y="7908"/>
                    <a:pt x="30263" y="7908"/>
                  </a:cubicBezTo>
                  <a:cubicBezTo>
                    <a:pt x="17926" y="7908"/>
                    <a:pt x="7908" y="17926"/>
                    <a:pt x="7908" y="30263"/>
                  </a:cubicBezTo>
                  <a:cubicBezTo>
                    <a:pt x="7908" y="42600"/>
                    <a:pt x="17926" y="52617"/>
                    <a:pt x="30263" y="5261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0" name="任意多边形: 形状 157"/>
            <p:cNvSpPr/>
            <p:nvPr>
              <p:custDataLst>
                <p:tags r:id="rId113"/>
              </p:custDataLst>
            </p:nvPr>
          </p:nvSpPr>
          <p:spPr>
            <a:xfrm rot="16200000" flipH="1">
              <a:off x="10984" y="3014"/>
              <a:ext cx="100" cy="100"/>
            </a:xfrm>
            <a:custGeom>
              <a:avLst/>
              <a:gdLst>
                <a:gd name="connsiteX0" fmla="*/ 34481 w 63267"/>
                <a:gd name="connsiteY0" fmla="*/ 61053 h 63267"/>
                <a:gd name="connsiteX1" fmla="*/ 61053 w 63267"/>
                <a:gd name="connsiteY1" fmla="*/ 34481 h 63267"/>
                <a:gd name="connsiteX2" fmla="*/ 34481 w 63267"/>
                <a:gd name="connsiteY2" fmla="*/ 7908 h 63267"/>
                <a:gd name="connsiteX3" fmla="*/ 7908 w 63267"/>
                <a:gd name="connsiteY3" fmla="*/ 34481 h 63267"/>
                <a:gd name="connsiteX4" fmla="*/ 34481 w 63267"/>
                <a:gd name="connsiteY4" fmla="*/ 61053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4481" y="61053"/>
                  </a:moveTo>
                  <a:cubicBezTo>
                    <a:pt x="49138" y="61053"/>
                    <a:pt x="61053" y="49137"/>
                    <a:pt x="61053" y="34481"/>
                  </a:cubicBezTo>
                  <a:cubicBezTo>
                    <a:pt x="61053" y="19824"/>
                    <a:pt x="49138" y="7908"/>
                    <a:pt x="34481" y="7908"/>
                  </a:cubicBezTo>
                  <a:cubicBezTo>
                    <a:pt x="19824" y="7908"/>
                    <a:pt x="7908" y="19824"/>
                    <a:pt x="7908" y="34481"/>
                  </a:cubicBezTo>
                  <a:cubicBezTo>
                    <a:pt x="7908" y="49137"/>
                    <a:pt x="19824" y="61053"/>
                    <a:pt x="34481" y="6105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1" name="任意多边形: 形状 158"/>
            <p:cNvSpPr/>
            <p:nvPr>
              <p:custDataLst>
                <p:tags r:id="rId114"/>
              </p:custDataLst>
            </p:nvPr>
          </p:nvSpPr>
          <p:spPr>
            <a:xfrm rot="16200000" flipH="1">
              <a:off x="10973" y="2818"/>
              <a:ext cx="116" cy="116"/>
            </a:xfrm>
            <a:custGeom>
              <a:avLst/>
              <a:gdLst>
                <a:gd name="connsiteX0" fmla="*/ 37749 w 73811"/>
                <a:gd name="connsiteY0" fmla="*/ 67590 h 73811"/>
                <a:gd name="connsiteX1" fmla="*/ 67590 w 73811"/>
                <a:gd name="connsiteY1" fmla="*/ 37749 h 73811"/>
                <a:gd name="connsiteX2" fmla="*/ 37749 w 73811"/>
                <a:gd name="connsiteY2" fmla="*/ 7908 h 73811"/>
                <a:gd name="connsiteX3" fmla="*/ 7908 w 73811"/>
                <a:gd name="connsiteY3" fmla="*/ 37749 h 73811"/>
                <a:gd name="connsiteX4" fmla="*/ 37749 w 73811"/>
                <a:gd name="connsiteY4" fmla="*/ 67590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7749" y="67590"/>
                  </a:moveTo>
                  <a:cubicBezTo>
                    <a:pt x="54199" y="67590"/>
                    <a:pt x="67590" y="54199"/>
                    <a:pt x="67590" y="37749"/>
                  </a:cubicBezTo>
                  <a:cubicBezTo>
                    <a:pt x="67590" y="21300"/>
                    <a:pt x="54199" y="7908"/>
                    <a:pt x="37749" y="7908"/>
                  </a:cubicBezTo>
                  <a:cubicBezTo>
                    <a:pt x="21300" y="7908"/>
                    <a:pt x="7908" y="21300"/>
                    <a:pt x="7908" y="37749"/>
                  </a:cubicBezTo>
                  <a:cubicBezTo>
                    <a:pt x="7908" y="54304"/>
                    <a:pt x="21300" y="67590"/>
                    <a:pt x="37749" y="6759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2" name="任意多边形: 形状 159"/>
            <p:cNvSpPr/>
            <p:nvPr>
              <p:custDataLst>
                <p:tags r:id="rId115"/>
              </p:custDataLst>
            </p:nvPr>
          </p:nvSpPr>
          <p:spPr>
            <a:xfrm rot="16200000" flipH="1">
              <a:off x="10975" y="2636"/>
              <a:ext cx="116" cy="116"/>
            </a:xfrm>
            <a:custGeom>
              <a:avLst/>
              <a:gdLst>
                <a:gd name="connsiteX0" fmla="*/ 39331 w 73811"/>
                <a:gd name="connsiteY0" fmla="*/ 70754 h 73811"/>
                <a:gd name="connsiteX1" fmla="*/ 70754 w 73811"/>
                <a:gd name="connsiteY1" fmla="*/ 39331 h 73811"/>
                <a:gd name="connsiteX2" fmla="*/ 39331 w 73811"/>
                <a:gd name="connsiteY2" fmla="*/ 7908 h 73811"/>
                <a:gd name="connsiteX3" fmla="*/ 7908 w 73811"/>
                <a:gd name="connsiteY3" fmla="*/ 39331 h 73811"/>
                <a:gd name="connsiteX4" fmla="*/ 39331 w 73811"/>
                <a:gd name="connsiteY4" fmla="*/ 70754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9331" y="70754"/>
                  </a:moveTo>
                  <a:cubicBezTo>
                    <a:pt x="56730" y="70754"/>
                    <a:pt x="70754" y="56624"/>
                    <a:pt x="70754" y="39331"/>
                  </a:cubicBezTo>
                  <a:cubicBezTo>
                    <a:pt x="70754" y="21933"/>
                    <a:pt x="56624" y="7908"/>
                    <a:pt x="39331" y="7908"/>
                  </a:cubicBezTo>
                  <a:cubicBezTo>
                    <a:pt x="22038" y="7908"/>
                    <a:pt x="7908" y="22038"/>
                    <a:pt x="7908" y="39331"/>
                  </a:cubicBezTo>
                  <a:cubicBezTo>
                    <a:pt x="7908" y="56624"/>
                    <a:pt x="22038" y="70754"/>
                    <a:pt x="39331" y="7075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3" name="任意多边形: 形状 160"/>
            <p:cNvSpPr/>
            <p:nvPr>
              <p:custDataLst>
                <p:tags r:id="rId116"/>
              </p:custDataLst>
            </p:nvPr>
          </p:nvSpPr>
          <p:spPr>
            <a:xfrm rot="16200000" flipH="1">
              <a:off x="10973" y="2450"/>
              <a:ext cx="116" cy="116"/>
            </a:xfrm>
            <a:custGeom>
              <a:avLst/>
              <a:gdLst>
                <a:gd name="connsiteX0" fmla="*/ 38066 w 73811"/>
                <a:gd name="connsiteY0" fmla="*/ 68223 h 73811"/>
                <a:gd name="connsiteX1" fmla="*/ 68223 w 73811"/>
                <a:gd name="connsiteY1" fmla="*/ 38066 h 73811"/>
                <a:gd name="connsiteX2" fmla="*/ 38066 w 73811"/>
                <a:gd name="connsiteY2" fmla="*/ 7908 h 73811"/>
                <a:gd name="connsiteX3" fmla="*/ 7908 w 73811"/>
                <a:gd name="connsiteY3" fmla="*/ 38066 h 73811"/>
                <a:gd name="connsiteX4" fmla="*/ 38066 w 73811"/>
                <a:gd name="connsiteY4" fmla="*/ 68223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8066" y="68223"/>
                  </a:moveTo>
                  <a:cubicBezTo>
                    <a:pt x="54726" y="68223"/>
                    <a:pt x="68223" y="54726"/>
                    <a:pt x="68223" y="38066"/>
                  </a:cubicBezTo>
                  <a:cubicBezTo>
                    <a:pt x="68223" y="21405"/>
                    <a:pt x="54726" y="7908"/>
                    <a:pt x="38066" y="7908"/>
                  </a:cubicBezTo>
                  <a:cubicBezTo>
                    <a:pt x="21405" y="7908"/>
                    <a:pt x="7908" y="21405"/>
                    <a:pt x="7908" y="38066"/>
                  </a:cubicBezTo>
                  <a:cubicBezTo>
                    <a:pt x="7908" y="54726"/>
                    <a:pt x="21405" y="68223"/>
                    <a:pt x="38066" y="6822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4" name="任意多边形: 形状 161"/>
            <p:cNvSpPr/>
            <p:nvPr>
              <p:custDataLst>
                <p:tags r:id="rId117"/>
              </p:custDataLst>
            </p:nvPr>
          </p:nvSpPr>
          <p:spPr>
            <a:xfrm rot="16200000" flipH="1">
              <a:off x="10985" y="2277"/>
              <a:ext cx="100" cy="100"/>
            </a:xfrm>
            <a:custGeom>
              <a:avLst/>
              <a:gdLst>
                <a:gd name="connsiteX0" fmla="*/ 61686 w 63267"/>
                <a:gd name="connsiteY0" fmla="*/ 34797 h 63267"/>
                <a:gd name="connsiteX1" fmla="*/ 34797 w 63267"/>
                <a:gd name="connsiteY1" fmla="*/ 61686 h 63267"/>
                <a:gd name="connsiteX2" fmla="*/ 7908 w 63267"/>
                <a:gd name="connsiteY2" fmla="*/ 34797 h 63267"/>
                <a:gd name="connsiteX3" fmla="*/ 34797 w 63267"/>
                <a:gd name="connsiteY3" fmla="*/ 7908 h 63267"/>
                <a:gd name="connsiteX4" fmla="*/ 61686 w 63267"/>
                <a:gd name="connsiteY4" fmla="*/ 34797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61686" y="34797"/>
                  </a:moveTo>
                  <a:cubicBezTo>
                    <a:pt x="61686" y="49647"/>
                    <a:pt x="49647" y="61686"/>
                    <a:pt x="34797" y="61686"/>
                  </a:cubicBezTo>
                  <a:cubicBezTo>
                    <a:pt x="19947" y="61686"/>
                    <a:pt x="7908" y="49647"/>
                    <a:pt x="7908" y="34797"/>
                  </a:cubicBezTo>
                  <a:cubicBezTo>
                    <a:pt x="7908" y="19947"/>
                    <a:pt x="19947" y="7908"/>
                    <a:pt x="34797" y="7908"/>
                  </a:cubicBezTo>
                  <a:cubicBezTo>
                    <a:pt x="49647" y="7908"/>
                    <a:pt x="61686" y="19947"/>
                    <a:pt x="61686" y="3479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5" name="任意多边形: 形状 162"/>
            <p:cNvSpPr/>
            <p:nvPr>
              <p:custDataLst>
                <p:tags r:id="rId118"/>
              </p:custDataLst>
            </p:nvPr>
          </p:nvSpPr>
          <p:spPr>
            <a:xfrm rot="16200000" flipH="1">
              <a:off x="10995" y="2103"/>
              <a:ext cx="83" cy="83"/>
            </a:xfrm>
            <a:custGeom>
              <a:avLst/>
              <a:gdLst>
                <a:gd name="connsiteX0" fmla="*/ 30579 w 52722"/>
                <a:gd name="connsiteY0" fmla="*/ 53250 h 52722"/>
                <a:gd name="connsiteX1" fmla="*/ 53250 w 52722"/>
                <a:gd name="connsiteY1" fmla="*/ 30579 h 52722"/>
                <a:gd name="connsiteX2" fmla="*/ 30579 w 52722"/>
                <a:gd name="connsiteY2" fmla="*/ 7908 h 52722"/>
                <a:gd name="connsiteX3" fmla="*/ 7908 w 52722"/>
                <a:gd name="connsiteY3" fmla="*/ 30579 h 52722"/>
                <a:gd name="connsiteX4" fmla="*/ 30579 w 52722"/>
                <a:gd name="connsiteY4" fmla="*/ 53250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30579" y="53250"/>
                  </a:moveTo>
                  <a:cubicBezTo>
                    <a:pt x="43127" y="53250"/>
                    <a:pt x="53250" y="43127"/>
                    <a:pt x="53250" y="30579"/>
                  </a:cubicBezTo>
                  <a:cubicBezTo>
                    <a:pt x="53250" y="18031"/>
                    <a:pt x="43127" y="7908"/>
                    <a:pt x="30579" y="7908"/>
                  </a:cubicBezTo>
                  <a:cubicBezTo>
                    <a:pt x="18031" y="7908"/>
                    <a:pt x="7908" y="18031"/>
                    <a:pt x="7908" y="30579"/>
                  </a:cubicBezTo>
                  <a:cubicBezTo>
                    <a:pt x="7908" y="43022"/>
                    <a:pt x="18031" y="53250"/>
                    <a:pt x="30579" y="5325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6" name="任意多边形: 形状 163"/>
            <p:cNvSpPr/>
            <p:nvPr>
              <p:custDataLst>
                <p:tags r:id="rId119"/>
              </p:custDataLst>
            </p:nvPr>
          </p:nvSpPr>
          <p:spPr>
            <a:xfrm rot="16200000" flipH="1">
              <a:off x="11004" y="1928"/>
              <a:ext cx="66" cy="66"/>
            </a:xfrm>
            <a:custGeom>
              <a:avLst/>
              <a:gdLst>
                <a:gd name="connsiteX0" fmla="*/ 25729 w 42178"/>
                <a:gd name="connsiteY0" fmla="*/ 43549 h 42178"/>
                <a:gd name="connsiteX1" fmla="*/ 43549 w 42178"/>
                <a:gd name="connsiteY1" fmla="*/ 25729 h 42178"/>
                <a:gd name="connsiteX2" fmla="*/ 25729 w 42178"/>
                <a:gd name="connsiteY2" fmla="*/ 7908 h 42178"/>
                <a:gd name="connsiteX3" fmla="*/ 7908 w 42178"/>
                <a:gd name="connsiteY3" fmla="*/ 25729 h 42178"/>
                <a:gd name="connsiteX4" fmla="*/ 25729 w 42178"/>
                <a:gd name="connsiteY4" fmla="*/ 43549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729" y="43549"/>
                  </a:moveTo>
                  <a:cubicBezTo>
                    <a:pt x="35535" y="43549"/>
                    <a:pt x="43549" y="35535"/>
                    <a:pt x="43549" y="25729"/>
                  </a:cubicBezTo>
                  <a:cubicBezTo>
                    <a:pt x="43549" y="15922"/>
                    <a:pt x="35535" y="7908"/>
                    <a:pt x="25729" y="7908"/>
                  </a:cubicBezTo>
                  <a:cubicBezTo>
                    <a:pt x="15922" y="7908"/>
                    <a:pt x="7908" y="15922"/>
                    <a:pt x="7908" y="25729"/>
                  </a:cubicBezTo>
                  <a:cubicBezTo>
                    <a:pt x="7908" y="35535"/>
                    <a:pt x="15922" y="43549"/>
                    <a:pt x="25729" y="435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7" name="任意多边形: 形状 164"/>
            <p:cNvSpPr/>
            <p:nvPr>
              <p:custDataLst>
                <p:tags r:id="rId120"/>
              </p:custDataLst>
            </p:nvPr>
          </p:nvSpPr>
          <p:spPr>
            <a:xfrm rot="16200000" flipH="1">
              <a:off x="11013" y="1752"/>
              <a:ext cx="50" cy="50"/>
            </a:xfrm>
            <a:custGeom>
              <a:avLst/>
              <a:gdLst>
                <a:gd name="connsiteX0" fmla="*/ 20878 w 31633"/>
                <a:gd name="connsiteY0" fmla="*/ 33848 h 31633"/>
                <a:gd name="connsiteX1" fmla="*/ 33848 w 31633"/>
                <a:gd name="connsiteY1" fmla="*/ 20878 h 31633"/>
                <a:gd name="connsiteX2" fmla="*/ 20878 w 31633"/>
                <a:gd name="connsiteY2" fmla="*/ 7908 h 31633"/>
                <a:gd name="connsiteX3" fmla="*/ 7908 w 31633"/>
                <a:gd name="connsiteY3" fmla="*/ 20878 h 31633"/>
                <a:gd name="connsiteX4" fmla="*/ 20878 w 31633"/>
                <a:gd name="connsiteY4" fmla="*/ 33848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0878" y="33848"/>
                  </a:moveTo>
                  <a:cubicBezTo>
                    <a:pt x="28048" y="33848"/>
                    <a:pt x="33848" y="28048"/>
                    <a:pt x="33848" y="20878"/>
                  </a:cubicBezTo>
                  <a:cubicBezTo>
                    <a:pt x="33848" y="13708"/>
                    <a:pt x="28048" y="7908"/>
                    <a:pt x="20878" y="7908"/>
                  </a:cubicBezTo>
                  <a:cubicBezTo>
                    <a:pt x="13708" y="7908"/>
                    <a:pt x="7908" y="13708"/>
                    <a:pt x="7908" y="20878"/>
                  </a:cubicBezTo>
                  <a:cubicBezTo>
                    <a:pt x="7908" y="28048"/>
                    <a:pt x="13708" y="33848"/>
                    <a:pt x="20878" y="3384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8" name="任意多边形: 形状 165"/>
            <p:cNvSpPr/>
            <p:nvPr>
              <p:custDataLst>
                <p:tags r:id="rId121"/>
              </p:custDataLst>
            </p:nvPr>
          </p:nvSpPr>
          <p:spPr>
            <a:xfrm rot="16200000" flipH="1">
              <a:off x="11021" y="1576"/>
              <a:ext cx="33" cy="33"/>
            </a:xfrm>
            <a:custGeom>
              <a:avLst/>
              <a:gdLst>
                <a:gd name="connsiteX0" fmla="*/ 23514 w 21089"/>
                <a:gd name="connsiteY0" fmla="*/ 15711 h 21089"/>
                <a:gd name="connsiteX1" fmla="*/ 15711 w 21089"/>
                <a:gd name="connsiteY1" fmla="*/ 23514 h 21089"/>
                <a:gd name="connsiteX2" fmla="*/ 7908 w 21089"/>
                <a:gd name="connsiteY2" fmla="*/ 15711 h 21089"/>
                <a:gd name="connsiteX3" fmla="*/ 15711 w 21089"/>
                <a:gd name="connsiteY3" fmla="*/ 7908 h 21089"/>
                <a:gd name="connsiteX4" fmla="*/ 23514 w 21089"/>
                <a:gd name="connsiteY4" fmla="*/ 1571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23514" y="15711"/>
                  </a:moveTo>
                  <a:cubicBezTo>
                    <a:pt x="23514" y="20021"/>
                    <a:pt x="20021" y="23514"/>
                    <a:pt x="15711" y="23514"/>
                  </a:cubicBezTo>
                  <a:cubicBezTo>
                    <a:pt x="11402" y="23514"/>
                    <a:pt x="7908" y="20021"/>
                    <a:pt x="7908" y="15711"/>
                  </a:cubicBezTo>
                  <a:cubicBezTo>
                    <a:pt x="7908" y="11402"/>
                    <a:pt x="11402" y="7908"/>
                    <a:pt x="15711" y="7908"/>
                  </a:cubicBezTo>
                  <a:cubicBezTo>
                    <a:pt x="20021" y="7908"/>
                    <a:pt x="23514" y="11402"/>
                    <a:pt x="23514" y="1571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9" name="任意多边形: 形状 166"/>
            <p:cNvSpPr/>
            <p:nvPr>
              <p:custDataLst>
                <p:tags r:id="rId122"/>
              </p:custDataLst>
            </p:nvPr>
          </p:nvSpPr>
          <p:spPr>
            <a:xfrm rot="16200000" flipH="1">
              <a:off x="10829" y="3872"/>
              <a:ext cx="33" cy="33"/>
            </a:xfrm>
            <a:custGeom>
              <a:avLst/>
              <a:gdLst>
                <a:gd name="connsiteX0" fmla="*/ 10861 w 21089"/>
                <a:gd name="connsiteY0" fmla="*/ 13813 h 21089"/>
                <a:gd name="connsiteX1" fmla="*/ 13813 w 21089"/>
                <a:gd name="connsiteY1" fmla="*/ 10861 h 21089"/>
                <a:gd name="connsiteX2" fmla="*/ 10861 w 21089"/>
                <a:gd name="connsiteY2" fmla="*/ 7908 h 21089"/>
                <a:gd name="connsiteX3" fmla="*/ 7908 w 21089"/>
                <a:gd name="connsiteY3" fmla="*/ 10861 h 21089"/>
                <a:gd name="connsiteX4" fmla="*/ 10861 w 21089"/>
                <a:gd name="connsiteY4" fmla="*/ 13813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0861" y="13813"/>
                  </a:moveTo>
                  <a:cubicBezTo>
                    <a:pt x="12443" y="13813"/>
                    <a:pt x="13813" y="12548"/>
                    <a:pt x="13813" y="10861"/>
                  </a:cubicBezTo>
                  <a:cubicBezTo>
                    <a:pt x="13813" y="9279"/>
                    <a:pt x="12548" y="7908"/>
                    <a:pt x="10861" y="7908"/>
                  </a:cubicBezTo>
                  <a:cubicBezTo>
                    <a:pt x="9279" y="7908"/>
                    <a:pt x="7908" y="9174"/>
                    <a:pt x="7908" y="10861"/>
                  </a:cubicBezTo>
                  <a:cubicBezTo>
                    <a:pt x="7908" y="12443"/>
                    <a:pt x="9174" y="13813"/>
                    <a:pt x="10861" y="1381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0" name="任意多边形: 形状 167"/>
            <p:cNvSpPr/>
            <p:nvPr>
              <p:custDataLst>
                <p:tags r:id="rId123"/>
              </p:custDataLst>
            </p:nvPr>
          </p:nvSpPr>
          <p:spPr>
            <a:xfrm rot="16200000" flipH="1">
              <a:off x="10837" y="3695"/>
              <a:ext cx="33" cy="33"/>
            </a:xfrm>
            <a:custGeom>
              <a:avLst/>
              <a:gdLst>
                <a:gd name="connsiteX0" fmla="*/ 15711 w 21089"/>
                <a:gd name="connsiteY0" fmla="*/ 23514 h 21089"/>
                <a:gd name="connsiteX1" fmla="*/ 23514 w 21089"/>
                <a:gd name="connsiteY1" fmla="*/ 15711 h 21089"/>
                <a:gd name="connsiteX2" fmla="*/ 15711 w 21089"/>
                <a:gd name="connsiteY2" fmla="*/ 7908 h 21089"/>
                <a:gd name="connsiteX3" fmla="*/ 7908 w 21089"/>
                <a:gd name="connsiteY3" fmla="*/ 15711 h 21089"/>
                <a:gd name="connsiteX4" fmla="*/ 15711 w 21089"/>
                <a:gd name="connsiteY4" fmla="*/ 23514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711" y="23514"/>
                  </a:moveTo>
                  <a:cubicBezTo>
                    <a:pt x="20035" y="23514"/>
                    <a:pt x="23514" y="20035"/>
                    <a:pt x="23514" y="15711"/>
                  </a:cubicBezTo>
                  <a:cubicBezTo>
                    <a:pt x="23514" y="11388"/>
                    <a:pt x="20035" y="7908"/>
                    <a:pt x="15711" y="7908"/>
                  </a:cubicBezTo>
                  <a:cubicBezTo>
                    <a:pt x="11388" y="7908"/>
                    <a:pt x="7908" y="11388"/>
                    <a:pt x="7908" y="15711"/>
                  </a:cubicBezTo>
                  <a:cubicBezTo>
                    <a:pt x="7908" y="20035"/>
                    <a:pt x="11388" y="23514"/>
                    <a:pt x="15711" y="2351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1" name="任意多边形: 形状 168"/>
            <p:cNvSpPr/>
            <p:nvPr>
              <p:custDataLst>
                <p:tags r:id="rId124"/>
              </p:custDataLst>
            </p:nvPr>
          </p:nvSpPr>
          <p:spPr>
            <a:xfrm rot="16200000" flipH="1">
              <a:off x="10828" y="3501"/>
              <a:ext cx="50" cy="50"/>
            </a:xfrm>
            <a:custGeom>
              <a:avLst/>
              <a:gdLst>
                <a:gd name="connsiteX0" fmla="*/ 20246 w 31633"/>
                <a:gd name="connsiteY0" fmla="*/ 32583 h 31633"/>
                <a:gd name="connsiteX1" fmla="*/ 32583 w 31633"/>
                <a:gd name="connsiteY1" fmla="*/ 20245 h 31633"/>
                <a:gd name="connsiteX2" fmla="*/ 20246 w 31633"/>
                <a:gd name="connsiteY2" fmla="*/ 7908 h 31633"/>
                <a:gd name="connsiteX3" fmla="*/ 7908 w 31633"/>
                <a:gd name="connsiteY3" fmla="*/ 20245 h 31633"/>
                <a:gd name="connsiteX4" fmla="*/ 20246 w 31633"/>
                <a:gd name="connsiteY4" fmla="*/ 32583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0246" y="32583"/>
                  </a:moveTo>
                  <a:cubicBezTo>
                    <a:pt x="27099" y="32583"/>
                    <a:pt x="32583" y="27099"/>
                    <a:pt x="32583" y="20245"/>
                  </a:cubicBezTo>
                  <a:cubicBezTo>
                    <a:pt x="32583" y="13392"/>
                    <a:pt x="27099" y="7908"/>
                    <a:pt x="20246" y="7908"/>
                  </a:cubicBezTo>
                  <a:cubicBezTo>
                    <a:pt x="13392" y="7908"/>
                    <a:pt x="7908" y="13392"/>
                    <a:pt x="7908" y="20245"/>
                  </a:cubicBezTo>
                  <a:cubicBezTo>
                    <a:pt x="7908" y="26994"/>
                    <a:pt x="13392" y="32583"/>
                    <a:pt x="20246" y="3258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2" name="任意多边形: 形状 169"/>
            <p:cNvSpPr/>
            <p:nvPr>
              <p:custDataLst>
                <p:tags r:id="rId125"/>
              </p:custDataLst>
            </p:nvPr>
          </p:nvSpPr>
          <p:spPr>
            <a:xfrm rot="16200000" flipH="1">
              <a:off x="10818" y="3308"/>
              <a:ext cx="66" cy="66"/>
            </a:xfrm>
            <a:custGeom>
              <a:avLst/>
              <a:gdLst>
                <a:gd name="connsiteX0" fmla="*/ 24780 w 42178"/>
                <a:gd name="connsiteY0" fmla="*/ 41651 h 42178"/>
                <a:gd name="connsiteX1" fmla="*/ 41651 w 42178"/>
                <a:gd name="connsiteY1" fmla="*/ 24780 h 42178"/>
                <a:gd name="connsiteX2" fmla="*/ 24780 w 42178"/>
                <a:gd name="connsiteY2" fmla="*/ 7908 h 42178"/>
                <a:gd name="connsiteX3" fmla="*/ 7908 w 42178"/>
                <a:gd name="connsiteY3" fmla="*/ 24780 h 42178"/>
                <a:gd name="connsiteX4" fmla="*/ 24780 w 42178"/>
                <a:gd name="connsiteY4" fmla="*/ 41651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4780" y="41651"/>
                  </a:moveTo>
                  <a:cubicBezTo>
                    <a:pt x="34059" y="41651"/>
                    <a:pt x="41651" y="34059"/>
                    <a:pt x="41651" y="24780"/>
                  </a:cubicBezTo>
                  <a:cubicBezTo>
                    <a:pt x="41651" y="15500"/>
                    <a:pt x="34059" y="7908"/>
                    <a:pt x="24780" y="7908"/>
                  </a:cubicBezTo>
                  <a:cubicBezTo>
                    <a:pt x="15500" y="7908"/>
                    <a:pt x="7908" y="15500"/>
                    <a:pt x="7908" y="24780"/>
                  </a:cubicBezTo>
                  <a:cubicBezTo>
                    <a:pt x="7908" y="34059"/>
                    <a:pt x="15500" y="41651"/>
                    <a:pt x="24780" y="4165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3" name="任意多边形: 形状 170"/>
            <p:cNvSpPr/>
            <p:nvPr>
              <p:custDataLst>
                <p:tags r:id="rId126"/>
              </p:custDataLst>
            </p:nvPr>
          </p:nvSpPr>
          <p:spPr>
            <a:xfrm rot="16200000" flipH="1">
              <a:off x="10808" y="3113"/>
              <a:ext cx="83" cy="83"/>
            </a:xfrm>
            <a:custGeom>
              <a:avLst/>
              <a:gdLst>
                <a:gd name="connsiteX0" fmla="*/ 28681 w 52722"/>
                <a:gd name="connsiteY0" fmla="*/ 49454 h 52722"/>
                <a:gd name="connsiteX1" fmla="*/ 49454 w 52722"/>
                <a:gd name="connsiteY1" fmla="*/ 28681 h 52722"/>
                <a:gd name="connsiteX2" fmla="*/ 28681 w 52722"/>
                <a:gd name="connsiteY2" fmla="*/ 7908 h 52722"/>
                <a:gd name="connsiteX3" fmla="*/ 7908 w 52722"/>
                <a:gd name="connsiteY3" fmla="*/ 28681 h 52722"/>
                <a:gd name="connsiteX4" fmla="*/ 28681 w 52722"/>
                <a:gd name="connsiteY4" fmla="*/ 49454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8681" y="49454"/>
                  </a:moveTo>
                  <a:cubicBezTo>
                    <a:pt x="40175" y="49454"/>
                    <a:pt x="49454" y="40175"/>
                    <a:pt x="49454" y="28681"/>
                  </a:cubicBezTo>
                  <a:cubicBezTo>
                    <a:pt x="49454" y="17188"/>
                    <a:pt x="40175" y="7908"/>
                    <a:pt x="28681" y="7908"/>
                  </a:cubicBezTo>
                  <a:cubicBezTo>
                    <a:pt x="17188" y="7908"/>
                    <a:pt x="7908" y="17188"/>
                    <a:pt x="7908" y="28681"/>
                  </a:cubicBezTo>
                  <a:cubicBezTo>
                    <a:pt x="7908" y="40175"/>
                    <a:pt x="17188" y="49454"/>
                    <a:pt x="28681" y="4945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4" name="任意多边形: 形状 171"/>
            <p:cNvSpPr/>
            <p:nvPr>
              <p:custDataLst>
                <p:tags r:id="rId127"/>
              </p:custDataLst>
            </p:nvPr>
          </p:nvSpPr>
          <p:spPr>
            <a:xfrm rot="16200000" flipH="1">
              <a:off x="10796" y="2917"/>
              <a:ext cx="100" cy="100"/>
            </a:xfrm>
            <a:custGeom>
              <a:avLst/>
              <a:gdLst>
                <a:gd name="connsiteX0" fmla="*/ 31634 w 63267"/>
                <a:gd name="connsiteY0" fmla="*/ 55359 h 63267"/>
                <a:gd name="connsiteX1" fmla="*/ 55359 w 63267"/>
                <a:gd name="connsiteY1" fmla="*/ 31634 h 63267"/>
                <a:gd name="connsiteX2" fmla="*/ 31634 w 63267"/>
                <a:gd name="connsiteY2" fmla="*/ 7908 h 63267"/>
                <a:gd name="connsiteX3" fmla="*/ 7908 w 63267"/>
                <a:gd name="connsiteY3" fmla="*/ 31634 h 63267"/>
                <a:gd name="connsiteX4" fmla="*/ 31634 w 63267"/>
                <a:gd name="connsiteY4" fmla="*/ 55359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1634" y="55359"/>
                  </a:moveTo>
                  <a:cubicBezTo>
                    <a:pt x="44709" y="55359"/>
                    <a:pt x="55359" y="44709"/>
                    <a:pt x="55359" y="31634"/>
                  </a:cubicBezTo>
                  <a:cubicBezTo>
                    <a:pt x="55359" y="18558"/>
                    <a:pt x="44709" y="7908"/>
                    <a:pt x="31634" y="7908"/>
                  </a:cubicBezTo>
                  <a:cubicBezTo>
                    <a:pt x="18558" y="7908"/>
                    <a:pt x="7908" y="18558"/>
                    <a:pt x="7908" y="31634"/>
                  </a:cubicBezTo>
                  <a:cubicBezTo>
                    <a:pt x="8014" y="44814"/>
                    <a:pt x="18558" y="55359"/>
                    <a:pt x="31634" y="5535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5" name="任意多边形: 形状 172"/>
            <p:cNvSpPr/>
            <p:nvPr>
              <p:custDataLst>
                <p:tags r:id="rId128"/>
              </p:custDataLst>
            </p:nvPr>
          </p:nvSpPr>
          <p:spPr>
            <a:xfrm rot="16200000" flipH="1">
              <a:off x="10799" y="2736"/>
              <a:ext cx="100" cy="100"/>
            </a:xfrm>
            <a:custGeom>
              <a:avLst/>
              <a:gdLst>
                <a:gd name="connsiteX0" fmla="*/ 33532 w 63267"/>
                <a:gd name="connsiteY0" fmla="*/ 59155 h 63267"/>
                <a:gd name="connsiteX1" fmla="*/ 59155 w 63267"/>
                <a:gd name="connsiteY1" fmla="*/ 33532 h 63267"/>
                <a:gd name="connsiteX2" fmla="*/ 33532 w 63267"/>
                <a:gd name="connsiteY2" fmla="*/ 7908 h 63267"/>
                <a:gd name="connsiteX3" fmla="*/ 7908 w 63267"/>
                <a:gd name="connsiteY3" fmla="*/ 33532 h 63267"/>
                <a:gd name="connsiteX4" fmla="*/ 33532 w 63267"/>
                <a:gd name="connsiteY4" fmla="*/ 59155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3532" y="59155"/>
                  </a:moveTo>
                  <a:cubicBezTo>
                    <a:pt x="47661" y="59155"/>
                    <a:pt x="59155" y="47661"/>
                    <a:pt x="59155" y="33532"/>
                  </a:cubicBezTo>
                  <a:cubicBezTo>
                    <a:pt x="59155" y="19402"/>
                    <a:pt x="47661" y="7908"/>
                    <a:pt x="33532" y="7908"/>
                  </a:cubicBezTo>
                  <a:cubicBezTo>
                    <a:pt x="19402" y="7908"/>
                    <a:pt x="7908" y="19402"/>
                    <a:pt x="7908" y="33532"/>
                  </a:cubicBezTo>
                  <a:cubicBezTo>
                    <a:pt x="7908" y="47661"/>
                    <a:pt x="19402" y="59155"/>
                    <a:pt x="33532" y="5915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6" name="任意多边形: 形状 173"/>
            <p:cNvSpPr/>
            <p:nvPr>
              <p:custDataLst>
                <p:tags r:id="rId129"/>
              </p:custDataLst>
            </p:nvPr>
          </p:nvSpPr>
          <p:spPr>
            <a:xfrm rot="16200000" flipH="1">
              <a:off x="10799" y="2551"/>
              <a:ext cx="100" cy="100"/>
            </a:xfrm>
            <a:custGeom>
              <a:avLst/>
              <a:gdLst>
                <a:gd name="connsiteX0" fmla="*/ 33532 w 63267"/>
                <a:gd name="connsiteY0" fmla="*/ 59155 h 63267"/>
                <a:gd name="connsiteX1" fmla="*/ 59155 w 63267"/>
                <a:gd name="connsiteY1" fmla="*/ 33532 h 63267"/>
                <a:gd name="connsiteX2" fmla="*/ 33532 w 63267"/>
                <a:gd name="connsiteY2" fmla="*/ 7908 h 63267"/>
                <a:gd name="connsiteX3" fmla="*/ 7908 w 63267"/>
                <a:gd name="connsiteY3" fmla="*/ 33532 h 63267"/>
                <a:gd name="connsiteX4" fmla="*/ 33532 w 63267"/>
                <a:gd name="connsiteY4" fmla="*/ 59155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3532" y="59155"/>
                  </a:moveTo>
                  <a:cubicBezTo>
                    <a:pt x="47661" y="59155"/>
                    <a:pt x="59155" y="47661"/>
                    <a:pt x="59155" y="33532"/>
                  </a:cubicBezTo>
                  <a:cubicBezTo>
                    <a:pt x="59155" y="19402"/>
                    <a:pt x="47661" y="7908"/>
                    <a:pt x="33532" y="7908"/>
                  </a:cubicBezTo>
                  <a:cubicBezTo>
                    <a:pt x="19402" y="7908"/>
                    <a:pt x="7908" y="19402"/>
                    <a:pt x="7908" y="33532"/>
                  </a:cubicBezTo>
                  <a:cubicBezTo>
                    <a:pt x="7908" y="47661"/>
                    <a:pt x="19402" y="59155"/>
                    <a:pt x="33532" y="5915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7" name="任意多边形: 形状 174"/>
            <p:cNvSpPr/>
            <p:nvPr>
              <p:custDataLst>
                <p:tags r:id="rId130"/>
              </p:custDataLst>
            </p:nvPr>
          </p:nvSpPr>
          <p:spPr>
            <a:xfrm rot="16200000" flipH="1">
              <a:off x="10796" y="2365"/>
              <a:ext cx="100" cy="100"/>
            </a:xfrm>
            <a:custGeom>
              <a:avLst/>
              <a:gdLst>
                <a:gd name="connsiteX0" fmla="*/ 31950 w 63267"/>
                <a:gd name="connsiteY0" fmla="*/ 55991 h 63267"/>
                <a:gd name="connsiteX1" fmla="*/ 55992 w 63267"/>
                <a:gd name="connsiteY1" fmla="*/ 31950 h 63267"/>
                <a:gd name="connsiteX2" fmla="*/ 31950 w 63267"/>
                <a:gd name="connsiteY2" fmla="*/ 7908 h 63267"/>
                <a:gd name="connsiteX3" fmla="*/ 7908 w 63267"/>
                <a:gd name="connsiteY3" fmla="*/ 31950 h 63267"/>
                <a:gd name="connsiteX4" fmla="*/ 31950 w 63267"/>
                <a:gd name="connsiteY4" fmla="*/ 55991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1950" y="55991"/>
                  </a:moveTo>
                  <a:cubicBezTo>
                    <a:pt x="45236" y="55991"/>
                    <a:pt x="55992" y="45236"/>
                    <a:pt x="55992" y="31950"/>
                  </a:cubicBezTo>
                  <a:cubicBezTo>
                    <a:pt x="55992" y="18664"/>
                    <a:pt x="45236" y="7908"/>
                    <a:pt x="31950" y="7908"/>
                  </a:cubicBezTo>
                  <a:cubicBezTo>
                    <a:pt x="18664" y="7908"/>
                    <a:pt x="7908" y="18664"/>
                    <a:pt x="7908" y="31950"/>
                  </a:cubicBezTo>
                  <a:cubicBezTo>
                    <a:pt x="7908" y="45236"/>
                    <a:pt x="18664" y="55991"/>
                    <a:pt x="31950" y="5599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8" name="任意多边形: 形状 175"/>
            <p:cNvSpPr/>
            <p:nvPr>
              <p:custDataLst>
                <p:tags r:id="rId131"/>
              </p:custDataLst>
            </p:nvPr>
          </p:nvSpPr>
          <p:spPr>
            <a:xfrm rot="16200000" flipH="1">
              <a:off x="10808" y="2192"/>
              <a:ext cx="83" cy="83"/>
            </a:xfrm>
            <a:custGeom>
              <a:avLst/>
              <a:gdLst>
                <a:gd name="connsiteX0" fmla="*/ 50087 w 52722"/>
                <a:gd name="connsiteY0" fmla="*/ 28997 h 52722"/>
                <a:gd name="connsiteX1" fmla="*/ 28997 w 52722"/>
                <a:gd name="connsiteY1" fmla="*/ 50087 h 52722"/>
                <a:gd name="connsiteX2" fmla="*/ 7908 w 52722"/>
                <a:gd name="connsiteY2" fmla="*/ 28997 h 52722"/>
                <a:gd name="connsiteX3" fmla="*/ 28997 w 52722"/>
                <a:gd name="connsiteY3" fmla="*/ 7908 h 52722"/>
                <a:gd name="connsiteX4" fmla="*/ 50087 w 52722"/>
                <a:gd name="connsiteY4" fmla="*/ 28997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50087" y="28997"/>
                  </a:moveTo>
                  <a:cubicBezTo>
                    <a:pt x="50087" y="40645"/>
                    <a:pt x="40645" y="50087"/>
                    <a:pt x="28997" y="50087"/>
                  </a:cubicBezTo>
                  <a:cubicBezTo>
                    <a:pt x="17350" y="50087"/>
                    <a:pt x="7908" y="40645"/>
                    <a:pt x="7908" y="28997"/>
                  </a:cubicBezTo>
                  <a:cubicBezTo>
                    <a:pt x="7908" y="17350"/>
                    <a:pt x="17350" y="7908"/>
                    <a:pt x="28997" y="7908"/>
                  </a:cubicBezTo>
                  <a:cubicBezTo>
                    <a:pt x="40645" y="7908"/>
                    <a:pt x="50087" y="17350"/>
                    <a:pt x="50087" y="2899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9" name="任意多边形: 形状 176"/>
            <p:cNvSpPr/>
            <p:nvPr>
              <p:custDataLst>
                <p:tags r:id="rId132"/>
              </p:custDataLst>
            </p:nvPr>
          </p:nvSpPr>
          <p:spPr>
            <a:xfrm rot="16200000" flipH="1">
              <a:off x="10819" y="2019"/>
              <a:ext cx="66" cy="66"/>
            </a:xfrm>
            <a:custGeom>
              <a:avLst/>
              <a:gdLst>
                <a:gd name="connsiteX0" fmla="*/ 25096 w 42178"/>
                <a:gd name="connsiteY0" fmla="*/ 42283 h 42178"/>
                <a:gd name="connsiteX1" fmla="*/ 42284 w 42178"/>
                <a:gd name="connsiteY1" fmla="*/ 25096 h 42178"/>
                <a:gd name="connsiteX2" fmla="*/ 25096 w 42178"/>
                <a:gd name="connsiteY2" fmla="*/ 7908 h 42178"/>
                <a:gd name="connsiteX3" fmla="*/ 7908 w 42178"/>
                <a:gd name="connsiteY3" fmla="*/ 25096 h 42178"/>
                <a:gd name="connsiteX4" fmla="*/ 25096 w 42178"/>
                <a:gd name="connsiteY4" fmla="*/ 42283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096" y="42283"/>
                  </a:moveTo>
                  <a:cubicBezTo>
                    <a:pt x="34586" y="42283"/>
                    <a:pt x="42284" y="34586"/>
                    <a:pt x="42284" y="25096"/>
                  </a:cubicBezTo>
                  <a:cubicBezTo>
                    <a:pt x="42284" y="15606"/>
                    <a:pt x="34586" y="7908"/>
                    <a:pt x="25096" y="7908"/>
                  </a:cubicBezTo>
                  <a:cubicBezTo>
                    <a:pt x="15606" y="7908"/>
                    <a:pt x="7908" y="15606"/>
                    <a:pt x="7908" y="25096"/>
                  </a:cubicBezTo>
                  <a:cubicBezTo>
                    <a:pt x="7908" y="34586"/>
                    <a:pt x="15606" y="42283"/>
                    <a:pt x="25096" y="4228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0" name="任意多边形: 形状 177"/>
            <p:cNvSpPr/>
            <p:nvPr>
              <p:custDataLst>
                <p:tags r:id="rId133"/>
              </p:custDataLst>
            </p:nvPr>
          </p:nvSpPr>
          <p:spPr>
            <a:xfrm rot="16200000" flipH="1">
              <a:off x="10829" y="1844"/>
              <a:ext cx="50" cy="50"/>
            </a:xfrm>
            <a:custGeom>
              <a:avLst/>
              <a:gdLst>
                <a:gd name="connsiteX0" fmla="*/ 20878 w 31633"/>
                <a:gd name="connsiteY0" fmla="*/ 33848 h 31633"/>
                <a:gd name="connsiteX1" fmla="*/ 33848 w 31633"/>
                <a:gd name="connsiteY1" fmla="*/ 20878 h 31633"/>
                <a:gd name="connsiteX2" fmla="*/ 20878 w 31633"/>
                <a:gd name="connsiteY2" fmla="*/ 7908 h 31633"/>
                <a:gd name="connsiteX3" fmla="*/ 7908 w 31633"/>
                <a:gd name="connsiteY3" fmla="*/ 20878 h 31633"/>
                <a:gd name="connsiteX4" fmla="*/ 20878 w 31633"/>
                <a:gd name="connsiteY4" fmla="*/ 33848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0878" y="33848"/>
                  </a:moveTo>
                  <a:cubicBezTo>
                    <a:pt x="28048" y="33848"/>
                    <a:pt x="33848" y="28048"/>
                    <a:pt x="33848" y="20878"/>
                  </a:cubicBezTo>
                  <a:cubicBezTo>
                    <a:pt x="33848" y="13708"/>
                    <a:pt x="28048" y="7908"/>
                    <a:pt x="20878" y="7908"/>
                  </a:cubicBezTo>
                  <a:cubicBezTo>
                    <a:pt x="13708" y="7908"/>
                    <a:pt x="7908" y="13708"/>
                    <a:pt x="7908" y="20878"/>
                  </a:cubicBezTo>
                  <a:cubicBezTo>
                    <a:pt x="7908" y="28048"/>
                    <a:pt x="13708" y="33848"/>
                    <a:pt x="20878" y="3384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1" name="任意多边形: 形状 178"/>
            <p:cNvSpPr/>
            <p:nvPr>
              <p:custDataLst>
                <p:tags r:id="rId134"/>
              </p:custDataLst>
            </p:nvPr>
          </p:nvSpPr>
          <p:spPr>
            <a:xfrm rot="16200000" flipH="1">
              <a:off x="10821" y="1652"/>
              <a:ext cx="50" cy="50"/>
            </a:xfrm>
            <a:custGeom>
              <a:avLst/>
              <a:gdLst>
                <a:gd name="connsiteX0" fmla="*/ 16028 w 31633"/>
                <a:gd name="connsiteY0" fmla="*/ 24147 h 31633"/>
                <a:gd name="connsiteX1" fmla="*/ 24147 w 31633"/>
                <a:gd name="connsiteY1" fmla="*/ 16028 h 31633"/>
                <a:gd name="connsiteX2" fmla="*/ 16028 w 31633"/>
                <a:gd name="connsiteY2" fmla="*/ 7908 h 31633"/>
                <a:gd name="connsiteX3" fmla="*/ 7908 w 31633"/>
                <a:gd name="connsiteY3" fmla="*/ 16028 h 31633"/>
                <a:gd name="connsiteX4" fmla="*/ 16028 w 31633"/>
                <a:gd name="connsiteY4" fmla="*/ 24147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6028" y="24147"/>
                  </a:moveTo>
                  <a:cubicBezTo>
                    <a:pt x="20456" y="24147"/>
                    <a:pt x="24147" y="20562"/>
                    <a:pt x="24147" y="16028"/>
                  </a:cubicBezTo>
                  <a:cubicBezTo>
                    <a:pt x="24147" y="11599"/>
                    <a:pt x="20562" y="7908"/>
                    <a:pt x="16028" y="7908"/>
                  </a:cubicBezTo>
                  <a:cubicBezTo>
                    <a:pt x="11493" y="7908"/>
                    <a:pt x="7908" y="11494"/>
                    <a:pt x="7908" y="16028"/>
                  </a:cubicBezTo>
                  <a:cubicBezTo>
                    <a:pt x="7908" y="20456"/>
                    <a:pt x="11493" y="24147"/>
                    <a:pt x="16028" y="2414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2" name="任意多边形: 形状 179"/>
            <p:cNvSpPr/>
            <p:nvPr>
              <p:custDataLst>
                <p:tags r:id="rId135"/>
              </p:custDataLst>
            </p:nvPr>
          </p:nvSpPr>
          <p:spPr>
            <a:xfrm rot="16200000" flipH="1">
              <a:off x="10645" y="3779"/>
              <a:ext cx="33" cy="33"/>
            </a:xfrm>
            <a:custGeom>
              <a:avLst/>
              <a:gdLst>
                <a:gd name="connsiteX0" fmla="*/ 10545 w 21089"/>
                <a:gd name="connsiteY0" fmla="*/ 13181 h 21089"/>
                <a:gd name="connsiteX1" fmla="*/ 13181 w 21089"/>
                <a:gd name="connsiteY1" fmla="*/ 10545 h 21089"/>
                <a:gd name="connsiteX2" fmla="*/ 10545 w 21089"/>
                <a:gd name="connsiteY2" fmla="*/ 7908 h 21089"/>
                <a:gd name="connsiteX3" fmla="*/ 7908 w 21089"/>
                <a:gd name="connsiteY3" fmla="*/ 10545 h 21089"/>
                <a:gd name="connsiteX4" fmla="*/ 10545 w 21089"/>
                <a:gd name="connsiteY4" fmla="*/ 1318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0545" y="13181"/>
                  </a:moveTo>
                  <a:cubicBezTo>
                    <a:pt x="12021" y="13181"/>
                    <a:pt x="13181" y="12021"/>
                    <a:pt x="13181" y="10545"/>
                  </a:cubicBezTo>
                  <a:cubicBezTo>
                    <a:pt x="13181" y="9068"/>
                    <a:pt x="12021" y="7908"/>
                    <a:pt x="10545" y="7908"/>
                  </a:cubicBezTo>
                  <a:cubicBezTo>
                    <a:pt x="9068" y="7908"/>
                    <a:pt x="7908" y="9068"/>
                    <a:pt x="7908" y="10545"/>
                  </a:cubicBezTo>
                  <a:cubicBezTo>
                    <a:pt x="8014" y="12021"/>
                    <a:pt x="9174" y="13181"/>
                    <a:pt x="10545" y="1318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3" name="任意多边形: 形状 180"/>
            <p:cNvSpPr/>
            <p:nvPr>
              <p:custDataLst>
                <p:tags r:id="rId136"/>
              </p:custDataLst>
            </p:nvPr>
          </p:nvSpPr>
          <p:spPr>
            <a:xfrm rot="16200000" flipH="1">
              <a:off x="10652" y="3602"/>
              <a:ext cx="33" cy="33"/>
            </a:xfrm>
            <a:custGeom>
              <a:avLst/>
              <a:gdLst>
                <a:gd name="connsiteX0" fmla="*/ 15079 w 21089"/>
                <a:gd name="connsiteY0" fmla="*/ 22249 h 21089"/>
                <a:gd name="connsiteX1" fmla="*/ 22249 w 21089"/>
                <a:gd name="connsiteY1" fmla="*/ 15079 h 21089"/>
                <a:gd name="connsiteX2" fmla="*/ 15079 w 21089"/>
                <a:gd name="connsiteY2" fmla="*/ 7908 h 21089"/>
                <a:gd name="connsiteX3" fmla="*/ 7908 w 21089"/>
                <a:gd name="connsiteY3" fmla="*/ 15079 h 21089"/>
                <a:gd name="connsiteX4" fmla="*/ 15079 w 21089"/>
                <a:gd name="connsiteY4" fmla="*/ 22249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079" y="22249"/>
                  </a:moveTo>
                  <a:cubicBezTo>
                    <a:pt x="18980" y="22249"/>
                    <a:pt x="22249" y="19086"/>
                    <a:pt x="22249" y="15079"/>
                  </a:cubicBezTo>
                  <a:cubicBezTo>
                    <a:pt x="22249" y="11177"/>
                    <a:pt x="19086" y="7908"/>
                    <a:pt x="15079" y="7908"/>
                  </a:cubicBezTo>
                  <a:cubicBezTo>
                    <a:pt x="11072" y="7908"/>
                    <a:pt x="7908" y="11072"/>
                    <a:pt x="7908" y="15079"/>
                  </a:cubicBezTo>
                  <a:cubicBezTo>
                    <a:pt x="7908" y="19086"/>
                    <a:pt x="11177" y="22249"/>
                    <a:pt x="15079" y="222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4" name="任意多边形: 形状 181"/>
            <p:cNvSpPr/>
            <p:nvPr>
              <p:custDataLst>
                <p:tags r:id="rId137"/>
              </p:custDataLst>
            </p:nvPr>
          </p:nvSpPr>
          <p:spPr>
            <a:xfrm rot="16200000" flipH="1">
              <a:off x="10641" y="3407"/>
              <a:ext cx="50" cy="50"/>
            </a:xfrm>
            <a:custGeom>
              <a:avLst/>
              <a:gdLst>
                <a:gd name="connsiteX0" fmla="*/ 18980 w 31633"/>
                <a:gd name="connsiteY0" fmla="*/ 30052 h 31633"/>
                <a:gd name="connsiteX1" fmla="*/ 30052 w 31633"/>
                <a:gd name="connsiteY1" fmla="*/ 18980 h 31633"/>
                <a:gd name="connsiteX2" fmla="*/ 18980 w 31633"/>
                <a:gd name="connsiteY2" fmla="*/ 7908 h 31633"/>
                <a:gd name="connsiteX3" fmla="*/ 7908 w 31633"/>
                <a:gd name="connsiteY3" fmla="*/ 18980 h 31633"/>
                <a:gd name="connsiteX4" fmla="*/ 18980 w 31633"/>
                <a:gd name="connsiteY4" fmla="*/ 30052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8980" y="30052"/>
                  </a:moveTo>
                  <a:cubicBezTo>
                    <a:pt x="25096" y="30052"/>
                    <a:pt x="30052" y="25096"/>
                    <a:pt x="30052" y="18980"/>
                  </a:cubicBezTo>
                  <a:cubicBezTo>
                    <a:pt x="30052" y="12864"/>
                    <a:pt x="25096" y="7908"/>
                    <a:pt x="18980" y="7908"/>
                  </a:cubicBezTo>
                  <a:cubicBezTo>
                    <a:pt x="12864" y="7908"/>
                    <a:pt x="7908" y="12864"/>
                    <a:pt x="7908" y="18980"/>
                  </a:cubicBezTo>
                  <a:cubicBezTo>
                    <a:pt x="8014" y="25096"/>
                    <a:pt x="12970" y="30052"/>
                    <a:pt x="18980" y="3005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5" name="任意多边形: 形状 182"/>
            <p:cNvSpPr/>
            <p:nvPr>
              <p:custDataLst>
                <p:tags r:id="rId138"/>
              </p:custDataLst>
            </p:nvPr>
          </p:nvSpPr>
          <p:spPr>
            <a:xfrm rot="16200000" flipH="1">
              <a:off x="10631" y="3213"/>
              <a:ext cx="66" cy="66"/>
            </a:xfrm>
            <a:custGeom>
              <a:avLst/>
              <a:gdLst>
                <a:gd name="connsiteX0" fmla="*/ 22882 w 42178"/>
                <a:gd name="connsiteY0" fmla="*/ 37855 h 42178"/>
                <a:gd name="connsiteX1" fmla="*/ 37855 w 42178"/>
                <a:gd name="connsiteY1" fmla="*/ 22882 h 42178"/>
                <a:gd name="connsiteX2" fmla="*/ 22882 w 42178"/>
                <a:gd name="connsiteY2" fmla="*/ 7908 h 42178"/>
                <a:gd name="connsiteX3" fmla="*/ 7908 w 42178"/>
                <a:gd name="connsiteY3" fmla="*/ 22882 h 42178"/>
                <a:gd name="connsiteX4" fmla="*/ 22882 w 42178"/>
                <a:gd name="connsiteY4" fmla="*/ 37855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2882" y="37855"/>
                  </a:moveTo>
                  <a:cubicBezTo>
                    <a:pt x="31106" y="37855"/>
                    <a:pt x="37855" y="31212"/>
                    <a:pt x="37855" y="22882"/>
                  </a:cubicBezTo>
                  <a:cubicBezTo>
                    <a:pt x="37855" y="14551"/>
                    <a:pt x="31212" y="7908"/>
                    <a:pt x="22882" y="7908"/>
                  </a:cubicBezTo>
                  <a:cubicBezTo>
                    <a:pt x="14657" y="7908"/>
                    <a:pt x="7908" y="14551"/>
                    <a:pt x="7908" y="22882"/>
                  </a:cubicBezTo>
                  <a:cubicBezTo>
                    <a:pt x="7908" y="31212"/>
                    <a:pt x="14657" y="37855"/>
                    <a:pt x="22882" y="3785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6" name="任意多边形: 形状 183"/>
            <p:cNvSpPr/>
            <p:nvPr>
              <p:custDataLst>
                <p:tags r:id="rId139"/>
              </p:custDataLst>
            </p:nvPr>
          </p:nvSpPr>
          <p:spPr>
            <a:xfrm rot="16200000" flipH="1">
              <a:off x="10635" y="3033"/>
              <a:ext cx="66" cy="66"/>
            </a:xfrm>
            <a:custGeom>
              <a:avLst/>
              <a:gdLst>
                <a:gd name="connsiteX0" fmla="*/ 25729 w 42178"/>
                <a:gd name="connsiteY0" fmla="*/ 43549 h 42178"/>
                <a:gd name="connsiteX1" fmla="*/ 43549 w 42178"/>
                <a:gd name="connsiteY1" fmla="*/ 25729 h 42178"/>
                <a:gd name="connsiteX2" fmla="*/ 25729 w 42178"/>
                <a:gd name="connsiteY2" fmla="*/ 7908 h 42178"/>
                <a:gd name="connsiteX3" fmla="*/ 7908 w 42178"/>
                <a:gd name="connsiteY3" fmla="*/ 25729 h 42178"/>
                <a:gd name="connsiteX4" fmla="*/ 25729 w 42178"/>
                <a:gd name="connsiteY4" fmla="*/ 43549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729" y="43549"/>
                  </a:moveTo>
                  <a:cubicBezTo>
                    <a:pt x="35535" y="43549"/>
                    <a:pt x="43549" y="35535"/>
                    <a:pt x="43549" y="25729"/>
                  </a:cubicBezTo>
                  <a:cubicBezTo>
                    <a:pt x="43549" y="15922"/>
                    <a:pt x="35535" y="7908"/>
                    <a:pt x="25729" y="7908"/>
                  </a:cubicBezTo>
                  <a:cubicBezTo>
                    <a:pt x="15922" y="7908"/>
                    <a:pt x="7908" y="15922"/>
                    <a:pt x="7908" y="25729"/>
                  </a:cubicBezTo>
                  <a:cubicBezTo>
                    <a:pt x="7908" y="35535"/>
                    <a:pt x="15922" y="43549"/>
                    <a:pt x="25729" y="435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7" name="任意多边形: 形状 184"/>
            <p:cNvSpPr/>
            <p:nvPr>
              <p:custDataLst>
                <p:tags r:id="rId140"/>
              </p:custDataLst>
            </p:nvPr>
          </p:nvSpPr>
          <p:spPr>
            <a:xfrm rot="16200000" flipH="1">
              <a:off x="10622" y="2835"/>
              <a:ext cx="83" cy="83"/>
            </a:xfrm>
            <a:custGeom>
              <a:avLst/>
              <a:gdLst>
                <a:gd name="connsiteX0" fmla="*/ 27732 w 52722"/>
                <a:gd name="connsiteY0" fmla="*/ 47556 h 52722"/>
                <a:gd name="connsiteX1" fmla="*/ 47556 w 52722"/>
                <a:gd name="connsiteY1" fmla="*/ 27732 h 52722"/>
                <a:gd name="connsiteX2" fmla="*/ 27732 w 52722"/>
                <a:gd name="connsiteY2" fmla="*/ 7908 h 52722"/>
                <a:gd name="connsiteX3" fmla="*/ 7908 w 52722"/>
                <a:gd name="connsiteY3" fmla="*/ 27732 h 52722"/>
                <a:gd name="connsiteX4" fmla="*/ 27732 w 52722"/>
                <a:gd name="connsiteY4" fmla="*/ 47556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7732" y="47556"/>
                  </a:moveTo>
                  <a:cubicBezTo>
                    <a:pt x="38698" y="47556"/>
                    <a:pt x="47556" y="38698"/>
                    <a:pt x="47556" y="27732"/>
                  </a:cubicBezTo>
                  <a:cubicBezTo>
                    <a:pt x="47556" y="16766"/>
                    <a:pt x="38698" y="7908"/>
                    <a:pt x="27732" y="7908"/>
                  </a:cubicBezTo>
                  <a:cubicBezTo>
                    <a:pt x="16766" y="7908"/>
                    <a:pt x="7908" y="16766"/>
                    <a:pt x="7908" y="27732"/>
                  </a:cubicBezTo>
                  <a:cubicBezTo>
                    <a:pt x="7908" y="38698"/>
                    <a:pt x="16766" y="47556"/>
                    <a:pt x="27732" y="4755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8" name="任意多边形: 形状 185"/>
            <p:cNvSpPr/>
            <p:nvPr>
              <p:custDataLst>
                <p:tags r:id="rId141"/>
              </p:custDataLst>
            </p:nvPr>
          </p:nvSpPr>
          <p:spPr>
            <a:xfrm rot="16200000" flipH="1">
              <a:off x="10623" y="2652"/>
              <a:ext cx="83" cy="83"/>
            </a:xfrm>
            <a:custGeom>
              <a:avLst/>
              <a:gdLst>
                <a:gd name="connsiteX0" fmla="*/ 28365 w 52722"/>
                <a:gd name="connsiteY0" fmla="*/ 48821 h 52722"/>
                <a:gd name="connsiteX1" fmla="*/ 48821 w 52722"/>
                <a:gd name="connsiteY1" fmla="*/ 28365 h 52722"/>
                <a:gd name="connsiteX2" fmla="*/ 28365 w 52722"/>
                <a:gd name="connsiteY2" fmla="*/ 7908 h 52722"/>
                <a:gd name="connsiteX3" fmla="*/ 7908 w 52722"/>
                <a:gd name="connsiteY3" fmla="*/ 28365 h 52722"/>
                <a:gd name="connsiteX4" fmla="*/ 28365 w 52722"/>
                <a:gd name="connsiteY4" fmla="*/ 48821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8365" y="48821"/>
                  </a:moveTo>
                  <a:cubicBezTo>
                    <a:pt x="39647" y="48821"/>
                    <a:pt x="48821" y="39647"/>
                    <a:pt x="48821" y="28365"/>
                  </a:cubicBezTo>
                  <a:cubicBezTo>
                    <a:pt x="48821" y="17082"/>
                    <a:pt x="39647" y="7908"/>
                    <a:pt x="28365" y="7908"/>
                  </a:cubicBezTo>
                  <a:cubicBezTo>
                    <a:pt x="17082" y="7908"/>
                    <a:pt x="7908" y="17082"/>
                    <a:pt x="7908" y="28365"/>
                  </a:cubicBezTo>
                  <a:cubicBezTo>
                    <a:pt x="8014" y="39647"/>
                    <a:pt x="17082" y="48821"/>
                    <a:pt x="28365" y="4882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9" name="任意多边形: 形状 186"/>
            <p:cNvSpPr/>
            <p:nvPr>
              <p:custDataLst>
                <p:tags r:id="rId142"/>
              </p:custDataLst>
            </p:nvPr>
          </p:nvSpPr>
          <p:spPr>
            <a:xfrm rot="16200000" flipH="1">
              <a:off x="10622" y="2467"/>
              <a:ext cx="83" cy="83"/>
            </a:xfrm>
            <a:custGeom>
              <a:avLst/>
              <a:gdLst>
                <a:gd name="connsiteX0" fmla="*/ 27732 w 52722"/>
                <a:gd name="connsiteY0" fmla="*/ 47556 h 52722"/>
                <a:gd name="connsiteX1" fmla="*/ 47556 w 52722"/>
                <a:gd name="connsiteY1" fmla="*/ 27732 h 52722"/>
                <a:gd name="connsiteX2" fmla="*/ 27732 w 52722"/>
                <a:gd name="connsiteY2" fmla="*/ 7908 h 52722"/>
                <a:gd name="connsiteX3" fmla="*/ 7908 w 52722"/>
                <a:gd name="connsiteY3" fmla="*/ 27732 h 52722"/>
                <a:gd name="connsiteX4" fmla="*/ 27732 w 52722"/>
                <a:gd name="connsiteY4" fmla="*/ 47556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7732" y="47556"/>
                  </a:moveTo>
                  <a:cubicBezTo>
                    <a:pt x="38698" y="47556"/>
                    <a:pt x="47556" y="38698"/>
                    <a:pt x="47556" y="27732"/>
                  </a:cubicBezTo>
                  <a:cubicBezTo>
                    <a:pt x="47556" y="16766"/>
                    <a:pt x="38698" y="7908"/>
                    <a:pt x="27732" y="7908"/>
                  </a:cubicBezTo>
                  <a:cubicBezTo>
                    <a:pt x="16766" y="7908"/>
                    <a:pt x="7908" y="16766"/>
                    <a:pt x="7908" y="27732"/>
                  </a:cubicBezTo>
                  <a:cubicBezTo>
                    <a:pt x="7908" y="38698"/>
                    <a:pt x="16766" y="47556"/>
                    <a:pt x="27732" y="4755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0" name="任意多边形: 形状 187"/>
            <p:cNvSpPr/>
            <p:nvPr>
              <p:custDataLst>
                <p:tags r:id="rId143"/>
              </p:custDataLst>
            </p:nvPr>
          </p:nvSpPr>
          <p:spPr>
            <a:xfrm rot="16200000" flipH="1">
              <a:off x="10635" y="2296"/>
              <a:ext cx="66" cy="66"/>
            </a:xfrm>
            <a:custGeom>
              <a:avLst/>
              <a:gdLst>
                <a:gd name="connsiteX0" fmla="*/ 25729 w 42178"/>
                <a:gd name="connsiteY0" fmla="*/ 43549 h 42178"/>
                <a:gd name="connsiteX1" fmla="*/ 43549 w 42178"/>
                <a:gd name="connsiteY1" fmla="*/ 25729 h 42178"/>
                <a:gd name="connsiteX2" fmla="*/ 25729 w 42178"/>
                <a:gd name="connsiteY2" fmla="*/ 7908 h 42178"/>
                <a:gd name="connsiteX3" fmla="*/ 7908 w 42178"/>
                <a:gd name="connsiteY3" fmla="*/ 25729 h 42178"/>
                <a:gd name="connsiteX4" fmla="*/ 25729 w 42178"/>
                <a:gd name="connsiteY4" fmla="*/ 43549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729" y="43549"/>
                  </a:moveTo>
                  <a:cubicBezTo>
                    <a:pt x="35535" y="43549"/>
                    <a:pt x="43549" y="35535"/>
                    <a:pt x="43549" y="25729"/>
                  </a:cubicBezTo>
                  <a:cubicBezTo>
                    <a:pt x="43549" y="15922"/>
                    <a:pt x="35535" y="7908"/>
                    <a:pt x="25729" y="7908"/>
                  </a:cubicBezTo>
                  <a:cubicBezTo>
                    <a:pt x="15922" y="7908"/>
                    <a:pt x="7908" y="15922"/>
                    <a:pt x="7908" y="25729"/>
                  </a:cubicBezTo>
                  <a:cubicBezTo>
                    <a:pt x="7908" y="35535"/>
                    <a:pt x="15922" y="43549"/>
                    <a:pt x="25729" y="435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1" name="任意多边形: 形状 188"/>
            <p:cNvSpPr/>
            <p:nvPr>
              <p:custDataLst>
                <p:tags r:id="rId144"/>
              </p:custDataLst>
            </p:nvPr>
          </p:nvSpPr>
          <p:spPr>
            <a:xfrm rot="16200000" flipH="1">
              <a:off x="10631" y="2108"/>
              <a:ext cx="66" cy="66"/>
            </a:xfrm>
            <a:custGeom>
              <a:avLst/>
              <a:gdLst>
                <a:gd name="connsiteX0" fmla="*/ 23198 w 42178"/>
                <a:gd name="connsiteY0" fmla="*/ 38488 h 42178"/>
                <a:gd name="connsiteX1" fmla="*/ 38488 w 42178"/>
                <a:gd name="connsiteY1" fmla="*/ 23198 h 42178"/>
                <a:gd name="connsiteX2" fmla="*/ 23198 w 42178"/>
                <a:gd name="connsiteY2" fmla="*/ 7908 h 42178"/>
                <a:gd name="connsiteX3" fmla="*/ 7908 w 42178"/>
                <a:gd name="connsiteY3" fmla="*/ 23198 h 42178"/>
                <a:gd name="connsiteX4" fmla="*/ 23198 w 42178"/>
                <a:gd name="connsiteY4" fmla="*/ 38488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3198" y="38488"/>
                  </a:moveTo>
                  <a:cubicBezTo>
                    <a:pt x="31634" y="38488"/>
                    <a:pt x="38488" y="31634"/>
                    <a:pt x="38488" y="23198"/>
                  </a:cubicBezTo>
                  <a:cubicBezTo>
                    <a:pt x="38488" y="14762"/>
                    <a:pt x="31634" y="7908"/>
                    <a:pt x="23198" y="7908"/>
                  </a:cubicBezTo>
                  <a:cubicBezTo>
                    <a:pt x="14762" y="7908"/>
                    <a:pt x="7908" y="14762"/>
                    <a:pt x="7908" y="23198"/>
                  </a:cubicBezTo>
                  <a:cubicBezTo>
                    <a:pt x="7908" y="31634"/>
                    <a:pt x="14762" y="38488"/>
                    <a:pt x="23198" y="3848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2" name="任意多边形: 形状 189"/>
            <p:cNvSpPr/>
            <p:nvPr>
              <p:custDataLst>
                <p:tags r:id="rId145"/>
              </p:custDataLst>
            </p:nvPr>
          </p:nvSpPr>
          <p:spPr>
            <a:xfrm rot="16200000" flipH="1">
              <a:off x="10642" y="1934"/>
              <a:ext cx="50" cy="50"/>
            </a:xfrm>
            <a:custGeom>
              <a:avLst/>
              <a:gdLst>
                <a:gd name="connsiteX0" fmla="*/ 19297 w 31633"/>
                <a:gd name="connsiteY0" fmla="*/ 30685 h 31633"/>
                <a:gd name="connsiteX1" fmla="*/ 30685 w 31633"/>
                <a:gd name="connsiteY1" fmla="*/ 19296 h 31633"/>
                <a:gd name="connsiteX2" fmla="*/ 19297 w 31633"/>
                <a:gd name="connsiteY2" fmla="*/ 7908 h 31633"/>
                <a:gd name="connsiteX3" fmla="*/ 7908 w 31633"/>
                <a:gd name="connsiteY3" fmla="*/ 19296 h 31633"/>
                <a:gd name="connsiteX4" fmla="*/ 19297 w 31633"/>
                <a:gd name="connsiteY4" fmla="*/ 3068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9297" y="30685"/>
                  </a:moveTo>
                  <a:cubicBezTo>
                    <a:pt x="25518" y="30685"/>
                    <a:pt x="30685" y="25623"/>
                    <a:pt x="30685" y="19296"/>
                  </a:cubicBezTo>
                  <a:cubicBezTo>
                    <a:pt x="30685" y="13075"/>
                    <a:pt x="25623" y="7908"/>
                    <a:pt x="19297" y="7908"/>
                  </a:cubicBezTo>
                  <a:cubicBezTo>
                    <a:pt x="12970" y="7908"/>
                    <a:pt x="7908" y="12970"/>
                    <a:pt x="7908" y="19296"/>
                  </a:cubicBezTo>
                  <a:cubicBezTo>
                    <a:pt x="8014" y="25623"/>
                    <a:pt x="13075" y="30685"/>
                    <a:pt x="19297" y="3068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3" name="任意多边形: 形状 190"/>
            <p:cNvSpPr/>
            <p:nvPr>
              <p:custDataLst>
                <p:tags r:id="rId146"/>
              </p:custDataLst>
            </p:nvPr>
          </p:nvSpPr>
          <p:spPr>
            <a:xfrm rot="16200000" flipH="1">
              <a:off x="10652" y="1760"/>
              <a:ext cx="33" cy="33"/>
            </a:xfrm>
            <a:custGeom>
              <a:avLst/>
              <a:gdLst>
                <a:gd name="connsiteX0" fmla="*/ 22882 w 21089"/>
                <a:gd name="connsiteY0" fmla="*/ 15395 h 21089"/>
                <a:gd name="connsiteX1" fmla="*/ 15395 w 21089"/>
                <a:gd name="connsiteY1" fmla="*/ 22882 h 21089"/>
                <a:gd name="connsiteX2" fmla="*/ 7908 w 21089"/>
                <a:gd name="connsiteY2" fmla="*/ 15395 h 21089"/>
                <a:gd name="connsiteX3" fmla="*/ 15395 w 21089"/>
                <a:gd name="connsiteY3" fmla="*/ 7908 h 21089"/>
                <a:gd name="connsiteX4" fmla="*/ 22882 w 21089"/>
                <a:gd name="connsiteY4" fmla="*/ 15395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22882" y="15395"/>
                  </a:moveTo>
                  <a:cubicBezTo>
                    <a:pt x="22882" y="19530"/>
                    <a:pt x="19530" y="22882"/>
                    <a:pt x="15395" y="22882"/>
                  </a:cubicBezTo>
                  <a:cubicBezTo>
                    <a:pt x="11260" y="22882"/>
                    <a:pt x="7908" y="19530"/>
                    <a:pt x="7908" y="15395"/>
                  </a:cubicBezTo>
                  <a:cubicBezTo>
                    <a:pt x="7908" y="11260"/>
                    <a:pt x="11260" y="7908"/>
                    <a:pt x="15395" y="7908"/>
                  </a:cubicBezTo>
                  <a:cubicBezTo>
                    <a:pt x="19530" y="7908"/>
                    <a:pt x="22882" y="11260"/>
                    <a:pt x="22882" y="1539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4" name="任意多边形: 形状 191"/>
            <p:cNvSpPr/>
            <p:nvPr>
              <p:custDataLst>
                <p:tags r:id="rId147"/>
              </p:custDataLst>
            </p:nvPr>
          </p:nvSpPr>
          <p:spPr>
            <a:xfrm rot="16200000" flipH="1">
              <a:off x="10645" y="1569"/>
              <a:ext cx="33" cy="33"/>
            </a:xfrm>
            <a:custGeom>
              <a:avLst/>
              <a:gdLst>
                <a:gd name="connsiteX0" fmla="*/ 13813 w 21089"/>
                <a:gd name="connsiteY0" fmla="*/ 10861 h 21089"/>
                <a:gd name="connsiteX1" fmla="*/ 10861 w 21089"/>
                <a:gd name="connsiteY1" fmla="*/ 13813 h 21089"/>
                <a:gd name="connsiteX2" fmla="*/ 7908 w 21089"/>
                <a:gd name="connsiteY2" fmla="*/ 10861 h 21089"/>
                <a:gd name="connsiteX3" fmla="*/ 10861 w 21089"/>
                <a:gd name="connsiteY3" fmla="*/ 7908 h 21089"/>
                <a:gd name="connsiteX4" fmla="*/ 13813 w 21089"/>
                <a:gd name="connsiteY4" fmla="*/ 1086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813" y="10861"/>
                  </a:moveTo>
                  <a:cubicBezTo>
                    <a:pt x="13813" y="12491"/>
                    <a:pt x="12491" y="13813"/>
                    <a:pt x="10861" y="13813"/>
                  </a:cubicBezTo>
                  <a:cubicBezTo>
                    <a:pt x="9230" y="13813"/>
                    <a:pt x="7908" y="12491"/>
                    <a:pt x="7908" y="10861"/>
                  </a:cubicBezTo>
                  <a:cubicBezTo>
                    <a:pt x="7908" y="9230"/>
                    <a:pt x="9230" y="7908"/>
                    <a:pt x="10861" y="7908"/>
                  </a:cubicBezTo>
                  <a:cubicBezTo>
                    <a:pt x="12491" y="7908"/>
                    <a:pt x="13813" y="9230"/>
                    <a:pt x="13813" y="1086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5" name="任意多边形: 形状 192"/>
            <p:cNvSpPr/>
            <p:nvPr>
              <p:custDataLst>
                <p:tags r:id="rId148"/>
              </p:custDataLst>
            </p:nvPr>
          </p:nvSpPr>
          <p:spPr>
            <a:xfrm rot="16200000" flipH="1">
              <a:off x="10475" y="3702"/>
              <a:ext cx="17" cy="17"/>
            </a:xfrm>
            <a:custGeom>
              <a:avLst/>
              <a:gdLst>
                <a:gd name="connsiteX0" fmla="*/ 11072 w 10544"/>
                <a:gd name="connsiteY0" fmla="*/ 9490 h 10544"/>
                <a:gd name="connsiteX1" fmla="*/ 9490 w 10544"/>
                <a:gd name="connsiteY1" fmla="*/ 11072 h 10544"/>
                <a:gd name="connsiteX2" fmla="*/ 7908 w 10544"/>
                <a:gd name="connsiteY2" fmla="*/ 9490 h 10544"/>
                <a:gd name="connsiteX3" fmla="*/ 9490 w 10544"/>
                <a:gd name="connsiteY3" fmla="*/ 7908 h 10544"/>
                <a:gd name="connsiteX4" fmla="*/ 11072 w 10544"/>
                <a:gd name="connsiteY4" fmla="*/ 9490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1072" y="9490"/>
                  </a:moveTo>
                  <a:cubicBezTo>
                    <a:pt x="11072" y="10364"/>
                    <a:pt x="10364" y="11072"/>
                    <a:pt x="9490" y="11072"/>
                  </a:cubicBezTo>
                  <a:cubicBezTo>
                    <a:pt x="8617" y="11072"/>
                    <a:pt x="7908" y="10364"/>
                    <a:pt x="7908" y="9490"/>
                  </a:cubicBezTo>
                  <a:cubicBezTo>
                    <a:pt x="7908" y="8617"/>
                    <a:pt x="8617" y="7908"/>
                    <a:pt x="9490" y="7908"/>
                  </a:cubicBezTo>
                  <a:cubicBezTo>
                    <a:pt x="10364" y="7908"/>
                    <a:pt x="11072" y="8617"/>
                    <a:pt x="11072" y="949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6" name="任意多边形: 形状 193"/>
            <p:cNvSpPr/>
            <p:nvPr>
              <p:custDataLst>
                <p:tags r:id="rId149"/>
              </p:custDataLst>
            </p:nvPr>
          </p:nvSpPr>
          <p:spPr>
            <a:xfrm rot="16200000" flipH="1">
              <a:off x="10464" y="3507"/>
              <a:ext cx="33" cy="33"/>
            </a:xfrm>
            <a:custGeom>
              <a:avLst/>
              <a:gdLst>
                <a:gd name="connsiteX0" fmla="*/ 13075 w 21089"/>
                <a:gd name="connsiteY0" fmla="*/ 18242 h 21089"/>
                <a:gd name="connsiteX1" fmla="*/ 18242 w 21089"/>
                <a:gd name="connsiteY1" fmla="*/ 13075 h 21089"/>
                <a:gd name="connsiteX2" fmla="*/ 13075 w 21089"/>
                <a:gd name="connsiteY2" fmla="*/ 7908 h 21089"/>
                <a:gd name="connsiteX3" fmla="*/ 7908 w 21089"/>
                <a:gd name="connsiteY3" fmla="*/ 13075 h 21089"/>
                <a:gd name="connsiteX4" fmla="*/ 13075 w 21089"/>
                <a:gd name="connsiteY4" fmla="*/ 18242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075" y="18242"/>
                  </a:moveTo>
                  <a:cubicBezTo>
                    <a:pt x="15922" y="18242"/>
                    <a:pt x="18242" y="15922"/>
                    <a:pt x="18242" y="13075"/>
                  </a:cubicBezTo>
                  <a:cubicBezTo>
                    <a:pt x="18242" y="10228"/>
                    <a:pt x="15922" y="7908"/>
                    <a:pt x="13075" y="7908"/>
                  </a:cubicBezTo>
                  <a:cubicBezTo>
                    <a:pt x="10228" y="7908"/>
                    <a:pt x="7908" y="10228"/>
                    <a:pt x="7908" y="13075"/>
                  </a:cubicBezTo>
                  <a:cubicBezTo>
                    <a:pt x="7908" y="15922"/>
                    <a:pt x="10228" y="18242"/>
                    <a:pt x="13075" y="1824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7" name="任意多边形: 形状 194"/>
            <p:cNvSpPr/>
            <p:nvPr>
              <p:custDataLst>
                <p:tags r:id="rId150"/>
              </p:custDataLst>
            </p:nvPr>
          </p:nvSpPr>
          <p:spPr>
            <a:xfrm rot="16200000" flipH="1">
              <a:off x="10453" y="3312"/>
              <a:ext cx="50" cy="50"/>
            </a:xfrm>
            <a:custGeom>
              <a:avLst/>
              <a:gdLst>
                <a:gd name="connsiteX0" fmla="*/ 25412 w 31633"/>
                <a:gd name="connsiteY0" fmla="*/ 16660 h 31633"/>
                <a:gd name="connsiteX1" fmla="*/ 16660 w 31633"/>
                <a:gd name="connsiteY1" fmla="*/ 25412 h 31633"/>
                <a:gd name="connsiteX2" fmla="*/ 7908 w 31633"/>
                <a:gd name="connsiteY2" fmla="*/ 16660 h 31633"/>
                <a:gd name="connsiteX3" fmla="*/ 16660 w 31633"/>
                <a:gd name="connsiteY3" fmla="*/ 7908 h 31633"/>
                <a:gd name="connsiteX4" fmla="*/ 25412 w 31633"/>
                <a:gd name="connsiteY4" fmla="*/ 16660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5412" y="16660"/>
                  </a:moveTo>
                  <a:cubicBezTo>
                    <a:pt x="25412" y="21494"/>
                    <a:pt x="21494" y="25412"/>
                    <a:pt x="16660" y="25412"/>
                  </a:cubicBezTo>
                  <a:cubicBezTo>
                    <a:pt x="11827" y="25412"/>
                    <a:pt x="7908" y="21494"/>
                    <a:pt x="7908" y="16660"/>
                  </a:cubicBezTo>
                  <a:cubicBezTo>
                    <a:pt x="7908" y="11827"/>
                    <a:pt x="11827" y="7908"/>
                    <a:pt x="16660" y="7908"/>
                  </a:cubicBezTo>
                  <a:cubicBezTo>
                    <a:pt x="21494" y="7908"/>
                    <a:pt x="25412" y="11827"/>
                    <a:pt x="25412" y="1666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8" name="任意多边形: 形状 195"/>
            <p:cNvSpPr/>
            <p:nvPr>
              <p:custDataLst>
                <p:tags r:id="rId151"/>
              </p:custDataLst>
            </p:nvPr>
          </p:nvSpPr>
          <p:spPr>
            <a:xfrm rot="16200000" flipH="1">
              <a:off x="10458" y="3132"/>
              <a:ext cx="50" cy="50"/>
            </a:xfrm>
            <a:custGeom>
              <a:avLst/>
              <a:gdLst>
                <a:gd name="connsiteX0" fmla="*/ 19613 w 31633"/>
                <a:gd name="connsiteY0" fmla="*/ 31317 h 31633"/>
                <a:gd name="connsiteX1" fmla="*/ 31317 w 31633"/>
                <a:gd name="connsiteY1" fmla="*/ 19613 h 31633"/>
                <a:gd name="connsiteX2" fmla="*/ 19613 w 31633"/>
                <a:gd name="connsiteY2" fmla="*/ 7908 h 31633"/>
                <a:gd name="connsiteX3" fmla="*/ 7908 w 31633"/>
                <a:gd name="connsiteY3" fmla="*/ 19613 h 31633"/>
                <a:gd name="connsiteX4" fmla="*/ 19613 w 31633"/>
                <a:gd name="connsiteY4" fmla="*/ 31317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9613" y="31317"/>
                  </a:moveTo>
                  <a:cubicBezTo>
                    <a:pt x="26045" y="31317"/>
                    <a:pt x="31317" y="26045"/>
                    <a:pt x="31317" y="19613"/>
                  </a:cubicBezTo>
                  <a:cubicBezTo>
                    <a:pt x="31317" y="13181"/>
                    <a:pt x="26045" y="7908"/>
                    <a:pt x="19613" y="7908"/>
                  </a:cubicBezTo>
                  <a:cubicBezTo>
                    <a:pt x="13181" y="7908"/>
                    <a:pt x="7908" y="13181"/>
                    <a:pt x="7908" y="19613"/>
                  </a:cubicBezTo>
                  <a:cubicBezTo>
                    <a:pt x="7908" y="26045"/>
                    <a:pt x="13181" y="31317"/>
                    <a:pt x="19613" y="3131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9" name="任意多边形: 形状 196"/>
            <p:cNvSpPr/>
            <p:nvPr>
              <p:custDataLst>
                <p:tags r:id="rId152"/>
              </p:custDataLst>
            </p:nvPr>
          </p:nvSpPr>
          <p:spPr>
            <a:xfrm rot="16200000" flipH="1">
              <a:off x="10444" y="2934"/>
              <a:ext cx="66" cy="66"/>
            </a:xfrm>
            <a:custGeom>
              <a:avLst/>
              <a:gdLst>
                <a:gd name="connsiteX0" fmla="*/ 21511 w 42178"/>
                <a:gd name="connsiteY0" fmla="*/ 35113 h 42178"/>
                <a:gd name="connsiteX1" fmla="*/ 35113 w 42178"/>
                <a:gd name="connsiteY1" fmla="*/ 21511 h 42178"/>
                <a:gd name="connsiteX2" fmla="*/ 21511 w 42178"/>
                <a:gd name="connsiteY2" fmla="*/ 7908 h 42178"/>
                <a:gd name="connsiteX3" fmla="*/ 7908 w 42178"/>
                <a:gd name="connsiteY3" fmla="*/ 21511 h 42178"/>
                <a:gd name="connsiteX4" fmla="*/ 21511 w 42178"/>
                <a:gd name="connsiteY4" fmla="*/ 35113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1511" y="35113"/>
                  </a:moveTo>
                  <a:cubicBezTo>
                    <a:pt x="28997" y="35113"/>
                    <a:pt x="35113" y="28997"/>
                    <a:pt x="35113" y="21511"/>
                  </a:cubicBezTo>
                  <a:cubicBezTo>
                    <a:pt x="35113" y="14024"/>
                    <a:pt x="28997" y="7908"/>
                    <a:pt x="21511" y="7908"/>
                  </a:cubicBezTo>
                  <a:cubicBezTo>
                    <a:pt x="14024" y="7908"/>
                    <a:pt x="7908" y="14024"/>
                    <a:pt x="7908" y="21511"/>
                  </a:cubicBezTo>
                  <a:cubicBezTo>
                    <a:pt x="7908" y="28997"/>
                    <a:pt x="14024" y="35113"/>
                    <a:pt x="21511" y="3511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0" name="任意多边形: 形状 197"/>
            <p:cNvSpPr/>
            <p:nvPr>
              <p:custDataLst>
                <p:tags r:id="rId153"/>
              </p:custDataLst>
            </p:nvPr>
          </p:nvSpPr>
          <p:spPr>
            <a:xfrm rot="16200000" flipH="1">
              <a:off x="10447" y="2752"/>
              <a:ext cx="66" cy="66"/>
            </a:xfrm>
            <a:custGeom>
              <a:avLst/>
              <a:gdLst>
                <a:gd name="connsiteX0" fmla="*/ 22882 w 42178"/>
                <a:gd name="connsiteY0" fmla="*/ 37855 h 42178"/>
                <a:gd name="connsiteX1" fmla="*/ 37855 w 42178"/>
                <a:gd name="connsiteY1" fmla="*/ 22882 h 42178"/>
                <a:gd name="connsiteX2" fmla="*/ 22882 w 42178"/>
                <a:gd name="connsiteY2" fmla="*/ 7908 h 42178"/>
                <a:gd name="connsiteX3" fmla="*/ 7908 w 42178"/>
                <a:gd name="connsiteY3" fmla="*/ 22882 h 42178"/>
                <a:gd name="connsiteX4" fmla="*/ 22882 w 42178"/>
                <a:gd name="connsiteY4" fmla="*/ 37855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2882" y="37855"/>
                  </a:moveTo>
                  <a:cubicBezTo>
                    <a:pt x="31106" y="37855"/>
                    <a:pt x="37855" y="31212"/>
                    <a:pt x="37855" y="22882"/>
                  </a:cubicBezTo>
                  <a:cubicBezTo>
                    <a:pt x="37855" y="14551"/>
                    <a:pt x="31212" y="7908"/>
                    <a:pt x="22882" y="7908"/>
                  </a:cubicBezTo>
                  <a:cubicBezTo>
                    <a:pt x="14552" y="7908"/>
                    <a:pt x="7908" y="14551"/>
                    <a:pt x="7908" y="22882"/>
                  </a:cubicBezTo>
                  <a:cubicBezTo>
                    <a:pt x="7908" y="31212"/>
                    <a:pt x="14657" y="37855"/>
                    <a:pt x="22882" y="3785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1" name="任意多边形: 形状 198"/>
            <p:cNvSpPr/>
            <p:nvPr>
              <p:custDataLst>
                <p:tags r:id="rId154"/>
              </p:custDataLst>
            </p:nvPr>
          </p:nvSpPr>
          <p:spPr>
            <a:xfrm rot="16200000" flipH="1">
              <a:off x="10447" y="2568"/>
              <a:ext cx="66" cy="66"/>
            </a:xfrm>
            <a:custGeom>
              <a:avLst/>
              <a:gdLst>
                <a:gd name="connsiteX0" fmla="*/ 22882 w 42178"/>
                <a:gd name="connsiteY0" fmla="*/ 37855 h 42178"/>
                <a:gd name="connsiteX1" fmla="*/ 37855 w 42178"/>
                <a:gd name="connsiteY1" fmla="*/ 22882 h 42178"/>
                <a:gd name="connsiteX2" fmla="*/ 22882 w 42178"/>
                <a:gd name="connsiteY2" fmla="*/ 7908 h 42178"/>
                <a:gd name="connsiteX3" fmla="*/ 7908 w 42178"/>
                <a:gd name="connsiteY3" fmla="*/ 22882 h 42178"/>
                <a:gd name="connsiteX4" fmla="*/ 22882 w 42178"/>
                <a:gd name="connsiteY4" fmla="*/ 37855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2882" y="37855"/>
                  </a:moveTo>
                  <a:cubicBezTo>
                    <a:pt x="31106" y="37855"/>
                    <a:pt x="37855" y="31212"/>
                    <a:pt x="37855" y="22882"/>
                  </a:cubicBezTo>
                  <a:cubicBezTo>
                    <a:pt x="37855" y="14551"/>
                    <a:pt x="31212" y="7908"/>
                    <a:pt x="22882" y="7908"/>
                  </a:cubicBezTo>
                  <a:cubicBezTo>
                    <a:pt x="14551" y="7908"/>
                    <a:pt x="7908" y="14551"/>
                    <a:pt x="7908" y="22882"/>
                  </a:cubicBezTo>
                  <a:cubicBezTo>
                    <a:pt x="7908" y="31212"/>
                    <a:pt x="14657" y="37855"/>
                    <a:pt x="22882" y="3785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2" name="任意多边形: 形状 199"/>
            <p:cNvSpPr/>
            <p:nvPr>
              <p:custDataLst>
                <p:tags r:id="rId155"/>
              </p:custDataLst>
            </p:nvPr>
          </p:nvSpPr>
          <p:spPr>
            <a:xfrm rot="16200000" flipH="1">
              <a:off x="10445" y="2382"/>
              <a:ext cx="66" cy="66"/>
            </a:xfrm>
            <a:custGeom>
              <a:avLst/>
              <a:gdLst>
                <a:gd name="connsiteX0" fmla="*/ 21828 w 42178"/>
                <a:gd name="connsiteY0" fmla="*/ 35746 h 42178"/>
                <a:gd name="connsiteX1" fmla="*/ 35747 w 42178"/>
                <a:gd name="connsiteY1" fmla="*/ 21827 h 42178"/>
                <a:gd name="connsiteX2" fmla="*/ 21828 w 42178"/>
                <a:gd name="connsiteY2" fmla="*/ 7908 h 42178"/>
                <a:gd name="connsiteX3" fmla="*/ 7910 w 42178"/>
                <a:gd name="connsiteY3" fmla="*/ 21827 h 42178"/>
                <a:gd name="connsiteX4" fmla="*/ 21828 w 42178"/>
                <a:gd name="connsiteY4" fmla="*/ 35746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1828" y="35746"/>
                  </a:moveTo>
                  <a:cubicBezTo>
                    <a:pt x="29526" y="35746"/>
                    <a:pt x="35747" y="29525"/>
                    <a:pt x="35747" y="21827"/>
                  </a:cubicBezTo>
                  <a:cubicBezTo>
                    <a:pt x="35747" y="14130"/>
                    <a:pt x="29526" y="7908"/>
                    <a:pt x="21828" y="7908"/>
                  </a:cubicBezTo>
                  <a:cubicBezTo>
                    <a:pt x="14131" y="7908"/>
                    <a:pt x="7910" y="14130"/>
                    <a:pt x="7910" y="21827"/>
                  </a:cubicBezTo>
                  <a:cubicBezTo>
                    <a:pt x="7804" y="29525"/>
                    <a:pt x="14131" y="35746"/>
                    <a:pt x="21828" y="3574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3" name="任意多边形: 形状 200"/>
            <p:cNvSpPr/>
            <p:nvPr>
              <p:custDataLst>
                <p:tags r:id="rId156"/>
              </p:custDataLst>
            </p:nvPr>
          </p:nvSpPr>
          <p:spPr>
            <a:xfrm rot="16200000" flipH="1">
              <a:off x="10459" y="2211"/>
              <a:ext cx="50" cy="50"/>
            </a:xfrm>
            <a:custGeom>
              <a:avLst/>
              <a:gdLst>
                <a:gd name="connsiteX0" fmla="*/ 19929 w 31633"/>
                <a:gd name="connsiteY0" fmla="*/ 31950 h 31633"/>
                <a:gd name="connsiteX1" fmla="*/ 31950 w 31633"/>
                <a:gd name="connsiteY1" fmla="*/ 19929 h 31633"/>
                <a:gd name="connsiteX2" fmla="*/ 19929 w 31633"/>
                <a:gd name="connsiteY2" fmla="*/ 7908 h 31633"/>
                <a:gd name="connsiteX3" fmla="*/ 7908 w 31633"/>
                <a:gd name="connsiteY3" fmla="*/ 19929 h 31633"/>
                <a:gd name="connsiteX4" fmla="*/ 19929 w 31633"/>
                <a:gd name="connsiteY4" fmla="*/ 31950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9929" y="31950"/>
                  </a:moveTo>
                  <a:cubicBezTo>
                    <a:pt x="26572" y="31950"/>
                    <a:pt x="31950" y="26572"/>
                    <a:pt x="31950" y="19929"/>
                  </a:cubicBezTo>
                  <a:cubicBezTo>
                    <a:pt x="31950" y="13286"/>
                    <a:pt x="26572" y="7908"/>
                    <a:pt x="19929" y="7908"/>
                  </a:cubicBezTo>
                  <a:cubicBezTo>
                    <a:pt x="13286" y="7908"/>
                    <a:pt x="7908" y="13286"/>
                    <a:pt x="7908" y="19929"/>
                  </a:cubicBezTo>
                  <a:cubicBezTo>
                    <a:pt x="7908" y="26572"/>
                    <a:pt x="13286" y="31950"/>
                    <a:pt x="19929" y="3195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4" name="任意多边形: 形状 201"/>
            <p:cNvSpPr/>
            <p:nvPr>
              <p:custDataLst>
                <p:tags r:id="rId157"/>
              </p:custDataLst>
            </p:nvPr>
          </p:nvSpPr>
          <p:spPr>
            <a:xfrm rot="16200000" flipH="1">
              <a:off x="10454" y="2022"/>
              <a:ext cx="50" cy="50"/>
            </a:xfrm>
            <a:custGeom>
              <a:avLst/>
              <a:gdLst>
                <a:gd name="connsiteX0" fmla="*/ 16977 w 31633"/>
                <a:gd name="connsiteY0" fmla="*/ 26045 h 31633"/>
                <a:gd name="connsiteX1" fmla="*/ 26045 w 31633"/>
                <a:gd name="connsiteY1" fmla="*/ 16977 h 31633"/>
                <a:gd name="connsiteX2" fmla="*/ 16977 w 31633"/>
                <a:gd name="connsiteY2" fmla="*/ 7908 h 31633"/>
                <a:gd name="connsiteX3" fmla="*/ 7908 w 31633"/>
                <a:gd name="connsiteY3" fmla="*/ 16977 h 31633"/>
                <a:gd name="connsiteX4" fmla="*/ 16977 w 31633"/>
                <a:gd name="connsiteY4" fmla="*/ 2604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6977" y="26045"/>
                  </a:moveTo>
                  <a:cubicBezTo>
                    <a:pt x="22038" y="26045"/>
                    <a:pt x="26045" y="21933"/>
                    <a:pt x="26045" y="16977"/>
                  </a:cubicBezTo>
                  <a:cubicBezTo>
                    <a:pt x="26045" y="12021"/>
                    <a:pt x="21933" y="7908"/>
                    <a:pt x="16977" y="7908"/>
                  </a:cubicBezTo>
                  <a:cubicBezTo>
                    <a:pt x="11915" y="7908"/>
                    <a:pt x="7908" y="12021"/>
                    <a:pt x="7908" y="16977"/>
                  </a:cubicBezTo>
                  <a:cubicBezTo>
                    <a:pt x="7908" y="21933"/>
                    <a:pt x="11915" y="26045"/>
                    <a:pt x="16977" y="2604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5" name="任意多边形: 形状 202"/>
            <p:cNvSpPr/>
            <p:nvPr>
              <p:custDataLst>
                <p:tags r:id="rId158"/>
              </p:custDataLst>
            </p:nvPr>
          </p:nvSpPr>
          <p:spPr>
            <a:xfrm rot="16200000" flipH="1">
              <a:off x="10465" y="1849"/>
              <a:ext cx="33" cy="33"/>
            </a:xfrm>
            <a:custGeom>
              <a:avLst/>
              <a:gdLst>
                <a:gd name="connsiteX0" fmla="*/ 13391 w 21089"/>
                <a:gd name="connsiteY0" fmla="*/ 18875 h 21089"/>
                <a:gd name="connsiteX1" fmla="*/ 18875 w 21089"/>
                <a:gd name="connsiteY1" fmla="*/ 13391 h 21089"/>
                <a:gd name="connsiteX2" fmla="*/ 13391 w 21089"/>
                <a:gd name="connsiteY2" fmla="*/ 7908 h 21089"/>
                <a:gd name="connsiteX3" fmla="*/ 7908 w 21089"/>
                <a:gd name="connsiteY3" fmla="*/ 13391 h 21089"/>
                <a:gd name="connsiteX4" fmla="*/ 13391 w 21089"/>
                <a:gd name="connsiteY4" fmla="*/ 18875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391" y="18875"/>
                  </a:moveTo>
                  <a:cubicBezTo>
                    <a:pt x="16449" y="18875"/>
                    <a:pt x="18875" y="16449"/>
                    <a:pt x="18875" y="13391"/>
                  </a:cubicBezTo>
                  <a:cubicBezTo>
                    <a:pt x="18875" y="10334"/>
                    <a:pt x="16449" y="7908"/>
                    <a:pt x="13391" y="7908"/>
                  </a:cubicBezTo>
                  <a:cubicBezTo>
                    <a:pt x="10334" y="7908"/>
                    <a:pt x="7908" y="10334"/>
                    <a:pt x="7908" y="13391"/>
                  </a:cubicBezTo>
                  <a:cubicBezTo>
                    <a:pt x="7908" y="16449"/>
                    <a:pt x="10334" y="18875"/>
                    <a:pt x="13391" y="1887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6" name="任意多边形: 形状 203"/>
            <p:cNvSpPr/>
            <p:nvPr>
              <p:custDataLst>
                <p:tags r:id="rId159"/>
              </p:custDataLst>
            </p:nvPr>
          </p:nvSpPr>
          <p:spPr>
            <a:xfrm rot="16200000" flipH="1">
              <a:off x="10476" y="1676"/>
              <a:ext cx="17" cy="17"/>
            </a:xfrm>
            <a:custGeom>
              <a:avLst/>
              <a:gdLst>
                <a:gd name="connsiteX0" fmla="*/ 11704 w 10544"/>
                <a:gd name="connsiteY0" fmla="*/ 9806 h 10544"/>
                <a:gd name="connsiteX1" fmla="*/ 9806 w 10544"/>
                <a:gd name="connsiteY1" fmla="*/ 11704 h 10544"/>
                <a:gd name="connsiteX2" fmla="*/ 7908 w 10544"/>
                <a:gd name="connsiteY2" fmla="*/ 9806 h 10544"/>
                <a:gd name="connsiteX3" fmla="*/ 9806 w 10544"/>
                <a:gd name="connsiteY3" fmla="*/ 7908 h 10544"/>
                <a:gd name="connsiteX4" fmla="*/ 11704 w 10544"/>
                <a:gd name="connsiteY4" fmla="*/ 9806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1704" y="9806"/>
                  </a:moveTo>
                  <a:cubicBezTo>
                    <a:pt x="11704" y="10855"/>
                    <a:pt x="10855" y="11704"/>
                    <a:pt x="9806" y="11704"/>
                  </a:cubicBezTo>
                  <a:cubicBezTo>
                    <a:pt x="8758" y="11704"/>
                    <a:pt x="7908" y="10855"/>
                    <a:pt x="7908" y="9806"/>
                  </a:cubicBezTo>
                  <a:cubicBezTo>
                    <a:pt x="7908" y="8758"/>
                    <a:pt x="8758" y="7908"/>
                    <a:pt x="9806" y="7908"/>
                  </a:cubicBezTo>
                  <a:cubicBezTo>
                    <a:pt x="10855" y="7908"/>
                    <a:pt x="11704" y="8758"/>
                    <a:pt x="11704" y="980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7" name="任意多边形: 形状 204"/>
            <p:cNvSpPr/>
            <p:nvPr>
              <p:custDataLst>
                <p:tags r:id="rId160"/>
              </p:custDataLst>
            </p:nvPr>
          </p:nvSpPr>
          <p:spPr>
            <a:xfrm rot="16200000" flipH="1">
              <a:off x="10289" y="3608"/>
              <a:ext cx="17" cy="17"/>
            </a:xfrm>
            <a:custGeom>
              <a:avLst/>
              <a:gdLst>
                <a:gd name="connsiteX0" fmla="*/ 8541 w 10544"/>
                <a:gd name="connsiteY0" fmla="*/ 8225 h 10544"/>
                <a:gd name="connsiteX1" fmla="*/ 8225 w 10544"/>
                <a:gd name="connsiteY1" fmla="*/ 8541 h 10544"/>
                <a:gd name="connsiteX2" fmla="*/ 7908 w 10544"/>
                <a:gd name="connsiteY2" fmla="*/ 8225 h 10544"/>
                <a:gd name="connsiteX3" fmla="*/ 8225 w 10544"/>
                <a:gd name="connsiteY3" fmla="*/ 7908 h 10544"/>
                <a:gd name="connsiteX4" fmla="*/ 8541 w 10544"/>
                <a:gd name="connsiteY4" fmla="*/ 8225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8541" y="8225"/>
                  </a:moveTo>
                  <a:cubicBezTo>
                    <a:pt x="8541" y="8400"/>
                    <a:pt x="8399" y="8541"/>
                    <a:pt x="8225" y="8541"/>
                  </a:cubicBezTo>
                  <a:cubicBezTo>
                    <a:pt x="8050" y="8541"/>
                    <a:pt x="7908" y="8400"/>
                    <a:pt x="7908" y="8225"/>
                  </a:cubicBezTo>
                  <a:cubicBezTo>
                    <a:pt x="7908" y="8050"/>
                    <a:pt x="8050" y="7908"/>
                    <a:pt x="8225" y="7908"/>
                  </a:cubicBezTo>
                  <a:cubicBezTo>
                    <a:pt x="8399" y="7908"/>
                    <a:pt x="8541" y="8050"/>
                    <a:pt x="8541" y="822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8" name="任意多边形: 形状 205"/>
            <p:cNvSpPr/>
            <p:nvPr>
              <p:custDataLst>
                <p:tags r:id="rId161"/>
              </p:custDataLst>
            </p:nvPr>
          </p:nvSpPr>
          <p:spPr>
            <a:xfrm rot="16200000" flipH="1">
              <a:off x="10277" y="3411"/>
              <a:ext cx="33" cy="33"/>
            </a:xfrm>
            <a:custGeom>
              <a:avLst/>
              <a:gdLst>
                <a:gd name="connsiteX0" fmla="*/ 13813 w 21089"/>
                <a:gd name="connsiteY0" fmla="*/ 10861 h 21089"/>
                <a:gd name="connsiteX1" fmla="*/ 10861 w 21089"/>
                <a:gd name="connsiteY1" fmla="*/ 13813 h 21089"/>
                <a:gd name="connsiteX2" fmla="*/ 7908 w 21089"/>
                <a:gd name="connsiteY2" fmla="*/ 10861 h 21089"/>
                <a:gd name="connsiteX3" fmla="*/ 10861 w 21089"/>
                <a:gd name="connsiteY3" fmla="*/ 7908 h 21089"/>
                <a:gd name="connsiteX4" fmla="*/ 13813 w 21089"/>
                <a:gd name="connsiteY4" fmla="*/ 1086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813" y="10861"/>
                  </a:moveTo>
                  <a:cubicBezTo>
                    <a:pt x="13813" y="12491"/>
                    <a:pt x="12491" y="13813"/>
                    <a:pt x="10861" y="13813"/>
                  </a:cubicBezTo>
                  <a:cubicBezTo>
                    <a:pt x="9230" y="13813"/>
                    <a:pt x="7908" y="12491"/>
                    <a:pt x="7908" y="10861"/>
                  </a:cubicBezTo>
                  <a:cubicBezTo>
                    <a:pt x="7908" y="9230"/>
                    <a:pt x="9230" y="7908"/>
                    <a:pt x="10861" y="7908"/>
                  </a:cubicBezTo>
                  <a:cubicBezTo>
                    <a:pt x="12491" y="7908"/>
                    <a:pt x="13813" y="9230"/>
                    <a:pt x="13813" y="1086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9" name="任意多边形: 形状 206"/>
            <p:cNvSpPr/>
            <p:nvPr>
              <p:custDataLst>
                <p:tags r:id="rId162"/>
              </p:custDataLst>
            </p:nvPr>
          </p:nvSpPr>
          <p:spPr>
            <a:xfrm rot="16200000" flipH="1">
              <a:off x="10281" y="3231"/>
              <a:ext cx="33" cy="33"/>
            </a:xfrm>
            <a:custGeom>
              <a:avLst/>
              <a:gdLst>
                <a:gd name="connsiteX0" fmla="*/ 13392 w 21089"/>
                <a:gd name="connsiteY0" fmla="*/ 18875 h 21089"/>
                <a:gd name="connsiteX1" fmla="*/ 18875 w 21089"/>
                <a:gd name="connsiteY1" fmla="*/ 13392 h 21089"/>
                <a:gd name="connsiteX2" fmla="*/ 13392 w 21089"/>
                <a:gd name="connsiteY2" fmla="*/ 7908 h 21089"/>
                <a:gd name="connsiteX3" fmla="*/ 7908 w 21089"/>
                <a:gd name="connsiteY3" fmla="*/ 13392 h 21089"/>
                <a:gd name="connsiteX4" fmla="*/ 13392 w 21089"/>
                <a:gd name="connsiteY4" fmla="*/ 18875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392" y="18875"/>
                  </a:moveTo>
                  <a:cubicBezTo>
                    <a:pt x="16449" y="18875"/>
                    <a:pt x="18875" y="16449"/>
                    <a:pt x="18875" y="13392"/>
                  </a:cubicBezTo>
                  <a:cubicBezTo>
                    <a:pt x="18875" y="10334"/>
                    <a:pt x="16449" y="7908"/>
                    <a:pt x="13392" y="7908"/>
                  </a:cubicBezTo>
                  <a:cubicBezTo>
                    <a:pt x="10334" y="7908"/>
                    <a:pt x="7908" y="10334"/>
                    <a:pt x="7908" y="13392"/>
                  </a:cubicBezTo>
                  <a:cubicBezTo>
                    <a:pt x="7908" y="16344"/>
                    <a:pt x="10334" y="18875"/>
                    <a:pt x="13392" y="1887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0" name="任意多边形: 形状 207"/>
            <p:cNvSpPr/>
            <p:nvPr>
              <p:custDataLst>
                <p:tags r:id="rId163"/>
              </p:custDataLst>
            </p:nvPr>
          </p:nvSpPr>
          <p:spPr>
            <a:xfrm rot="16200000" flipH="1">
              <a:off x="10284" y="3050"/>
              <a:ext cx="33" cy="33"/>
            </a:xfrm>
            <a:custGeom>
              <a:avLst/>
              <a:gdLst>
                <a:gd name="connsiteX0" fmla="*/ 15711 w 21089"/>
                <a:gd name="connsiteY0" fmla="*/ 23514 h 21089"/>
                <a:gd name="connsiteX1" fmla="*/ 23514 w 21089"/>
                <a:gd name="connsiteY1" fmla="*/ 15711 h 21089"/>
                <a:gd name="connsiteX2" fmla="*/ 15711 w 21089"/>
                <a:gd name="connsiteY2" fmla="*/ 7908 h 21089"/>
                <a:gd name="connsiteX3" fmla="*/ 7908 w 21089"/>
                <a:gd name="connsiteY3" fmla="*/ 15711 h 21089"/>
                <a:gd name="connsiteX4" fmla="*/ 15711 w 21089"/>
                <a:gd name="connsiteY4" fmla="*/ 23514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711" y="23514"/>
                  </a:moveTo>
                  <a:cubicBezTo>
                    <a:pt x="20035" y="23514"/>
                    <a:pt x="23514" y="20035"/>
                    <a:pt x="23514" y="15711"/>
                  </a:cubicBezTo>
                  <a:cubicBezTo>
                    <a:pt x="23514" y="11388"/>
                    <a:pt x="20035" y="7908"/>
                    <a:pt x="15711" y="7908"/>
                  </a:cubicBezTo>
                  <a:cubicBezTo>
                    <a:pt x="11388" y="7908"/>
                    <a:pt x="7908" y="11388"/>
                    <a:pt x="7908" y="15711"/>
                  </a:cubicBezTo>
                  <a:cubicBezTo>
                    <a:pt x="7908" y="20035"/>
                    <a:pt x="11494" y="23514"/>
                    <a:pt x="15711" y="2351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1" name="任意多边形: 形状 208"/>
            <p:cNvSpPr/>
            <p:nvPr>
              <p:custDataLst>
                <p:tags r:id="rId164"/>
              </p:custDataLst>
            </p:nvPr>
          </p:nvSpPr>
          <p:spPr>
            <a:xfrm rot="16200000" flipH="1">
              <a:off x="10270" y="2852"/>
              <a:ext cx="50" cy="50"/>
            </a:xfrm>
            <a:custGeom>
              <a:avLst/>
              <a:gdLst>
                <a:gd name="connsiteX0" fmla="*/ 16977 w 31633"/>
                <a:gd name="connsiteY0" fmla="*/ 26045 h 31633"/>
                <a:gd name="connsiteX1" fmla="*/ 26045 w 31633"/>
                <a:gd name="connsiteY1" fmla="*/ 16977 h 31633"/>
                <a:gd name="connsiteX2" fmla="*/ 16977 w 31633"/>
                <a:gd name="connsiteY2" fmla="*/ 7908 h 31633"/>
                <a:gd name="connsiteX3" fmla="*/ 7908 w 31633"/>
                <a:gd name="connsiteY3" fmla="*/ 16977 h 31633"/>
                <a:gd name="connsiteX4" fmla="*/ 16977 w 31633"/>
                <a:gd name="connsiteY4" fmla="*/ 2604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6977" y="26045"/>
                  </a:moveTo>
                  <a:cubicBezTo>
                    <a:pt x="22038" y="26045"/>
                    <a:pt x="26045" y="21933"/>
                    <a:pt x="26045" y="16977"/>
                  </a:cubicBezTo>
                  <a:cubicBezTo>
                    <a:pt x="26045" y="12021"/>
                    <a:pt x="21933" y="7908"/>
                    <a:pt x="16977" y="7908"/>
                  </a:cubicBezTo>
                  <a:cubicBezTo>
                    <a:pt x="11915" y="7908"/>
                    <a:pt x="7908" y="12021"/>
                    <a:pt x="7908" y="16977"/>
                  </a:cubicBezTo>
                  <a:cubicBezTo>
                    <a:pt x="7908" y="21933"/>
                    <a:pt x="11915" y="26045"/>
                    <a:pt x="16977" y="2604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2" name="任意多边形: 形状 209"/>
            <p:cNvSpPr/>
            <p:nvPr>
              <p:custDataLst>
                <p:tags r:id="rId165"/>
              </p:custDataLst>
            </p:nvPr>
          </p:nvSpPr>
          <p:spPr>
            <a:xfrm rot="16200000" flipH="1">
              <a:off x="10271" y="2668"/>
              <a:ext cx="50" cy="50"/>
            </a:xfrm>
            <a:custGeom>
              <a:avLst/>
              <a:gdLst>
                <a:gd name="connsiteX0" fmla="*/ 27310 w 31633"/>
                <a:gd name="connsiteY0" fmla="*/ 17609 h 31633"/>
                <a:gd name="connsiteX1" fmla="*/ 17609 w 31633"/>
                <a:gd name="connsiteY1" fmla="*/ 27310 h 31633"/>
                <a:gd name="connsiteX2" fmla="*/ 7908 w 31633"/>
                <a:gd name="connsiteY2" fmla="*/ 17609 h 31633"/>
                <a:gd name="connsiteX3" fmla="*/ 17609 w 31633"/>
                <a:gd name="connsiteY3" fmla="*/ 7908 h 31633"/>
                <a:gd name="connsiteX4" fmla="*/ 27310 w 31633"/>
                <a:gd name="connsiteY4" fmla="*/ 17609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7310" y="17609"/>
                  </a:moveTo>
                  <a:cubicBezTo>
                    <a:pt x="27310" y="22967"/>
                    <a:pt x="22967" y="27310"/>
                    <a:pt x="17609" y="27310"/>
                  </a:cubicBezTo>
                  <a:cubicBezTo>
                    <a:pt x="12252" y="27310"/>
                    <a:pt x="7908" y="22967"/>
                    <a:pt x="7908" y="17609"/>
                  </a:cubicBezTo>
                  <a:cubicBezTo>
                    <a:pt x="7908" y="12252"/>
                    <a:pt x="12252" y="7908"/>
                    <a:pt x="17609" y="7908"/>
                  </a:cubicBezTo>
                  <a:cubicBezTo>
                    <a:pt x="22967" y="7908"/>
                    <a:pt x="27310" y="12252"/>
                    <a:pt x="27310" y="1760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3" name="任意多边形: 形状 210"/>
            <p:cNvSpPr/>
            <p:nvPr>
              <p:custDataLst>
                <p:tags r:id="rId166"/>
              </p:custDataLst>
            </p:nvPr>
          </p:nvSpPr>
          <p:spPr>
            <a:xfrm rot="16200000" flipH="1">
              <a:off x="10270" y="2483"/>
              <a:ext cx="50" cy="50"/>
            </a:xfrm>
            <a:custGeom>
              <a:avLst/>
              <a:gdLst>
                <a:gd name="connsiteX0" fmla="*/ 16977 w 31633"/>
                <a:gd name="connsiteY0" fmla="*/ 26045 h 31633"/>
                <a:gd name="connsiteX1" fmla="*/ 26045 w 31633"/>
                <a:gd name="connsiteY1" fmla="*/ 16977 h 31633"/>
                <a:gd name="connsiteX2" fmla="*/ 16977 w 31633"/>
                <a:gd name="connsiteY2" fmla="*/ 7908 h 31633"/>
                <a:gd name="connsiteX3" fmla="*/ 7908 w 31633"/>
                <a:gd name="connsiteY3" fmla="*/ 16977 h 31633"/>
                <a:gd name="connsiteX4" fmla="*/ 16977 w 31633"/>
                <a:gd name="connsiteY4" fmla="*/ 2604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6977" y="26045"/>
                  </a:moveTo>
                  <a:cubicBezTo>
                    <a:pt x="22038" y="26045"/>
                    <a:pt x="26045" y="21933"/>
                    <a:pt x="26045" y="16977"/>
                  </a:cubicBezTo>
                  <a:cubicBezTo>
                    <a:pt x="26045" y="12021"/>
                    <a:pt x="21933" y="7908"/>
                    <a:pt x="16977" y="7908"/>
                  </a:cubicBezTo>
                  <a:cubicBezTo>
                    <a:pt x="12021" y="7908"/>
                    <a:pt x="7908" y="12021"/>
                    <a:pt x="7908" y="16977"/>
                  </a:cubicBezTo>
                  <a:cubicBezTo>
                    <a:pt x="7908" y="21933"/>
                    <a:pt x="11915" y="26045"/>
                    <a:pt x="16977" y="2604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4" name="任意多边形: 形状 211"/>
            <p:cNvSpPr/>
            <p:nvPr>
              <p:custDataLst>
                <p:tags r:id="rId167"/>
              </p:custDataLst>
            </p:nvPr>
          </p:nvSpPr>
          <p:spPr>
            <a:xfrm rot="16200000" flipH="1">
              <a:off x="10284" y="2313"/>
              <a:ext cx="33" cy="33"/>
            </a:xfrm>
            <a:custGeom>
              <a:avLst/>
              <a:gdLst>
                <a:gd name="connsiteX0" fmla="*/ 23514 w 21089"/>
                <a:gd name="connsiteY0" fmla="*/ 15711 h 21089"/>
                <a:gd name="connsiteX1" fmla="*/ 15711 w 21089"/>
                <a:gd name="connsiteY1" fmla="*/ 23514 h 21089"/>
                <a:gd name="connsiteX2" fmla="*/ 7908 w 21089"/>
                <a:gd name="connsiteY2" fmla="*/ 15711 h 21089"/>
                <a:gd name="connsiteX3" fmla="*/ 15711 w 21089"/>
                <a:gd name="connsiteY3" fmla="*/ 7908 h 21089"/>
                <a:gd name="connsiteX4" fmla="*/ 23514 w 21089"/>
                <a:gd name="connsiteY4" fmla="*/ 1571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23514" y="15711"/>
                  </a:moveTo>
                  <a:cubicBezTo>
                    <a:pt x="23514" y="20021"/>
                    <a:pt x="20021" y="23514"/>
                    <a:pt x="15711" y="23514"/>
                  </a:cubicBezTo>
                  <a:cubicBezTo>
                    <a:pt x="11402" y="23514"/>
                    <a:pt x="7908" y="20021"/>
                    <a:pt x="7908" y="15711"/>
                  </a:cubicBezTo>
                  <a:cubicBezTo>
                    <a:pt x="7908" y="11402"/>
                    <a:pt x="11402" y="7908"/>
                    <a:pt x="15711" y="7908"/>
                  </a:cubicBezTo>
                  <a:cubicBezTo>
                    <a:pt x="20021" y="7908"/>
                    <a:pt x="23514" y="11402"/>
                    <a:pt x="23514" y="1571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5" name="任意多边形: 形状 212"/>
            <p:cNvSpPr/>
            <p:nvPr>
              <p:custDataLst>
                <p:tags r:id="rId168"/>
              </p:custDataLst>
            </p:nvPr>
          </p:nvSpPr>
          <p:spPr>
            <a:xfrm rot="16200000" flipH="1">
              <a:off x="10281" y="2126"/>
              <a:ext cx="33" cy="33"/>
            </a:xfrm>
            <a:custGeom>
              <a:avLst/>
              <a:gdLst>
                <a:gd name="connsiteX0" fmla="*/ 13708 w 21089"/>
                <a:gd name="connsiteY0" fmla="*/ 19507 h 21089"/>
                <a:gd name="connsiteX1" fmla="*/ 19507 w 21089"/>
                <a:gd name="connsiteY1" fmla="*/ 13708 h 21089"/>
                <a:gd name="connsiteX2" fmla="*/ 13708 w 21089"/>
                <a:gd name="connsiteY2" fmla="*/ 7908 h 21089"/>
                <a:gd name="connsiteX3" fmla="*/ 7908 w 21089"/>
                <a:gd name="connsiteY3" fmla="*/ 13708 h 21089"/>
                <a:gd name="connsiteX4" fmla="*/ 13708 w 21089"/>
                <a:gd name="connsiteY4" fmla="*/ 19507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708" y="19507"/>
                  </a:moveTo>
                  <a:cubicBezTo>
                    <a:pt x="16977" y="19507"/>
                    <a:pt x="19507" y="16871"/>
                    <a:pt x="19507" y="13708"/>
                  </a:cubicBezTo>
                  <a:cubicBezTo>
                    <a:pt x="19507" y="10439"/>
                    <a:pt x="16871" y="7908"/>
                    <a:pt x="13708" y="7908"/>
                  </a:cubicBezTo>
                  <a:cubicBezTo>
                    <a:pt x="10439" y="7908"/>
                    <a:pt x="7908" y="10545"/>
                    <a:pt x="7908" y="13708"/>
                  </a:cubicBezTo>
                  <a:cubicBezTo>
                    <a:pt x="7908" y="16871"/>
                    <a:pt x="10439" y="19507"/>
                    <a:pt x="13708" y="1950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6" name="任意多边形: 形状 213"/>
            <p:cNvSpPr/>
            <p:nvPr>
              <p:custDataLst>
                <p:tags r:id="rId169"/>
              </p:custDataLst>
            </p:nvPr>
          </p:nvSpPr>
          <p:spPr>
            <a:xfrm rot="16200000" flipH="1">
              <a:off x="10277" y="1937"/>
              <a:ext cx="33" cy="33"/>
            </a:xfrm>
            <a:custGeom>
              <a:avLst/>
              <a:gdLst>
                <a:gd name="connsiteX0" fmla="*/ 13813 w 21089"/>
                <a:gd name="connsiteY0" fmla="*/ 10861 h 21089"/>
                <a:gd name="connsiteX1" fmla="*/ 10861 w 21089"/>
                <a:gd name="connsiteY1" fmla="*/ 13813 h 21089"/>
                <a:gd name="connsiteX2" fmla="*/ 7908 w 21089"/>
                <a:gd name="connsiteY2" fmla="*/ 10861 h 21089"/>
                <a:gd name="connsiteX3" fmla="*/ 10861 w 21089"/>
                <a:gd name="connsiteY3" fmla="*/ 7908 h 21089"/>
                <a:gd name="connsiteX4" fmla="*/ 13813 w 21089"/>
                <a:gd name="connsiteY4" fmla="*/ 1086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813" y="10861"/>
                  </a:moveTo>
                  <a:cubicBezTo>
                    <a:pt x="13813" y="12491"/>
                    <a:pt x="12491" y="13813"/>
                    <a:pt x="10861" y="13813"/>
                  </a:cubicBezTo>
                  <a:cubicBezTo>
                    <a:pt x="9230" y="13813"/>
                    <a:pt x="7908" y="12491"/>
                    <a:pt x="7908" y="10861"/>
                  </a:cubicBezTo>
                  <a:cubicBezTo>
                    <a:pt x="7908" y="9230"/>
                    <a:pt x="9230" y="7908"/>
                    <a:pt x="10861" y="7908"/>
                  </a:cubicBezTo>
                  <a:cubicBezTo>
                    <a:pt x="12491" y="7908"/>
                    <a:pt x="13813" y="9230"/>
                    <a:pt x="13813" y="1086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7" name="任意多边形: 形状 214"/>
            <p:cNvSpPr/>
            <p:nvPr>
              <p:custDataLst>
                <p:tags r:id="rId170"/>
              </p:custDataLst>
            </p:nvPr>
          </p:nvSpPr>
          <p:spPr>
            <a:xfrm rot="16200000" flipH="1">
              <a:off x="10290" y="1766"/>
              <a:ext cx="17" cy="17"/>
            </a:xfrm>
            <a:custGeom>
              <a:avLst/>
              <a:gdLst>
                <a:gd name="connsiteX0" fmla="*/ 8541 w 10544"/>
                <a:gd name="connsiteY0" fmla="*/ 9174 h 10544"/>
                <a:gd name="connsiteX1" fmla="*/ 9174 w 10544"/>
                <a:gd name="connsiteY1" fmla="*/ 8541 h 10544"/>
                <a:gd name="connsiteX2" fmla="*/ 8541 w 10544"/>
                <a:gd name="connsiteY2" fmla="*/ 7908 h 10544"/>
                <a:gd name="connsiteX3" fmla="*/ 7908 w 10544"/>
                <a:gd name="connsiteY3" fmla="*/ 8541 h 10544"/>
                <a:gd name="connsiteX4" fmla="*/ 8541 w 10544"/>
                <a:gd name="connsiteY4" fmla="*/ 9174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8541" y="9174"/>
                  </a:moveTo>
                  <a:cubicBezTo>
                    <a:pt x="8857" y="9174"/>
                    <a:pt x="9174" y="8857"/>
                    <a:pt x="9174" y="8541"/>
                  </a:cubicBezTo>
                  <a:cubicBezTo>
                    <a:pt x="9174" y="8225"/>
                    <a:pt x="8857" y="7908"/>
                    <a:pt x="8541" y="7908"/>
                  </a:cubicBezTo>
                  <a:cubicBezTo>
                    <a:pt x="8225" y="7908"/>
                    <a:pt x="7908" y="8225"/>
                    <a:pt x="7908" y="8541"/>
                  </a:cubicBezTo>
                  <a:cubicBezTo>
                    <a:pt x="7908" y="8857"/>
                    <a:pt x="8225" y="9174"/>
                    <a:pt x="8541" y="917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8" name="任意多边形: 形状 215"/>
            <p:cNvSpPr/>
            <p:nvPr>
              <p:custDataLst>
                <p:tags r:id="rId171"/>
              </p:custDataLst>
            </p:nvPr>
          </p:nvSpPr>
          <p:spPr>
            <a:xfrm rot="16200000" flipH="1">
              <a:off x="10105" y="3332"/>
              <a:ext cx="17" cy="17"/>
            </a:xfrm>
            <a:custGeom>
              <a:avLst/>
              <a:gdLst>
                <a:gd name="connsiteX0" fmla="*/ 8225 w 10544"/>
                <a:gd name="connsiteY0" fmla="*/ 8541 h 10544"/>
                <a:gd name="connsiteX1" fmla="*/ 8541 w 10544"/>
                <a:gd name="connsiteY1" fmla="*/ 8225 h 10544"/>
                <a:gd name="connsiteX2" fmla="*/ 8225 w 10544"/>
                <a:gd name="connsiteY2" fmla="*/ 7908 h 10544"/>
                <a:gd name="connsiteX3" fmla="*/ 7908 w 10544"/>
                <a:gd name="connsiteY3" fmla="*/ 8225 h 10544"/>
                <a:gd name="connsiteX4" fmla="*/ 8225 w 10544"/>
                <a:gd name="connsiteY4" fmla="*/ 8541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8225" y="8541"/>
                  </a:moveTo>
                  <a:cubicBezTo>
                    <a:pt x="8436" y="8541"/>
                    <a:pt x="8541" y="8436"/>
                    <a:pt x="8541" y="8225"/>
                  </a:cubicBezTo>
                  <a:cubicBezTo>
                    <a:pt x="8541" y="8014"/>
                    <a:pt x="8436" y="7908"/>
                    <a:pt x="8225" y="7908"/>
                  </a:cubicBezTo>
                  <a:cubicBezTo>
                    <a:pt x="8014" y="7908"/>
                    <a:pt x="7908" y="8014"/>
                    <a:pt x="7908" y="8225"/>
                  </a:cubicBezTo>
                  <a:cubicBezTo>
                    <a:pt x="7908" y="8436"/>
                    <a:pt x="8119" y="8541"/>
                    <a:pt x="8225" y="854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9" name="任意多边形: 形状 216"/>
            <p:cNvSpPr/>
            <p:nvPr>
              <p:custDataLst>
                <p:tags r:id="rId172"/>
              </p:custDataLst>
            </p:nvPr>
          </p:nvSpPr>
          <p:spPr>
            <a:xfrm rot="16200000" flipH="1">
              <a:off x="10107" y="3149"/>
              <a:ext cx="17" cy="17"/>
            </a:xfrm>
            <a:custGeom>
              <a:avLst/>
              <a:gdLst>
                <a:gd name="connsiteX0" fmla="*/ 9500 w 10544"/>
                <a:gd name="connsiteY0" fmla="*/ 11072 h 10544"/>
                <a:gd name="connsiteX1" fmla="*/ 11082 w 10544"/>
                <a:gd name="connsiteY1" fmla="*/ 9490 h 10544"/>
                <a:gd name="connsiteX2" fmla="*/ 9500 w 10544"/>
                <a:gd name="connsiteY2" fmla="*/ 7908 h 10544"/>
                <a:gd name="connsiteX3" fmla="*/ 7918 w 10544"/>
                <a:gd name="connsiteY3" fmla="*/ 9490 h 10544"/>
                <a:gd name="connsiteX4" fmla="*/ 9500 w 10544"/>
                <a:gd name="connsiteY4" fmla="*/ 11072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9500" y="11072"/>
                  </a:moveTo>
                  <a:cubicBezTo>
                    <a:pt x="10449" y="11072"/>
                    <a:pt x="11082" y="10334"/>
                    <a:pt x="11082" y="9490"/>
                  </a:cubicBezTo>
                  <a:cubicBezTo>
                    <a:pt x="11082" y="8646"/>
                    <a:pt x="10344" y="7908"/>
                    <a:pt x="9500" y="7908"/>
                  </a:cubicBezTo>
                  <a:cubicBezTo>
                    <a:pt x="8657" y="7908"/>
                    <a:pt x="7918" y="8646"/>
                    <a:pt x="7918" y="9490"/>
                  </a:cubicBezTo>
                  <a:cubicBezTo>
                    <a:pt x="7813" y="10334"/>
                    <a:pt x="8551" y="11072"/>
                    <a:pt x="9500" y="1107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0" name="任意多边形: 形状 217"/>
            <p:cNvSpPr/>
            <p:nvPr>
              <p:custDataLst>
                <p:tags r:id="rId173"/>
              </p:custDataLst>
            </p:nvPr>
          </p:nvSpPr>
          <p:spPr>
            <a:xfrm rot="16200000" flipH="1">
              <a:off x="10093" y="2951"/>
              <a:ext cx="33" cy="33"/>
            </a:xfrm>
            <a:custGeom>
              <a:avLst/>
              <a:gdLst>
                <a:gd name="connsiteX0" fmla="*/ 11177 w 21089"/>
                <a:gd name="connsiteY0" fmla="*/ 14446 h 21089"/>
                <a:gd name="connsiteX1" fmla="*/ 14446 w 21089"/>
                <a:gd name="connsiteY1" fmla="*/ 11177 h 21089"/>
                <a:gd name="connsiteX2" fmla="*/ 11177 w 21089"/>
                <a:gd name="connsiteY2" fmla="*/ 7908 h 21089"/>
                <a:gd name="connsiteX3" fmla="*/ 7908 w 21089"/>
                <a:gd name="connsiteY3" fmla="*/ 11177 h 21089"/>
                <a:gd name="connsiteX4" fmla="*/ 11177 w 21089"/>
                <a:gd name="connsiteY4" fmla="*/ 14446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1177" y="14446"/>
                  </a:moveTo>
                  <a:cubicBezTo>
                    <a:pt x="12970" y="14446"/>
                    <a:pt x="14446" y="12970"/>
                    <a:pt x="14446" y="11177"/>
                  </a:cubicBezTo>
                  <a:cubicBezTo>
                    <a:pt x="14446" y="9385"/>
                    <a:pt x="12970" y="7908"/>
                    <a:pt x="11177" y="7908"/>
                  </a:cubicBezTo>
                  <a:cubicBezTo>
                    <a:pt x="9385" y="7908"/>
                    <a:pt x="7908" y="9385"/>
                    <a:pt x="7908" y="11177"/>
                  </a:cubicBezTo>
                  <a:cubicBezTo>
                    <a:pt x="7908" y="12970"/>
                    <a:pt x="9385" y="14446"/>
                    <a:pt x="11177" y="1444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1" name="任意多边形: 形状 218"/>
            <p:cNvSpPr/>
            <p:nvPr>
              <p:custDataLst>
                <p:tags r:id="rId174"/>
              </p:custDataLst>
            </p:nvPr>
          </p:nvSpPr>
          <p:spPr>
            <a:xfrm rot="16200000" flipH="1">
              <a:off x="10094" y="2768"/>
              <a:ext cx="33" cy="33"/>
            </a:xfrm>
            <a:custGeom>
              <a:avLst/>
              <a:gdLst>
                <a:gd name="connsiteX0" fmla="*/ 15711 w 21089"/>
                <a:gd name="connsiteY0" fmla="*/ 11810 h 21089"/>
                <a:gd name="connsiteX1" fmla="*/ 11810 w 21089"/>
                <a:gd name="connsiteY1" fmla="*/ 15711 h 21089"/>
                <a:gd name="connsiteX2" fmla="*/ 7908 w 21089"/>
                <a:gd name="connsiteY2" fmla="*/ 11810 h 21089"/>
                <a:gd name="connsiteX3" fmla="*/ 11810 w 21089"/>
                <a:gd name="connsiteY3" fmla="*/ 7908 h 21089"/>
                <a:gd name="connsiteX4" fmla="*/ 15711 w 21089"/>
                <a:gd name="connsiteY4" fmla="*/ 11810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711" y="11810"/>
                  </a:moveTo>
                  <a:cubicBezTo>
                    <a:pt x="15711" y="13965"/>
                    <a:pt x="13965" y="15711"/>
                    <a:pt x="11810" y="15711"/>
                  </a:cubicBezTo>
                  <a:cubicBezTo>
                    <a:pt x="9655" y="15711"/>
                    <a:pt x="7908" y="13965"/>
                    <a:pt x="7908" y="11810"/>
                  </a:cubicBezTo>
                  <a:cubicBezTo>
                    <a:pt x="7908" y="9655"/>
                    <a:pt x="9655" y="7908"/>
                    <a:pt x="11810" y="7908"/>
                  </a:cubicBezTo>
                  <a:cubicBezTo>
                    <a:pt x="13965" y="7908"/>
                    <a:pt x="15711" y="9655"/>
                    <a:pt x="15711" y="1181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2" name="任意多边形: 形状 219"/>
            <p:cNvSpPr/>
            <p:nvPr>
              <p:custDataLst>
                <p:tags r:id="rId175"/>
              </p:custDataLst>
            </p:nvPr>
          </p:nvSpPr>
          <p:spPr>
            <a:xfrm rot="16200000" flipH="1">
              <a:off x="10094" y="2584"/>
              <a:ext cx="33" cy="33"/>
            </a:xfrm>
            <a:custGeom>
              <a:avLst/>
              <a:gdLst>
                <a:gd name="connsiteX0" fmla="*/ 15711 w 21089"/>
                <a:gd name="connsiteY0" fmla="*/ 11810 h 21089"/>
                <a:gd name="connsiteX1" fmla="*/ 11810 w 21089"/>
                <a:gd name="connsiteY1" fmla="*/ 15711 h 21089"/>
                <a:gd name="connsiteX2" fmla="*/ 7908 w 21089"/>
                <a:gd name="connsiteY2" fmla="*/ 11810 h 21089"/>
                <a:gd name="connsiteX3" fmla="*/ 11810 w 21089"/>
                <a:gd name="connsiteY3" fmla="*/ 7908 h 21089"/>
                <a:gd name="connsiteX4" fmla="*/ 15711 w 21089"/>
                <a:gd name="connsiteY4" fmla="*/ 11810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711" y="11810"/>
                  </a:moveTo>
                  <a:cubicBezTo>
                    <a:pt x="15711" y="13965"/>
                    <a:pt x="13965" y="15711"/>
                    <a:pt x="11810" y="15711"/>
                  </a:cubicBezTo>
                  <a:cubicBezTo>
                    <a:pt x="9655" y="15711"/>
                    <a:pt x="7908" y="13965"/>
                    <a:pt x="7908" y="11810"/>
                  </a:cubicBezTo>
                  <a:cubicBezTo>
                    <a:pt x="7908" y="9655"/>
                    <a:pt x="9655" y="7908"/>
                    <a:pt x="11810" y="7908"/>
                  </a:cubicBezTo>
                  <a:cubicBezTo>
                    <a:pt x="13965" y="7908"/>
                    <a:pt x="15711" y="9655"/>
                    <a:pt x="15711" y="1181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3" name="任意多边形: 形状 220"/>
            <p:cNvSpPr/>
            <p:nvPr>
              <p:custDataLst>
                <p:tags r:id="rId176"/>
              </p:custDataLst>
            </p:nvPr>
          </p:nvSpPr>
          <p:spPr>
            <a:xfrm rot="16200000" flipH="1">
              <a:off x="10093" y="2398"/>
              <a:ext cx="33" cy="33"/>
            </a:xfrm>
            <a:custGeom>
              <a:avLst/>
              <a:gdLst>
                <a:gd name="connsiteX0" fmla="*/ 11177 w 21089"/>
                <a:gd name="connsiteY0" fmla="*/ 14446 h 21089"/>
                <a:gd name="connsiteX1" fmla="*/ 14446 w 21089"/>
                <a:gd name="connsiteY1" fmla="*/ 11177 h 21089"/>
                <a:gd name="connsiteX2" fmla="*/ 11177 w 21089"/>
                <a:gd name="connsiteY2" fmla="*/ 7908 h 21089"/>
                <a:gd name="connsiteX3" fmla="*/ 7908 w 21089"/>
                <a:gd name="connsiteY3" fmla="*/ 11177 h 21089"/>
                <a:gd name="connsiteX4" fmla="*/ 11177 w 21089"/>
                <a:gd name="connsiteY4" fmla="*/ 14446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1177" y="14446"/>
                  </a:moveTo>
                  <a:cubicBezTo>
                    <a:pt x="12970" y="14446"/>
                    <a:pt x="14446" y="12970"/>
                    <a:pt x="14446" y="11177"/>
                  </a:cubicBezTo>
                  <a:cubicBezTo>
                    <a:pt x="14446" y="9385"/>
                    <a:pt x="12970" y="7908"/>
                    <a:pt x="11177" y="7908"/>
                  </a:cubicBezTo>
                  <a:cubicBezTo>
                    <a:pt x="9385" y="7908"/>
                    <a:pt x="7908" y="9385"/>
                    <a:pt x="7908" y="11177"/>
                  </a:cubicBezTo>
                  <a:cubicBezTo>
                    <a:pt x="7908" y="12970"/>
                    <a:pt x="9385" y="14446"/>
                    <a:pt x="11177" y="1444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4" name="任意多边形: 形状 221"/>
            <p:cNvSpPr/>
            <p:nvPr>
              <p:custDataLst>
                <p:tags r:id="rId177"/>
              </p:custDataLst>
            </p:nvPr>
          </p:nvSpPr>
          <p:spPr>
            <a:xfrm rot="16200000" flipH="1">
              <a:off x="10107" y="2229"/>
              <a:ext cx="17" cy="17"/>
            </a:xfrm>
            <a:custGeom>
              <a:avLst/>
              <a:gdLst>
                <a:gd name="connsiteX0" fmla="*/ 11704 w 10544"/>
                <a:gd name="connsiteY0" fmla="*/ 9806 h 10544"/>
                <a:gd name="connsiteX1" fmla="*/ 9806 w 10544"/>
                <a:gd name="connsiteY1" fmla="*/ 11704 h 10544"/>
                <a:gd name="connsiteX2" fmla="*/ 7908 w 10544"/>
                <a:gd name="connsiteY2" fmla="*/ 9806 h 10544"/>
                <a:gd name="connsiteX3" fmla="*/ 9806 w 10544"/>
                <a:gd name="connsiteY3" fmla="*/ 7908 h 10544"/>
                <a:gd name="connsiteX4" fmla="*/ 11704 w 10544"/>
                <a:gd name="connsiteY4" fmla="*/ 9806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1704" y="9806"/>
                  </a:moveTo>
                  <a:cubicBezTo>
                    <a:pt x="11704" y="10855"/>
                    <a:pt x="10855" y="11704"/>
                    <a:pt x="9806" y="11704"/>
                  </a:cubicBezTo>
                  <a:cubicBezTo>
                    <a:pt x="8758" y="11704"/>
                    <a:pt x="7908" y="10855"/>
                    <a:pt x="7908" y="9806"/>
                  </a:cubicBezTo>
                  <a:cubicBezTo>
                    <a:pt x="7908" y="8758"/>
                    <a:pt x="8758" y="7908"/>
                    <a:pt x="9806" y="7908"/>
                  </a:cubicBezTo>
                  <a:cubicBezTo>
                    <a:pt x="10855" y="7908"/>
                    <a:pt x="11704" y="8758"/>
                    <a:pt x="11704" y="980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5" name="任意多边形: 形状 222"/>
            <p:cNvSpPr/>
            <p:nvPr>
              <p:custDataLst>
                <p:tags r:id="rId178"/>
              </p:custDataLst>
            </p:nvPr>
          </p:nvSpPr>
          <p:spPr>
            <a:xfrm rot="16200000" flipH="1">
              <a:off x="10105" y="2042"/>
              <a:ext cx="17" cy="17"/>
            </a:xfrm>
            <a:custGeom>
              <a:avLst/>
              <a:gdLst>
                <a:gd name="connsiteX0" fmla="*/ 8541 w 10544"/>
                <a:gd name="connsiteY0" fmla="*/ 9174 h 10544"/>
                <a:gd name="connsiteX1" fmla="*/ 9174 w 10544"/>
                <a:gd name="connsiteY1" fmla="*/ 8541 h 10544"/>
                <a:gd name="connsiteX2" fmla="*/ 8541 w 10544"/>
                <a:gd name="connsiteY2" fmla="*/ 7908 h 10544"/>
                <a:gd name="connsiteX3" fmla="*/ 7908 w 10544"/>
                <a:gd name="connsiteY3" fmla="*/ 8541 h 10544"/>
                <a:gd name="connsiteX4" fmla="*/ 8541 w 10544"/>
                <a:gd name="connsiteY4" fmla="*/ 9174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8541" y="9174"/>
                  </a:moveTo>
                  <a:cubicBezTo>
                    <a:pt x="8857" y="9174"/>
                    <a:pt x="9174" y="8857"/>
                    <a:pt x="9174" y="8541"/>
                  </a:cubicBezTo>
                  <a:cubicBezTo>
                    <a:pt x="9174" y="8225"/>
                    <a:pt x="8857" y="7908"/>
                    <a:pt x="8541" y="7908"/>
                  </a:cubicBezTo>
                  <a:cubicBezTo>
                    <a:pt x="8225" y="7908"/>
                    <a:pt x="7908" y="8225"/>
                    <a:pt x="7908" y="8541"/>
                  </a:cubicBezTo>
                  <a:cubicBezTo>
                    <a:pt x="7908" y="8857"/>
                    <a:pt x="8119" y="9174"/>
                    <a:pt x="8541" y="917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6" name="任意多边形: 形状 223"/>
            <p:cNvSpPr/>
            <p:nvPr>
              <p:custDataLst>
                <p:tags r:id="rId179"/>
              </p:custDataLst>
            </p:nvPr>
          </p:nvSpPr>
          <p:spPr>
            <a:xfrm rot="16200000" flipH="1">
              <a:off x="9921" y="2687"/>
              <a:ext cx="17" cy="17"/>
            </a:xfrm>
            <a:custGeom>
              <a:avLst/>
              <a:gdLst>
                <a:gd name="connsiteX0" fmla="*/ 8225 w 10544"/>
                <a:gd name="connsiteY0" fmla="*/ 8541 h 10544"/>
                <a:gd name="connsiteX1" fmla="*/ 8541 w 10544"/>
                <a:gd name="connsiteY1" fmla="*/ 8225 h 10544"/>
                <a:gd name="connsiteX2" fmla="*/ 8225 w 10544"/>
                <a:gd name="connsiteY2" fmla="*/ 7908 h 10544"/>
                <a:gd name="connsiteX3" fmla="*/ 7908 w 10544"/>
                <a:gd name="connsiteY3" fmla="*/ 8225 h 10544"/>
                <a:gd name="connsiteX4" fmla="*/ 8225 w 10544"/>
                <a:gd name="connsiteY4" fmla="*/ 8541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8225" y="8541"/>
                  </a:moveTo>
                  <a:cubicBezTo>
                    <a:pt x="8436" y="8541"/>
                    <a:pt x="8541" y="8436"/>
                    <a:pt x="8541" y="8225"/>
                  </a:cubicBezTo>
                  <a:cubicBezTo>
                    <a:pt x="8541" y="8014"/>
                    <a:pt x="8436" y="7908"/>
                    <a:pt x="8225" y="7908"/>
                  </a:cubicBezTo>
                  <a:cubicBezTo>
                    <a:pt x="8014" y="7908"/>
                    <a:pt x="7908" y="8014"/>
                    <a:pt x="7908" y="8225"/>
                  </a:cubicBezTo>
                  <a:cubicBezTo>
                    <a:pt x="7908" y="8436"/>
                    <a:pt x="8119" y="8541"/>
                    <a:pt x="8225" y="854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1" name="1"/>
          <p:cNvSpPr/>
          <p:nvPr>
            <p:custDataLst>
              <p:tags r:id="rId180"/>
            </p:custDataLst>
          </p:nvPr>
        </p:nvSpPr>
        <p:spPr>
          <a:xfrm rot="4500000" flipH="1">
            <a:off x="319405" y="1123315"/>
            <a:ext cx="577850" cy="638810"/>
          </a:xfrm>
          <a:custGeom>
            <a:avLst/>
            <a:gdLst/>
            <a:ahLst/>
            <a:cxnLst/>
            <a:rect l="l" t="t" r="r" b="b"/>
            <a:pathLst>
              <a:path w="29028" h="32089" extrusionOk="0">
                <a:moveTo>
                  <a:pt x="14514" y="1"/>
                </a:moveTo>
                <a:cubicBezTo>
                  <a:pt x="13713" y="1"/>
                  <a:pt x="12913" y="209"/>
                  <a:pt x="12192" y="626"/>
                </a:cubicBezTo>
                <a:lnTo>
                  <a:pt x="2322" y="6329"/>
                </a:lnTo>
                <a:cubicBezTo>
                  <a:pt x="881" y="7151"/>
                  <a:pt x="0" y="8686"/>
                  <a:pt x="0" y="10341"/>
                </a:cubicBezTo>
                <a:lnTo>
                  <a:pt x="0" y="21748"/>
                </a:lnTo>
                <a:cubicBezTo>
                  <a:pt x="0" y="23403"/>
                  <a:pt x="881" y="24938"/>
                  <a:pt x="2322" y="25760"/>
                </a:cubicBezTo>
                <a:lnTo>
                  <a:pt x="12192" y="31463"/>
                </a:lnTo>
                <a:cubicBezTo>
                  <a:pt x="12913" y="31880"/>
                  <a:pt x="13713" y="32088"/>
                  <a:pt x="14514" y="32088"/>
                </a:cubicBezTo>
                <a:cubicBezTo>
                  <a:pt x="15315" y="32088"/>
                  <a:pt x="16115" y="31880"/>
                  <a:pt x="16836" y="31463"/>
                </a:cubicBezTo>
                <a:lnTo>
                  <a:pt x="26706" y="25760"/>
                </a:lnTo>
                <a:cubicBezTo>
                  <a:pt x="28147" y="24938"/>
                  <a:pt x="29028" y="23403"/>
                  <a:pt x="29028" y="21748"/>
                </a:cubicBezTo>
                <a:lnTo>
                  <a:pt x="29028" y="10341"/>
                </a:lnTo>
                <a:cubicBezTo>
                  <a:pt x="29028" y="8686"/>
                  <a:pt x="28147" y="7151"/>
                  <a:pt x="26706" y="6329"/>
                </a:cubicBezTo>
                <a:lnTo>
                  <a:pt x="16836" y="626"/>
                </a:lnTo>
                <a:cubicBezTo>
                  <a:pt x="16115" y="209"/>
                  <a:pt x="15315" y="1"/>
                  <a:pt x="14514" y="1"/>
                </a:cubicBezTo>
                <a:close/>
              </a:path>
            </a:pathLst>
          </a:cu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100" dirty="0">
              <a:solidFill>
                <a:schemeClr val="dk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97" name="组合 196"/>
          <p:cNvGrpSpPr/>
          <p:nvPr/>
        </p:nvGrpSpPr>
        <p:grpSpPr>
          <a:xfrm>
            <a:off x="5394097" y="2436724"/>
            <a:ext cx="6213674" cy="2641170"/>
            <a:chOff x="969179" y="1853813"/>
            <a:chExt cx="6213674" cy="2641170"/>
          </a:xfrm>
        </p:grpSpPr>
        <p:sp>
          <p:nvSpPr>
            <p:cNvPr id="198" name="文本框 26"/>
            <p:cNvSpPr txBox="1"/>
            <p:nvPr/>
          </p:nvSpPr>
          <p:spPr>
            <a:xfrm>
              <a:off x="969179" y="2350383"/>
              <a:ext cx="5403215" cy="1322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8000" dirty="0">
                  <a:solidFill>
                    <a:schemeClr val="accent1"/>
                  </a:solidFill>
                  <a:cs typeface="+mn-ea"/>
                  <a:sym typeface="+mn-lt"/>
                </a:rPr>
                <a:t>礼仪准备</a:t>
              </a:r>
              <a:endParaRPr lang="zh-CN" altLang="en-US" sz="8000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199" name="矩形 198"/>
            <p:cNvSpPr/>
            <p:nvPr/>
          </p:nvSpPr>
          <p:spPr>
            <a:xfrm>
              <a:off x="1005275" y="3881289"/>
              <a:ext cx="6177578" cy="61369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点击输入您的内容，或通过复制您的文本后，到此框中选择粘贴。请言简意赅，简单说明即可，不必繁琐。点击输入您的内容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2" name="文本框 69"/>
            <p:cNvSpPr txBox="1"/>
            <p:nvPr/>
          </p:nvSpPr>
          <p:spPr>
            <a:xfrm>
              <a:off x="990769" y="1853813"/>
              <a:ext cx="180721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PART.01</a:t>
              </a:r>
              <a:endPara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203" name="直接连接符 202"/>
            <p:cNvCxnSpPr/>
            <p:nvPr/>
          </p:nvCxnSpPr>
          <p:spPr>
            <a:xfrm flipH="1">
              <a:off x="1104067" y="3739475"/>
              <a:ext cx="6011108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18820" y="678099"/>
            <a:ext cx="6151880" cy="435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ea"/>
                <a:sym typeface="+mn-lt"/>
              </a:rPr>
              <a:t>仪容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74750" y="4225925"/>
            <a:ext cx="6096000" cy="874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 smtClean="0">
                <a:solidFill>
                  <a:srgbClr val="000000"/>
                </a:solidFill>
                <a:cs typeface="+mn-ea"/>
                <a:sym typeface="+mn-lt"/>
              </a:rPr>
              <a:t>保持</a:t>
            </a:r>
            <a:r>
              <a:rPr lang="zh-CN" altLang="en-US" b="1" dirty="0">
                <a:solidFill>
                  <a:srgbClr val="000000"/>
                </a:solidFill>
                <a:cs typeface="+mn-ea"/>
                <a:sym typeface="+mn-lt"/>
              </a:rPr>
              <a:t>手部干净</a:t>
            </a:r>
            <a:r>
              <a:rPr lang="zh-CN" altLang="en-US" dirty="0">
                <a:solidFill>
                  <a:srgbClr val="000000"/>
                </a:solidFill>
                <a:cs typeface="+mn-ea"/>
                <a:sym typeface="+mn-lt"/>
              </a:rPr>
              <a:t>，指甲修剪整齐，指甲缝隙不留</a:t>
            </a:r>
            <a:r>
              <a:rPr lang="zh-CN" altLang="en-US" dirty="0" smtClean="0">
                <a:solidFill>
                  <a:srgbClr val="000000"/>
                </a:solidFill>
                <a:cs typeface="+mn-ea"/>
                <a:sym typeface="+mn-lt"/>
              </a:rPr>
              <a:t>污垢</a:t>
            </a:r>
            <a:r>
              <a:rPr lang="zh-CN" altLang="en-US" b="1" dirty="0" smtClean="0">
                <a:solidFill>
                  <a:srgbClr val="000000"/>
                </a:solidFill>
                <a:cs typeface="+mn-ea"/>
                <a:sym typeface="+mn-lt"/>
              </a:rPr>
              <a:t>口齿</a:t>
            </a:r>
            <a:r>
              <a:rPr lang="zh-CN" altLang="en-US" b="1" dirty="0">
                <a:solidFill>
                  <a:srgbClr val="000000"/>
                </a:solidFill>
                <a:cs typeface="+mn-ea"/>
                <a:sym typeface="+mn-lt"/>
              </a:rPr>
              <a:t>洁净无异味</a:t>
            </a:r>
            <a:r>
              <a:rPr lang="zh-CN" altLang="en-US" dirty="0">
                <a:solidFill>
                  <a:srgbClr val="000000"/>
                </a:solidFill>
                <a:cs typeface="+mn-ea"/>
                <a:sym typeface="+mn-lt"/>
              </a:rPr>
              <a:t>，注意饭后清洁</a:t>
            </a:r>
            <a:endParaRPr lang="zh-CN" altLang="en-US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74796" y="1857401"/>
            <a:ext cx="6096000" cy="13379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rgbClr val="000000"/>
                </a:solidFill>
                <a:cs typeface="+mn-ea"/>
                <a:sym typeface="+mn-lt"/>
              </a:rPr>
              <a:t>整齐的头发</a:t>
            </a:r>
            <a:r>
              <a:rPr lang="zh-CN" altLang="en-US" dirty="0">
                <a:solidFill>
                  <a:srgbClr val="000000"/>
                </a:solidFill>
                <a:cs typeface="+mn-ea"/>
                <a:sym typeface="+mn-lt"/>
              </a:rPr>
              <a:t>：头发保持干净，梳理整齐，男士不留长发，不留怪异发型，不用刺激气味的定型发胶；女士发帘不要遮住眼睛；长发女士需扎住头发，</a:t>
            </a:r>
            <a:endParaRPr lang="zh-CN" altLang="en-US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74796" y="3180090"/>
            <a:ext cx="6096000" cy="8744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rgbClr val="000000"/>
                </a:solidFill>
                <a:cs typeface="+mn-ea"/>
                <a:sym typeface="+mn-lt"/>
              </a:rPr>
              <a:t>保持面部洁净</a:t>
            </a:r>
            <a:r>
              <a:rPr lang="zh-CN" altLang="en-US" dirty="0">
                <a:solidFill>
                  <a:srgbClr val="000000"/>
                </a:solidFill>
                <a:cs typeface="+mn-ea"/>
                <a:sym typeface="+mn-lt"/>
              </a:rPr>
              <a:t>，男士不留胡须，鼻毛不外露；女士不宜化浓妆。</a:t>
            </a:r>
            <a:endParaRPr lang="zh-CN" altLang="en-US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7950835" y="2404745"/>
            <a:ext cx="2722880" cy="2472690"/>
            <a:chOff x="12521" y="3787"/>
            <a:chExt cx="4288" cy="3894"/>
          </a:xfrm>
        </p:grpSpPr>
        <p:pic>
          <p:nvPicPr>
            <p:cNvPr id="4" name="图片 3" descr="7c93f041_P1492075_3e023036"/>
            <p:cNvPicPr>
              <a:picLocks noChangeAspect="1"/>
            </p:cNvPicPr>
            <p:nvPr/>
          </p:nvPicPr>
          <p:blipFill>
            <a:blip r:embed="rId2" cstate="screen"/>
            <a:srcRect b="-1313"/>
            <a:stretch>
              <a:fillRect/>
            </a:stretch>
          </p:blipFill>
          <p:spPr>
            <a:xfrm>
              <a:off x="12521" y="3787"/>
              <a:ext cx="4112" cy="3895"/>
            </a:xfrm>
            <a:prstGeom prst="ellipse">
              <a:avLst/>
            </a:prstGeom>
          </p:spPr>
        </p:pic>
        <p:sp>
          <p:nvSpPr>
            <p:cNvPr id="24" name="椭圆 23"/>
            <p:cNvSpPr/>
            <p:nvPr>
              <p:custDataLst>
                <p:tags r:id="rId3"/>
              </p:custDataLst>
            </p:nvPr>
          </p:nvSpPr>
          <p:spPr>
            <a:xfrm>
              <a:off x="15687" y="3787"/>
              <a:ext cx="1123" cy="11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42620" y="655637"/>
            <a:ext cx="6156960" cy="478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ea"/>
                <a:sym typeface="+mn-lt"/>
              </a:rPr>
              <a:t>接待员仪容仪表规范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1162685" y="1695450"/>
            <a:ext cx="3125470" cy="408148"/>
          </a:xfrm>
          <a:prstGeom prst="round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男员工西服穿着原则：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1162685" y="2335530"/>
            <a:ext cx="7746365" cy="26816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28600" indent="-228600" algn="l" fontAlgn="auto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整洁笔挺，衣无折痕，裤线要直，背部无头发和头屑</a:t>
            </a:r>
            <a:endParaRPr lang="zh-CN" altLang="en-US" dirty="0">
              <a:solidFill>
                <a:schemeClr val="dk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228600" indent="-228600" algn="l" fontAlgn="auto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与衬衣、领带、西裤、鞋袜匹配</a:t>
            </a:r>
            <a:endParaRPr lang="zh-CN" altLang="en-US" dirty="0">
              <a:solidFill>
                <a:schemeClr val="dk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228600" indent="-228600" algn="l" fontAlgn="auto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站起与人谈话或打招呼时只解开最下面一粒</a:t>
            </a:r>
            <a:endParaRPr lang="zh-CN" altLang="en-US" dirty="0">
              <a:solidFill>
                <a:schemeClr val="dk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228600" indent="-228600" algn="l" fontAlgn="auto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坐着时可全解开</a:t>
            </a:r>
            <a:endParaRPr lang="zh-CN" altLang="en-US" dirty="0">
              <a:solidFill>
                <a:schemeClr val="dk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228600" indent="-228600" algn="l" fontAlgn="auto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上口袋不要插笔，所有口袋不要因放置物品而鼓起</a:t>
            </a:r>
            <a:endParaRPr lang="zh-CN" altLang="en-US" dirty="0">
              <a:solidFill>
                <a:schemeClr val="dk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1" name="图片 10" descr="51miz-P1502937-0D4870C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416165" y="2550160"/>
            <a:ext cx="3379470" cy="2252980"/>
          </a:xfrm>
          <a:prstGeom prst="round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ldLvl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5290820" y="1723390"/>
            <a:ext cx="2431415" cy="408110"/>
          </a:xfrm>
          <a:prstGeom prst="round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2286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defRPr/>
            </a:pPr>
            <a:r>
              <a:rPr lang="zh-CN" altLang="en-US" sz="20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对衬衣的要求</a:t>
            </a:r>
            <a:endParaRPr lang="zh-CN" altLang="en-US" sz="2000" b="1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42620" y="655637"/>
            <a:ext cx="6156960" cy="478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ea"/>
                <a:sym typeface="+mn-lt"/>
              </a:rPr>
              <a:t>接待员仪容仪表规范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5290820" y="2316480"/>
            <a:ext cx="7785100" cy="29997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白色、单色或浅色衬衣</a:t>
            </a:r>
            <a:endParaRPr lang="zh-CN" altLang="en-US" dirty="0">
              <a:solidFill>
                <a:schemeClr val="dk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不可太薄、半透明</a:t>
            </a:r>
            <a:endParaRPr lang="zh-CN" altLang="en-US" dirty="0">
              <a:solidFill>
                <a:schemeClr val="dk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平整，领口、袖口无污迹</a:t>
            </a:r>
            <a:endParaRPr lang="zh-CN" altLang="en-US" dirty="0">
              <a:solidFill>
                <a:schemeClr val="dk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质地、款式、颜色与其他服饰相匹配</a:t>
            </a:r>
            <a:endParaRPr lang="zh-CN" altLang="en-US" dirty="0">
              <a:solidFill>
                <a:schemeClr val="dk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可以穿保暖内衣，一般不穿毛衣</a:t>
            </a:r>
            <a:endParaRPr lang="zh-CN" altLang="en-US" dirty="0">
              <a:solidFill>
                <a:schemeClr val="dk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衣袖要稍长于西装衣袖</a:t>
            </a:r>
            <a:r>
              <a:rPr lang="en-US" altLang="zh-CN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0.5-1</a:t>
            </a: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厘米</a:t>
            </a:r>
            <a:endParaRPr lang="zh-CN" altLang="en-US" dirty="0">
              <a:solidFill>
                <a:schemeClr val="dk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领子要高出西装领子</a:t>
            </a:r>
            <a:r>
              <a:rPr lang="en-US" altLang="zh-CN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1-1.5</a:t>
            </a: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厘米以显示衣着的层次</a:t>
            </a:r>
            <a:endParaRPr lang="zh-CN" altLang="en-US" dirty="0">
              <a:solidFill>
                <a:schemeClr val="dk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4" name="图片 3" descr="bc676e96_P1492102_451b496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775460" y="1692910"/>
            <a:ext cx="2418080" cy="36233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1041400" y="1837690"/>
            <a:ext cx="2990215" cy="408110"/>
          </a:xfrm>
          <a:prstGeom prst="round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2286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defRPr/>
            </a:pPr>
            <a:r>
              <a:rPr lang="zh-CN" altLang="en-US" sz="20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佩戴领带注意事项</a:t>
            </a:r>
            <a:endParaRPr lang="zh-CN" altLang="en-US" sz="2000" b="1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42620" y="655637"/>
            <a:ext cx="6156960" cy="478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ea"/>
                <a:sym typeface="+mn-lt"/>
              </a:rPr>
              <a:t>接待员仪容仪表规范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1041400" y="2463800"/>
            <a:ext cx="516255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不宜过分华丽和耀眼，领带花色一般采用外套和衬衣的过渡色</a:t>
            </a:r>
            <a:endParaRPr lang="zh-CN" altLang="en-US" dirty="0">
              <a:solidFill>
                <a:schemeClr val="dk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质地：真丝或纯毛</a:t>
            </a:r>
            <a:endParaRPr lang="zh-CN" altLang="en-US" dirty="0">
              <a:solidFill>
                <a:schemeClr val="dk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端正整洁，不歪不皱</a:t>
            </a:r>
            <a:endParaRPr lang="zh-CN" altLang="en-US" dirty="0">
              <a:solidFill>
                <a:schemeClr val="dk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领带夹：</a:t>
            </a:r>
            <a:r>
              <a:rPr lang="en-US" altLang="zh-CN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VIP</a:t>
            </a: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或穿制服的人员</a:t>
            </a:r>
            <a:endParaRPr lang="zh-CN" altLang="en-US" dirty="0">
              <a:solidFill>
                <a:schemeClr val="dk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领带夹的位置：</a:t>
            </a:r>
            <a:r>
              <a:rPr lang="en-US" altLang="zh-CN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</a:t>
            </a: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、</a:t>
            </a:r>
            <a:r>
              <a:rPr lang="en-US" altLang="zh-CN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粒扣子之间（</a:t>
            </a:r>
            <a:r>
              <a:rPr lang="en-US" altLang="zh-CN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7</a:t>
            </a: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粒扣衬杉）；西装系好钮扣后，不能使领带夹外露</a:t>
            </a:r>
            <a:endParaRPr lang="zh-CN" altLang="en-US" dirty="0">
              <a:solidFill>
                <a:schemeClr val="dk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领带的长度：皮带的正上方</a:t>
            </a:r>
            <a:endParaRPr lang="zh-CN" altLang="en-US" dirty="0">
              <a:solidFill>
                <a:schemeClr val="dk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4" name="图片 3" descr="P-10278943-10256473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7104380" y="2258695"/>
            <a:ext cx="3815715" cy="35286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5029200" y="2071370"/>
            <a:ext cx="1135380" cy="408148"/>
          </a:xfrm>
          <a:prstGeom prst="round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2286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defRPr/>
            </a:pPr>
            <a:r>
              <a:rPr lang="zh-CN" altLang="en-US" sz="20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鞋袜</a:t>
            </a:r>
            <a:endParaRPr lang="zh-CN" altLang="en-US" sz="2000" b="1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42620" y="655637"/>
            <a:ext cx="6156960" cy="478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ea"/>
                <a:sym typeface="+mn-lt"/>
              </a:rPr>
              <a:t>接待员仪容仪表规范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5029200" y="2666365"/>
            <a:ext cx="5142865" cy="2168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穿正装黑皮鞋，光亮、清洁</a:t>
            </a:r>
            <a:endParaRPr lang="zh-CN" altLang="en-US" dirty="0">
              <a:solidFill>
                <a:schemeClr val="dk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男士穿深色线织中筒袜，忌穿半透明的尼龙或涤纶丝袜</a:t>
            </a:r>
            <a:endParaRPr lang="zh-CN" altLang="en-US" dirty="0">
              <a:solidFill>
                <a:schemeClr val="dk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女士穿中性颜色的袜子，透明的肉色和灰褐色或比皮肤略深色调；无破洞（备用袜）</a:t>
            </a:r>
            <a:endParaRPr lang="zh-CN" altLang="en-US" dirty="0">
              <a:solidFill>
                <a:schemeClr val="dk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4" name="图片 3" descr="P-10234018-1021973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202055" y="2666365"/>
            <a:ext cx="3463290" cy="2365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/>
          <p:nvPr>
            <p:custDataLst>
              <p:tags r:id="rId2"/>
            </p:custDataLst>
          </p:nvPr>
        </p:nvSpPr>
        <p:spPr bwMode="auto">
          <a:xfrm rot="16200000" flipH="1">
            <a:off x="635635" y="1755140"/>
            <a:ext cx="4285615" cy="4335145"/>
          </a:xfrm>
          <a:custGeom>
            <a:avLst/>
            <a:gdLst>
              <a:gd name="T0" fmla="*/ 129 w 915"/>
              <a:gd name="T1" fmla="*/ 757 h 870"/>
              <a:gd name="T2" fmla="*/ 22 w 915"/>
              <a:gd name="T3" fmla="*/ 428 h 870"/>
              <a:gd name="T4" fmla="*/ 82 w 915"/>
              <a:gd name="T5" fmla="*/ 245 h 870"/>
              <a:gd name="T6" fmla="*/ 361 w 915"/>
              <a:gd name="T7" fmla="*/ 42 h 870"/>
              <a:gd name="T8" fmla="*/ 554 w 915"/>
              <a:gd name="T9" fmla="*/ 42 h 870"/>
              <a:gd name="T10" fmla="*/ 834 w 915"/>
              <a:gd name="T11" fmla="*/ 245 h 870"/>
              <a:gd name="T12" fmla="*/ 893 w 915"/>
              <a:gd name="T13" fmla="*/ 428 h 870"/>
              <a:gd name="T14" fmla="*/ 787 w 915"/>
              <a:gd name="T15" fmla="*/ 757 h 870"/>
              <a:gd name="T16" fmla="*/ 630 w 915"/>
              <a:gd name="T17" fmla="*/ 870 h 870"/>
              <a:gd name="T18" fmla="*/ 285 w 915"/>
              <a:gd name="T19" fmla="*/ 870 h 870"/>
              <a:gd name="T20" fmla="*/ 129 w 915"/>
              <a:gd name="T21" fmla="*/ 757 h 8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15" h="870">
                <a:moveTo>
                  <a:pt x="129" y="757"/>
                </a:moveTo>
                <a:cubicBezTo>
                  <a:pt x="22" y="428"/>
                  <a:pt x="22" y="428"/>
                  <a:pt x="22" y="428"/>
                </a:cubicBezTo>
                <a:cubicBezTo>
                  <a:pt x="0" y="361"/>
                  <a:pt x="24" y="287"/>
                  <a:pt x="82" y="245"/>
                </a:cubicBezTo>
                <a:cubicBezTo>
                  <a:pt x="361" y="42"/>
                  <a:pt x="361" y="42"/>
                  <a:pt x="361" y="42"/>
                </a:cubicBezTo>
                <a:cubicBezTo>
                  <a:pt x="419" y="0"/>
                  <a:pt x="497" y="0"/>
                  <a:pt x="554" y="42"/>
                </a:cubicBezTo>
                <a:cubicBezTo>
                  <a:pt x="834" y="245"/>
                  <a:pt x="834" y="245"/>
                  <a:pt x="834" y="245"/>
                </a:cubicBezTo>
                <a:cubicBezTo>
                  <a:pt x="891" y="287"/>
                  <a:pt x="915" y="361"/>
                  <a:pt x="893" y="428"/>
                </a:cubicBezTo>
                <a:cubicBezTo>
                  <a:pt x="787" y="757"/>
                  <a:pt x="787" y="757"/>
                  <a:pt x="787" y="757"/>
                </a:cubicBezTo>
                <a:cubicBezTo>
                  <a:pt x="765" y="825"/>
                  <a:pt x="702" y="870"/>
                  <a:pt x="630" y="870"/>
                </a:cubicBezTo>
                <a:cubicBezTo>
                  <a:pt x="285" y="870"/>
                  <a:pt x="285" y="870"/>
                  <a:pt x="285" y="870"/>
                </a:cubicBezTo>
                <a:cubicBezTo>
                  <a:pt x="214" y="870"/>
                  <a:pt x="151" y="825"/>
                  <a:pt x="129" y="757"/>
                </a:cubicBezTo>
                <a:close/>
              </a:path>
            </a:pathLst>
          </a:cu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>
              <a:solidFill>
                <a:schemeClr val="dk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1"/>
          <p:cNvSpPr/>
          <p:nvPr>
            <p:custDataLst>
              <p:tags r:id="rId3"/>
            </p:custDataLst>
          </p:nvPr>
        </p:nvSpPr>
        <p:spPr>
          <a:xfrm flipH="1">
            <a:off x="-1576705" y="0"/>
            <a:ext cx="2329180" cy="2266315"/>
          </a:xfrm>
          <a:custGeom>
            <a:avLst/>
            <a:gdLst/>
            <a:ahLst/>
            <a:cxnLst/>
            <a:rect l="l" t="t" r="r" b="b"/>
            <a:pathLst>
              <a:path w="29028" h="32089" extrusionOk="0">
                <a:moveTo>
                  <a:pt x="14514" y="1"/>
                </a:moveTo>
                <a:cubicBezTo>
                  <a:pt x="13713" y="1"/>
                  <a:pt x="12913" y="209"/>
                  <a:pt x="12192" y="626"/>
                </a:cubicBezTo>
                <a:lnTo>
                  <a:pt x="2322" y="6329"/>
                </a:lnTo>
                <a:cubicBezTo>
                  <a:pt x="881" y="7151"/>
                  <a:pt x="0" y="8686"/>
                  <a:pt x="0" y="10341"/>
                </a:cubicBezTo>
                <a:lnTo>
                  <a:pt x="0" y="21748"/>
                </a:lnTo>
                <a:cubicBezTo>
                  <a:pt x="0" y="23403"/>
                  <a:pt x="881" y="24938"/>
                  <a:pt x="2322" y="25760"/>
                </a:cubicBezTo>
                <a:lnTo>
                  <a:pt x="12192" y="31463"/>
                </a:lnTo>
                <a:cubicBezTo>
                  <a:pt x="12913" y="31880"/>
                  <a:pt x="13713" y="32088"/>
                  <a:pt x="14514" y="32088"/>
                </a:cubicBezTo>
                <a:cubicBezTo>
                  <a:pt x="15315" y="32088"/>
                  <a:pt x="16115" y="31880"/>
                  <a:pt x="16836" y="31463"/>
                </a:cubicBezTo>
                <a:lnTo>
                  <a:pt x="26706" y="25760"/>
                </a:lnTo>
                <a:cubicBezTo>
                  <a:pt x="28147" y="24938"/>
                  <a:pt x="29028" y="23403"/>
                  <a:pt x="29028" y="21748"/>
                </a:cubicBezTo>
                <a:lnTo>
                  <a:pt x="29028" y="10341"/>
                </a:lnTo>
                <a:cubicBezTo>
                  <a:pt x="29028" y="8686"/>
                  <a:pt x="28147" y="7151"/>
                  <a:pt x="26706" y="6329"/>
                </a:cubicBezTo>
                <a:lnTo>
                  <a:pt x="16836" y="626"/>
                </a:lnTo>
                <a:cubicBezTo>
                  <a:pt x="16115" y="209"/>
                  <a:pt x="15315" y="1"/>
                  <a:pt x="14514" y="1"/>
                </a:cubicBezTo>
                <a:close/>
              </a:path>
            </a:pathLst>
          </a:custGeom>
          <a:noFill/>
          <a:ln w="12700" cap="flat" cmpd="sng" algn="ctr">
            <a:solidFill>
              <a:schemeClr val="lt1">
                <a:lumMod val="85000"/>
              </a:schemeClr>
            </a:solidFill>
            <a:prstDash val="dash"/>
            <a:miter lim="800000"/>
          </a:ln>
          <a:effectLst/>
        </p:spPr>
        <p:txBody>
          <a:bodyPr lIns="128552" tIns="129600" rIns="129600" bIns="1080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9F9F9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-297180" y="1429385"/>
            <a:ext cx="1657350" cy="1545590"/>
            <a:chOff x="9921" y="1563"/>
            <a:chExt cx="2610" cy="2434"/>
          </a:xfrm>
          <a:gradFill>
            <a:gsLst>
              <a:gs pos="0">
                <a:schemeClr val="accent1"/>
              </a:gs>
              <a:gs pos="70000">
                <a:schemeClr val="accent2"/>
              </a:gs>
            </a:gsLst>
            <a:lin ang="2700000" scaled="0"/>
          </a:gradFill>
        </p:grpSpPr>
        <p:sp>
          <p:nvSpPr>
            <p:cNvPr id="22" name="任意多边形: 形状 45"/>
            <p:cNvSpPr/>
            <p:nvPr>
              <p:custDataLst>
                <p:tags r:id="rId4"/>
              </p:custDataLst>
            </p:nvPr>
          </p:nvSpPr>
          <p:spPr>
            <a:xfrm rot="16200000" flipH="1">
              <a:off x="12500" y="3608"/>
              <a:ext cx="17" cy="17"/>
            </a:xfrm>
            <a:custGeom>
              <a:avLst/>
              <a:gdLst>
                <a:gd name="connsiteX0" fmla="*/ 8541 w 10544"/>
                <a:gd name="connsiteY0" fmla="*/ 8225 h 10544"/>
                <a:gd name="connsiteX1" fmla="*/ 8225 w 10544"/>
                <a:gd name="connsiteY1" fmla="*/ 8541 h 10544"/>
                <a:gd name="connsiteX2" fmla="*/ 7908 w 10544"/>
                <a:gd name="connsiteY2" fmla="*/ 8225 h 10544"/>
                <a:gd name="connsiteX3" fmla="*/ 8225 w 10544"/>
                <a:gd name="connsiteY3" fmla="*/ 7908 h 10544"/>
                <a:gd name="connsiteX4" fmla="*/ 8541 w 10544"/>
                <a:gd name="connsiteY4" fmla="*/ 8225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8541" y="8225"/>
                  </a:moveTo>
                  <a:cubicBezTo>
                    <a:pt x="8541" y="8399"/>
                    <a:pt x="8399" y="8541"/>
                    <a:pt x="8225" y="8541"/>
                  </a:cubicBezTo>
                  <a:cubicBezTo>
                    <a:pt x="8050" y="8541"/>
                    <a:pt x="7908" y="8399"/>
                    <a:pt x="7908" y="8225"/>
                  </a:cubicBezTo>
                  <a:cubicBezTo>
                    <a:pt x="7908" y="8050"/>
                    <a:pt x="8050" y="7908"/>
                    <a:pt x="8225" y="7908"/>
                  </a:cubicBezTo>
                  <a:cubicBezTo>
                    <a:pt x="8399" y="7908"/>
                    <a:pt x="8541" y="8050"/>
                    <a:pt x="8541" y="822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任意多边形: 形状 46"/>
            <p:cNvSpPr/>
            <p:nvPr>
              <p:custDataLst>
                <p:tags r:id="rId5"/>
              </p:custDataLst>
            </p:nvPr>
          </p:nvSpPr>
          <p:spPr>
            <a:xfrm rot="16200000" flipH="1">
              <a:off x="12503" y="3427"/>
              <a:ext cx="17" cy="17"/>
            </a:xfrm>
            <a:custGeom>
              <a:avLst/>
              <a:gdLst>
                <a:gd name="connsiteX0" fmla="*/ 10228 w 10544"/>
                <a:gd name="connsiteY0" fmla="*/ 12548 h 10544"/>
                <a:gd name="connsiteX1" fmla="*/ 12548 w 10544"/>
                <a:gd name="connsiteY1" fmla="*/ 10228 h 10544"/>
                <a:gd name="connsiteX2" fmla="*/ 10228 w 10544"/>
                <a:gd name="connsiteY2" fmla="*/ 7908 h 10544"/>
                <a:gd name="connsiteX3" fmla="*/ 7908 w 10544"/>
                <a:gd name="connsiteY3" fmla="*/ 10228 h 10544"/>
                <a:gd name="connsiteX4" fmla="*/ 10228 w 10544"/>
                <a:gd name="connsiteY4" fmla="*/ 12548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0228" y="12548"/>
                  </a:moveTo>
                  <a:cubicBezTo>
                    <a:pt x="11494" y="12548"/>
                    <a:pt x="12548" y="11494"/>
                    <a:pt x="12548" y="10228"/>
                  </a:cubicBezTo>
                  <a:cubicBezTo>
                    <a:pt x="12548" y="8963"/>
                    <a:pt x="11494" y="7908"/>
                    <a:pt x="10228" y="7908"/>
                  </a:cubicBezTo>
                  <a:cubicBezTo>
                    <a:pt x="8963" y="7908"/>
                    <a:pt x="7908" y="8963"/>
                    <a:pt x="7908" y="10228"/>
                  </a:cubicBezTo>
                  <a:cubicBezTo>
                    <a:pt x="8014" y="11494"/>
                    <a:pt x="9068" y="12548"/>
                    <a:pt x="10228" y="1254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任意多边形: 形状 47"/>
            <p:cNvSpPr/>
            <p:nvPr>
              <p:custDataLst>
                <p:tags r:id="rId6"/>
              </p:custDataLst>
            </p:nvPr>
          </p:nvSpPr>
          <p:spPr>
            <a:xfrm rot="16200000" flipH="1">
              <a:off x="12491" y="3230"/>
              <a:ext cx="33" cy="33"/>
            </a:xfrm>
            <a:custGeom>
              <a:avLst/>
              <a:gdLst>
                <a:gd name="connsiteX0" fmla="*/ 13075 w 21089"/>
                <a:gd name="connsiteY0" fmla="*/ 18242 h 21089"/>
                <a:gd name="connsiteX1" fmla="*/ 18242 w 21089"/>
                <a:gd name="connsiteY1" fmla="*/ 13075 h 21089"/>
                <a:gd name="connsiteX2" fmla="*/ 13075 w 21089"/>
                <a:gd name="connsiteY2" fmla="*/ 7908 h 21089"/>
                <a:gd name="connsiteX3" fmla="*/ 7908 w 21089"/>
                <a:gd name="connsiteY3" fmla="*/ 13075 h 21089"/>
                <a:gd name="connsiteX4" fmla="*/ 13075 w 21089"/>
                <a:gd name="connsiteY4" fmla="*/ 18242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075" y="18242"/>
                  </a:moveTo>
                  <a:cubicBezTo>
                    <a:pt x="15922" y="18242"/>
                    <a:pt x="18242" y="15922"/>
                    <a:pt x="18242" y="13075"/>
                  </a:cubicBezTo>
                  <a:cubicBezTo>
                    <a:pt x="18242" y="10228"/>
                    <a:pt x="15922" y="7908"/>
                    <a:pt x="13075" y="7908"/>
                  </a:cubicBezTo>
                  <a:cubicBezTo>
                    <a:pt x="10228" y="7908"/>
                    <a:pt x="7908" y="10228"/>
                    <a:pt x="7908" y="13075"/>
                  </a:cubicBezTo>
                  <a:cubicBezTo>
                    <a:pt x="7908" y="15922"/>
                    <a:pt x="10228" y="18242"/>
                    <a:pt x="13075" y="1824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任意多边形: 形状 48"/>
            <p:cNvSpPr/>
            <p:nvPr>
              <p:custDataLst>
                <p:tags r:id="rId7"/>
              </p:custDataLst>
            </p:nvPr>
          </p:nvSpPr>
          <p:spPr>
            <a:xfrm rot="16200000" flipH="1">
              <a:off x="12494" y="3049"/>
              <a:ext cx="33" cy="33"/>
            </a:xfrm>
            <a:custGeom>
              <a:avLst/>
              <a:gdLst>
                <a:gd name="connsiteX0" fmla="*/ 15079 w 21089"/>
                <a:gd name="connsiteY0" fmla="*/ 22249 h 21089"/>
                <a:gd name="connsiteX1" fmla="*/ 22249 w 21089"/>
                <a:gd name="connsiteY1" fmla="*/ 15079 h 21089"/>
                <a:gd name="connsiteX2" fmla="*/ 15079 w 21089"/>
                <a:gd name="connsiteY2" fmla="*/ 7908 h 21089"/>
                <a:gd name="connsiteX3" fmla="*/ 7908 w 21089"/>
                <a:gd name="connsiteY3" fmla="*/ 15079 h 21089"/>
                <a:gd name="connsiteX4" fmla="*/ 15079 w 21089"/>
                <a:gd name="connsiteY4" fmla="*/ 22249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079" y="22249"/>
                  </a:moveTo>
                  <a:cubicBezTo>
                    <a:pt x="18980" y="22249"/>
                    <a:pt x="22249" y="19086"/>
                    <a:pt x="22249" y="15079"/>
                  </a:cubicBezTo>
                  <a:cubicBezTo>
                    <a:pt x="22249" y="11177"/>
                    <a:pt x="19086" y="7908"/>
                    <a:pt x="15079" y="7908"/>
                  </a:cubicBezTo>
                  <a:cubicBezTo>
                    <a:pt x="11177" y="7908"/>
                    <a:pt x="7908" y="11072"/>
                    <a:pt x="7908" y="15079"/>
                  </a:cubicBezTo>
                  <a:cubicBezTo>
                    <a:pt x="8014" y="19086"/>
                    <a:pt x="11177" y="22249"/>
                    <a:pt x="15079" y="222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任意多边形: 形状 49"/>
            <p:cNvSpPr/>
            <p:nvPr>
              <p:custDataLst>
                <p:tags r:id="rId8"/>
              </p:custDataLst>
            </p:nvPr>
          </p:nvSpPr>
          <p:spPr>
            <a:xfrm rot="16200000" flipH="1">
              <a:off x="12480" y="2851"/>
              <a:ext cx="50" cy="50"/>
            </a:xfrm>
            <a:custGeom>
              <a:avLst/>
              <a:gdLst>
                <a:gd name="connsiteX0" fmla="*/ 24780 w 31633"/>
                <a:gd name="connsiteY0" fmla="*/ 16344 h 31633"/>
                <a:gd name="connsiteX1" fmla="*/ 16344 w 31633"/>
                <a:gd name="connsiteY1" fmla="*/ 24780 h 31633"/>
                <a:gd name="connsiteX2" fmla="*/ 7908 w 31633"/>
                <a:gd name="connsiteY2" fmla="*/ 16344 h 31633"/>
                <a:gd name="connsiteX3" fmla="*/ 16344 w 31633"/>
                <a:gd name="connsiteY3" fmla="*/ 7908 h 31633"/>
                <a:gd name="connsiteX4" fmla="*/ 24780 w 31633"/>
                <a:gd name="connsiteY4" fmla="*/ 16344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4780" y="16344"/>
                  </a:moveTo>
                  <a:cubicBezTo>
                    <a:pt x="24780" y="21003"/>
                    <a:pt x="21003" y="24780"/>
                    <a:pt x="16344" y="24780"/>
                  </a:cubicBezTo>
                  <a:cubicBezTo>
                    <a:pt x="11685" y="24780"/>
                    <a:pt x="7908" y="21003"/>
                    <a:pt x="7908" y="16344"/>
                  </a:cubicBezTo>
                  <a:cubicBezTo>
                    <a:pt x="7908" y="11685"/>
                    <a:pt x="11685" y="7908"/>
                    <a:pt x="16344" y="7908"/>
                  </a:cubicBezTo>
                  <a:cubicBezTo>
                    <a:pt x="21003" y="7908"/>
                    <a:pt x="24780" y="11685"/>
                    <a:pt x="24780" y="1634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任意多边形: 形状 50"/>
            <p:cNvSpPr/>
            <p:nvPr>
              <p:custDataLst>
                <p:tags r:id="rId9"/>
              </p:custDataLst>
            </p:nvPr>
          </p:nvSpPr>
          <p:spPr>
            <a:xfrm rot="16200000" flipH="1">
              <a:off x="12481" y="2667"/>
              <a:ext cx="50" cy="50"/>
            </a:xfrm>
            <a:custGeom>
              <a:avLst/>
              <a:gdLst>
                <a:gd name="connsiteX0" fmla="*/ 16977 w 31633"/>
                <a:gd name="connsiteY0" fmla="*/ 26045 h 31633"/>
                <a:gd name="connsiteX1" fmla="*/ 26045 w 31633"/>
                <a:gd name="connsiteY1" fmla="*/ 16977 h 31633"/>
                <a:gd name="connsiteX2" fmla="*/ 16977 w 31633"/>
                <a:gd name="connsiteY2" fmla="*/ 7908 h 31633"/>
                <a:gd name="connsiteX3" fmla="*/ 7908 w 31633"/>
                <a:gd name="connsiteY3" fmla="*/ 16977 h 31633"/>
                <a:gd name="connsiteX4" fmla="*/ 16977 w 31633"/>
                <a:gd name="connsiteY4" fmla="*/ 2604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6977" y="26045"/>
                  </a:moveTo>
                  <a:cubicBezTo>
                    <a:pt x="22038" y="26045"/>
                    <a:pt x="26045" y="21933"/>
                    <a:pt x="26045" y="16977"/>
                  </a:cubicBezTo>
                  <a:cubicBezTo>
                    <a:pt x="26045" y="11915"/>
                    <a:pt x="21933" y="7908"/>
                    <a:pt x="16977" y="7908"/>
                  </a:cubicBezTo>
                  <a:cubicBezTo>
                    <a:pt x="12021" y="7908"/>
                    <a:pt x="7908" y="12021"/>
                    <a:pt x="7908" y="16977"/>
                  </a:cubicBezTo>
                  <a:cubicBezTo>
                    <a:pt x="7908" y="22038"/>
                    <a:pt x="12021" y="26045"/>
                    <a:pt x="16977" y="2604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任意多边形: 形状 53"/>
            <p:cNvSpPr/>
            <p:nvPr>
              <p:custDataLst>
                <p:tags r:id="rId10"/>
              </p:custDataLst>
            </p:nvPr>
          </p:nvSpPr>
          <p:spPr>
            <a:xfrm rot="16200000" flipH="1">
              <a:off x="12480" y="2483"/>
              <a:ext cx="50" cy="50"/>
            </a:xfrm>
            <a:custGeom>
              <a:avLst/>
              <a:gdLst>
                <a:gd name="connsiteX0" fmla="*/ 25412 w 31633"/>
                <a:gd name="connsiteY0" fmla="*/ 16660 h 31633"/>
                <a:gd name="connsiteX1" fmla="*/ 16660 w 31633"/>
                <a:gd name="connsiteY1" fmla="*/ 25412 h 31633"/>
                <a:gd name="connsiteX2" fmla="*/ 7908 w 31633"/>
                <a:gd name="connsiteY2" fmla="*/ 16660 h 31633"/>
                <a:gd name="connsiteX3" fmla="*/ 16660 w 31633"/>
                <a:gd name="connsiteY3" fmla="*/ 7908 h 31633"/>
                <a:gd name="connsiteX4" fmla="*/ 25412 w 31633"/>
                <a:gd name="connsiteY4" fmla="*/ 16660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5412" y="16660"/>
                  </a:moveTo>
                  <a:cubicBezTo>
                    <a:pt x="25412" y="21494"/>
                    <a:pt x="21494" y="25412"/>
                    <a:pt x="16660" y="25412"/>
                  </a:cubicBezTo>
                  <a:cubicBezTo>
                    <a:pt x="11827" y="25412"/>
                    <a:pt x="7908" y="21494"/>
                    <a:pt x="7908" y="16660"/>
                  </a:cubicBezTo>
                  <a:cubicBezTo>
                    <a:pt x="7908" y="11827"/>
                    <a:pt x="11827" y="7908"/>
                    <a:pt x="16660" y="7908"/>
                  </a:cubicBezTo>
                  <a:cubicBezTo>
                    <a:pt x="21494" y="7908"/>
                    <a:pt x="25412" y="11827"/>
                    <a:pt x="25412" y="1666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任意多边形: 形状 54"/>
            <p:cNvSpPr/>
            <p:nvPr>
              <p:custDataLst>
                <p:tags r:id="rId11"/>
              </p:custDataLst>
            </p:nvPr>
          </p:nvSpPr>
          <p:spPr>
            <a:xfrm rot="16200000" flipH="1">
              <a:off x="12495" y="2313"/>
              <a:ext cx="33" cy="33"/>
            </a:xfrm>
            <a:custGeom>
              <a:avLst/>
              <a:gdLst>
                <a:gd name="connsiteX0" fmla="*/ 22882 w 21089"/>
                <a:gd name="connsiteY0" fmla="*/ 15395 h 21089"/>
                <a:gd name="connsiteX1" fmla="*/ 15395 w 21089"/>
                <a:gd name="connsiteY1" fmla="*/ 22882 h 21089"/>
                <a:gd name="connsiteX2" fmla="*/ 7908 w 21089"/>
                <a:gd name="connsiteY2" fmla="*/ 15395 h 21089"/>
                <a:gd name="connsiteX3" fmla="*/ 15395 w 21089"/>
                <a:gd name="connsiteY3" fmla="*/ 7908 h 21089"/>
                <a:gd name="connsiteX4" fmla="*/ 22882 w 21089"/>
                <a:gd name="connsiteY4" fmla="*/ 15395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22882" y="15395"/>
                  </a:moveTo>
                  <a:cubicBezTo>
                    <a:pt x="22882" y="19530"/>
                    <a:pt x="19530" y="22882"/>
                    <a:pt x="15395" y="22882"/>
                  </a:cubicBezTo>
                  <a:cubicBezTo>
                    <a:pt x="11260" y="22882"/>
                    <a:pt x="7908" y="19530"/>
                    <a:pt x="7908" y="15395"/>
                  </a:cubicBezTo>
                  <a:cubicBezTo>
                    <a:pt x="7908" y="11260"/>
                    <a:pt x="11260" y="7908"/>
                    <a:pt x="15395" y="7908"/>
                  </a:cubicBezTo>
                  <a:cubicBezTo>
                    <a:pt x="19530" y="7908"/>
                    <a:pt x="22882" y="11260"/>
                    <a:pt x="22882" y="1539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任意多边形: 形状 57"/>
            <p:cNvSpPr/>
            <p:nvPr>
              <p:custDataLst>
                <p:tags r:id="rId12"/>
              </p:custDataLst>
            </p:nvPr>
          </p:nvSpPr>
          <p:spPr>
            <a:xfrm rot="16200000" flipH="1">
              <a:off x="12491" y="2125"/>
              <a:ext cx="33" cy="33"/>
            </a:xfrm>
            <a:custGeom>
              <a:avLst/>
              <a:gdLst>
                <a:gd name="connsiteX0" fmla="*/ 13075 w 21089"/>
                <a:gd name="connsiteY0" fmla="*/ 18242 h 21089"/>
                <a:gd name="connsiteX1" fmla="*/ 18242 w 21089"/>
                <a:gd name="connsiteY1" fmla="*/ 13075 h 21089"/>
                <a:gd name="connsiteX2" fmla="*/ 13075 w 21089"/>
                <a:gd name="connsiteY2" fmla="*/ 7908 h 21089"/>
                <a:gd name="connsiteX3" fmla="*/ 7908 w 21089"/>
                <a:gd name="connsiteY3" fmla="*/ 13075 h 21089"/>
                <a:gd name="connsiteX4" fmla="*/ 13075 w 21089"/>
                <a:gd name="connsiteY4" fmla="*/ 18242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075" y="18242"/>
                  </a:moveTo>
                  <a:cubicBezTo>
                    <a:pt x="15922" y="18242"/>
                    <a:pt x="18242" y="15922"/>
                    <a:pt x="18242" y="13075"/>
                  </a:cubicBezTo>
                  <a:cubicBezTo>
                    <a:pt x="18242" y="10228"/>
                    <a:pt x="15922" y="7908"/>
                    <a:pt x="13075" y="7908"/>
                  </a:cubicBezTo>
                  <a:cubicBezTo>
                    <a:pt x="10228" y="7908"/>
                    <a:pt x="7908" y="10228"/>
                    <a:pt x="7908" y="13075"/>
                  </a:cubicBezTo>
                  <a:cubicBezTo>
                    <a:pt x="7908" y="15922"/>
                    <a:pt x="10228" y="18242"/>
                    <a:pt x="13075" y="1824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任意多边形: 形状 58"/>
            <p:cNvSpPr/>
            <p:nvPr>
              <p:custDataLst>
                <p:tags r:id="rId13"/>
              </p:custDataLst>
            </p:nvPr>
          </p:nvSpPr>
          <p:spPr>
            <a:xfrm rot="16200000" flipH="1">
              <a:off x="12487" y="1937"/>
              <a:ext cx="33" cy="33"/>
            </a:xfrm>
            <a:custGeom>
              <a:avLst/>
              <a:gdLst>
                <a:gd name="connsiteX0" fmla="*/ 10545 w 21089"/>
                <a:gd name="connsiteY0" fmla="*/ 13181 h 21089"/>
                <a:gd name="connsiteX1" fmla="*/ 13181 w 21089"/>
                <a:gd name="connsiteY1" fmla="*/ 10545 h 21089"/>
                <a:gd name="connsiteX2" fmla="*/ 10545 w 21089"/>
                <a:gd name="connsiteY2" fmla="*/ 7908 h 21089"/>
                <a:gd name="connsiteX3" fmla="*/ 7908 w 21089"/>
                <a:gd name="connsiteY3" fmla="*/ 10545 h 21089"/>
                <a:gd name="connsiteX4" fmla="*/ 10545 w 21089"/>
                <a:gd name="connsiteY4" fmla="*/ 1318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0545" y="13181"/>
                  </a:moveTo>
                  <a:cubicBezTo>
                    <a:pt x="12021" y="13181"/>
                    <a:pt x="13181" y="12021"/>
                    <a:pt x="13181" y="10545"/>
                  </a:cubicBezTo>
                  <a:cubicBezTo>
                    <a:pt x="13181" y="9068"/>
                    <a:pt x="12021" y="7908"/>
                    <a:pt x="10545" y="7908"/>
                  </a:cubicBezTo>
                  <a:cubicBezTo>
                    <a:pt x="9068" y="7908"/>
                    <a:pt x="7908" y="9068"/>
                    <a:pt x="7908" y="10545"/>
                  </a:cubicBezTo>
                  <a:cubicBezTo>
                    <a:pt x="8014" y="12021"/>
                    <a:pt x="9174" y="13181"/>
                    <a:pt x="10545" y="1318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任意多边形: 形状 59"/>
            <p:cNvSpPr/>
            <p:nvPr>
              <p:custDataLst>
                <p:tags r:id="rId14"/>
              </p:custDataLst>
            </p:nvPr>
          </p:nvSpPr>
          <p:spPr>
            <a:xfrm rot="16200000" flipH="1">
              <a:off x="12500" y="1766"/>
              <a:ext cx="17" cy="17"/>
            </a:xfrm>
            <a:custGeom>
              <a:avLst/>
              <a:gdLst>
                <a:gd name="connsiteX0" fmla="*/ 8225 w 10544"/>
                <a:gd name="connsiteY0" fmla="*/ 8541 h 10544"/>
                <a:gd name="connsiteX1" fmla="*/ 8541 w 10544"/>
                <a:gd name="connsiteY1" fmla="*/ 8225 h 10544"/>
                <a:gd name="connsiteX2" fmla="*/ 8225 w 10544"/>
                <a:gd name="connsiteY2" fmla="*/ 7908 h 10544"/>
                <a:gd name="connsiteX3" fmla="*/ 7908 w 10544"/>
                <a:gd name="connsiteY3" fmla="*/ 8225 h 10544"/>
                <a:gd name="connsiteX4" fmla="*/ 8225 w 10544"/>
                <a:gd name="connsiteY4" fmla="*/ 8541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8225" y="8541"/>
                  </a:moveTo>
                  <a:cubicBezTo>
                    <a:pt x="8436" y="8541"/>
                    <a:pt x="8541" y="8436"/>
                    <a:pt x="8541" y="8225"/>
                  </a:cubicBezTo>
                  <a:cubicBezTo>
                    <a:pt x="8541" y="8014"/>
                    <a:pt x="8436" y="7908"/>
                    <a:pt x="8225" y="7908"/>
                  </a:cubicBezTo>
                  <a:cubicBezTo>
                    <a:pt x="8014" y="7908"/>
                    <a:pt x="7908" y="8014"/>
                    <a:pt x="7908" y="8225"/>
                  </a:cubicBezTo>
                  <a:cubicBezTo>
                    <a:pt x="7908" y="8436"/>
                    <a:pt x="8014" y="8541"/>
                    <a:pt x="8225" y="854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" name="任意多边形: 形状 60"/>
            <p:cNvSpPr/>
            <p:nvPr>
              <p:custDataLst>
                <p:tags r:id="rId15"/>
              </p:custDataLst>
            </p:nvPr>
          </p:nvSpPr>
          <p:spPr>
            <a:xfrm rot="16200000" flipH="1">
              <a:off x="12317" y="3702"/>
              <a:ext cx="17" cy="17"/>
            </a:xfrm>
            <a:custGeom>
              <a:avLst/>
              <a:gdLst>
                <a:gd name="connsiteX0" fmla="*/ 10439 w 10544"/>
                <a:gd name="connsiteY0" fmla="*/ 9174 h 10544"/>
                <a:gd name="connsiteX1" fmla="*/ 9174 w 10544"/>
                <a:gd name="connsiteY1" fmla="*/ 10439 h 10544"/>
                <a:gd name="connsiteX2" fmla="*/ 7908 w 10544"/>
                <a:gd name="connsiteY2" fmla="*/ 9174 h 10544"/>
                <a:gd name="connsiteX3" fmla="*/ 9174 w 10544"/>
                <a:gd name="connsiteY3" fmla="*/ 7908 h 10544"/>
                <a:gd name="connsiteX4" fmla="*/ 10439 w 10544"/>
                <a:gd name="connsiteY4" fmla="*/ 9174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0439" y="9174"/>
                  </a:moveTo>
                  <a:cubicBezTo>
                    <a:pt x="10439" y="9873"/>
                    <a:pt x="9873" y="10439"/>
                    <a:pt x="9174" y="10439"/>
                  </a:cubicBezTo>
                  <a:cubicBezTo>
                    <a:pt x="8475" y="10439"/>
                    <a:pt x="7908" y="9873"/>
                    <a:pt x="7908" y="9174"/>
                  </a:cubicBezTo>
                  <a:cubicBezTo>
                    <a:pt x="7908" y="8475"/>
                    <a:pt x="8475" y="7908"/>
                    <a:pt x="9174" y="7908"/>
                  </a:cubicBezTo>
                  <a:cubicBezTo>
                    <a:pt x="9873" y="7908"/>
                    <a:pt x="10439" y="8475"/>
                    <a:pt x="10439" y="917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任意多边形: 形状 61"/>
            <p:cNvSpPr/>
            <p:nvPr>
              <p:custDataLst>
                <p:tags r:id="rId16"/>
              </p:custDataLst>
            </p:nvPr>
          </p:nvSpPr>
          <p:spPr>
            <a:xfrm rot="16200000" flipH="1">
              <a:off x="12306" y="3506"/>
              <a:ext cx="33" cy="33"/>
            </a:xfrm>
            <a:custGeom>
              <a:avLst/>
              <a:gdLst>
                <a:gd name="connsiteX0" fmla="*/ 17609 w 21089"/>
                <a:gd name="connsiteY0" fmla="*/ 12759 h 21089"/>
                <a:gd name="connsiteX1" fmla="*/ 12759 w 21089"/>
                <a:gd name="connsiteY1" fmla="*/ 17609 h 21089"/>
                <a:gd name="connsiteX2" fmla="*/ 7908 w 21089"/>
                <a:gd name="connsiteY2" fmla="*/ 12759 h 21089"/>
                <a:gd name="connsiteX3" fmla="*/ 12759 w 21089"/>
                <a:gd name="connsiteY3" fmla="*/ 7908 h 21089"/>
                <a:gd name="connsiteX4" fmla="*/ 17609 w 21089"/>
                <a:gd name="connsiteY4" fmla="*/ 12759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7609" y="12759"/>
                  </a:moveTo>
                  <a:cubicBezTo>
                    <a:pt x="17609" y="15438"/>
                    <a:pt x="15438" y="17609"/>
                    <a:pt x="12759" y="17609"/>
                  </a:cubicBezTo>
                  <a:cubicBezTo>
                    <a:pt x="10080" y="17609"/>
                    <a:pt x="7908" y="15438"/>
                    <a:pt x="7908" y="12759"/>
                  </a:cubicBezTo>
                  <a:cubicBezTo>
                    <a:pt x="7908" y="10080"/>
                    <a:pt x="10080" y="7908"/>
                    <a:pt x="12759" y="7908"/>
                  </a:cubicBezTo>
                  <a:cubicBezTo>
                    <a:pt x="15438" y="7908"/>
                    <a:pt x="17609" y="10080"/>
                    <a:pt x="17609" y="1275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" name="任意多边形: 形状 62"/>
            <p:cNvSpPr/>
            <p:nvPr>
              <p:custDataLst>
                <p:tags r:id="rId17"/>
              </p:custDataLst>
            </p:nvPr>
          </p:nvSpPr>
          <p:spPr>
            <a:xfrm rot="16200000" flipH="1">
              <a:off x="12295" y="3311"/>
              <a:ext cx="50" cy="50"/>
            </a:xfrm>
            <a:custGeom>
              <a:avLst/>
              <a:gdLst>
                <a:gd name="connsiteX0" fmla="*/ 24780 w 31633"/>
                <a:gd name="connsiteY0" fmla="*/ 16344 h 31633"/>
                <a:gd name="connsiteX1" fmla="*/ 16344 w 31633"/>
                <a:gd name="connsiteY1" fmla="*/ 24780 h 31633"/>
                <a:gd name="connsiteX2" fmla="*/ 7908 w 31633"/>
                <a:gd name="connsiteY2" fmla="*/ 16344 h 31633"/>
                <a:gd name="connsiteX3" fmla="*/ 16344 w 31633"/>
                <a:gd name="connsiteY3" fmla="*/ 7908 h 31633"/>
                <a:gd name="connsiteX4" fmla="*/ 24780 w 31633"/>
                <a:gd name="connsiteY4" fmla="*/ 16344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4780" y="16344"/>
                  </a:moveTo>
                  <a:cubicBezTo>
                    <a:pt x="24780" y="21003"/>
                    <a:pt x="21003" y="24780"/>
                    <a:pt x="16344" y="24780"/>
                  </a:cubicBezTo>
                  <a:cubicBezTo>
                    <a:pt x="11685" y="24780"/>
                    <a:pt x="7908" y="21003"/>
                    <a:pt x="7908" y="16344"/>
                  </a:cubicBezTo>
                  <a:cubicBezTo>
                    <a:pt x="7908" y="11685"/>
                    <a:pt x="11685" y="7908"/>
                    <a:pt x="16344" y="7908"/>
                  </a:cubicBezTo>
                  <a:cubicBezTo>
                    <a:pt x="21003" y="7908"/>
                    <a:pt x="24780" y="11685"/>
                    <a:pt x="24780" y="1634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任意多边形: 形状 63"/>
            <p:cNvSpPr/>
            <p:nvPr>
              <p:custDataLst>
                <p:tags r:id="rId18"/>
              </p:custDataLst>
            </p:nvPr>
          </p:nvSpPr>
          <p:spPr>
            <a:xfrm rot="16200000" flipH="1">
              <a:off x="12300" y="3131"/>
              <a:ext cx="50" cy="50"/>
            </a:xfrm>
            <a:custGeom>
              <a:avLst/>
              <a:gdLst>
                <a:gd name="connsiteX0" fmla="*/ 19296 w 31633"/>
                <a:gd name="connsiteY0" fmla="*/ 30685 h 31633"/>
                <a:gd name="connsiteX1" fmla="*/ 30685 w 31633"/>
                <a:gd name="connsiteY1" fmla="*/ 19296 h 31633"/>
                <a:gd name="connsiteX2" fmla="*/ 19296 w 31633"/>
                <a:gd name="connsiteY2" fmla="*/ 7908 h 31633"/>
                <a:gd name="connsiteX3" fmla="*/ 7908 w 31633"/>
                <a:gd name="connsiteY3" fmla="*/ 19296 h 31633"/>
                <a:gd name="connsiteX4" fmla="*/ 19296 w 31633"/>
                <a:gd name="connsiteY4" fmla="*/ 3068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9296" y="30685"/>
                  </a:moveTo>
                  <a:cubicBezTo>
                    <a:pt x="25518" y="30685"/>
                    <a:pt x="30685" y="25623"/>
                    <a:pt x="30685" y="19296"/>
                  </a:cubicBezTo>
                  <a:cubicBezTo>
                    <a:pt x="30685" y="12970"/>
                    <a:pt x="25623" y="7908"/>
                    <a:pt x="19296" y="7908"/>
                  </a:cubicBezTo>
                  <a:cubicBezTo>
                    <a:pt x="13075" y="7908"/>
                    <a:pt x="7908" y="12970"/>
                    <a:pt x="7908" y="19296"/>
                  </a:cubicBezTo>
                  <a:cubicBezTo>
                    <a:pt x="7908" y="25623"/>
                    <a:pt x="12970" y="30685"/>
                    <a:pt x="19296" y="3068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7" name="任意多边形: 形状 64"/>
            <p:cNvSpPr/>
            <p:nvPr>
              <p:custDataLst>
                <p:tags r:id="rId19"/>
              </p:custDataLst>
            </p:nvPr>
          </p:nvSpPr>
          <p:spPr>
            <a:xfrm rot="16200000" flipH="1">
              <a:off x="12286" y="2934"/>
              <a:ext cx="66" cy="66"/>
            </a:xfrm>
            <a:custGeom>
              <a:avLst/>
              <a:gdLst>
                <a:gd name="connsiteX0" fmla="*/ 34481 w 42178"/>
                <a:gd name="connsiteY0" fmla="*/ 21195 h 42178"/>
                <a:gd name="connsiteX1" fmla="*/ 21194 w 42178"/>
                <a:gd name="connsiteY1" fmla="*/ 34481 h 42178"/>
                <a:gd name="connsiteX2" fmla="*/ 7908 w 42178"/>
                <a:gd name="connsiteY2" fmla="*/ 21195 h 42178"/>
                <a:gd name="connsiteX3" fmla="*/ 21194 w 42178"/>
                <a:gd name="connsiteY3" fmla="*/ 7908 h 42178"/>
                <a:gd name="connsiteX4" fmla="*/ 34481 w 42178"/>
                <a:gd name="connsiteY4" fmla="*/ 21195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34481" y="21195"/>
                  </a:moveTo>
                  <a:cubicBezTo>
                    <a:pt x="34481" y="28532"/>
                    <a:pt x="28532" y="34481"/>
                    <a:pt x="21194" y="34481"/>
                  </a:cubicBezTo>
                  <a:cubicBezTo>
                    <a:pt x="13857" y="34481"/>
                    <a:pt x="7908" y="28532"/>
                    <a:pt x="7908" y="21195"/>
                  </a:cubicBezTo>
                  <a:cubicBezTo>
                    <a:pt x="7908" y="13857"/>
                    <a:pt x="13857" y="7908"/>
                    <a:pt x="21194" y="7908"/>
                  </a:cubicBezTo>
                  <a:cubicBezTo>
                    <a:pt x="28532" y="7908"/>
                    <a:pt x="34481" y="13857"/>
                    <a:pt x="34481" y="2119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8" name="任意多边形: 形状 65"/>
            <p:cNvSpPr/>
            <p:nvPr>
              <p:custDataLst>
                <p:tags r:id="rId20"/>
              </p:custDataLst>
            </p:nvPr>
          </p:nvSpPr>
          <p:spPr>
            <a:xfrm rot="16200000" flipH="1">
              <a:off x="12288" y="2751"/>
              <a:ext cx="66" cy="66"/>
            </a:xfrm>
            <a:custGeom>
              <a:avLst/>
              <a:gdLst>
                <a:gd name="connsiteX0" fmla="*/ 36379 w 42178"/>
                <a:gd name="connsiteY0" fmla="*/ 22144 h 42178"/>
                <a:gd name="connsiteX1" fmla="*/ 22144 w 42178"/>
                <a:gd name="connsiteY1" fmla="*/ 36379 h 42178"/>
                <a:gd name="connsiteX2" fmla="*/ 7908 w 42178"/>
                <a:gd name="connsiteY2" fmla="*/ 22144 h 42178"/>
                <a:gd name="connsiteX3" fmla="*/ 22144 w 42178"/>
                <a:gd name="connsiteY3" fmla="*/ 7908 h 42178"/>
                <a:gd name="connsiteX4" fmla="*/ 36379 w 42178"/>
                <a:gd name="connsiteY4" fmla="*/ 22144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36379" y="22144"/>
                  </a:moveTo>
                  <a:cubicBezTo>
                    <a:pt x="36379" y="30005"/>
                    <a:pt x="30005" y="36379"/>
                    <a:pt x="22144" y="36379"/>
                  </a:cubicBezTo>
                  <a:cubicBezTo>
                    <a:pt x="14282" y="36379"/>
                    <a:pt x="7908" y="30005"/>
                    <a:pt x="7908" y="22144"/>
                  </a:cubicBezTo>
                  <a:cubicBezTo>
                    <a:pt x="7908" y="14282"/>
                    <a:pt x="14282" y="7908"/>
                    <a:pt x="22144" y="7908"/>
                  </a:cubicBezTo>
                  <a:cubicBezTo>
                    <a:pt x="30005" y="7908"/>
                    <a:pt x="36379" y="14282"/>
                    <a:pt x="36379" y="2214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9" name="任意多边形: 形状 66"/>
            <p:cNvSpPr/>
            <p:nvPr>
              <p:custDataLst>
                <p:tags r:id="rId21"/>
              </p:custDataLst>
            </p:nvPr>
          </p:nvSpPr>
          <p:spPr>
            <a:xfrm rot="16200000" flipH="1">
              <a:off x="12288" y="2567"/>
              <a:ext cx="66" cy="66"/>
            </a:xfrm>
            <a:custGeom>
              <a:avLst/>
              <a:gdLst>
                <a:gd name="connsiteX0" fmla="*/ 36379 w 42178"/>
                <a:gd name="connsiteY0" fmla="*/ 22144 h 42178"/>
                <a:gd name="connsiteX1" fmla="*/ 22143 w 42178"/>
                <a:gd name="connsiteY1" fmla="*/ 36379 h 42178"/>
                <a:gd name="connsiteX2" fmla="*/ 7908 w 42178"/>
                <a:gd name="connsiteY2" fmla="*/ 22144 h 42178"/>
                <a:gd name="connsiteX3" fmla="*/ 22143 w 42178"/>
                <a:gd name="connsiteY3" fmla="*/ 7908 h 42178"/>
                <a:gd name="connsiteX4" fmla="*/ 36379 w 42178"/>
                <a:gd name="connsiteY4" fmla="*/ 22144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36379" y="22144"/>
                  </a:moveTo>
                  <a:cubicBezTo>
                    <a:pt x="36379" y="30005"/>
                    <a:pt x="30005" y="36379"/>
                    <a:pt x="22143" y="36379"/>
                  </a:cubicBezTo>
                  <a:cubicBezTo>
                    <a:pt x="14282" y="36379"/>
                    <a:pt x="7908" y="30005"/>
                    <a:pt x="7908" y="22144"/>
                  </a:cubicBezTo>
                  <a:cubicBezTo>
                    <a:pt x="7908" y="14282"/>
                    <a:pt x="14282" y="7908"/>
                    <a:pt x="22143" y="7908"/>
                  </a:cubicBezTo>
                  <a:cubicBezTo>
                    <a:pt x="30005" y="7908"/>
                    <a:pt x="36379" y="14282"/>
                    <a:pt x="36379" y="2214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0" name="任意多边形: 形状 67"/>
            <p:cNvSpPr/>
            <p:nvPr>
              <p:custDataLst>
                <p:tags r:id="rId22"/>
              </p:custDataLst>
            </p:nvPr>
          </p:nvSpPr>
          <p:spPr>
            <a:xfrm rot="16200000" flipH="1">
              <a:off x="12286" y="2381"/>
              <a:ext cx="66" cy="66"/>
            </a:xfrm>
            <a:custGeom>
              <a:avLst/>
              <a:gdLst>
                <a:gd name="connsiteX0" fmla="*/ 34481 w 42178"/>
                <a:gd name="connsiteY0" fmla="*/ 21195 h 42178"/>
                <a:gd name="connsiteX1" fmla="*/ 21194 w 42178"/>
                <a:gd name="connsiteY1" fmla="*/ 34481 h 42178"/>
                <a:gd name="connsiteX2" fmla="*/ 7908 w 42178"/>
                <a:gd name="connsiteY2" fmla="*/ 21195 h 42178"/>
                <a:gd name="connsiteX3" fmla="*/ 21194 w 42178"/>
                <a:gd name="connsiteY3" fmla="*/ 7908 h 42178"/>
                <a:gd name="connsiteX4" fmla="*/ 34481 w 42178"/>
                <a:gd name="connsiteY4" fmla="*/ 21195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34481" y="21195"/>
                  </a:moveTo>
                  <a:cubicBezTo>
                    <a:pt x="34481" y="28532"/>
                    <a:pt x="28532" y="34481"/>
                    <a:pt x="21194" y="34481"/>
                  </a:cubicBezTo>
                  <a:cubicBezTo>
                    <a:pt x="13857" y="34481"/>
                    <a:pt x="7908" y="28532"/>
                    <a:pt x="7908" y="21195"/>
                  </a:cubicBezTo>
                  <a:cubicBezTo>
                    <a:pt x="7908" y="13857"/>
                    <a:pt x="13857" y="7908"/>
                    <a:pt x="21194" y="7908"/>
                  </a:cubicBezTo>
                  <a:cubicBezTo>
                    <a:pt x="28532" y="7908"/>
                    <a:pt x="34481" y="13857"/>
                    <a:pt x="34481" y="2119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1" name="任意多边形: 形状 68"/>
            <p:cNvSpPr/>
            <p:nvPr>
              <p:custDataLst>
                <p:tags r:id="rId23"/>
              </p:custDataLst>
            </p:nvPr>
          </p:nvSpPr>
          <p:spPr>
            <a:xfrm rot="16200000" flipH="1">
              <a:off x="12300" y="2210"/>
              <a:ext cx="50" cy="50"/>
            </a:xfrm>
            <a:custGeom>
              <a:avLst/>
              <a:gdLst>
                <a:gd name="connsiteX0" fmla="*/ 30685 w 31633"/>
                <a:gd name="connsiteY0" fmla="*/ 19296 h 31633"/>
                <a:gd name="connsiteX1" fmla="*/ 19296 w 31633"/>
                <a:gd name="connsiteY1" fmla="*/ 30685 h 31633"/>
                <a:gd name="connsiteX2" fmla="*/ 7908 w 31633"/>
                <a:gd name="connsiteY2" fmla="*/ 19296 h 31633"/>
                <a:gd name="connsiteX3" fmla="*/ 19296 w 31633"/>
                <a:gd name="connsiteY3" fmla="*/ 7908 h 31633"/>
                <a:gd name="connsiteX4" fmla="*/ 30685 w 31633"/>
                <a:gd name="connsiteY4" fmla="*/ 19296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30685" y="19296"/>
                  </a:moveTo>
                  <a:cubicBezTo>
                    <a:pt x="30685" y="25586"/>
                    <a:pt x="25586" y="30685"/>
                    <a:pt x="19296" y="30685"/>
                  </a:cubicBezTo>
                  <a:cubicBezTo>
                    <a:pt x="13007" y="30685"/>
                    <a:pt x="7908" y="25586"/>
                    <a:pt x="7908" y="19296"/>
                  </a:cubicBezTo>
                  <a:cubicBezTo>
                    <a:pt x="7908" y="13007"/>
                    <a:pt x="13007" y="7908"/>
                    <a:pt x="19296" y="7908"/>
                  </a:cubicBezTo>
                  <a:cubicBezTo>
                    <a:pt x="25586" y="7908"/>
                    <a:pt x="30685" y="13007"/>
                    <a:pt x="30685" y="1929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2" name="任意多边形: 形状 69"/>
            <p:cNvSpPr/>
            <p:nvPr>
              <p:custDataLst>
                <p:tags r:id="rId24"/>
              </p:custDataLst>
            </p:nvPr>
          </p:nvSpPr>
          <p:spPr>
            <a:xfrm rot="16200000" flipH="1">
              <a:off x="12296" y="2022"/>
              <a:ext cx="50" cy="50"/>
            </a:xfrm>
            <a:custGeom>
              <a:avLst/>
              <a:gdLst>
                <a:gd name="connsiteX0" fmla="*/ 16660 w 31633"/>
                <a:gd name="connsiteY0" fmla="*/ 25412 h 31633"/>
                <a:gd name="connsiteX1" fmla="*/ 25412 w 31633"/>
                <a:gd name="connsiteY1" fmla="*/ 16660 h 31633"/>
                <a:gd name="connsiteX2" fmla="*/ 16660 w 31633"/>
                <a:gd name="connsiteY2" fmla="*/ 7908 h 31633"/>
                <a:gd name="connsiteX3" fmla="*/ 7908 w 31633"/>
                <a:gd name="connsiteY3" fmla="*/ 16660 h 31633"/>
                <a:gd name="connsiteX4" fmla="*/ 16660 w 31633"/>
                <a:gd name="connsiteY4" fmla="*/ 25412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6660" y="25412"/>
                  </a:moveTo>
                  <a:cubicBezTo>
                    <a:pt x="21511" y="25412"/>
                    <a:pt x="25412" y="21511"/>
                    <a:pt x="25412" y="16660"/>
                  </a:cubicBezTo>
                  <a:cubicBezTo>
                    <a:pt x="25412" y="11810"/>
                    <a:pt x="21511" y="7908"/>
                    <a:pt x="16660" y="7908"/>
                  </a:cubicBezTo>
                  <a:cubicBezTo>
                    <a:pt x="11810" y="7908"/>
                    <a:pt x="7908" y="11810"/>
                    <a:pt x="7908" y="16660"/>
                  </a:cubicBezTo>
                  <a:cubicBezTo>
                    <a:pt x="7908" y="21511"/>
                    <a:pt x="11810" y="25412"/>
                    <a:pt x="16660" y="2541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3" name="任意多边形: 形状 70"/>
            <p:cNvSpPr/>
            <p:nvPr>
              <p:custDataLst>
                <p:tags r:id="rId25"/>
              </p:custDataLst>
            </p:nvPr>
          </p:nvSpPr>
          <p:spPr>
            <a:xfrm rot="16200000" flipH="1">
              <a:off x="12307" y="1849"/>
              <a:ext cx="33" cy="33"/>
            </a:xfrm>
            <a:custGeom>
              <a:avLst/>
              <a:gdLst>
                <a:gd name="connsiteX0" fmla="*/ 13075 w 21089"/>
                <a:gd name="connsiteY0" fmla="*/ 18242 h 21089"/>
                <a:gd name="connsiteX1" fmla="*/ 18242 w 21089"/>
                <a:gd name="connsiteY1" fmla="*/ 13075 h 21089"/>
                <a:gd name="connsiteX2" fmla="*/ 13075 w 21089"/>
                <a:gd name="connsiteY2" fmla="*/ 7908 h 21089"/>
                <a:gd name="connsiteX3" fmla="*/ 7908 w 21089"/>
                <a:gd name="connsiteY3" fmla="*/ 13075 h 21089"/>
                <a:gd name="connsiteX4" fmla="*/ 13075 w 21089"/>
                <a:gd name="connsiteY4" fmla="*/ 18242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075" y="18242"/>
                  </a:moveTo>
                  <a:cubicBezTo>
                    <a:pt x="15922" y="18242"/>
                    <a:pt x="18242" y="15922"/>
                    <a:pt x="18242" y="13075"/>
                  </a:cubicBezTo>
                  <a:cubicBezTo>
                    <a:pt x="18242" y="10228"/>
                    <a:pt x="15922" y="7908"/>
                    <a:pt x="13075" y="7908"/>
                  </a:cubicBezTo>
                  <a:cubicBezTo>
                    <a:pt x="10228" y="7908"/>
                    <a:pt x="7908" y="10228"/>
                    <a:pt x="7908" y="13075"/>
                  </a:cubicBezTo>
                  <a:cubicBezTo>
                    <a:pt x="7908" y="15922"/>
                    <a:pt x="10228" y="18242"/>
                    <a:pt x="13075" y="1824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4" name="任意多边形: 形状 71"/>
            <p:cNvSpPr/>
            <p:nvPr>
              <p:custDataLst>
                <p:tags r:id="rId26"/>
              </p:custDataLst>
            </p:nvPr>
          </p:nvSpPr>
          <p:spPr>
            <a:xfrm rot="16200000" flipH="1">
              <a:off x="12318" y="1675"/>
              <a:ext cx="17" cy="17"/>
            </a:xfrm>
            <a:custGeom>
              <a:avLst/>
              <a:gdLst>
                <a:gd name="connsiteX0" fmla="*/ 11072 w 10544"/>
                <a:gd name="connsiteY0" fmla="*/ 9490 h 10544"/>
                <a:gd name="connsiteX1" fmla="*/ 9490 w 10544"/>
                <a:gd name="connsiteY1" fmla="*/ 11072 h 10544"/>
                <a:gd name="connsiteX2" fmla="*/ 7908 w 10544"/>
                <a:gd name="connsiteY2" fmla="*/ 9490 h 10544"/>
                <a:gd name="connsiteX3" fmla="*/ 9490 w 10544"/>
                <a:gd name="connsiteY3" fmla="*/ 7908 h 10544"/>
                <a:gd name="connsiteX4" fmla="*/ 11072 w 10544"/>
                <a:gd name="connsiteY4" fmla="*/ 9490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1072" y="9490"/>
                  </a:moveTo>
                  <a:cubicBezTo>
                    <a:pt x="11072" y="10364"/>
                    <a:pt x="10364" y="11072"/>
                    <a:pt x="9490" y="11072"/>
                  </a:cubicBezTo>
                  <a:cubicBezTo>
                    <a:pt x="8617" y="11072"/>
                    <a:pt x="7908" y="10364"/>
                    <a:pt x="7908" y="9490"/>
                  </a:cubicBezTo>
                  <a:cubicBezTo>
                    <a:pt x="7908" y="8617"/>
                    <a:pt x="8617" y="7908"/>
                    <a:pt x="9490" y="7908"/>
                  </a:cubicBezTo>
                  <a:cubicBezTo>
                    <a:pt x="10364" y="7908"/>
                    <a:pt x="11072" y="8617"/>
                    <a:pt x="11072" y="949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5" name="任意多边形: 形状 72"/>
            <p:cNvSpPr/>
            <p:nvPr>
              <p:custDataLst>
                <p:tags r:id="rId27"/>
              </p:custDataLst>
            </p:nvPr>
          </p:nvSpPr>
          <p:spPr>
            <a:xfrm rot="16200000" flipH="1">
              <a:off x="12135" y="3795"/>
              <a:ext cx="17" cy="17"/>
            </a:xfrm>
            <a:custGeom>
              <a:avLst/>
              <a:gdLst>
                <a:gd name="connsiteX0" fmla="*/ 10228 w 10544"/>
                <a:gd name="connsiteY0" fmla="*/ 12548 h 10544"/>
                <a:gd name="connsiteX1" fmla="*/ 12548 w 10544"/>
                <a:gd name="connsiteY1" fmla="*/ 10228 h 10544"/>
                <a:gd name="connsiteX2" fmla="*/ 10228 w 10544"/>
                <a:gd name="connsiteY2" fmla="*/ 7908 h 10544"/>
                <a:gd name="connsiteX3" fmla="*/ 7908 w 10544"/>
                <a:gd name="connsiteY3" fmla="*/ 10228 h 10544"/>
                <a:gd name="connsiteX4" fmla="*/ 10228 w 10544"/>
                <a:gd name="connsiteY4" fmla="*/ 12548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0228" y="12548"/>
                  </a:moveTo>
                  <a:cubicBezTo>
                    <a:pt x="11494" y="12548"/>
                    <a:pt x="12548" y="11494"/>
                    <a:pt x="12548" y="10228"/>
                  </a:cubicBezTo>
                  <a:cubicBezTo>
                    <a:pt x="12548" y="8963"/>
                    <a:pt x="11494" y="7908"/>
                    <a:pt x="10228" y="7908"/>
                  </a:cubicBezTo>
                  <a:cubicBezTo>
                    <a:pt x="8963" y="7908"/>
                    <a:pt x="7908" y="8963"/>
                    <a:pt x="7908" y="10228"/>
                  </a:cubicBezTo>
                  <a:cubicBezTo>
                    <a:pt x="8014" y="11494"/>
                    <a:pt x="9068" y="12548"/>
                    <a:pt x="10228" y="1254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6" name="任意多边形: 形状 73"/>
            <p:cNvSpPr/>
            <p:nvPr>
              <p:custDataLst>
                <p:tags r:id="rId28"/>
              </p:custDataLst>
            </p:nvPr>
          </p:nvSpPr>
          <p:spPr>
            <a:xfrm rot="16200000" flipH="1">
              <a:off x="12125" y="3602"/>
              <a:ext cx="33" cy="33"/>
            </a:xfrm>
            <a:custGeom>
              <a:avLst/>
              <a:gdLst>
                <a:gd name="connsiteX0" fmla="*/ 21616 w 21089"/>
                <a:gd name="connsiteY0" fmla="*/ 14762 h 21089"/>
                <a:gd name="connsiteX1" fmla="*/ 14762 w 21089"/>
                <a:gd name="connsiteY1" fmla="*/ 21616 h 21089"/>
                <a:gd name="connsiteX2" fmla="*/ 7908 w 21089"/>
                <a:gd name="connsiteY2" fmla="*/ 14762 h 21089"/>
                <a:gd name="connsiteX3" fmla="*/ 14762 w 21089"/>
                <a:gd name="connsiteY3" fmla="*/ 7908 h 21089"/>
                <a:gd name="connsiteX4" fmla="*/ 21616 w 21089"/>
                <a:gd name="connsiteY4" fmla="*/ 14762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21616" y="14762"/>
                  </a:moveTo>
                  <a:cubicBezTo>
                    <a:pt x="21616" y="18548"/>
                    <a:pt x="18548" y="21616"/>
                    <a:pt x="14762" y="21616"/>
                  </a:cubicBezTo>
                  <a:cubicBezTo>
                    <a:pt x="10977" y="21616"/>
                    <a:pt x="7908" y="18548"/>
                    <a:pt x="7908" y="14762"/>
                  </a:cubicBezTo>
                  <a:cubicBezTo>
                    <a:pt x="7908" y="10977"/>
                    <a:pt x="10977" y="7908"/>
                    <a:pt x="14762" y="7908"/>
                  </a:cubicBezTo>
                  <a:cubicBezTo>
                    <a:pt x="18548" y="7908"/>
                    <a:pt x="21616" y="10977"/>
                    <a:pt x="21616" y="1476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7" name="任意多边形: 形状 74"/>
            <p:cNvSpPr/>
            <p:nvPr>
              <p:custDataLst>
                <p:tags r:id="rId29"/>
              </p:custDataLst>
            </p:nvPr>
          </p:nvSpPr>
          <p:spPr>
            <a:xfrm rot="16200000" flipH="1">
              <a:off x="12115" y="3407"/>
              <a:ext cx="50" cy="50"/>
            </a:xfrm>
            <a:custGeom>
              <a:avLst/>
              <a:gdLst>
                <a:gd name="connsiteX0" fmla="*/ 29419 w 31633"/>
                <a:gd name="connsiteY0" fmla="*/ 18664 h 31633"/>
                <a:gd name="connsiteX1" fmla="*/ 18664 w 31633"/>
                <a:gd name="connsiteY1" fmla="*/ 29419 h 31633"/>
                <a:gd name="connsiteX2" fmla="*/ 7908 w 31633"/>
                <a:gd name="connsiteY2" fmla="*/ 18664 h 31633"/>
                <a:gd name="connsiteX3" fmla="*/ 18664 w 31633"/>
                <a:gd name="connsiteY3" fmla="*/ 7908 h 31633"/>
                <a:gd name="connsiteX4" fmla="*/ 29419 w 31633"/>
                <a:gd name="connsiteY4" fmla="*/ 18664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9419" y="18664"/>
                  </a:moveTo>
                  <a:cubicBezTo>
                    <a:pt x="29419" y="24604"/>
                    <a:pt x="24604" y="29419"/>
                    <a:pt x="18664" y="29419"/>
                  </a:cubicBezTo>
                  <a:cubicBezTo>
                    <a:pt x="12724" y="29419"/>
                    <a:pt x="7908" y="24604"/>
                    <a:pt x="7908" y="18664"/>
                  </a:cubicBezTo>
                  <a:cubicBezTo>
                    <a:pt x="7908" y="12724"/>
                    <a:pt x="12724" y="7908"/>
                    <a:pt x="18664" y="7908"/>
                  </a:cubicBezTo>
                  <a:cubicBezTo>
                    <a:pt x="24604" y="7908"/>
                    <a:pt x="29419" y="12724"/>
                    <a:pt x="29419" y="1866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8" name="任意多边形: 形状 75"/>
            <p:cNvSpPr/>
            <p:nvPr>
              <p:custDataLst>
                <p:tags r:id="rId30"/>
              </p:custDataLst>
            </p:nvPr>
          </p:nvSpPr>
          <p:spPr>
            <a:xfrm rot="16200000" flipH="1">
              <a:off x="12104" y="3212"/>
              <a:ext cx="66" cy="66"/>
            </a:xfrm>
            <a:custGeom>
              <a:avLst/>
              <a:gdLst>
                <a:gd name="connsiteX0" fmla="*/ 36379 w 42178"/>
                <a:gd name="connsiteY0" fmla="*/ 22143 h 42178"/>
                <a:gd name="connsiteX1" fmla="*/ 22144 w 42178"/>
                <a:gd name="connsiteY1" fmla="*/ 36379 h 42178"/>
                <a:gd name="connsiteX2" fmla="*/ 7908 w 42178"/>
                <a:gd name="connsiteY2" fmla="*/ 22143 h 42178"/>
                <a:gd name="connsiteX3" fmla="*/ 22144 w 42178"/>
                <a:gd name="connsiteY3" fmla="*/ 7908 h 42178"/>
                <a:gd name="connsiteX4" fmla="*/ 36379 w 42178"/>
                <a:gd name="connsiteY4" fmla="*/ 22143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36379" y="22143"/>
                  </a:moveTo>
                  <a:cubicBezTo>
                    <a:pt x="36379" y="30005"/>
                    <a:pt x="30005" y="36379"/>
                    <a:pt x="22144" y="36379"/>
                  </a:cubicBezTo>
                  <a:cubicBezTo>
                    <a:pt x="14282" y="36379"/>
                    <a:pt x="7908" y="30005"/>
                    <a:pt x="7908" y="22143"/>
                  </a:cubicBezTo>
                  <a:cubicBezTo>
                    <a:pt x="7908" y="14282"/>
                    <a:pt x="14282" y="7908"/>
                    <a:pt x="22144" y="7908"/>
                  </a:cubicBezTo>
                  <a:cubicBezTo>
                    <a:pt x="30005" y="7908"/>
                    <a:pt x="36379" y="14282"/>
                    <a:pt x="36379" y="2214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9" name="任意多边形: 形状 76"/>
            <p:cNvSpPr/>
            <p:nvPr>
              <p:custDataLst>
                <p:tags r:id="rId31"/>
              </p:custDataLst>
            </p:nvPr>
          </p:nvSpPr>
          <p:spPr>
            <a:xfrm rot="16200000" flipH="1">
              <a:off x="12108" y="3032"/>
              <a:ext cx="66" cy="66"/>
            </a:xfrm>
            <a:custGeom>
              <a:avLst/>
              <a:gdLst>
                <a:gd name="connsiteX0" fmla="*/ 25096 w 42178"/>
                <a:gd name="connsiteY0" fmla="*/ 42284 h 42178"/>
                <a:gd name="connsiteX1" fmla="*/ 42284 w 42178"/>
                <a:gd name="connsiteY1" fmla="*/ 25096 h 42178"/>
                <a:gd name="connsiteX2" fmla="*/ 25096 w 42178"/>
                <a:gd name="connsiteY2" fmla="*/ 7908 h 42178"/>
                <a:gd name="connsiteX3" fmla="*/ 7908 w 42178"/>
                <a:gd name="connsiteY3" fmla="*/ 25096 h 42178"/>
                <a:gd name="connsiteX4" fmla="*/ 25096 w 42178"/>
                <a:gd name="connsiteY4" fmla="*/ 42284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096" y="42284"/>
                  </a:moveTo>
                  <a:cubicBezTo>
                    <a:pt x="34586" y="42284"/>
                    <a:pt x="42284" y="34586"/>
                    <a:pt x="42284" y="25096"/>
                  </a:cubicBezTo>
                  <a:cubicBezTo>
                    <a:pt x="42284" y="15606"/>
                    <a:pt x="34586" y="7908"/>
                    <a:pt x="25096" y="7908"/>
                  </a:cubicBezTo>
                  <a:cubicBezTo>
                    <a:pt x="15606" y="7908"/>
                    <a:pt x="7908" y="15606"/>
                    <a:pt x="7908" y="25096"/>
                  </a:cubicBezTo>
                  <a:cubicBezTo>
                    <a:pt x="7908" y="34586"/>
                    <a:pt x="15606" y="42284"/>
                    <a:pt x="25096" y="4228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0" name="任意多边形: 形状 77"/>
            <p:cNvSpPr/>
            <p:nvPr>
              <p:custDataLst>
                <p:tags r:id="rId32"/>
              </p:custDataLst>
            </p:nvPr>
          </p:nvSpPr>
          <p:spPr>
            <a:xfrm rot="16200000" flipH="1">
              <a:off x="12095" y="2834"/>
              <a:ext cx="83" cy="83"/>
            </a:xfrm>
            <a:custGeom>
              <a:avLst/>
              <a:gdLst>
                <a:gd name="connsiteX0" fmla="*/ 46290 w 52722"/>
                <a:gd name="connsiteY0" fmla="*/ 27099 h 52722"/>
                <a:gd name="connsiteX1" fmla="*/ 27099 w 52722"/>
                <a:gd name="connsiteY1" fmla="*/ 46290 h 52722"/>
                <a:gd name="connsiteX2" fmla="*/ 7908 w 52722"/>
                <a:gd name="connsiteY2" fmla="*/ 27099 h 52722"/>
                <a:gd name="connsiteX3" fmla="*/ 27099 w 52722"/>
                <a:gd name="connsiteY3" fmla="*/ 7908 h 52722"/>
                <a:gd name="connsiteX4" fmla="*/ 46290 w 52722"/>
                <a:gd name="connsiteY4" fmla="*/ 27099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46290" y="27099"/>
                  </a:moveTo>
                  <a:cubicBezTo>
                    <a:pt x="46290" y="37698"/>
                    <a:pt x="37698" y="46290"/>
                    <a:pt x="27099" y="46290"/>
                  </a:cubicBezTo>
                  <a:cubicBezTo>
                    <a:pt x="16501" y="46290"/>
                    <a:pt x="7908" y="37698"/>
                    <a:pt x="7908" y="27099"/>
                  </a:cubicBezTo>
                  <a:cubicBezTo>
                    <a:pt x="7908" y="16501"/>
                    <a:pt x="16501" y="7908"/>
                    <a:pt x="27099" y="7908"/>
                  </a:cubicBezTo>
                  <a:cubicBezTo>
                    <a:pt x="37698" y="7908"/>
                    <a:pt x="46290" y="16501"/>
                    <a:pt x="46290" y="2709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1" name="任意多边形: 形状 78"/>
            <p:cNvSpPr/>
            <p:nvPr>
              <p:custDataLst>
                <p:tags r:id="rId33"/>
              </p:custDataLst>
            </p:nvPr>
          </p:nvSpPr>
          <p:spPr>
            <a:xfrm rot="16200000" flipH="1">
              <a:off x="12096" y="2652"/>
              <a:ext cx="83" cy="83"/>
            </a:xfrm>
            <a:custGeom>
              <a:avLst/>
              <a:gdLst>
                <a:gd name="connsiteX0" fmla="*/ 48188 w 52722"/>
                <a:gd name="connsiteY0" fmla="*/ 28048 h 52722"/>
                <a:gd name="connsiteX1" fmla="*/ 28048 w 52722"/>
                <a:gd name="connsiteY1" fmla="*/ 48188 h 52722"/>
                <a:gd name="connsiteX2" fmla="*/ 7908 w 52722"/>
                <a:gd name="connsiteY2" fmla="*/ 28048 h 52722"/>
                <a:gd name="connsiteX3" fmla="*/ 28048 w 52722"/>
                <a:gd name="connsiteY3" fmla="*/ 7908 h 52722"/>
                <a:gd name="connsiteX4" fmla="*/ 48188 w 52722"/>
                <a:gd name="connsiteY4" fmla="*/ 28048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48188" y="28048"/>
                  </a:moveTo>
                  <a:cubicBezTo>
                    <a:pt x="48188" y="39171"/>
                    <a:pt x="39172" y="48188"/>
                    <a:pt x="28048" y="48188"/>
                  </a:cubicBezTo>
                  <a:cubicBezTo>
                    <a:pt x="16925" y="48188"/>
                    <a:pt x="7908" y="39171"/>
                    <a:pt x="7908" y="28048"/>
                  </a:cubicBezTo>
                  <a:cubicBezTo>
                    <a:pt x="7908" y="16925"/>
                    <a:pt x="16925" y="7908"/>
                    <a:pt x="28048" y="7908"/>
                  </a:cubicBezTo>
                  <a:cubicBezTo>
                    <a:pt x="39171" y="7908"/>
                    <a:pt x="48188" y="16925"/>
                    <a:pt x="48188" y="2804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2" name="任意多边形: 形状 79"/>
            <p:cNvSpPr/>
            <p:nvPr>
              <p:custDataLst>
                <p:tags r:id="rId34"/>
              </p:custDataLst>
            </p:nvPr>
          </p:nvSpPr>
          <p:spPr>
            <a:xfrm rot="16200000" flipH="1">
              <a:off x="12095" y="2466"/>
              <a:ext cx="83" cy="83"/>
            </a:xfrm>
            <a:custGeom>
              <a:avLst/>
              <a:gdLst>
                <a:gd name="connsiteX0" fmla="*/ 27416 w 52722"/>
                <a:gd name="connsiteY0" fmla="*/ 46923 h 52722"/>
                <a:gd name="connsiteX1" fmla="*/ 46923 w 52722"/>
                <a:gd name="connsiteY1" fmla="*/ 27416 h 52722"/>
                <a:gd name="connsiteX2" fmla="*/ 27416 w 52722"/>
                <a:gd name="connsiteY2" fmla="*/ 7908 h 52722"/>
                <a:gd name="connsiteX3" fmla="*/ 7908 w 52722"/>
                <a:gd name="connsiteY3" fmla="*/ 27416 h 52722"/>
                <a:gd name="connsiteX4" fmla="*/ 27416 w 52722"/>
                <a:gd name="connsiteY4" fmla="*/ 46923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7416" y="46923"/>
                  </a:moveTo>
                  <a:cubicBezTo>
                    <a:pt x="38171" y="46923"/>
                    <a:pt x="46923" y="38171"/>
                    <a:pt x="46923" y="27416"/>
                  </a:cubicBezTo>
                  <a:cubicBezTo>
                    <a:pt x="46923" y="16660"/>
                    <a:pt x="38171" y="7908"/>
                    <a:pt x="27416" y="7908"/>
                  </a:cubicBezTo>
                  <a:cubicBezTo>
                    <a:pt x="16660" y="7908"/>
                    <a:pt x="7908" y="16660"/>
                    <a:pt x="7908" y="27416"/>
                  </a:cubicBezTo>
                  <a:cubicBezTo>
                    <a:pt x="7908" y="38171"/>
                    <a:pt x="16660" y="46923"/>
                    <a:pt x="27416" y="4692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3" name="任意多边形: 形状 80"/>
            <p:cNvSpPr/>
            <p:nvPr>
              <p:custDataLst>
                <p:tags r:id="rId35"/>
              </p:custDataLst>
            </p:nvPr>
          </p:nvSpPr>
          <p:spPr>
            <a:xfrm rot="16200000" flipH="1">
              <a:off x="12109" y="2296"/>
              <a:ext cx="66" cy="66"/>
            </a:xfrm>
            <a:custGeom>
              <a:avLst/>
              <a:gdLst>
                <a:gd name="connsiteX0" fmla="*/ 25412 w 42178"/>
                <a:gd name="connsiteY0" fmla="*/ 42916 h 42178"/>
                <a:gd name="connsiteX1" fmla="*/ 42916 w 42178"/>
                <a:gd name="connsiteY1" fmla="*/ 25412 h 42178"/>
                <a:gd name="connsiteX2" fmla="*/ 25412 w 42178"/>
                <a:gd name="connsiteY2" fmla="*/ 7908 h 42178"/>
                <a:gd name="connsiteX3" fmla="*/ 7908 w 42178"/>
                <a:gd name="connsiteY3" fmla="*/ 25412 h 42178"/>
                <a:gd name="connsiteX4" fmla="*/ 25412 w 42178"/>
                <a:gd name="connsiteY4" fmla="*/ 42916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412" y="42916"/>
                  </a:moveTo>
                  <a:cubicBezTo>
                    <a:pt x="35113" y="42916"/>
                    <a:pt x="42916" y="35113"/>
                    <a:pt x="42916" y="25412"/>
                  </a:cubicBezTo>
                  <a:cubicBezTo>
                    <a:pt x="42916" y="15711"/>
                    <a:pt x="35113" y="7908"/>
                    <a:pt x="25412" y="7908"/>
                  </a:cubicBezTo>
                  <a:cubicBezTo>
                    <a:pt x="15711" y="7908"/>
                    <a:pt x="7908" y="15711"/>
                    <a:pt x="7908" y="25412"/>
                  </a:cubicBezTo>
                  <a:cubicBezTo>
                    <a:pt x="7908" y="35113"/>
                    <a:pt x="15817" y="42916"/>
                    <a:pt x="25412" y="4291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4" name="任意多边形: 形状 81"/>
            <p:cNvSpPr/>
            <p:nvPr>
              <p:custDataLst>
                <p:tags r:id="rId36"/>
              </p:custDataLst>
            </p:nvPr>
          </p:nvSpPr>
          <p:spPr>
            <a:xfrm rot="16200000" flipH="1">
              <a:off x="12104" y="2107"/>
              <a:ext cx="66" cy="66"/>
            </a:xfrm>
            <a:custGeom>
              <a:avLst/>
              <a:gdLst>
                <a:gd name="connsiteX0" fmla="*/ 22460 w 42178"/>
                <a:gd name="connsiteY0" fmla="*/ 37011 h 42178"/>
                <a:gd name="connsiteX1" fmla="*/ 37011 w 42178"/>
                <a:gd name="connsiteY1" fmla="*/ 22460 h 42178"/>
                <a:gd name="connsiteX2" fmla="*/ 22460 w 42178"/>
                <a:gd name="connsiteY2" fmla="*/ 7908 h 42178"/>
                <a:gd name="connsiteX3" fmla="*/ 7908 w 42178"/>
                <a:gd name="connsiteY3" fmla="*/ 22460 h 42178"/>
                <a:gd name="connsiteX4" fmla="*/ 22460 w 42178"/>
                <a:gd name="connsiteY4" fmla="*/ 37011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2460" y="37011"/>
                  </a:moveTo>
                  <a:cubicBezTo>
                    <a:pt x="30474" y="37011"/>
                    <a:pt x="37011" y="30474"/>
                    <a:pt x="37011" y="22460"/>
                  </a:cubicBezTo>
                  <a:cubicBezTo>
                    <a:pt x="37011" y="14446"/>
                    <a:pt x="30474" y="7908"/>
                    <a:pt x="22460" y="7908"/>
                  </a:cubicBezTo>
                  <a:cubicBezTo>
                    <a:pt x="14446" y="7908"/>
                    <a:pt x="7908" y="14446"/>
                    <a:pt x="7908" y="22460"/>
                  </a:cubicBezTo>
                  <a:cubicBezTo>
                    <a:pt x="7908" y="30474"/>
                    <a:pt x="14446" y="37011"/>
                    <a:pt x="22460" y="3701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5" name="任意多边形: 形状 82"/>
            <p:cNvSpPr/>
            <p:nvPr>
              <p:custDataLst>
                <p:tags r:id="rId37"/>
              </p:custDataLst>
            </p:nvPr>
          </p:nvSpPr>
          <p:spPr>
            <a:xfrm rot="16200000" flipH="1">
              <a:off x="12115" y="1934"/>
              <a:ext cx="50" cy="50"/>
            </a:xfrm>
            <a:custGeom>
              <a:avLst/>
              <a:gdLst>
                <a:gd name="connsiteX0" fmla="*/ 18980 w 31633"/>
                <a:gd name="connsiteY0" fmla="*/ 30052 h 31633"/>
                <a:gd name="connsiteX1" fmla="*/ 30052 w 31633"/>
                <a:gd name="connsiteY1" fmla="*/ 18980 h 31633"/>
                <a:gd name="connsiteX2" fmla="*/ 18980 w 31633"/>
                <a:gd name="connsiteY2" fmla="*/ 7908 h 31633"/>
                <a:gd name="connsiteX3" fmla="*/ 7908 w 31633"/>
                <a:gd name="connsiteY3" fmla="*/ 18980 h 31633"/>
                <a:gd name="connsiteX4" fmla="*/ 18980 w 31633"/>
                <a:gd name="connsiteY4" fmla="*/ 30052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8980" y="30052"/>
                  </a:moveTo>
                  <a:cubicBezTo>
                    <a:pt x="25096" y="30052"/>
                    <a:pt x="30052" y="25096"/>
                    <a:pt x="30052" y="18980"/>
                  </a:cubicBezTo>
                  <a:cubicBezTo>
                    <a:pt x="30052" y="12864"/>
                    <a:pt x="25096" y="7908"/>
                    <a:pt x="18980" y="7908"/>
                  </a:cubicBezTo>
                  <a:cubicBezTo>
                    <a:pt x="12864" y="7908"/>
                    <a:pt x="7908" y="12864"/>
                    <a:pt x="7908" y="18980"/>
                  </a:cubicBezTo>
                  <a:cubicBezTo>
                    <a:pt x="8014" y="25096"/>
                    <a:pt x="12970" y="30052"/>
                    <a:pt x="18980" y="3005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6" name="任意多边形: 形状 83"/>
            <p:cNvSpPr/>
            <p:nvPr>
              <p:custDataLst>
                <p:tags r:id="rId38"/>
              </p:custDataLst>
            </p:nvPr>
          </p:nvSpPr>
          <p:spPr>
            <a:xfrm rot="16200000" flipH="1">
              <a:off x="12126" y="1760"/>
              <a:ext cx="33" cy="33"/>
            </a:xfrm>
            <a:custGeom>
              <a:avLst/>
              <a:gdLst>
                <a:gd name="connsiteX0" fmla="*/ 15079 w 21089"/>
                <a:gd name="connsiteY0" fmla="*/ 22249 h 21089"/>
                <a:gd name="connsiteX1" fmla="*/ 22249 w 21089"/>
                <a:gd name="connsiteY1" fmla="*/ 15079 h 21089"/>
                <a:gd name="connsiteX2" fmla="*/ 15079 w 21089"/>
                <a:gd name="connsiteY2" fmla="*/ 7908 h 21089"/>
                <a:gd name="connsiteX3" fmla="*/ 7908 w 21089"/>
                <a:gd name="connsiteY3" fmla="*/ 15079 h 21089"/>
                <a:gd name="connsiteX4" fmla="*/ 15079 w 21089"/>
                <a:gd name="connsiteY4" fmla="*/ 22249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079" y="22249"/>
                  </a:moveTo>
                  <a:cubicBezTo>
                    <a:pt x="18980" y="22249"/>
                    <a:pt x="22249" y="19086"/>
                    <a:pt x="22249" y="15079"/>
                  </a:cubicBezTo>
                  <a:cubicBezTo>
                    <a:pt x="22249" y="11177"/>
                    <a:pt x="19086" y="7908"/>
                    <a:pt x="15079" y="7908"/>
                  </a:cubicBezTo>
                  <a:cubicBezTo>
                    <a:pt x="11072" y="7908"/>
                    <a:pt x="7908" y="11072"/>
                    <a:pt x="7908" y="15079"/>
                  </a:cubicBezTo>
                  <a:cubicBezTo>
                    <a:pt x="7908" y="19086"/>
                    <a:pt x="11177" y="22249"/>
                    <a:pt x="15079" y="222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7" name="任意多边形: 形状 84"/>
            <p:cNvSpPr/>
            <p:nvPr>
              <p:custDataLst>
                <p:tags r:id="rId39"/>
              </p:custDataLst>
            </p:nvPr>
          </p:nvSpPr>
          <p:spPr>
            <a:xfrm rot="16200000" flipH="1">
              <a:off x="12119" y="1569"/>
              <a:ext cx="33" cy="33"/>
            </a:xfrm>
            <a:custGeom>
              <a:avLst/>
              <a:gdLst>
                <a:gd name="connsiteX0" fmla="*/ 13813 w 21089"/>
                <a:gd name="connsiteY0" fmla="*/ 10861 h 21089"/>
                <a:gd name="connsiteX1" fmla="*/ 10861 w 21089"/>
                <a:gd name="connsiteY1" fmla="*/ 13813 h 21089"/>
                <a:gd name="connsiteX2" fmla="*/ 7908 w 21089"/>
                <a:gd name="connsiteY2" fmla="*/ 10861 h 21089"/>
                <a:gd name="connsiteX3" fmla="*/ 10861 w 21089"/>
                <a:gd name="connsiteY3" fmla="*/ 7908 h 21089"/>
                <a:gd name="connsiteX4" fmla="*/ 13813 w 21089"/>
                <a:gd name="connsiteY4" fmla="*/ 1086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813" y="10861"/>
                  </a:moveTo>
                  <a:cubicBezTo>
                    <a:pt x="13813" y="12491"/>
                    <a:pt x="12491" y="13813"/>
                    <a:pt x="10861" y="13813"/>
                  </a:cubicBezTo>
                  <a:cubicBezTo>
                    <a:pt x="9230" y="13813"/>
                    <a:pt x="7908" y="12491"/>
                    <a:pt x="7908" y="10861"/>
                  </a:cubicBezTo>
                  <a:cubicBezTo>
                    <a:pt x="7908" y="9230"/>
                    <a:pt x="9230" y="7908"/>
                    <a:pt x="10861" y="7908"/>
                  </a:cubicBezTo>
                  <a:cubicBezTo>
                    <a:pt x="12491" y="7908"/>
                    <a:pt x="13813" y="9230"/>
                    <a:pt x="13813" y="1086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8" name="任意多边形: 形状 85"/>
            <p:cNvSpPr/>
            <p:nvPr>
              <p:custDataLst>
                <p:tags r:id="rId40"/>
              </p:custDataLst>
            </p:nvPr>
          </p:nvSpPr>
          <p:spPr>
            <a:xfrm rot="16200000" flipH="1">
              <a:off x="11934" y="3871"/>
              <a:ext cx="33" cy="33"/>
            </a:xfrm>
            <a:custGeom>
              <a:avLst/>
              <a:gdLst>
                <a:gd name="connsiteX0" fmla="*/ 10545 w 21089"/>
                <a:gd name="connsiteY0" fmla="*/ 13181 h 21089"/>
                <a:gd name="connsiteX1" fmla="*/ 13181 w 21089"/>
                <a:gd name="connsiteY1" fmla="*/ 10545 h 21089"/>
                <a:gd name="connsiteX2" fmla="*/ 10545 w 21089"/>
                <a:gd name="connsiteY2" fmla="*/ 7908 h 21089"/>
                <a:gd name="connsiteX3" fmla="*/ 7908 w 21089"/>
                <a:gd name="connsiteY3" fmla="*/ 10545 h 21089"/>
                <a:gd name="connsiteX4" fmla="*/ 10545 w 21089"/>
                <a:gd name="connsiteY4" fmla="*/ 1318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0545" y="13181"/>
                  </a:moveTo>
                  <a:cubicBezTo>
                    <a:pt x="12021" y="13181"/>
                    <a:pt x="13181" y="12021"/>
                    <a:pt x="13181" y="10545"/>
                  </a:cubicBezTo>
                  <a:cubicBezTo>
                    <a:pt x="13181" y="9068"/>
                    <a:pt x="12021" y="7908"/>
                    <a:pt x="10545" y="7908"/>
                  </a:cubicBezTo>
                  <a:cubicBezTo>
                    <a:pt x="9068" y="7908"/>
                    <a:pt x="7908" y="9068"/>
                    <a:pt x="7908" y="10545"/>
                  </a:cubicBezTo>
                  <a:cubicBezTo>
                    <a:pt x="7908" y="12021"/>
                    <a:pt x="9068" y="13181"/>
                    <a:pt x="10545" y="1318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9" name="任意多边形: 形状 86"/>
            <p:cNvSpPr/>
            <p:nvPr>
              <p:custDataLst>
                <p:tags r:id="rId41"/>
              </p:custDataLst>
            </p:nvPr>
          </p:nvSpPr>
          <p:spPr>
            <a:xfrm rot="16200000" flipH="1">
              <a:off x="11942" y="3695"/>
              <a:ext cx="33" cy="33"/>
            </a:xfrm>
            <a:custGeom>
              <a:avLst/>
              <a:gdLst>
                <a:gd name="connsiteX0" fmla="*/ 15395 w 21089"/>
                <a:gd name="connsiteY0" fmla="*/ 22882 h 21089"/>
                <a:gd name="connsiteX1" fmla="*/ 22882 w 21089"/>
                <a:gd name="connsiteY1" fmla="*/ 15395 h 21089"/>
                <a:gd name="connsiteX2" fmla="*/ 15395 w 21089"/>
                <a:gd name="connsiteY2" fmla="*/ 7908 h 21089"/>
                <a:gd name="connsiteX3" fmla="*/ 7908 w 21089"/>
                <a:gd name="connsiteY3" fmla="*/ 15395 h 21089"/>
                <a:gd name="connsiteX4" fmla="*/ 15395 w 21089"/>
                <a:gd name="connsiteY4" fmla="*/ 22882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395" y="22882"/>
                  </a:moveTo>
                  <a:cubicBezTo>
                    <a:pt x="19507" y="22882"/>
                    <a:pt x="22882" y="19507"/>
                    <a:pt x="22882" y="15395"/>
                  </a:cubicBezTo>
                  <a:cubicBezTo>
                    <a:pt x="22882" y="11283"/>
                    <a:pt x="19507" y="7908"/>
                    <a:pt x="15395" y="7908"/>
                  </a:cubicBezTo>
                  <a:cubicBezTo>
                    <a:pt x="11283" y="7908"/>
                    <a:pt x="7908" y="11283"/>
                    <a:pt x="7908" y="15395"/>
                  </a:cubicBezTo>
                  <a:cubicBezTo>
                    <a:pt x="7908" y="19507"/>
                    <a:pt x="11283" y="22882"/>
                    <a:pt x="15395" y="2288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0" name="任意多边形: 形状 87"/>
            <p:cNvSpPr/>
            <p:nvPr>
              <p:custDataLst>
                <p:tags r:id="rId42"/>
              </p:custDataLst>
            </p:nvPr>
          </p:nvSpPr>
          <p:spPr>
            <a:xfrm rot="16200000" flipH="1">
              <a:off x="11933" y="3501"/>
              <a:ext cx="50" cy="50"/>
            </a:xfrm>
            <a:custGeom>
              <a:avLst/>
              <a:gdLst>
                <a:gd name="connsiteX0" fmla="*/ 20246 w 31633"/>
                <a:gd name="connsiteY0" fmla="*/ 32583 h 31633"/>
                <a:gd name="connsiteX1" fmla="*/ 32583 w 31633"/>
                <a:gd name="connsiteY1" fmla="*/ 20246 h 31633"/>
                <a:gd name="connsiteX2" fmla="*/ 20246 w 31633"/>
                <a:gd name="connsiteY2" fmla="*/ 7908 h 31633"/>
                <a:gd name="connsiteX3" fmla="*/ 7908 w 31633"/>
                <a:gd name="connsiteY3" fmla="*/ 20246 h 31633"/>
                <a:gd name="connsiteX4" fmla="*/ 20246 w 31633"/>
                <a:gd name="connsiteY4" fmla="*/ 32583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0246" y="32583"/>
                  </a:moveTo>
                  <a:cubicBezTo>
                    <a:pt x="27099" y="32583"/>
                    <a:pt x="32583" y="27099"/>
                    <a:pt x="32583" y="20246"/>
                  </a:cubicBezTo>
                  <a:cubicBezTo>
                    <a:pt x="32583" y="13392"/>
                    <a:pt x="27099" y="7908"/>
                    <a:pt x="20246" y="7908"/>
                  </a:cubicBezTo>
                  <a:cubicBezTo>
                    <a:pt x="13392" y="7908"/>
                    <a:pt x="7908" y="13392"/>
                    <a:pt x="7908" y="20246"/>
                  </a:cubicBezTo>
                  <a:cubicBezTo>
                    <a:pt x="7908" y="26994"/>
                    <a:pt x="13392" y="32583"/>
                    <a:pt x="20246" y="3258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1" name="任意多边形: 形状 88"/>
            <p:cNvSpPr/>
            <p:nvPr>
              <p:custDataLst>
                <p:tags r:id="rId43"/>
              </p:custDataLst>
            </p:nvPr>
          </p:nvSpPr>
          <p:spPr>
            <a:xfrm rot="16200000" flipH="1">
              <a:off x="11923" y="3307"/>
              <a:ext cx="66" cy="66"/>
            </a:xfrm>
            <a:custGeom>
              <a:avLst/>
              <a:gdLst>
                <a:gd name="connsiteX0" fmla="*/ 24463 w 42178"/>
                <a:gd name="connsiteY0" fmla="*/ 41018 h 42178"/>
                <a:gd name="connsiteX1" fmla="*/ 41018 w 42178"/>
                <a:gd name="connsiteY1" fmla="*/ 24463 h 42178"/>
                <a:gd name="connsiteX2" fmla="*/ 24463 w 42178"/>
                <a:gd name="connsiteY2" fmla="*/ 7908 h 42178"/>
                <a:gd name="connsiteX3" fmla="*/ 7908 w 42178"/>
                <a:gd name="connsiteY3" fmla="*/ 24463 h 42178"/>
                <a:gd name="connsiteX4" fmla="*/ 24463 w 42178"/>
                <a:gd name="connsiteY4" fmla="*/ 41018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4463" y="41018"/>
                  </a:moveTo>
                  <a:cubicBezTo>
                    <a:pt x="33637" y="41018"/>
                    <a:pt x="41018" y="33637"/>
                    <a:pt x="41018" y="24463"/>
                  </a:cubicBezTo>
                  <a:cubicBezTo>
                    <a:pt x="41018" y="15290"/>
                    <a:pt x="33637" y="7908"/>
                    <a:pt x="24463" y="7908"/>
                  </a:cubicBezTo>
                  <a:cubicBezTo>
                    <a:pt x="15290" y="7908"/>
                    <a:pt x="7908" y="15290"/>
                    <a:pt x="7908" y="24463"/>
                  </a:cubicBezTo>
                  <a:cubicBezTo>
                    <a:pt x="7908" y="33637"/>
                    <a:pt x="15395" y="41018"/>
                    <a:pt x="24463" y="4101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2" name="任意多边形: 形状 89"/>
            <p:cNvSpPr/>
            <p:nvPr>
              <p:custDataLst>
                <p:tags r:id="rId44"/>
              </p:custDataLst>
            </p:nvPr>
          </p:nvSpPr>
          <p:spPr>
            <a:xfrm rot="16200000" flipH="1">
              <a:off x="11913" y="3113"/>
              <a:ext cx="83" cy="83"/>
            </a:xfrm>
            <a:custGeom>
              <a:avLst/>
              <a:gdLst>
                <a:gd name="connsiteX0" fmla="*/ 28365 w 52722"/>
                <a:gd name="connsiteY0" fmla="*/ 48821 h 52722"/>
                <a:gd name="connsiteX1" fmla="*/ 48821 w 52722"/>
                <a:gd name="connsiteY1" fmla="*/ 28365 h 52722"/>
                <a:gd name="connsiteX2" fmla="*/ 28365 w 52722"/>
                <a:gd name="connsiteY2" fmla="*/ 7908 h 52722"/>
                <a:gd name="connsiteX3" fmla="*/ 7908 w 52722"/>
                <a:gd name="connsiteY3" fmla="*/ 28365 h 52722"/>
                <a:gd name="connsiteX4" fmla="*/ 28365 w 52722"/>
                <a:gd name="connsiteY4" fmla="*/ 48821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8365" y="48821"/>
                  </a:moveTo>
                  <a:cubicBezTo>
                    <a:pt x="39647" y="48821"/>
                    <a:pt x="48821" y="39647"/>
                    <a:pt x="48821" y="28365"/>
                  </a:cubicBezTo>
                  <a:cubicBezTo>
                    <a:pt x="48821" y="17082"/>
                    <a:pt x="39647" y="7908"/>
                    <a:pt x="28365" y="7908"/>
                  </a:cubicBezTo>
                  <a:cubicBezTo>
                    <a:pt x="17082" y="7908"/>
                    <a:pt x="7908" y="17082"/>
                    <a:pt x="7908" y="28365"/>
                  </a:cubicBezTo>
                  <a:cubicBezTo>
                    <a:pt x="7908" y="39647"/>
                    <a:pt x="17082" y="48821"/>
                    <a:pt x="28365" y="4882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3" name="任意多边形: 形状 90"/>
            <p:cNvSpPr/>
            <p:nvPr>
              <p:custDataLst>
                <p:tags r:id="rId45"/>
              </p:custDataLst>
            </p:nvPr>
          </p:nvSpPr>
          <p:spPr>
            <a:xfrm rot="16200000" flipH="1">
              <a:off x="11917" y="2933"/>
              <a:ext cx="83" cy="83"/>
            </a:xfrm>
            <a:custGeom>
              <a:avLst/>
              <a:gdLst>
                <a:gd name="connsiteX0" fmla="*/ 31317 w 52722"/>
                <a:gd name="connsiteY0" fmla="*/ 54726 h 52722"/>
                <a:gd name="connsiteX1" fmla="*/ 54726 w 52722"/>
                <a:gd name="connsiteY1" fmla="*/ 31317 h 52722"/>
                <a:gd name="connsiteX2" fmla="*/ 31317 w 52722"/>
                <a:gd name="connsiteY2" fmla="*/ 7908 h 52722"/>
                <a:gd name="connsiteX3" fmla="*/ 7908 w 52722"/>
                <a:gd name="connsiteY3" fmla="*/ 31317 h 52722"/>
                <a:gd name="connsiteX4" fmla="*/ 31317 w 52722"/>
                <a:gd name="connsiteY4" fmla="*/ 54726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31317" y="54726"/>
                  </a:moveTo>
                  <a:cubicBezTo>
                    <a:pt x="44182" y="54726"/>
                    <a:pt x="54726" y="44287"/>
                    <a:pt x="54726" y="31317"/>
                  </a:cubicBezTo>
                  <a:cubicBezTo>
                    <a:pt x="54726" y="18347"/>
                    <a:pt x="44287" y="7908"/>
                    <a:pt x="31317" y="7908"/>
                  </a:cubicBezTo>
                  <a:cubicBezTo>
                    <a:pt x="18453" y="7908"/>
                    <a:pt x="7908" y="18347"/>
                    <a:pt x="7908" y="31317"/>
                  </a:cubicBezTo>
                  <a:cubicBezTo>
                    <a:pt x="7908" y="44287"/>
                    <a:pt x="18453" y="54726"/>
                    <a:pt x="31317" y="5472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4" name="任意多边形: 形状 91"/>
            <p:cNvSpPr/>
            <p:nvPr>
              <p:custDataLst>
                <p:tags r:id="rId46"/>
              </p:custDataLst>
            </p:nvPr>
          </p:nvSpPr>
          <p:spPr>
            <a:xfrm rot="16200000" flipH="1">
              <a:off x="11904" y="2735"/>
              <a:ext cx="100" cy="100"/>
            </a:xfrm>
            <a:custGeom>
              <a:avLst/>
              <a:gdLst>
                <a:gd name="connsiteX0" fmla="*/ 33215 w 63267"/>
                <a:gd name="connsiteY0" fmla="*/ 58522 h 63267"/>
                <a:gd name="connsiteX1" fmla="*/ 58522 w 63267"/>
                <a:gd name="connsiteY1" fmla="*/ 33215 h 63267"/>
                <a:gd name="connsiteX2" fmla="*/ 33215 w 63267"/>
                <a:gd name="connsiteY2" fmla="*/ 7908 h 63267"/>
                <a:gd name="connsiteX3" fmla="*/ 7908 w 63267"/>
                <a:gd name="connsiteY3" fmla="*/ 33215 h 63267"/>
                <a:gd name="connsiteX4" fmla="*/ 33215 w 63267"/>
                <a:gd name="connsiteY4" fmla="*/ 58522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3215" y="58522"/>
                  </a:moveTo>
                  <a:cubicBezTo>
                    <a:pt x="47239" y="58522"/>
                    <a:pt x="58522" y="47239"/>
                    <a:pt x="58522" y="33215"/>
                  </a:cubicBezTo>
                  <a:cubicBezTo>
                    <a:pt x="58522" y="19191"/>
                    <a:pt x="47239" y="7908"/>
                    <a:pt x="33215" y="7908"/>
                  </a:cubicBezTo>
                  <a:cubicBezTo>
                    <a:pt x="19191" y="7908"/>
                    <a:pt x="7908" y="19191"/>
                    <a:pt x="7908" y="33215"/>
                  </a:cubicBezTo>
                  <a:cubicBezTo>
                    <a:pt x="7908" y="47134"/>
                    <a:pt x="19191" y="58522"/>
                    <a:pt x="33215" y="5852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5" name="任意多边形: 形状 92"/>
            <p:cNvSpPr/>
            <p:nvPr>
              <p:custDataLst>
                <p:tags r:id="rId47"/>
              </p:custDataLst>
            </p:nvPr>
          </p:nvSpPr>
          <p:spPr>
            <a:xfrm rot="16200000" flipH="1">
              <a:off x="11904" y="2551"/>
              <a:ext cx="100" cy="100"/>
            </a:xfrm>
            <a:custGeom>
              <a:avLst/>
              <a:gdLst>
                <a:gd name="connsiteX0" fmla="*/ 33215 w 63267"/>
                <a:gd name="connsiteY0" fmla="*/ 58522 h 63267"/>
                <a:gd name="connsiteX1" fmla="*/ 58522 w 63267"/>
                <a:gd name="connsiteY1" fmla="*/ 33215 h 63267"/>
                <a:gd name="connsiteX2" fmla="*/ 33215 w 63267"/>
                <a:gd name="connsiteY2" fmla="*/ 7908 h 63267"/>
                <a:gd name="connsiteX3" fmla="*/ 7908 w 63267"/>
                <a:gd name="connsiteY3" fmla="*/ 33215 h 63267"/>
                <a:gd name="connsiteX4" fmla="*/ 33215 w 63267"/>
                <a:gd name="connsiteY4" fmla="*/ 58522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3215" y="58522"/>
                  </a:moveTo>
                  <a:cubicBezTo>
                    <a:pt x="47240" y="58522"/>
                    <a:pt x="58522" y="47239"/>
                    <a:pt x="58522" y="33215"/>
                  </a:cubicBezTo>
                  <a:cubicBezTo>
                    <a:pt x="58522" y="19191"/>
                    <a:pt x="47240" y="7908"/>
                    <a:pt x="33215" y="7908"/>
                  </a:cubicBezTo>
                  <a:cubicBezTo>
                    <a:pt x="19191" y="7908"/>
                    <a:pt x="7908" y="19191"/>
                    <a:pt x="7908" y="33215"/>
                  </a:cubicBezTo>
                  <a:cubicBezTo>
                    <a:pt x="7908" y="47134"/>
                    <a:pt x="19297" y="58522"/>
                    <a:pt x="33215" y="5852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6" name="任意多边形: 形状 93"/>
            <p:cNvSpPr/>
            <p:nvPr>
              <p:custDataLst>
                <p:tags r:id="rId48"/>
              </p:custDataLst>
            </p:nvPr>
          </p:nvSpPr>
          <p:spPr>
            <a:xfrm rot="16200000" flipH="1">
              <a:off x="11901" y="2364"/>
              <a:ext cx="100" cy="100"/>
            </a:xfrm>
            <a:custGeom>
              <a:avLst/>
              <a:gdLst>
                <a:gd name="connsiteX0" fmla="*/ 31634 w 63267"/>
                <a:gd name="connsiteY0" fmla="*/ 55359 h 63267"/>
                <a:gd name="connsiteX1" fmla="*/ 55359 w 63267"/>
                <a:gd name="connsiteY1" fmla="*/ 31634 h 63267"/>
                <a:gd name="connsiteX2" fmla="*/ 31634 w 63267"/>
                <a:gd name="connsiteY2" fmla="*/ 7908 h 63267"/>
                <a:gd name="connsiteX3" fmla="*/ 7908 w 63267"/>
                <a:gd name="connsiteY3" fmla="*/ 31634 h 63267"/>
                <a:gd name="connsiteX4" fmla="*/ 31634 w 63267"/>
                <a:gd name="connsiteY4" fmla="*/ 55359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1634" y="55359"/>
                  </a:moveTo>
                  <a:cubicBezTo>
                    <a:pt x="44709" y="55359"/>
                    <a:pt x="55359" y="44709"/>
                    <a:pt x="55359" y="31634"/>
                  </a:cubicBezTo>
                  <a:cubicBezTo>
                    <a:pt x="55359" y="18558"/>
                    <a:pt x="44709" y="7908"/>
                    <a:pt x="31634" y="7908"/>
                  </a:cubicBezTo>
                  <a:cubicBezTo>
                    <a:pt x="18558" y="7908"/>
                    <a:pt x="7908" y="18558"/>
                    <a:pt x="7908" y="31634"/>
                  </a:cubicBezTo>
                  <a:cubicBezTo>
                    <a:pt x="7908" y="44814"/>
                    <a:pt x="18558" y="55359"/>
                    <a:pt x="31634" y="5535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7" name="任意多边形: 形状 94"/>
            <p:cNvSpPr/>
            <p:nvPr>
              <p:custDataLst>
                <p:tags r:id="rId49"/>
              </p:custDataLst>
            </p:nvPr>
          </p:nvSpPr>
          <p:spPr>
            <a:xfrm rot="16200000" flipH="1">
              <a:off x="11913" y="2192"/>
              <a:ext cx="83" cy="83"/>
            </a:xfrm>
            <a:custGeom>
              <a:avLst/>
              <a:gdLst>
                <a:gd name="connsiteX0" fmla="*/ 28681 w 52722"/>
                <a:gd name="connsiteY0" fmla="*/ 49454 h 52722"/>
                <a:gd name="connsiteX1" fmla="*/ 49454 w 52722"/>
                <a:gd name="connsiteY1" fmla="*/ 28681 h 52722"/>
                <a:gd name="connsiteX2" fmla="*/ 28681 w 52722"/>
                <a:gd name="connsiteY2" fmla="*/ 7908 h 52722"/>
                <a:gd name="connsiteX3" fmla="*/ 7908 w 52722"/>
                <a:gd name="connsiteY3" fmla="*/ 28681 h 52722"/>
                <a:gd name="connsiteX4" fmla="*/ 28681 w 52722"/>
                <a:gd name="connsiteY4" fmla="*/ 49454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8681" y="49454"/>
                  </a:moveTo>
                  <a:cubicBezTo>
                    <a:pt x="40175" y="49454"/>
                    <a:pt x="49454" y="40175"/>
                    <a:pt x="49454" y="28681"/>
                  </a:cubicBezTo>
                  <a:cubicBezTo>
                    <a:pt x="49454" y="17188"/>
                    <a:pt x="40175" y="7908"/>
                    <a:pt x="28681" y="7908"/>
                  </a:cubicBezTo>
                  <a:cubicBezTo>
                    <a:pt x="17188" y="7908"/>
                    <a:pt x="7908" y="17188"/>
                    <a:pt x="7908" y="28681"/>
                  </a:cubicBezTo>
                  <a:cubicBezTo>
                    <a:pt x="7908" y="40175"/>
                    <a:pt x="17293" y="49454"/>
                    <a:pt x="28681" y="4945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8" name="任意多边形: 形状 95"/>
            <p:cNvSpPr/>
            <p:nvPr>
              <p:custDataLst>
                <p:tags r:id="rId50"/>
              </p:custDataLst>
            </p:nvPr>
          </p:nvSpPr>
          <p:spPr>
            <a:xfrm rot="16200000" flipH="1">
              <a:off x="11923" y="2018"/>
              <a:ext cx="66" cy="66"/>
            </a:xfrm>
            <a:custGeom>
              <a:avLst/>
              <a:gdLst>
                <a:gd name="connsiteX0" fmla="*/ 24780 w 42178"/>
                <a:gd name="connsiteY0" fmla="*/ 41651 h 42178"/>
                <a:gd name="connsiteX1" fmla="*/ 41651 w 42178"/>
                <a:gd name="connsiteY1" fmla="*/ 24780 h 42178"/>
                <a:gd name="connsiteX2" fmla="*/ 24780 w 42178"/>
                <a:gd name="connsiteY2" fmla="*/ 7908 h 42178"/>
                <a:gd name="connsiteX3" fmla="*/ 7908 w 42178"/>
                <a:gd name="connsiteY3" fmla="*/ 24780 h 42178"/>
                <a:gd name="connsiteX4" fmla="*/ 24780 w 42178"/>
                <a:gd name="connsiteY4" fmla="*/ 41651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4780" y="41651"/>
                  </a:moveTo>
                  <a:cubicBezTo>
                    <a:pt x="34059" y="41651"/>
                    <a:pt x="41651" y="34059"/>
                    <a:pt x="41651" y="24780"/>
                  </a:cubicBezTo>
                  <a:cubicBezTo>
                    <a:pt x="41651" y="15500"/>
                    <a:pt x="34059" y="7908"/>
                    <a:pt x="24780" y="7908"/>
                  </a:cubicBezTo>
                  <a:cubicBezTo>
                    <a:pt x="15500" y="7908"/>
                    <a:pt x="7908" y="15500"/>
                    <a:pt x="7908" y="24780"/>
                  </a:cubicBezTo>
                  <a:cubicBezTo>
                    <a:pt x="7908" y="34059"/>
                    <a:pt x="15395" y="41651"/>
                    <a:pt x="24780" y="4165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9" name="任意多边形: 形状 96"/>
            <p:cNvSpPr/>
            <p:nvPr>
              <p:custDataLst>
                <p:tags r:id="rId51"/>
              </p:custDataLst>
            </p:nvPr>
          </p:nvSpPr>
          <p:spPr>
            <a:xfrm rot="16200000" flipH="1">
              <a:off x="11933" y="1844"/>
              <a:ext cx="50" cy="50"/>
            </a:xfrm>
            <a:custGeom>
              <a:avLst/>
              <a:gdLst>
                <a:gd name="connsiteX0" fmla="*/ 20562 w 31633"/>
                <a:gd name="connsiteY0" fmla="*/ 33215 h 31633"/>
                <a:gd name="connsiteX1" fmla="*/ 33215 w 31633"/>
                <a:gd name="connsiteY1" fmla="*/ 20562 h 31633"/>
                <a:gd name="connsiteX2" fmla="*/ 20562 w 31633"/>
                <a:gd name="connsiteY2" fmla="*/ 7908 h 31633"/>
                <a:gd name="connsiteX3" fmla="*/ 7908 w 31633"/>
                <a:gd name="connsiteY3" fmla="*/ 20562 h 31633"/>
                <a:gd name="connsiteX4" fmla="*/ 20562 w 31633"/>
                <a:gd name="connsiteY4" fmla="*/ 3321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0562" y="33215"/>
                  </a:moveTo>
                  <a:cubicBezTo>
                    <a:pt x="27521" y="33215"/>
                    <a:pt x="33215" y="27521"/>
                    <a:pt x="33215" y="20562"/>
                  </a:cubicBezTo>
                  <a:cubicBezTo>
                    <a:pt x="33215" y="13602"/>
                    <a:pt x="27521" y="7908"/>
                    <a:pt x="20562" y="7908"/>
                  </a:cubicBezTo>
                  <a:cubicBezTo>
                    <a:pt x="13603" y="7908"/>
                    <a:pt x="7908" y="13602"/>
                    <a:pt x="7908" y="20562"/>
                  </a:cubicBezTo>
                  <a:cubicBezTo>
                    <a:pt x="7908" y="27521"/>
                    <a:pt x="13603" y="33215"/>
                    <a:pt x="20562" y="3321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0" name="任意多边形: 形状 97"/>
            <p:cNvSpPr/>
            <p:nvPr>
              <p:custDataLst>
                <p:tags r:id="rId52"/>
              </p:custDataLst>
            </p:nvPr>
          </p:nvSpPr>
          <p:spPr>
            <a:xfrm rot="16200000" flipH="1">
              <a:off x="11942" y="1669"/>
              <a:ext cx="33" cy="33"/>
            </a:xfrm>
            <a:custGeom>
              <a:avLst/>
              <a:gdLst>
                <a:gd name="connsiteX0" fmla="*/ 15711 w 21089"/>
                <a:gd name="connsiteY0" fmla="*/ 23514 h 21089"/>
                <a:gd name="connsiteX1" fmla="*/ 23514 w 21089"/>
                <a:gd name="connsiteY1" fmla="*/ 15711 h 21089"/>
                <a:gd name="connsiteX2" fmla="*/ 15711 w 21089"/>
                <a:gd name="connsiteY2" fmla="*/ 7908 h 21089"/>
                <a:gd name="connsiteX3" fmla="*/ 7908 w 21089"/>
                <a:gd name="connsiteY3" fmla="*/ 15711 h 21089"/>
                <a:gd name="connsiteX4" fmla="*/ 15711 w 21089"/>
                <a:gd name="connsiteY4" fmla="*/ 23514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711" y="23514"/>
                  </a:moveTo>
                  <a:cubicBezTo>
                    <a:pt x="20035" y="23514"/>
                    <a:pt x="23514" y="20035"/>
                    <a:pt x="23514" y="15711"/>
                  </a:cubicBezTo>
                  <a:cubicBezTo>
                    <a:pt x="23514" y="11388"/>
                    <a:pt x="20035" y="7908"/>
                    <a:pt x="15711" y="7908"/>
                  </a:cubicBezTo>
                  <a:cubicBezTo>
                    <a:pt x="11388" y="7908"/>
                    <a:pt x="7908" y="11388"/>
                    <a:pt x="7908" y="15711"/>
                  </a:cubicBezTo>
                  <a:cubicBezTo>
                    <a:pt x="7908" y="20035"/>
                    <a:pt x="11388" y="23514"/>
                    <a:pt x="15711" y="2351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1" name="任意多边形: 形状 98"/>
            <p:cNvSpPr/>
            <p:nvPr>
              <p:custDataLst>
                <p:tags r:id="rId53"/>
              </p:custDataLst>
            </p:nvPr>
          </p:nvSpPr>
          <p:spPr>
            <a:xfrm rot="16200000" flipH="1">
              <a:off x="11766" y="3979"/>
              <a:ext cx="17" cy="17"/>
            </a:xfrm>
            <a:custGeom>
              <a:avLst/>
              <a:gdLst>
                <a:gd name="connsiteX0" fmla="*/ 11704 w 10544"/>
                <a:gd name="connsiteY0" fmla="*/ 9806 h 10544"/>
                <a:gd name="connsiteX1" fmla="*/ 9806 w 10544"/>
                <a:gd name="connsiteY1" fmla="*/ 11704 h 10544"/>
                <a:gd name="connsiteX2" fmla="*/ 7908 w 10544"/>
                <a:gd name="connsiteY2" fmla="*/ 9806 h 10544"/>
                <a:gd name="connsiteX3" fmla="*/ 9806 w 10544"/>
                <a:gd name="connsiteY3" fmla="*/ 7908 h 10544"/>
                <a:gd name="connsiteX4" fmla="*/ 11704 w 10544"/>
                <a:gd name="connsiteY4" fmla="*/ 9806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1704" y="9806"/>
                  </a:moveTo>
                  <a:cubicBezTo>
                    <a:pt x="11704" y="10855"/>
                    <a:pt x="10855" y="11704"/>
                    <a:pt x="9806" y="11704"/>
                  </a:cubicBezTo>
                  <a:cubicBezTo>
                    <a:pt x="8758" y="11704"/>
                    <a:pt x="7908" y="10855"/>
                    <a:pt x="7908" y="9806"/>
                  </a:cubicBezTo>
                  <a:cubicBezTo>
                    <a:pt x="7908" y="8758"/>
                    <a:pt x="8758" y="7908"/>
                    <a:pt x="9806" y="7908"/>
                  </a:cubicBezTo>
                  <a:cubicBezTo>
                    <a:pt x="10855" y="7908"/>
                    <a:pt x="11704" y="8758"/>
                    <a:pt x="11704" y="980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2" name="任意多边形: 形状 99"/>
            <p:cNvSpPr/>
            <p:nvPr>
              <p:custDataLst>
                <p:tags r:id="rId54"/>
              </p:custDataLst>
            </p:nvPr>
          </p:nvSpPr>
          <p:spPr>
            <a:xfrm rot="16200000" flipH="1">
              <a:off x="11757" y="3786"/>
              <a:ext cx="33" cy="33"/>
            </a:xfrm>
            <a:custGeom>
              <a:avLst/>
              <a:gdLst>
                <a:gd name="connsiteX0" fmla="*/ 15079 w 21089"/>
                <a:gd name="connsiteY0" fmla="*/ 22249 h 21089"/>
                <a:gd name="connsiteX1" fmla="*/ 22249 w 21089"/>
                <a:gd name="connsiteY1" fmla="*/ 15079 h 21089"/>
                <a:gd name="connsiteX2" fmla="*/ 15079 w 21089"/>
                <a:gd name="connsiteY2" fmla="*/ 7908 h 21089"/>
                <a:gd name="connsiteX3" fmla="*/ 7908 w 21089"/>
                <a:gd name="connsiteY3" fmla="*/ 15079 h 21089"/>
                <a:gd name="connsiteX4" fmla="*/ 15079 w 21089"/>
                <a:gd name="connsiteY4" fmla="*/ 22249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079" y="22249"/>
                  </a:moveTo>
                  <a:cubicBezTo>
                    <a:pt x="18980" y="22249"/>
                    <a:pt x="22249" y="19086"/>
                    <a:pt x="22249" y="15079"/>
                  </a:cubicBezTo>
                  <a:cubicBezTo>
                    <a:pt x="22249" y="11177"/>
                    <a:pt x="19086" y="7908"/>
                    <a:pt x="15079" y="7908"/>
                  </a:cubicBezTo>
                  <a:cubicBezTo>
                    <a:pt x="11072" y="7908"/>
                    <a:pt x="7908" y="11072"/>
                    <a:pt x="7908" y="15079"/>
                  </a:cubicBezTo>
                  <a:cubicBezTo>
                    <a:pt x="8014" y="19086"/>
                    <a:pt x="11177" y="22249"/>
                    <a:pt x="15079" y="222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3" name="任意多边形: 形状 100"/>
            <p:cNvSpPr/>
            <p:nvPr>
              <p:custDataLst>
                <p:tags r:id="rId55"/>
              </p:custDataLst>
            </p:nvPr>
          </p:nvSpPr>
          <p:spPr>
            <a:xfrm rot="16200000" flipH="1">
              <a:off x="11749" y="3594"/>
              <a:ext cx="50" cy="50"/>
            </a:xfrm>
            <a:custGeom>
              <a:avLst/>
              <a:gdLst>
                <a:gd name="connsiteX0" fmla="*/ 32583 w 31633"/>
                <a:gd name="connsiteY0" fmla="*/ 20246 h 31633"/>
                <a:gd name="connsiteX1" fmla="*/ 20245 w 31633"/>
                <a:gd name="connsiteY1" fmla="*/ 32583 h 31633"/>
                <a:gd name="connsiteX2" fmla="*/ 7908 w 31633"/>
                <a:gd name="connsiteY2" fmla="*/ 20246 h 31633"/>
                <a:gd name="connsiteX3" fmla="*/ 20245 w 31633"/>
                <a:gd name="connsiteY3" fmla="*/ 7908 h 31633"/>
                <a:gd name="connsiteX4" fmla="*/ 32583 w 31633"/>
                <a:gd name="connsiteY4" fmla="*/ 20246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32583" y="20246"/>
                  </a:moveTo>
                  <a:cubicBezTo>
                    <a:pt x="32583" y="27059"/>
                    <a:pt x="27059" y="32583"/>
                    <a:pt x="20245" y="32583"/>
                  </a:cubicBezTo>
                  <a:cubicBezTo>
                    <a:pt x="13432" y="32583"/>
                    <a:pt x="7908" y="27059"/>
                    <a:pt x="7908" y="20246"/>
                  </a:cubicBezTo>
                  <a:cubicBezTo>
                    <a:pt x="7908" y="13432"/>
                    <a:pt x="13432" y="7908"/>
                    <a:pt x="20245" y="7908"/>
                  </a:cubicBezTo>
                  <a:cubicBezTo>
                    <a:pt x="27059" y="7908"/>
                    <a:pt x="32583" y="13432"/>
                    <a:pt x="32583" y="2024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4" name="任意多边形: 形状 101"/>
            <p:cNvSpPr/>
            <p:nvPr>
              <p:custDataLst>
                <p:tags r:id="rId56"/>
              </p:custDataLst>
            </p:nvPr>
          </p:nvSpPr>
          <p:spPr>
            <a:xfrm rot="16200000" flipH="1">
              <a:off x="11740" y="3400"/>
              <a:ext cx="66" cy="66"/>
            </a:xfrm>
            <a:custGeom>
              <a:avLst/>
              <a:gdLst>
                <a:gd name="connsiteX0" fmla="*/ 42284 w 42178"/>
                <a:gd name="connsiteY0" fmla="*/ 25096 h 42178"/>
                <a:gd name="connsiteX1" fmla="*/ 25096 w 42178"/>
                <a:gd name="connsiteY1" fmla="*/ 42284 h 42178"/>
                <a:gd name="connsiteX2" fmla="*/ 7908 w 42178"/>
                <a:gd name="connsiteY2" fmla="*/ 25096 h 42178"/>
                <a:gd name="connsiteX3" fmla="*/ 25096 w 42178"/>
                <a:gd name="connsiteY3" fmla="*/ 7908 h 42178"/>
                <a:gd name="connsiteX4" fmla="*/ 42284 w 42178"/>
                <a:gd name="connsiteY4" fmla="*/ 25096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42284" y="25096"/>
                  </a:moveTo>
                  <a:cubicBezTo>
                    <a:pt x="42284" y="34588"/>
                    <a:pt x="34588" y="42284"/>
                    <a:pt x="25096" y="42284"/>
                  </a:cubicBezTo>
                  <a:cubicBezTo>
                    <a:pt x="15604" y="42284"/>
                    <a:pt x="7908" y="34588"/>
                    <a:pt x="7908" y="25096"/>
                  </a:cubicBezTo>
                  <a:cubicBezTo>
                    <a:pt x="7908" y="15604"/>
                    <a:pt x="15603" y="7908"/>
                    <a:pt x="25096" y="7908"/>
                  </a:cubicBezTo>
                  <a:cubicBezTo>
                    <a:pt x="34588" y="7908"/>
                    <a:pt x="42284" y="15604"/>
                    <a:pt x="42284" y="2509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5" name="任意多边形: 形状 102"/>
            <p:cNvSpPr/>
            <p:nvPr>
              <p:custDataLst>
                <p:tags r:id="rId57"/>
              </p:custDataLst>
            </p:nvPr>
          </p:nvSpPr>
          <p:spPr>
            <a:xfrm rot="16200000" flipH="1">
              <a:off x="11731" y="3207"/>
              <a:ext cx="83" cy="83"/>
            </a:xfrm>
            <a:custGeom>
              <a:avLst/>
              <a:gdLst>
                <a:gd name="connsiteX0" fmla="*/ 51985 w 52722"/>
                <a:gd name="connsiteY0" fmla="*/ 29946 h 52722"/>
                <a:gd name="connsiteX1" fmla="*/ 29946 w 52722"/>
                <a:gd name="connsiteY1" fmla="*/ 51985 h 52722"/>
                <a:gd name="connsiteX2" fmla="*/ 7908 w 52722"/>
                <a:gd name="connsiteY2" fmla="*/ 29946 h 52722"/>
                <a:gd name="connsiteX3" fmla="*/ 29946 w 52722"/>
                <a:gd name="connsiteY3" fmla="*/ 7908 h 52722"/>
                <a:gd name="connsiteX4" fmla="*/ 51985 w 52722"/>
                <a:gd name="connsiteY4" fmla="*/ 29946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51985" y="29946"/>
                  </a:moveTo>
                  <a:cubicBezTo>
                    <a:pt x="51985" y="42118"/>
                    <a:pt x="42118" y="51985"/>
                    <a:pt x="29946" y="51985"/>
                  </a:cubicBezTo>
                  <a:cubicBezTo>
                    <a:pt x="17775" y="51985"/>
                    <a:pt x="7908" y="42118"/>
                    <a:pt x="7908" y="29946"/>
                  </a:cubicBezTo>
                  <a:cubicBezTo>
                    <a:pt x="7908" y="17775"/>
                    <a:pt x="17775" y="7908"/>
                    <a:pt x="29946" y="7908"/>
                  </a:cubicBezTo>
                  <a:cubicBezTo>
                    <a:pt x="42118" y="7908"/>
                    <a:pt x="51985" y="17775"/>
                    <a:pt x="51985" y="2994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6" name="任意多边形: 形状 103"/>
            <p:cNvSpPr/>
            <p:nvPr>
              <p:custDataLst>
                <p:tags r:id="rId58"/>
              </p:custDataLst>
            </p:nvPr>
          </p:nvSpPr>
          <p:spPr>
            <a:xfrm rot="16200000" flipH="1">
              <a:off x="11721" y="3013"/>
              <a:ext cx="100" cy="100"/>
            </a:xfrm>
            <a:custGeom>
              <a:avLst/>
              <a:gdLst>
                <a:gd name="connsiteX0" fmla="*/ 34164 w 63267"/>
                <a:gd name="connsiteY0" fmla="*/ 60420 h 63267"/>
                <a:gd name="connsiteX1" fmla="*/ 60420 w 63267"/>
                <a:gd name="connsiteY1" fmla="*/ 34164 h 63267"/>
                <a:gd name="connsiteX2" fmla="*/ 34164 w 63267"/>
                <a:gd name="connsiteY2" fmla="*/ 7908 h 63267"/>
                <a:gd name="connsiteX3" fmla="*/ 7908 w 63267"/>
                <a:gd name="connsiteY3" fmla="*/ 34164 h 63267"/>
                <a:gd name="connsiteX4" fmla="*/ 34164 w 63267"/>
                <a:gd name="connsiteY4" fmla="*/ 60420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4164" y="60420"/>
                  </a:moveTo>
                  <a:cubicBezTo>
                    <a:pt x="48716" y="60420"/>
                    <a:pt x="60420" y="48610"/>
                    <a:pt x="60420" y="34164"/>
                  </a:cubicBezTo>
                  <a:cubicBezTo>
                    <a:pt x="60420" y="19613"/>
                    <a:pt x="48610" y="7908"/>
                    <a:pt x="34164" y="7908"/>
                  </a:cubicBezTo>
                  <a:cubicBezTo>
                    <a:pt x="19613" y="7908"/>
                    <a:pt x="7908" y="19718"/>
                    <a:pt x="7908" y="34164"/>
                  </a:cubicBezTo>
                  <a:cubicBezTo>
                    <a:pt x="7908" y="48610"/>
                    <a:pt x="19718" y="60420"/>
                    <a:pt x="34164" y="6042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7" name="任意多边形: 形状 104"/>
            <p:cNvSpPr/>
            <p:nvPr>
              <p:custDataLst>
                <p:tags r:id="rId59"/>
              </p:custDataLst>
            </p:nvPr>
          </p:nvSpPr>
          <p:spPr>
            <a:xfrm rot="16200000" flipH="1">
              <a:off x="11709" y="2817"/>
              <a:ext cx="116" cy="116"/>
            </a:xfrm>
            <a:custGeom>
              <a:avLst/>
              <a:gdLst>
                <a:gd name="connsiteX0" fmla="*/ 37433 w 73811"/>
                <a:gd name="connsiteY0" fmla="*/ 66958 h 73811"/>
                <a:gd name="connsiteX1" fmla="*/ 66958 w 73811"/>
                <a:gd name="connsiteY1" fmla="*/ 37433 h 73811"/>
                <a:gd name="connsiteX2" fmla="*/ 37433 w 73811"/>
                <a:gd name="connsiteY2" fmla="*/ 7908 h 73811"/>
                <a:gd name="connsiteX3" fmla="*/ 7908 w 73811"/>
                <a:gd name="connsiteY3" fmla="*/ 37433 h 73811"/>
                <a:gd name="connsiteX4" fmla="*/ 37433 w 73811"/>
                <a:gd name="connsiteY4" fmla="*/ 66958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7433" y="66958"/>
                  </a:moveTo>
                  <a:cubicBezTo>
                    <a:pt x="53777" y="66958"/>
                    <a:pt x="66958" y="53777"/>
                    <a:pt x="66958" y="37433"/>
                  </a:cubicBezTo>
                  <a:cubicBezTo>
                    <a:pt x="66958" y="21089"/>
                    <a:pt x="53777" y="7908"/>
                    <a:pt x="37433" y="7908"/>
                  </a:cubicBezTo>
                  <a:cubicBezTo>
                    <a:pt x="21089" y="7908"/>
                    <a:pt x="7908" y="21089"/>
                    <a:pt x="7908" y="37433"/>
                  </a:cubicBezTo>
                  <a:cubicBezTo>
                    <a:pt x="7908" y="53777"/>
                    <a:pt x="21089" y="66958"/>
                    <a:pt x="37433" y="6695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8" name="任意多边形: 形状 105"/>
            <p:cNvSpPr/>
            <p:nvPr>
              <p:custDataLst>
                <p:tags r:id="rId60"/>
              </p:custDataLst>
            </p:nvPr>
          </p:nvSpPr>
          <p:spPr>
            <a:xfrm rot="16200000" flipH="1">
              <a:off x="11711" y="2635"/>
              <a:ext cx="116" cy="116"/>
            </a:xfrm>
            <a:custGeom>
              <a:avLst/>
              <a:gdLst>
                <a:gd name="connsiteX0" fmla="*/ 38698 w 73811"/>
                <a:gd name="connsiteY0" fmla="*/ 69488 h 73811"/>
                <a:gd name="connsiteX1" fmla="*/ 69488 w 73811"/>
                <a:gd name="connsiteY1" fmla="*/ 38698 h 73811"/>
                <a:gd name="connsiteX2" fmla="*/ 38698 w 73811"/>
                <a:gd name="connsiteY2" fmla="*/ 7908 h 73811"/>
                <a:gd name="connsiteX3" fmla="*/ 7908 w 73811"/>
                <a:gd name="connsiteY3" fmla="*/ 38698 h 73811"/>
                <a:gd name="connsiteX4" fmla="*/ 38698 w 73811"/>
                <a:gd name="connsiteY4" fmla="*/ 69488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8698" y="69488"/>
                  </a:moveTo>
                  <a:cubicBezTo>
                    <a:pt x="55675" y="69488"/>
                    <a:pt x="69488" y="55675"/>
                    <a:pt x="69488" y="38698"/>
                  </a:cubicBezTo>
                  <a:cubicBezTo>
                    <a:pt x="69488" y="21722"/>
                    <a:pt x="55675" y="7908"/>
                    <a:pt x="38698" y="7908"/>
                  </a:cubicBezTo>
                  <a:cubicBezTo>
                    <a:pt x="21722" y="7908"/>
                    <a:pt x="7908" y="21722"/>
                    <a:pt x="7908" y="38698"/>
                  </a:cubicBezTo>
                  <a:cubicBezTo>
                    <a:pt x="7908" y="55675"/>
                    <a:pt x="21722" y="69488"/>
                    <a:pt x="38698" y="6948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9" name="任意多边形: 形状 106"/>
            <p:cNvSpPr/>
            <p:nvPr>
              <p:custDataLst>
                <p:tags r:id="rId61"/>
              </p:custDataLst>
            </p:nvPr>
          </p:nvSpPr>
          <p:spPr>
            <a:xfrm rot="16200000" flipH="1">
              <a:off x="11710" y="2449"/>
              <a:ext cx="116" cy="116"/>
            </a:xfrm>
            <a:custGeom>
              <a:avLst/>
              <a:gdLst>
                <a:gd name="connsiteX0" fmla="*/ 37749 w 73811"/>
                <a:gd name="connsiteY0" fmla="*/ 67590 h 73811"/>
                <a:gd name="connsiteX1" fmla="*/ 67590 w 73811"/>
                <a:gd name="connsiteY1" fmla="*/ 37749 h 73811"/>
                <a:gd name="connsiteX2" fmla="*/ 37749 w 73811"/>
                <a:gd name="connsiteY2" fmla="*/ 7908 h 73811"/>
                <a:gd name="connsiteX3" fmla="*/ 7908 w 73811"/>
                <a:gd name="connsiteY3" fmla="*/ 37749 h 73811"/>
                <a:gd name="connsiteX4" fmla="*/ 37749 w 73811"/>
                <a:gd name="connsiteY4" fmla="*/ 67590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7749" y="67590"/>
                  </a:moveTo>
                  <a:cubicBezTo>
                    <a:pt x="54199" y="67590"/>
                    <a:pt x="67590" y="54199"/>
                    <a:pt x="67590" y="37749"/>
                  </a:cubicBezTo>
                  <a:cubicBezTo>
                    <a:pt x="67590" y="21300"/>
                    <a:pt x="54199" y="7908"/>
                    <a:pt x="37749" y="7908"/>
                  </a:cubicBezTo>
                  <a:cubicBezTo>
                    <a:pt x="21300" y="7908"/>
                    <a:pt x="7908" y="21300"/>
                    <a:pt x="7908" y="37749"/>
                  </a:cubicBezTo>
                  <a:cubicBezTo>
                    <a:pt x="7908" y="54304"/>
                    <a:pt x="21300" y="67590"/>
                    <a:pt x="37749" y="6759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0" name="任意多边形: 形状 107"/>
            <p:cNvSpPr/>
            <p:nvPr>
              <p:custDataLst>
                <p:tags r:id="rId62"/>
              </p:custDataLst>
            </p:nvPr>
          </p:nvSpPr>
          <p:spPr>
            <a:xfrm rot="16200000" flipH="1">
              <a:off x="11721" y="2277"/>
              <a:ext cx="100" cy="100"/>
            </a:xfrm>
            <a:custGeom>
              <a:avLst/>
              <a:gdLst>
                <a:gd name="connsiteX0" fmla="*/ 34481 w 63267"/>
                <a:gd name="connsiteY0" fmla="*/ 61053 h 63267"/>
                <a:gd name="connsiteX1" fmla="*/ 61053 w 63267"/>
                <a:gd name="connsiteY1" fmla="*/ 34481 h 63267"/>
                <a:gd name="connsiteX2" fmla="*/ 34481 w 63267"/>
                <a:gd name="connsiteY2" fmla="*/ 7908 h 63267"/>
                <a:gd name="connsiteX3" fmla="*/ 7908 w 63267"/>
                <a:gd name="connsiteY3" fmla="*/ 34481 h 63267"/>
                <a:gd name="connsiteX4" fmla="*/ 34481 w 63267"/>
                <a:gd name="connsiteY4" fmla="*/ 61053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4481" y="61053"/>
                  </a:moveTo>
                  <a:cubicBezTo>
                    <a:pt x="49137" y="61053"/>
                    <a:pt x="61053" y="49137"/>
                    <a:pt x="61053" y="34481"/>
                  </a:cubicBezTo>
                  <a:cubicBezTo>
                    <a:pt x="61053" y="19824"/>
                    <a:pt x="49137" y="7908"/>
                    <a:pt x="34481" y="7908"/>
                  </a:cubicBezTo>
                  <a:cubicBezTo>
                    <a:pt x="19824" y="7908"/>
                    <a:pt x="7908" y="19824"/>
                    <a:pt x="7908" y="34481"/>
                  </a:cubicBezTo>
                  <a:cubicBezTo>
                    <a:pt x="7908" y="49137"/>
                    <a:pt x="19824" y="61053"/>
                    <a:pt x="34481" y="6105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1" name="任意多边形: 形状 108"/>
            <p:cNvSpPr/>
            <p:nvPr>
              <p:custDataLst>
                <p:tags r:id="rId63"/>
              </p:custDataLst>
            </p:nvPr>
          </p:nvSpPr>
          <p:spPr>
            <a:xfrm rot="16200000" flipH="1">
              <a:off x="11731" y="2102"/>
              <a:ext cx="83" cy="83"/>
            </a:xfrm>
            <a:custGeom>
              <a:avLst/>
              <a:gdLst>
                <a:gd name="connsiteX0" fmla="*/ 30263 w 52722"/>
                <a:gd name="connsiteY0" fmla="*/ 52617 h 52722"/>
                <a:gd name="connsiteX1" fmla="*/ 52617 w 52722"/>
                <a:gd name="connsiteY1" fmla="*/ 30263 h 52722"/>
                <a:gd name="connsiteX2" fmla="*/ 30263 w 52722"/>
                <a:gd name="connsiteY2" fmla="*/ 7908 h 52722"/>
                <a:gd name="connsiteX3" fmla="*/ 7908 w 52722"/>
                <a:gd name="connsiteY3" fmla="*/ 30263 h 52722"/>
                <a:gd name="connsiteX4" fmla="*/ 30263 w 52722"/>
                <a:gd name="connsiteY4" fmla="*/ 52617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30263" y="52617"/>
                  </a:moveTo>
                  <a:cubicBezTo>
                    <a:pt x="42600" y="52617"/>
                    <a:pt x="52617" y="42600"/>
                    <a:pt x="52617" y="30263"/>
                  </a:cubicBezTo>
                  <a:cubicBezTo>
                    <a:pt x="52617" y="17926"/>
                    <a:pt x="42600" y="7908"/>
                    <a:pt x="30263" y="7908"/>
                  </a:cubicBezTo>
                  <a:cubicBezTo>
                    <a:pt x="17926" y="7908"/>
                    <a:pt x="7908" y="17926"/>
                    <a:pt x="7908" y="30263"/>
                  </a:cubicBezTo>
                  <a:cubicBezTo>
                    <a:pt x="7908" y="42600"/>
                    <a:pt x="17926" y="52617"/>
                    <a:pt x="30263" y="5261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2" name="任意多边形: 形状 109"/>
            <p:cNvSpPr/>
            <p:nvPr>
              <p:custDataLst>
                <p:tags r:id="rId64"/>
              </p:custDataLst>
            </p:nvPr>
          </p:nvSpPr>
          <p:spPr>
            <a:xfrm rot="16200000" flipH="1">
              <a:off x="11741" y="1928"/>
              <a:ext cx="66" cy="66"/>
            </a:xfrm>
            <a:custGeom>
              <a:avLst/>
              <a:gdLst>
                <a:gd name="connsiteX0" fmla="*/ 25729 w 42178"/>
                <a:gd name="connsiteY0" fmla="*/ 43549 h 42178"/>
                <a:gd name="connsiteX1" fmla="*/ 43549 w 42178"/>
                <a:gd name="connsiteY1" fmla="*/ 25729 h 42178"/>
                <a:gd name="connsiteX2" fmla="*/ 25729 w 42178"/>
                <a:gd name="connsiteY2" fmla="*/ 7908 h 42178"/>
                <a:gd name="connsiteX3" fmla="*/ 7908 w 42178"/>
                <a:gd name="connsiteY3" fmla="*/ 25729 h 42178"/>
                <a:gd name="connsiteX4" fmla="*/ 25729 w 42178"/>
                <a:gd name="connsiteY4" fmla="*/ 43549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729" y="43549"/>
                  </a:moveTo>
                  <a:cubicBezTo>
                    <a:pt x="35535" y="43549"/>
                    <a:pt x="43549" y="35535"/>
                    <a:pt x="43549" y="25729"/>
                  </a:cubicBezTo>
                  <a:cubicBezTo>
                    <a:pt x="43549" y="15922"/>
                    <a:pt x="35535" y="7908"/>
                    <a:pt x="25729" y="7908"/>
                  </a:cubicBezTo>
                  <a:cubicBezTo>
                    <a:pt x="15922" y="7908"/>
                    <a:pt x="7908" y="15922"/>
                    <a:pt x="7908" y="25729"/>
                  </a:cubicBezTo>
                  <a:cubicBezTo>
                    <a:pt x="7908" y="35535"/>
                    <a:pt x="15922" y="43549"/>
                    <a:pt x="25729" y="435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3" name="任意多边形: 形状 110"/>
            <p:cNvSpPr/>
            <p:nvPr>
              <p:custDataLst>
                <p:tags r:id="rId65"/>
              </p:custDataLst>
            </p:nvPr>
          </p:nvSpPr>
          <p:spPr>
            <a:xfrm rot="16200000" flipH="1">
              <a:off x="11749" y="1752"/>
              <a:ext cx="50" cy="50"/>
            </a:xfrm>
            <a:custGeom>
              <a:avLst/>
              <a:gdLst>
                <a:gd name="connsiteX0" fmla="*/ 20562 w 31633"/>
                <a:gd name="connsiteY0" fmla="*/ 33215 h 31633"/>
                <a:gd name="connsiteX1" fmla="*/ 33215 w 31633"/>
                <a:gd name="connsiteY1" fmla="*/ 20562 h 31633"/>
                <a:gd name="connsiteX2" fmla="*/ 20562 w 31633"/>
                <a:gd name="connsiteY2" fmla="*/ 7908 h 31633"/>
                <a:gd name="connsiteX3" fmla="*/ 7908 w 31633"/>
                <a:gd name="connsiteY3" fmla="*/ 20562 h 31633"/>
                <a:gd name="connsiteX4" fmla="*/ 20562 w 31633"/>
                <a:gd name="connsiteY4" fmla="*/ 3321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0562" y="33215"/>
                  </a:moveTo>
                  <a:cubicBezTo>
                    <a:pt x="27521" y="33215"/>
                    <a:pt x="33215" y="27521"/>
                    <a:pt x="33215" y="20562"/>
                  </a:cubicBezTo>
                  <a:cubicBezTo>
                    <a:pt x="33215" y="13602"/>
                    <a:pt x="27521" y="7908"/>
                    <a:pt x="20562" y="7908"/>
                  </a:cubicBezTo>
                  <a:cubicBezTo>
                    <a:pt x="13602" y="7908"/>
                    <a:pt x="7908" y="13602"/>
                    <a:pt x="7908" y="20562"/>
                  </a:cubicBezTo>
                  <a:cubicBezTo>
                    <a:pt x="7908" y="27627"/>
                    <a:pt x="13602" y="33215"/>
                    <a:pt x="20562" y="3321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4" name="任意多边形: 形状 111"/>
            <p:cNvSpPr/>
            <p:nvPr>
              <p:custDataLst>
                <p:tags r:id="rId66"/>
              </p:custDataLst>
            </p:nvPr>
          </p:nvSpPr>
          <p:spPr>
            <a:xfrm rot="16200000" flipH="1">
              <a:off x="11758" y="1576"/>
              <a:ext cx="33" cy="33"/>
            </a:xfrm>
            <a:custGeom>
              <a:avLst/>
              <a:gdLst>
                <a:gd name="connsiteX0" fmla="*/ 23514 w 21089"/>
                <a:gd name="connsiteY0" fmla="*/ 15711 h 21089"/>
                <a:gd name="connsiteX1" fmla="*/ 15711 w 21089"/>
                <a:gd name="connsiteY1" fmla="*/ 23514 h 21089"/>
                <a:gd name="connsiteX2" fmla="*/ 7908 w 21089"/>
                <a:gd name="connsiteY2" fmla="*/ 15711 h 21089"/>
                <a:gd name="connsiteX3" fmla="*/ 15711 w 21089"/>
                <a:gd name="connsiteY3" fmla="*/ 7908 h 21089"/>
                <a:gd name="connsiteX4" fmla="*/ 23514 w 21089"/>
                <a:gd name="connsiteY4" fmla="*/ 1571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23514" y="15711"/>
                  </a:moveTo>
                  <a:cubicBezTo>
                    <a:pt x="23514" y="20021"/>
                    <a:pt x="20021" y="23514"/>
                    <a:pt x="15711" y="23514"/>
                  </a:cubicBezTo>
                  <a:cubicBezTo>
                    <a:pt x="11402" y="23514"/>
                    <a:pt x="7908" y="20021"/>
                    <a:pt x="7908" y="15711"/>
                  </a:cubicBezTo>
                  <a:cubicBezTo>
                    <a:pt x="7908" y="11402"/>
                    <a:pt x="11402" y="7908"/>
                    <a:pt x="15711" y="7908"/>
                  </a:cubicBezTo>
                  <a:cubicBezTo>
                    <a:pt x="20021" y="7908"/>
                    <a:pt x="23514" y="11402"/>
                    <a:pt x="23514" y="1571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5" name="任意多边形: 形状 112"/>
            <p:cNvSpPr/>
            <p:nvPr>
              <p:custDataLst>
                <p:tags r:id="rId67"/>
              </p:custDataLst>
            </p:nvPr>
          </p:nvSpPr>
          <p:spPr>
            <a:xfrm rot="16200000" flipH="1">
              <a:off x="11571" y="3876"/>
              <a:ext cx="33" cy="33"/>
            </a:xfrm>
            <a:custGeom>
              <a:avLst/>
              <a:gdLst>
                <a:gd name="connsiteX0" fmla="*/ 19507 w 21089"/>
                <a:gd name="connsiteY0" fmla="*/ 13708 h 21089"/>
                <a:gd name="connsiteX1" fmla="*/ 13708 w 21089"/>
                <a:gd name="connsiteY1" fmla="*/ 19507 h 21089"/>
                <a:gd name="connsiteX2" fmla="*/ 7908 w 21089"/>
                <a:gd name="connsiteY2" fmla="*/ 13708 h 21089"/>
                <a:gd name="connsiteX3" fmla="*/ 13708 w 21089"/>
                <a:gd name="connsiteY3" fmla="*/ 7908 h 21089"/>
                <a:gd name="connsiteX4" fmla="*/ 19507 w 21089"/>
                <a:gd name="connsiteY4" fmla="*/ 13708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9507" y="13708"/>
                  </a:moveTo>
                  <a:cubicBezTo>
                    <a:pt x="19507" y="16911"/>
                    <a:pt x="16911" y="19507"/>
                    <a:pt x="13708" y="19507"/>
                  </a:cubicBezTo>
                  <a:cubicBezTo>
                    <a:pt x="10505" y="19507"/>
                    <a:pt x="7908" y="16911"/>
                    <a:pt x="7908" y="13708"/>
                  </a:cubicBezTo>
                  <a:cubicBezTo>
                    <a:pt x="7908" y="10505"/>
                    <a:pt x="10505" y="7908"/>
                    <a:pt x="13708" y="7908"/>
                  </a:cubicBezTo>
                  <a:cubicBezTo>
                    <a:pt x="16911" y="7908"/>
                    <a:pt x="19507" y="10505"/>
                    <a:pt x="19507" y="1370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6" name="任意多边形: 形状 113"/>
            <p:cNvSpPr/>
            <p:nvPr>
              <p:custDataLst>
                <p:tags r:id="rId68"/>
              </p:custDataLst>
            </p:nvPr>
          </p:nvSpPr>
          <p:spPr>
            <a:xfrm rot="16200000" flipH="1">
              <a:off x="11563" y="3684"/>
              <a:ext cx="50" cy="50"/>
            </a:xfrm>
            <a:custGeom>
              <a:avLst/>
              <a:gdLst>
                <a:gd name="connsiteX0" fmla="*/ 30685 w 31633"/>
                <a:gd name="connsiteY0" fmla="*/ 19297 h 31633"/>
                <a:gd name="connsiteX1" fmla="*/ 19296 w 31633"/>
                <a:gd name="connsiteY1" fmla="*/ 30685 h 31633"/>
                <a:gd name="connsiteX2" fmla="*/ 7908 w 31633"/>
                <a:gd name="connsiteY2" fmla="*/ 19297 h 31633"/>
                <a:gd name="connsiteX3" fmla="*/ 19296 w 31633"/>
                <a:gd name="connsiteY3" fmla="*/ 7908 h 31633"/>
                <a:gd name="connsiteX4" fmla="*/ 30685 w 31633"/>
                <a:gd name="connsiteY4" fmla="*/ 19297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30685" y="19297"/>
                  </a:moveTo>
                  <a:cubicBezTo>
                    <a:pt x="30685" y="25586"/>
                    <a:pt x="25586" y="30685"/>
                    <a:pt x="19296" y="30685"/>
                  </a:cubicBezTo>
                  <a:cubicBezTo>
                    <a:pt x="13007" y="30685"/>
                    <a:pt x="7908" y="25586"/>
                    <a:pt x="7908" y="19297"/>
                  </a:cubicBezTo>
                  <a:cubicBezTo>
                    <a:pt x="7908" y="13007"/>
                    <a:pt x="13007" y="7908"/>
                    <a:pt x="19296" y="7908"/>
                  </a:cubicBezTo>
                  <a:cubicBezTo>
                    <a:pt x="25586" y="7908"/>
                    <a:pt x="30685" y="13007"/>
                    <a:pt x="30685" y="1929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7" name="任意多边形: 形状 114"/>
            <p:cNvSpPr/>
            <p:nvPr>
              <p:custDataLst>
                <p:tags r:id="rId69"/>
              </p:custDataLst>
            </p:nvPr>
          </p:nvSpPr>
          <p:spPr>
            <a:xfrm rot="16200000" flipH="1">
              <a:off x="11555" y="3491"/>
              <a:ext cx="66" cy="66"/>
            </a:xfrm>
            <a:custGeom>
              <a:avLst/>
              <a:gdLst>
                <a:gd name="connsiteX0" fmla="*/ 41018 w 42178"/>
                <a:gd name="connsiteY0" fmla="*/ 24463 h 42178"/>
                <a:gd name="connsiteX1" fmla="*/ 24463 w 42178"/>
                <a:gd name="connsiteY1" fmla="*/ 41018 h 42178"/>
                <a:gd name="connsiteX2" fmla="*/ 7908 w 42178"/>
                <a:gd name="connsiteY2" fmla="*/ 24463 h 42178"/>
                <a:gd name="connsiteX3" fmla="*/ 24463 w 42178"/>
                <a:gd name="connsiteY3" fmla="*/ 7908 h 42178"/>
                <a:gd name="connsiteX4" fmla="*/ 41018 w 42178"/>
                <a:gd name="connsiteY4" fmla="*/ 24463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41018" y="24463"/>
                  </a:moveTo>
                  <a:cubicBezTo>
                    <a:pt x="41018" y="33606"/>
                    <a:pt x="33606" y="41018"/>
                    <a:pt x="24463" y="41018"/>
                  </a:cubicBezTo>
                  <a:cubicBezTo>
                    <a:pt x="15320" y="41018"/>
                    <a:pt x="7908" y="33606"/>
                    <a:pt x="7908" y="24463"/>
                  </a:cubicBezTo>
                  <a:cubicBezTo>
                    <a:pt x="7908" y="15320"/>
                    <a:pt x="15320" y="7908"/>
                    <a:pt x="24463" y="7908"/>
                  </a:cubicBezTo>
                  <a:cubicBezTo>
                    <a:pt x="33606" y="7908"/>
                    <a:pt x="41018" y="15320"/>
                    <a:pt x="41018" y="2446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8" name="任意多边形: 形状 115"/>
            <p:cNvSpPr/>
            <p:nvPr>
              <p:custDataLst>
                <p:tags r:id="rId70"/>
              </p:custDataLst>
            </p:nvPr>
          </p:nvSpPr>
          <p:spPr>
            <a:xfrm rot="16200000" flipH="1">
              <a:off x="11546" y="3299"/>
              <a:ext cx="83" cy="83"/>
            </a:xfrm>
            <a:custGeom>
              <a:avLst/>
              <a:gdLst>
                <a:gd name="connsiteX0" fmla="*/ 29630 w 52722"/>
                <a:gd name="connsiteY0" fmla="*/ 51352 h 52722"/>
                <a:gd name="connsiteX1" fmla="*/ 51352 w 52722"/>
                <a:gd name="connsiteY1" fmla="*/ 29630 h 52722"/>
                <a:gd name="connsiteX2" fmla="*/ 29630 w 52722"/>
                <a:gd name="connsiteY2" fmla="*/ 7908 h 52722"/>
                <a:gd name="connsiteX3" fmla="*/ 7908 w 52722"/>
                <a:gd name="connsiteY3" fmla="*/ 29630 h 52722"/>
                <a:gd name="connsiteX4" fmla="*/ 29630 w 52722"/>
                <a:gd name="connsiteY4" fmla="*/ 51352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9630" y="51352"/>
                  </a:moveTo>
                  <a:cubicBezTo>
                    <a:pt x="41651" y="51352"/>
                    <a:pt x="51352" y="41651"/>
                    <a:pt x="51352" y="29630"/>
                  </a:cubicBezTo>
                  <a:cubicBezTo>
                    <a:pt x="51352" y="17609"/>
                    <a:pt x="41651" y="7908"/>
                    <a:pt x="29630" y="7908"/>
                  </a:cubicBezTo>
                  <a:cubicBezTo>
                    <a:pt x="17609" y="7908"/>
                    <a:pt x="7908" y="17609"/>
                    <a:pt x="7908" y="29630"/>
                  </a:cubicBezTo>
                  <a:cubicBezTo>
                    <a:pt x="7908" y="41651"/>
                    <a:pt x="17609" y="51352"/>
                    <a:pt x="29630" y="5135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9" name="任意多边形: 形状 116"/>
            <p:cNvSpPr/>
            <p:nvPr>
              <p:custDataLst>
                <p:tags r:id="rId71"/>
              </p:custDataLst>
            </p:nvPr>
          </p:nvSpPr>
          <p:spPr>
            <a:xfrm rot="16200000" flipH="1">
              <a:off x="11538" y="3106"/>
              <a:ext cx="100" cy="100"/>
            </a:xfrm>
            <a:custGeom>
              <a:avLst/>
              <a:gdLst>
                <a:gd name="connsiteX0" fmla="*/ 34797 w 63267"/>
                <a:gd name="connsiteY0" fmla="*/ 61685 h 63267"/>
                <a:gd name="connsiteX1" fmla="*/ 61685 w 63267"/>
                <a:gd name="connsiteY1" fmla="*/ 34797 h 63267"/>
                <a:gd name="connsiteX2" fmla="*/ 34797 w 63267"/>
                <a:gd name="connsiteY2" fmla="*/ 7908 h 63267"/>
                <a:gd name="connsiteX3" fmla="*/ 7908 w 63267"/>
                <a:gd name="connsiteY3" fmla="*/ 34797 h 63267"/>
                <a:gd name="connsiteX4" fmla="*/ 34797 w 63267"/>
                <a:gd name="connsiteY4" fmla="*/ 61685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4797" y="61685"/>
                  </a:moveTo>
                  <a:cubicBezTo>
                    <a:pt x="49665" y="61685"/>
                    <a:pt x="61685" y="49665"/>
                    <a:pt x="61685" y="34797"/>
                  </a:cubicBezTo>
                  <a:cubicBezTo>
                    <a:pt x="61685" y="19929"/>
                    <a:pt x="49665" y="7908"/>
                    <a:pt x="34797" y="7908"/>
                  </a:cubicBezTo>
                  <a:cubicBezTo>
                    <a:pt x="19929" y="7908"/>
                    <a:pt x="7908" y="19929"/>
                    <a:pt x="7908" y="34797"/>
                  </a:cubicBezTo>
                  <a:cubicBezTo>
                    <a:pt x="7908" y="49665"/>
                    <a:pt x="19929" y="61685"/>
                    <a:pt x="34797" y="6168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0" name="任意多边形: 形状 117"/>
            <p:cNvSpPr/>
            <p:nvPr>
              <p:custDataLst>
                <p:tags r:id="rId72"/>
              </p:custDataLst>
            </p:nvPr>
          </p:nvSpPr>
          <p:spPr>
            <a:xfrm rot="16200000" flipH="1">
              <a:off x="11529" y="2913"/>
              <a:ext cx="116" cy="116"/>
            </a:xfrm>
            <a:custGeom>
              <a:avLst/>
              <a:gdLst>
                <a:gd name="connsiteX0" fmla="*/ 39753 w 73811"/>
                <a:gd name="connsiteY0" fmla="*/ 71597 h 73811"/>
                <a:gd name="connsiteX1" fmla="*/ 71492 w 73811"/>
                <a:gd name="connsiteY1" fmla="*/ 39753 h 73811"/>
                <a:gd name="connsiteX2" fmla="*/ 39753 w 73811"/>
                <a:gd name="connsiteY2" fmla="*/ 7908 h 73811"/>
                <a:gd name="connsiteX3" fmla="*/ 7908 w 73811"/>
                <a:gd name="connsiteY3" fmla="*/ 39753 h 73811"/>
                <a:gd name="connsiteX4" fmla="*/ 39753 w 73811"/>
                <a:gd name="connsiteY4" fmla="*/ 71597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9753" y="71597"/>
                  </a:moveTo>
                  <a:cubicBezTo>
                    <a:pt x="57362" y="71597"/>
                    <a:pt x="71492" y="57362"/>
                    <a:pt x="71492" y="39753"/>
                  </a:cubicBezTo>
                  <a:cubicBezTo>
                    <a:pt x="71492" y="22144"/>
                    <a:pt x="57257" y="7908"/>
                    <a:pt x="39753" y="7908"/>
                  </a:cubicBezTo>
                  <a:cubicBezTo>
                    <a:pt x="22143" y="7908"/>
                    <a:pt x="7908" y="22144"/>
                    <a:pt x="7908" y="39753"/>
                  </a:cubicBezTo>
                  <a:cubicBezTo>
                    <a:pt x="7908" y="57362"/>
                    <a:pt x="22249" y="71597"/>
                    <a:pt x="39753" y="7159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1" name="任意多边形: 形状 118"/>
            <p:cNvSpPr/>
            <p:nvPr>
              <p:custDataLst>
                <p:tags r:id="rId73"/>
              </p:custDataLst>
            </p:nvPr>
          </p:nvSpPr>
          <p:spPr>
            <a:xfrm rot="16200000" flipH="1">
              <a:off x="11518" y="2718"/>
              <a:ext cx="133" cy="133"/>
            </a:xfrm>
            <a:custGeom>
              <a:avLst/>
              <a:gdLst>
                <a:gd name="connsiteX0" fmla="*/ 78557 w 84356"/>
                <a:gd name="connsiteY0" fmla="*/ 43233 h 84356"/>
                <a:gd name="connsiteX1" fmla="*/ 43233 w 84356"/>
                <a:gd name="connsiteY1" fmla="*/ 78557 h 84356"/>
                <a:gd name="connsiteX2" fmla="*/ 7908 w 84356"/>
                <a:gd name="connsiteY2" fmla="*/ 43233 h 84356"/>
                <a:gd name="connsiteX3" fmla="*/ 43233 w 84356"/>
                <a:gd name="connsiteY3" fmla="*/ 7908 h 84356"/>
                <a:gd name="connsiteX4" fmla="*/ 78557 w 84356"/>
                <a:gd name="connsiteY4" fmla="*/ 43233 h 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56" h="84356">
                  <a:moveTo>
                    <a:pt x="78557" y="43233"/>
                  </a:moveTo>
                  <a:cubicBezTo>
                    <a:pt x="78557" y="62742"/>
                    <a:pt x="62742" y="78557"/>
                    <a:pt x="43233" y="78557"/>
                  </a:cubicBezTo>
                  <a:cubicBezTo>
                    <a:pt x="23724" y="78557"/>
                    <a:pt x="7908" y="62742"/>
                    <a:pt x="7908" y="43233"/>
                  </a:cubicBezTo>
                  <a:cubicBezTo>
                    <a:pt x="7908" y="23724"/>
                    <a:pt x="23724" y="7908"/>
                    <a:pt x="43233" y="7908"/>
                  </a:cubicBezTo>
                  <a:cubicBezTo>
                    <a:pt x="62742" y="7908"/>
                    <a:pt x="78557" y="23724"/>
                    <a:pt x="78557" y="4323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2" name="任意多边形: 形状 119"/>
            <p:cNvSpPr/>
            <p:nvPr>
              <p:custDataLst>
                <p:tags r:id="rId74"/>
              </p:custDataLst>
            </p:nvPr>
          </p:nvSpPr>
          <p:spPr>
            <a:xfrm rot="16200000" flipH="1">
              <a:off x="11518" y="2534"/>
              <a:ext cx="133" cy="133"/>
            </a:xfrm>
            <a:custGeom>
              <a:avLst/>
              <a:gdLst>
                <a:gd name="connsiteX0" fmla="*/ 79189 w 84356"/>
                <a:gd name="connsiteY0" fmla="*/ 43549 h 84356"/>
                <a:gd name="connsiteX1" fmla="*/ 43549 w 84356"/>
                <a:gd name="connsiteY1" fmla="*/ 79189 h 84356"/>
                <a:gd name="connsiteX2" fmla="*/ 7908 w 84356"/>
                <a:gd name="connsiteY2" fmla="*/ 43549 h 84356"/>
                <a:gd name="connsiteX3" fmla="*/ 43549 w 84356"/>
                <a:gd name="connsiteY3" fmla="*/ 7908 h 84356"/>
                <a:gd name="connsiteX4" fmla="*/ 79189 w 84356"/>
                <a:gd name="connsiteY4" fmla="*/ 43549 h 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56" h="84356">
                  <a:moveTo>
                    <a:pt x="79189" y="43549"/>
                  </a:moveTo>
                  <a:cubicBezTo>
                    <a:pt x="79189" y="63233"/>
                    <a:pt x="63233" y="79189"/>
                    <a:pt x="43549" y="79189"/>
                  </a:cubicBezTo>
                  <a:cubicBezTo>
                    <a:pt x="23865" y="79189"/>
                    <a:pt x="7908" y="63233"/>
                    <a:pt x="7908" y="43549"/>
                  </a:cubicBezTo>
                  <a:cubicBezTo>
                    <a:pt x="7908" y="23865"/>
                    <a:pt x="23865" y="7908"/>
                    <a:pt x="43549" y="7908"/>
                  </a:cubicBezTo>
                  <a:cubicBezTo>
                    <a:pt x="63233" y="7908"/>
                    <a:pt x="79189" y="23865"/>
                    <a:pt x="79189" y="435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3" name="任意多边形: 形状 120"/>
            <p:cNvSpPr/>
            <p:nvPr>
              <p:custDataLst>
                <p:tags r:id="rId75"/>
              </p:custDataLst>
            </p:nvPr>
          </p:nvSpPr>
          <p:spPr>
            <a:xfrm rot="16200000" flipH="1">
              <a:off x="11529" y="2361"/>
              <a:ext cx="116" cy="116"/>
            </a:xfrm>
            <a:custGeom>
              <a:avLst/>
              <a:gdLst>
                <a:gd name="connsiteX0" fmla="*/ 40069 w 73811"/>
                <a:gd name="connsiteY0" fmla="*/ 72230 h 73811"/>
                <a:gd name="connsiteX1" fmla="*/ 72230 w 73811"/>
                <a:gd name="connsiteY1" fmla="*/ 40069 h 73811"/>
                <a:gd name="connsiteX2" fmla="*/ 40069 w 73811"/>
                <a:gd name="connsiteY2" fmla="*/ 7908 h 73811"/>
                <a:gd name="connsiteX3" fmla="*/ 7908 w 73811"/>
                <a:gd name="connsiteY3" fmla="*/ 40069 h 73811"/>
                <a:gd name="connsiteX4" fmla="*/ 40069 w 73811"/>
                <a:gd name="connsiteY4" fmla="*/ 72230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40069" y="72230"/>
                  </a:moveTo>
                  <a:cubicBezTo>
                    <a:pt x="57784" y="72230"/>
                    <a:pt x="72230" y="57889"/>
                    <a:pt x="72230" y="40069"/>
                  </a:cubicBezTo>
                  <a:cubicBezTo>
                    <a:pt x="72230" y="22249"/>
                    <a:pt x="57889" y="7908"/>
                    <a:pt x="40069" y="7908"/>
                  </a:cubicBezTo>
                  <a:cubicBezTo>
                    <a:pt x="22354" y="7908"/>
                    <a:pt x="7908" y="22249"/>
                    <a:pt x="7908" y="40069"/>
                  </a:cubicBezTo>
                  <a:cubicBezTo>
                    <a:pt x="7908" y="57889"/>
                    <a:pt x="22354" y="72230"/>
                    <a:pt x="40069" y="7223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4" name="任意多边形: 形状 121"/>
            <p:cNvSpPr/>
            <p:nvPr>
              <p:custDataLst>
                <p:tags r:id="rId76"/>
              </p:custDataLst>
            </p:nvPr>
          </p:nvSpPr>
          <p:spPr>
            <a:xfrm rot="16200000" flipH="1">
              <a:off x="11539" y="2186"/>
              <a:ext cx="100" cy="100"/>
            </a:xfrm>
            <a:custGeom>
              <a:avLst/>
              <a:gdLst>
                <a:gd name="connsiteX0" fmla="*/ 35535 w 63267"/>
                <a:gd name="connsiteY0" fmla="*/ 63162 h 63267"/>
                <a:gd name="connsiteX1" fmla="*/ 63162 w 63267"/>
                <a:gd name="connsiteY1" fmla="*/ 35535 h 63267"/>
                <a:gd name="connsiteX2" fmla="*/ 35535 w 63267"/>
                <a:gd name="connsiteY2" fmla="*/ 7908 h 63267"/>
                <a:gd name="connsiteX3" fmla="*/ 7908 w 63267"/>
                <a:gd name="connsiteY3" fmla="*/ 35535 h 63267"/>
                <a:gd name="connsiteX4" fmla="*/ 35535 w 63267"/>
                <a:gd name="connsiteY4" fmla="*/ 63162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5535" y="63162"/>
                  </a:moveTo>
                  <a:cubicBezTo>
                    <a:pt x="50719" y="63162"/>
                    <a:pt x="63162" y="50825"/>
                    <a:pt x="63162" y="35535"/>
                  </a:cubicBezTo>
                  <a:cubicBezTo>
                    <a:pt x="63162" y="20245"/>
                    <a:pt x="50825" y="7908"/>
                    <a:pt x="35535" y="7908"/>
                  </a:cubicBezTo>
                  <a:cubicBezTo>
                    <a:pt x="20351" y="7908"/>
                    <a:pt x="7908" y="20245"/>
                    <a:pt x="7908" y="35535"/>
                  </a:cubicBezTo>
                  <a:cubicBezTo>
                    <a:pt x="7908" y="50825"/>
                    <a:pt x="20351" y="63162"/>
                    <a:pt x="35535" y="6316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5" name="任意多边形: 形状 122"/>
            <p:cNvSpPr/>
            <p:nvPr>
              <p:custDataLst>
                <p:tags r:id="rId77"/>
              </p:custDataLst>
            </p:nvPr>
          </p:nvSpPr>
          <p:spPr>
            <a:xfrm rot="16200000" flipH="1">
              <a:off x="11547" y="2010"/>
              <a:ext cx="83" cy="83"/>
            </a:xfrm>
            <a:custGeom>
              <a:avLst/>
              <a:gdLst>
                <a:gd name="connsiteX0" fmla="*/ 30263 w 52722"/>
                <a:gd name="connsiteY0" fmla="*/ 52617 h 52722"/>
                <a:gd name="connsiteX1" fmla="*/ 52617 w 52722"/>
                <a:gd name="connsiteY1" fmla="*/ 30263 h 52722"/>
                <a:gd name="connsiteX2" fmla="*/ 30263 w 52722"/>
                <a:gd name="connsiteY2" fmla="*/ 7908 h 52722"/>
                <a:gd name="connsiteX3" fmla="*/ 7908 w 52722"/>
                <a:gd name="connsiteY3" fmla="*/ 30263 h 52722"/>
                <a:gd name="connsiteX4" fmla="*/ 30263 w 52722"/>
                <a:gd name="connsiteY4" fmla="*/ 52617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30263" y="52617"/>
                  </a:moveTo>
                  <a:cubicBezTo>
                    <a:pt x="42600" y="52617"/>
                    <a:pt x="52617" y="42600"/>
                    <a:pt x="52617" y="30263"/>
                  </a:cubicBezTo>
                  <a:cubicBezTo>
                    <a:pt x="52617" y="17926"/>
                    <a:pt x="42600" y="7908"/>
                    <a:pt x="30263" y="7908"/>
                  </a:cubicBezTo>
                  <a:cubicBezTo>
                    <a:pt x="17926" y="7908"/>
                    <a:pt x="7908" y="17926"/>
                    <a:pt x="7908" y="30263"/>
                  </a:cubicBezTo>
                  <a:cubicBezTo>
                    <a:pt x="7908" y="42600"/>
                    <a:pt x="17820" y="52617"/>
                    <a:pt x="30263" y="5261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6" name="任意多边形: 形状 123"/>
            <p:cNvSpPr/>
            <p:nvPr>
              <p:custDataLst>
                <p:tags r:id="rId78"/>
              </p:custDataLst>
            </p:nvPr>
          </p:nvSpPr>
          <p:spPr>
            <a:xfrm rot="16200000" flipH="1">
              <a:off x="11556" y="1834"/>
              <a:ext cx="66" cy="66"/>
            </a:xfrm>
            <a:custGeom>
              <a:avLst/>
              <a:gdLst>
                <a:gd name="connsiteX0" fmla="*/ 42284 w 42178"/>
                <a:gd name="connsiteY0" fmla="*/ 25096 h 42178"/>
                <a:gd name="connsiteX1" fmla="*/ 25096 w 42178"/>
                <a:gd name="connsiteY1" fmla="*/ 42284 h 42178"/>
                <a:gd name="connsiteX2" fmla="*/ 7908 w 42178"/>
                <a:gd name="connsiteY2" fmla="*/ 25096 h 42178"/>
                <a:gd name="connsiteX3" fmla="*/ 25096 w 42178"/>
                <a:gd name="connsiteY3" fmla="*/ 7908 h 42178"/>
                <a:gd name="connsiteX4" fmla="*/ 42284 w 42178"/>
                <a:gd name="connsiteY4" fmla="*/ 25096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42284" y="25096"/>
                  </a:moveTo>
                  <a:cubicBezTo>
                    <a:pt x="42284" y="34588"/>
                    <a:pt x="34588" y="42284"/>
                    <a:pt x="25096" y="42284"/>
                  </a:cubicBezTo>
                  <a:cubicBezTo>
                    <a:pt x="15604" y="42284"/>
                    <a:pt x="7908" y="34588"/>
                    <a:pt x="7908" y="25096"/>
                  </a:cubicBezTo>
                  <a:cubicBezTo>
                    <a:pt x="7908" y="15604"/>
                    <a:pt x="15604" y="7908"/>
                    <a:pt x="25096" y="7908"/>
                  </a:cubicBezTo>
                  <a:cubicBezTo>
                    <a:pt x="34588" y="7908"/>
                    <a:pt x="42284" y="15604"/>
                    <a:pt x="42284" y="2509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7" name="任意多边形: 形状 124"/>
            <p:cNvSpPr/>
            <p:nvPr>
              <p:custDataLst>
                <p:tags r:id="rId79"/>
              </p:custDataLst>
            </p:nvPr>
          </p:nvSpPr>
          <p:spPr>
            <a:xfrm rot="16200000" flipH="1">
              <a:off x="11563" y="1658"/>
              <a:ext cx="50" cy="50"/>
            </a:xfrm>
            <a:custGeom>
              <a:avLst/>
              <a:gdLst>
                <a:gd name="connsiteX0" fmla="*/ 31317 w 31633"/>
                <a:gd name="connsiteY0" fmla="*/ 19613 h 31633"/>
                <a:gd name="connsiteX1" fmla="*/ 19613 w 31633"/>
                <a:gd name="connsiteY1" fmla="*/ 31317 h 31633"/>
                <a:gd name="connsiteX2" fmla="*/ 7908 w 31633"/>
                <a:gd name="connsiteY2" fmla="*/ 19613 h 31633"/>
                <a:gd name="connsiteX3" fmla="*/ 19613 w 31633"/>
                <a:gd name="connsiteY3" fmla="*/ 7908 h 31633"/>
                <a:gd name="connsiteX4" fmla="*/ 31317 w 31633"/>
                <a:gd name="connsiteY4" fmla="*/ 19613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31317" y="19613"/>
                  </a:moveTo>
                  <a:cubicBezTo>
                    <a:pt x="31317" y="26077"/>
                    <a:pt x="26077" y="31317"/>
                    <a:pt x="19613" y="31317"/>
                  </a:cubicBezTo>
                  <a:cubicBezTo>
                    <a:pt x="13149" y="31317"/>
                    <a:pt x="7908" y="26077"/>
                    <a:pt x="7908" y="19613"/>
                  </a:cubicBezTo>
                  <a:cubicBezTo>
                    <a:pt x="7908" y="13149"/>
                    <a:pt x="13149" y="7908"/>
                    <a:pt x="19613" y="7908"/>
                  </a:cubicBezTo>
                  <a:cubicBezTo>
                    <a:pt x="26077" y="7908"/>
                    <a:pt x="31317" y="13149"/>
                    <a:pt x="31317" y="1961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8" name="任意多边形: 形状 125"/>
            <p:cNvSpPr/>
            <p:nvPr>
              <p:custDataLst>
                <p:tags r:id="rId80"/>
              </p:custDataLst>
            </p:nvPr>
          </p:nvSpPr>
          <p:spPr>
            <a:xfrm rot="16200000" flipH="1">
              <a:off x="11383" y="3965"/>
              <a:ext cx="33" cy="33"/>
            </a:xfrm>
            <a:custGeom>
              <a:avLst/>
              <a:gdLst>
                <a:gd name="connsiteX0" fmla="*/ 11494 w 21089"/>
                <a:gd name="connsiteY0" fmla="*/ 15079 h 21089"/>
                <a:gd name="connsiteX1" fmla="*/ 15079 w 21089"/>
                <a:gd name="connsiteY1" fmla="*/ 11493 h 21089"/>
                <a:gd name="connsiteX2" fmla="*/ 11494 w 21089"/>
                <a:gd name="connsiteY2" fmla="*/ 7908 h 21089"/>
                <a:gd name="connsiteX3" fmla="*/ 7908 w 21089"/>
                <a:gd name="connsiteY3" fmla="*/ 11493 h 21089"/>
                <a:gd name="connsiteX4" fmla="*/ 11494 w 21089"/>
                <a:gd name="connsiteY4" fmla="*/ 15079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1494" y="15079"/>
                  </a:moveTo>
                  <a:cubicBezTo>
                    <a:pt x="13497" y="15079"/>
                    <a:pt x="15079" y="13497"/>
                    <a:pt x="15079" y="11493"/>
                  </a:cubicBezTo>
                  <a:cubicBezTo>
                    <a:pt x="15079" y="9490"/>
                    <a:pt x="13497" y="7908"/>
                    <a:pt x="11494" y="7908"/>
                  </a:cubicBezTo>
                  <a:cubicBezTo>
                    <a:pt x="9490" y="7908"/>
                    <a:pt x="7908" y="9595"/>
                    <a:pt x="7908" y="11493"/>
                  </a:cubicBezTo>
                  <a:cubicBezTo>
                    <a:pt x="7908" y="13392"/>
                    <a:pt x="9490" y="15079"/>
                    <a:pt x="11494" y="1507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9" name="任意多边形: 形状 126"/>
            <p:cNvSpPr/>
            <p:nvPr>
              <p:custDataLst>
                <p:tags r:id="rId81"/>
              </p:custDataLst>
            </p:nvPr>
          </p:nvSpPr>
          <p:spPr>
            <a:xfrm rot="16200000" flipH="1">
              <a:off x="11375" y="3773"/>
              <a:ext cx="50" cy="50"/>
            </a:xfrm>
            <a:custGeom>
              <a:avLst/>
              <a:gdLst>
                <a:gd name="connsiteX0" fmla="*/ 16977 w 31633"/>
                <a:gd name="connsiteY0" fmla="*/ 26045 h 31633"/>
                <a:gd name="connsiteX1" fmla="*/ 26045 w 31633"/>
                <a:gd name="connsiteY1" fmla="*/ 16977 h 31633"/>
                <a:gd name="connsiteX2" fmla="*/ 16977 w 31633"/>
                <a:gd name="connsiteY2" fmla="*/ 7908 h 31633"/>
                <a:gd name="connsiteX3" fmla="*/ 7908 w 31633"/>
                <a:gd name="connsiteY3" fmla="*/ 16977 h 31633"/>
                <a:gd name="connsiteX4" fmla="*/ 16977 w 31633"/>
                <a:gd name="connsiteY4" fmla="*/ 2604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6977" y="26045"/>
                  </a:moveTo>
                  <a:cubicBezTo>
                    <a:pt x="22038" y="26045"/>
                    <a:pt x="26045" y="21933"/>
                    <a:pt x="26045" y="16977"/>
                  </a:cubicBezTo>
                  <a:cubicBezTo>
                    <a:pt x="26045" y="12021"/>
                    <a:pt x="21933" y="7908"/>
                    <a:pt x="16977" y="7908"/>
                  </a:cubicBezTo>
                  <a:cubicBezTo>
                    <a:pt x="11915" y="7908"/>
                    <a:pt x="7908" y="12021"/>
                    <a:pt x="7908" y="16977"/>
                  </a:cubicBezTo>
                  <a:cubicBezTo>
                    <a:pt x="7908" y="21933"/>
                    <a:pt x="12021" y="26045"/>
                    <a:pt x="16977" y="2604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0" name="任意多边形: 形状 127"/>
            <p:cNvSpPr/>
            <p:nvPr>
              <p:custDataLst>
                <p:tags r:id="rId82"/>
              </p:custDataLst>
            </p:nvPr>
          </p:nvSpPr>
          <p:spPr>
            <a:xfrm rot="16200000" flipH="1">
              <a:off x="11367" y="3580"/>
              <a:ext cx="66" cy="66"/>
            </a:xfrm>
            <a:custGeom>
              <a:avLst/>
              <a:gdLst>
                <a:gd name="connsiteX0" fmla="*/ 37011 w 42178"/>
                <a:gd name="connsiteY0" fmla="*/ 22460 h 42178"/>
                <a:gd name="connsiteX1" fmla="*/ 22460 w 42178"/>
                <a:gd name="connsiteY1" fmla="*/ 37011 h 42178"/>
                <a:gd name="connsiteX2" fmla="*/ 7908 w 42178"/>
                <a:gd name="connsiteY2" fmla="*/ 22460 h 42178"/>
                <a:gd name="connsiteX3" fmla="*/ 22460 w 42178"/>
                <a:gd name="connsiteY3" fmla="*/ 7908 h 42178"/>
                <a:gd name="connsiteX4" fmla="*/ 37011 w 42178"/>
                <a:gd name="connsiteY4" fmla="*/ 22460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37011" y="22460"/>
                  </a:moveTo>
                  <a:cubicBezTo>
                    <a:pt x="37011" y="30496"/>
                    <a:pt x="30496" y="37011"/>
                    <a:pt x="22460" y="37011"/>
                  </a:cubicBezTo>
                  <a:cubicBezTo>
                    <a:pt x="14423" y="37011"/>
                    <a:pt x="7908" y="30496"/>
                    <a:pt x="7908" y="22460"/>
                  </a:cubicBezTo>
                  <a:cubicBezTo>
                    <a:pt x="7908" y="14423"/>
                    <a:pt x="14423" y="7908"/>
                    <a:pt x="22460" y="7908"/>
                  </a:cubicBezTo>
                  <a:cubicBezTo>
                    <a:pt x="30496" y="7908"/>
                    <a:pt x="37011" y="14423"/>
                    <a:pt x="37011" y="2246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1" name="任意多边形: 形状 128"/>
            <p:cNvSpPr/>
            <p:nvPr>
              <p:custDataLst>
                <p:tags r:id="rId83"/>
              </p:custDataLst>
            </p:nvPr>
          </p:nvSpPr>
          <p:spPr>
            <a:xfrm rot="16200000" flipH="1">
              <a:off x="11359" y="3389"/>
              <a:ext cx="83" cy="83"/>
            </a:xfrm>
            <a:custGeom>
              <a:avLst/>
              <a:gdLst>
                <a:gd name="connsiteX0" fmla="*/ 48189 w 52722"/>
                <a:gd name="connsiteY0" fmla="*/ 28048 h 52722"/>
                <a:gd name="connsiteX1" fmla="*/ 28048 w 52722"/>
                <a:gd name="connsiteY1" fmla="*/ 48189 h 52722"/>
                <a:gd name="connsiteX2" fmla="*/ 7908 w 52722"/>
                <a:gd name="connsiteY2" fmla="*/ 28048 h 52722"/>
                <a:gd name="connsiteX3" fmla="*/ 28048 w 52722"/>
                <a:gd name="connsiteY3" fmla="*/ 7908 h 52722"/>
                <a:gd name="connsiteX4" fmla="*/ 48189 w 52722"/>
                <a:gd name="connsiteY4" fmla="*/ 28048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48189" y="28048"/>
                  </a:moveTo>
                  <a:cubicBezTo>
                    <a:pt x="48189" y="39171"/>
                    <a:pt x="39172" y="48189"/>
                    <a:pt x="28048" y="48189"/>
                  </a:cubicBezTo>
                  <a:cubicBezTo>
                    <a:pt x="16925" y="48189"/>
                    <a:pt x="7908" y="39172"/>
                    <a:pt x="7908" y="28048"/>
                  </a:cubicBezTo>
                  <a:cubicBezTo>
                    <a:pt x="7908" y="16925"/>
                    <a:pt x="16925" y="7908"/>
                    <a:pt x="28048" y="7908"/>
                  </a:cubicBezTo>
                  <a:cubicBezTo>
                    <a:pt x="39172" y="7908"/>
                    <a:pt x="48189" y="16925"/>
                    <a:pt x="48189" y="2804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2" name="任意多边形: 形状 129"/>
            <p:cNvSpPr/>
            <p:nvPr>
              <p:custDataLst>
                <p:tags r:id="rId84"/>
              </p:custDataLst>
            </p:nvPr>
          </p:nvSpPr>
          <p:spPr>
            <a:xfrm rot="16200000" flipH="1">
              <a:off x="11351" y="3196"/>
              <a:ext cx="100" cy="100"/>
            </a:xfrm>
            <a:custGeom>
              <a:avLst/>
              <a:gdLst>
                <a:gd name="connsiteX0" fmla="*/ 33215 w 63267"/>
                <a:gd name="connsiteY0" fmla="*/ 58522 h 63267"/>
                <a:gd name="connsiteX1" fmla="*/ 58522 w 63267"/>
                <a:gd name="connsiteY1" fmla="*/ 33215 h 63267"/>
                <a:gd name="connsiteX2" fmla="*/ 33215 w 63267"/>
                <a:gd name="connsiteY2" fmla="*/ 7908 h 63267"/>
                <a:gd name="connsiteX3" fmla="*/ 7908 w 63267"/>
                <a:gd name="connsiteY3" fmla="*/ 33215 h 63267"/>
                <a:gd name="connsiteX4" fmla="*/ 33215 w 63267"/>
                <a:gd name="connsiteY4" fmla="*/ 58522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3215" y="58522"/>
                  </a:moveTo>
                  <a:cubicBezTo>
                    <a:pt x="47239" y="58522"/>
                    <a:pt x="58522" y="47240"/>
                    <a:pt x="58522" y="33215"/>
                  </a:cubicBezTo>
                  <a:cubicBezTo>
                    <a:pt x="58522" y="19191"/>
                    <a:pt x="47239" y="7908"/>
                    <a:pt x="33215" y="7908"/>
                  </a:cubicBezTo>
                  <a:cubicBezTo>
                    <a:pt x="19191" y="7908"/>
                    <a:pt x="7908" y="19191"/>
                    <a:pt x="7908" y="33215"/>
                  </a:cubicBezTo>
                  <a:cubicBezTo>
                    <a:pt x="7908" y="47240"/>
                    <a:pt x="19191" y="58522"/>
                    <a:pt x="33215" y="5852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3" name="任意多边形: 形状 130"/>
            <p:cNvSpPr/>
            <p:nvPr>
              <p:custDataLst>
                <p:tags r:id="rId85"/>
              </p:custDataLst>
            </p:nvPr>
          </p:nvSpPr>
          <p:spPr>
            <a:xfrm rot="16200000" flipH="1">
              <a:off x="11343" y="3004"/>
              <a:ext cx="116" cy="116"/>
            </a:xfrm>
            <a:custGeom>
              <a:avLst/>
              <a:gdLst>
                <a:gd name="connsiteX0" fmla="*/ 38698 w 73811"/>
                <a:gd name="connsiteY0" fmla="*/ 69488 h 73811"/>
                <a:gd name="connsiteX1" fmla="*/ 69488 w 73811"/>
                <a:gd name="connsiteY1" fmla="*/ 38698 h 73811"/>
                <a:gd name="connsiteX2" fmla="*/ 38698 w 73811"/>
                <a:gd name="connsiteY2" fmla="*/ 7908 h 73811"/>
                <a:gd name="connsiteX3" fmla="*/ 7908 w 73811"/>
                <a:gd name="connsiteY3" fmla="*/ 38698 h 73811"/>
                <a:gd name="connsiteX4" fmla="*/ 38698 w 73811"/>
                <a:gd name="connsiteY4" fmla="*/ 69488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8698" y="69488"/>
                  </a:moveTo>
                  <a:cubicBezTo>
                    <a:pt x="55675" y="69488"/>
                    <a:pt x="69488" y="55675"/>
                    <a:pt x="69488" y="38698"/>
                  </a:cubicBezTo>
                  <a:cubicBezTo>
                    <a:pt x="69488" y="21722"/>
                    <a:pt x="55675" y="7908"/>
                    <a:pt x="38698" y="7908"/>
                  </a:cubicBezTo>
                  <a:cubicBezTo>
                    <a:pt x="21722" y="7908"/>
                    <a:pt x="7908" y="21722"/>
                    <a:pt x="7908" y="38698"/>
                  </a:cubicBezTo>
                  <a:cubicBezTo>
                    <a:pt x="7908" y="55675"/>
                    <a:pt x="21722" y="69488"/>
                    <a:pt x="38698" y="6948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4" name="任意多边形: 形状 131"/>
            <p:cNvSpPr/>
            <p:nvPr>
              <p:custDataLst>
                <p:tags r:id="rId86"/>
              </p:custDataLst>
            </p:nvPr>
          </p:nvSpPr>
          <p:spPr>
            <a:xfrm rot="16200000" flipH="1">
              <a:off x="11335" y="2811"/>
              <a:ext cx="133" cy="133"/>
            </a:xfrm>
            <a:custGeom>
              <a:avLst/>
              <a:gdLst>
                <a:gd name="connsiteX0" fmla="*/ 80666 w 84356"/>
                <a:gd name="connsiteY0" fmla="*/ 44287 h 84356"/>
                <a:gd name="connsiteX1" fmla="*/ 44287 w 84356"/>
                <a:gd name="connsiteY1" fmla="*/ 80666 h 84356"/>
                <a:gd name="connsiteX2" fmla="*/ 7909 w 84356"/>
                <a:gd name="connsiteY2" fmla="*/ 44287 h 84356"/>
                <a:gd name="connsiteX3" fmla="*/ 44287 w 84356"/>
                <a:gd name="connsiteY3" fmla="*/ 7908 h 84356"/>
                <a:gd name="connsiteX4" fmla="*/ 80666 w 84356"/>
                <a:gd name="connsiteY4" fmla="*/ 44287 h 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56" h="84356">
                  <a:moveTo>
                    <a:pt x="80666" y="44287"/>
                  </a:moveTo>
                  <a:cubicBezTo>
                    <a:pt x="80666" y="64378"/>
                    <a:pt x="64378" y="80666"/>
                    <a:pt x="44287" y="80666"/>
                  </a:cubicBezTo>
                  <a:cubicBezTo>
                    <a:pt x="24196" y="80666"/>
                    <a:pt x="7909" y="64378"/>
                    <a:pt x="7909" y="44287"/>
                  </a:cubicBezTo>
                  <a:cubicBezTo>
                    <a:pt x="7909" y="24196"/>
                    <a:pt x="24196" y="7908"/>
                    <a:pt x="44287" y="7908"/>
                  </a:cubicBezTo>
                  <a:cubicBezTo>
                    <a:pt x="64378" y="7908"/>
                    <a:pt x="80666" y="24196"/>
                    <a:pt x="80666" y="4428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5" name="任意多边形: 形状 132"/>
            <p:cNvSpPr/>
            <p:nvPr>
              <p:custDataLst>
                <p:tags r:id="rId87"/>
              </p:custDataLst>
            </p:nvPr>
          </p:nvSpPr>
          <p:spPr>
            <a:xfrm rot="16200000" flipH="1">
              <a:off x="11324" y="2616"/>
              <a:ext cx="149" cy="149"/>
            </a:xfrm>
            <a:custGeom>
              <a:avLst/>
              <a:gdLst>
                <a:gd name="connsiteX0" fmla="*/ 87625 w 94900"/>
                <a:gd name="connsiteY0" fmla="*/ 47767 h 94900"/>
                <a:gd name="connsiteX1" fmla="*/ 47767 w 94900"/>
                <a:gd name="connsiteY1" fmla="*/ 87625 h 94900"/>
                <a:gd name="connsiteX2" fmla="*/ 7908 w 94900"/>
                <a:gd name="connsiteY2" fmla="*/ 47767 h 94900"/>
                <a:gd name="connsiteX3" fmla="*/ 47767 w 94900"/>
                <a:gd name="connsiteY3" fmla="*/ 7908 h 94900"/>
                <a:gd name="connsiteX4" fmla="*/ 87625 w 94900"/>
                <a:gd name="connsiteY4" fmla="*/ 47767 h 9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00" h="94900">
                  <a:moveTo>
                    <a:pt x="87625" y="47767"/>
                  </a:moveTo>
                  <a:cubicBezTo>
                    <a:pt x="87625" y="69780"/>
                    <a:pt x="69780" y="87625"/>
                    <a:pt x="47767" y="87625"/>
                  </a:cubicBezTo>
                  <a:cubicBezTo>
                    <a:pt x="25754" y="87625"/>
                    <a:pt x="7908" y="69780"/>
                    <a:pt x="7908" y="47767"/>
                  </a:cubicBezTo>
                  <a:cubicBezTo>
                    <a:pt x="7908" y="25754"/>
                    <a:pt x="25754" y="7908"/>
                    <a:pt x="47767" y="7908"/>
                  </a:cubicBezTo>
                  <a:cubicBezTo>
                    <a:pt x="69780" y="7908"/>
                    <a:pt x="87625" y="25754"/>
                    <a:pt x="87625" y="4776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6" name="任意多边形: 形状 133"/>
            <p:cNvSpPr/>
            <p:nvPr>
              <p:custDataLst>
                <p:tags r:id="rId88"/>
              </p:custDataLst>
            </p:nvPr>
          </p:nvSpPr>
          <p:spPr>
            <a:xfrm rot="16200000" flipH="1">
              <a:off x="11336" y="2444"/>
              <a:ext cx="133" cy="133"/>
            </a:xfrm>
            <a:custGeom>
              <a:avLst/>
              <a:gdLst>
                <a:gd name="connsiteX0" fmla="*/ 81298 w 84356"/>
                <a:gd name="connsiteY0" fmla="*/ 44603 h 84356"/>
                <a:gd name="connsiteX1" fmla="*/ 44603 w 84356"/>
                <a:gd name="connsiteY1" fmla="*/ 81298 h 84356"/>
                <a:gd name="connsiteX2" fmla="*/ 7908 w 84356"/>
                <a:gd name="connsiteY2" fmla="*/ 44603 h 84356"/>
                <a:gd name="connsiteX3" fmla="*/ 44603 w 84356"/>
                <a:gd name="connsiteY3" fmla="*/ 7908 h 84356"/>
                <a:gd name="connsiteX4" fmla="*/ 81298 w 84356"/>
                <a:gd name="connsiteY4" fmla="*/ 44603 h 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56" h="84356">
                  <a:moveTo>
                    <a:pt x="81298" y="44603"/>
                  </a:moveTo>
                  <a:cubicBezTo>
                    <a:pt x="81298" y="64869"/>
                    <a:pt x="64869" y="81298"/>
                    <a:pt x="44603" y="81298"/>
                  </a:cubicBezTo>
                  <a:cubicBezTo>
                    <a:pt x="24337" y="81298"/>
                    <a:pt x="7908" y="64869"/>
                    <a:pt x="7908" y="44603"/>
                  </a:cubicBezTo>
                  <a:cubicBezTo>
                    <a:pt x="7908" y="24337"/>
                    <a:pt x="24337" y="7908"/>
                    <a:pt x="44603" y="7908"/>
                  </a:cubicBezTo>
                  <a:cubicBezTo>
                    <a:pt x="64869" y="7908"/>
                    <a:pt x="81298" y="24337"/>
                    <a:pt x="81298" y="4460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7" name="任意多边形: 形状 134"/>
            <p:cNvSpPr/>
            <p:nvPr>
              <p:custDataLst>
                <p:tags r:id="rId89"/>
              </p:custDataLst>
            </p:nvPr>
          </p:nvSpPr>
          <p:spPr>
            <a:xfrm rot="16200000" flipH="1">
              <a:off x="11344" y="2268"/>
              <a:ext cx="116" cy="116"/>
            </a:xfrm>
            <a:custGeom>
              <a:avLst/>
              <a:gdLst>
                <a:gd name="connsiteX0" fmla="*/ 70754 w 73811"/>
                <a:gd name="connsiteY0" fmla="*/ 39331 h 73811"/>
                <a:gd name="connsiteX1" fmla="*/ 39331 w 73811"/>
                <a:gd name="connsiteY1" fmla="*/ 70754 h 73811"/>
                <a:gd name="connsiteX2" fmla="*/ 7908 w 73811"/>
                <a:gd name="connsiteY2" fmla="*/ 39331 h 73811"/>
                <a:gd name="connsiteX3" fmla="*/ 39331 w 73811"/>
                <a:gd name="connsiteY3" fmla="*/ 7908 h 73811"/>
                <a:gd name="connsiteX4" fmla="*/ 70754 w 73811"/>
                <a:gd name="connsiteY4" fmla="*/ 39331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70754" y="39331"/>
                  </a:moveTo>
                  <a:cubicBezTo>
                    <a:pt x="70754" y="56685"/>
                    <a:pt x="56685" y="70754"/>
                    <a:pt x="39331" y="70754"/>
                  </a:cubicBezTo>
                  <a:cubicBezTo>
                    <a:pt x="21977" y="70754"/>
                    <a:pt x="7908" y="56685"/>
                    <a:pt x="7908" y="39331"/>
                  </a:cubicBezTo>
                  <a:cubicBezTo>
                    <a:pt x="7908" y="21977"/>
                    <a:pt x="21977" y="7908"/>
                    <a:pt x="39331" y="7908"/>
                  </a:cubicBezTo>
                  <a:cubicBezTo>
                    <a:pt x="56685" y="7908"/>
                    <a:pt x="70754" y="21977"/>
                    <a:pt x="70754" y="3933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8" name="任意多边形: 形状 135"/>
            <p:cNvSpPr/>
            <p:nvPr>
              <p:custDataLst>
                <p:tags r:id="rId90"/>
              </p:custDataLst>
            </p:nvPr>
          </p:nvSpPr>
          <p:spPr>
            <a:xfrm rot="16200000" flipH="1">
              <a:off x="11352" y="2091"/>
              <a:ext cx="100" cy="100"/>
            </a:xfrm>
            <a:custGeom>
              <a:avLst/>
              <a:gdLst>
                <a:gd name="connsiteX0" fmla="*/ 33848 w 63267"/>
                <a:gd name="connsiteY0" fmla="*/ 59787 h 63267"/>
                <a:gd name="connsiteX1" fmla="*/ 59788 w 63267"/>
                <a:gd name="connsiteY1" fmla="*/ 33848 h 63267"/>
                <a:gd name="connsiteX2" fmla="*/ 33848 w 63267"/>
                <a:gd name="connsiteY2" fmla="*/ 7908 h 63267"/>
                <a:gd name="connsiteX3" fmla="*/ 7908 w 63267"/>
                <a:gd name="connsiteY3" fmla="*/ 33848 h 63267"/>
                <a:gd name="connsiteX4" fmla="*/ 33848 w 63267"/>
                <a:gd name="connsiteY4" fmla="*/ 59787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3848" y="59787"/>
                  </a:moveTo>
                  <a:cubicBezTo>
                    <a:pt x="48188" y="59787"/>
                    <a:pt x="59788" y="48188"/>
                    <a:pt x="59788" y="33848"/>
                  </a:cubicBezTo>
                  <a:cubicBezTo>
                    <a:pt x="59788" y="19507"/>
                    <a:pt x="48188" y="7908"/>
                    <a:pt x="33848" y="7908"/>
                  </a:cubicBezTo>
                  <a:cubicBezTo>
                    <a:pt x="19507" y="7908"/>
                    <a:pt x="7908" y="19507"/>
                    <a:pt x="7908" y="33848"/>
                  </a:cubicBezTo>
                  <a:cubicBezTo>
                    <a:pt x="7908" y="48188"/>
                    <a:pt x="19507" y="59787"/>
                    <a:pt x="33848" y="5978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9" name="任意多边形: 形状 136"/>
            <p:cNvSpPr/>
            <p:nvPr>
              <p:custDataLst>
                <p:tags r:id="rId91"/>
              </p:custDataLst>
            </p:nvPr>
          </p:nvSpPr>
          <p:spPr>
            <a:xfrm rot="16200000" flipH="1">
              <a:off x="11360" y="1915"/>
              <a:ext cx="83" cy="83"/>
            </a:xfrm>
            <a:custGeom>
              <a:avLst/>
              <a:gdLst>
                <a:gd name="connsiteX0" fmla="*/ 28365 w 52722"/>
                <a:gd name="connsiteY0" fmla="*/ 48821 h 52722"/>
                <a:gd name="connsiteX1" fmla="*/ 48821 w 52722"/>
                <a:gd name="connsiteY1" fmla="*/ 28365 h 52722"/>
                <a:gd name="connsiteX2" fmla="*/ 28365 w 52722"/>
                <a:gd name="connsiteY2" fmla="*/ 7908 h 52722"/>
                <a:gd name="connsiteX3" fmla="*/ 7908 w 52722"/>
                <a:gd name="connsiteY3" fmla="*/ 28365 h 52722"/>
                <a:gd name="connsiteX4" fmla="*/ 28365 w 52722"/>
                <a:gd name="connsiteY4" fmla="*/ 48821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8365" y="48821"/>
                  </a:moveTo>
                  <a:cubicBezTo>
                    <a:pt x="39647" y="48821"/>
                    <a:pt x="48821" y="39647"/>
                    <a:pt x="48821" y="28365"/>
                  </a:cubicBezTo>
                  <a:cubicBezTo>
                    <a:pt x="48821" y="17082"/>
                    <a:pt x="39647" y="7908"/>
                    <a:pt x="28365" y="7908"/>
                  </a:cubicBezTo>
                  <a:cubicBezTo>
                    <a:pt x="17082" y="7908"/>
                    <a:pt x="7908" y="17082"/>
                    <a:pt x="7908" y="28365"/>
                  </a:cubicBezTo>
                  <a:cubicBezTo>
                    <a:pt x="8014" y="39647"/>
                    <a:pt x="17082" y="48821"/>
                    <a:pt x="28365" y="4882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0" name="任意多边形: 形状 137"/>
            <p:cNvSpPr/>
            <p:nvPr>
              <p:custDataLst>
                <p:tags r:id="rId92"/>
              </p:custDataLst>
            </p:nvPr>
          </p:nvSpPr>
          <p:spPr>
            <a:xfrm rot="16200000" flipH="1">
              <a:off x="11368" y="1739"/>
              <a:ext cx="66" cy="66"/>
            </a:xfrm>
            <a:custGeom>
              <a:avLst/>
              <a:gdLst>
                <a:gd name="connsiteX0" fmla="*/ 22882 w 42178"/>
                <a:gd name="connsiteY0" fmla="*/ 37855 h 42178"/>
                <a:gd name="connsiteX1" fmla="*/ 37855 w 42178"/>
                <a:gd name="connsiteY1" fmla="*/ 22882 h 42178"/>
                <a:gd name="connsiteX2" fmla="*/ 22882 w 42178"/>
                <a:gd name="connsiteY2" fmla="*/ 7908 h 42178"/>
                <a:gd name="connsiteX3" fmla="*/ 7908 w 42178"/>
                <a:gd name="connsiteY3" fmla="*/ 22882 h 42178"/>
                <a:gd name="connsiteX4" fmla="*/ 22882 w 42178"/>
                <a:gd name="connsiteY4" fmla="*/ 37855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2882" y="37855"/>
                  </a:moveTo>
                  <a:cubicBezTo>
                    <a:pt x="31106" y="37855"/>
                    <a:pt x="37855" y="31212"/>
                    <a:pt x="37855" y="22882"/>
                  </a:cubicBezTo>
                  <a:cubicBezTo>
                    <a:pt x="37855" y="14551"/>
                    <a:pt x="31212" y="7908"/>
                    <a:pt x="22882" y="7908"/>
                  </a:cubicBezTo>
                  <a:cubicBezTo>
                    <a:pt x="14552" y="7908"/>
                    <a:pt x="7908" y="14551"/>
                    <a:pt x="7908" y="22882"/>
                  </a:cubicBezTo>
                  <a:cubicBezTo>
                    <a:pt x="7908" y="31212"/>
                    <a:pt x="14657" y="37855"/>
                    <a:pt x="22882" y="3785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1" name="任意多边形: 形状 138"/>
            <p:cNvSpPr/>
            <p:nvPr>
              <p:custDataLst>
                <p:tags r:id="rId93"/>
              </p:custDataLst>
            </p:nvPr>
          </p:nvSpPr>
          <p:spPr>
            <a:xfrm rot="16200000" flipH="1">
              <a:off x="11376" y="1563"/>
              <a:ext cx="50" cy="50"/>
            </a:xfrm>
            <a:custGeom>
              <a:avLst/>
              <a:gdLst>
                <a:gd name="connsiteX0" fmla="*/ 27310 w 31633"/>
                <a:gd name="connsiteY0" fmla="*/ 17609 h 31633"/>
                <a:gd name="connsiteX1" fmla="*/ 17609 w 31633"/>
                <a:gd name="connsiteY1" fmla="*/ 27310 h 31633"/>
                <a:gd name="connsiteX2" fmla="*/ 7908 w 31633"/>
                <a:gd name="connsiteY2" fmla="*/ 17609 h 31633"/>
                <a:gd name="connsiteX3" fmla="*/ 17609 w 31633"/>
                <a:gd name="connsiteY3" fmla="*/ 7908 h 31633"/>
                <a:gd name="connsiteX4" fmla="*/ 27310 w 31633"/>
                <a:gd name="connsiteY4" fmla="*/ 17609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7310" y="17609"/>
                  </a:moveTo>
                  <a:cubicBezTo>
                    <a:pt x="27310" y="22967"/>
                    <a:pt x="22967" y="27310"/>
                    <a:pt x="17609" y="27310"/>
                  </a:cubicBezTo>
                  <a:cubicBezTo>
                    <a:pt x="12252" y="27310"/>
                    <a:pt x="7908" y="22967"/>
                    <a:pt x="7908" y="17609"/>
                  </a:cubicBezTo>
                  <a:cubicBezTo>
                    <a:pt x="7908" y="12252"/>
                    <a:pt x="12252" y="7908"/>
                    <a:pt x="17609" y="7908"/>
                  </a:cubicBezTo>
                  <a:cubicBezTo>
                    <a:pt x="22967" y="7908"/>
                    <a:pt x="27310" y="12252"/>
                    <a:pt x="27310" y="1760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2" name="任意多边形: 形状 139"/>
            <p:cNvSpPr/>
            <p:nvPr>
              <p:custDataLst>
                <p:tags r:id="rId94"/>
              </p:custDataLst>
            </p:nvPr>
          </p:nvSpPr>
          <p:spPr>
            <a:xfrm rot="16200000" flipH="1">
              <a:off x="11202" y="3876"/>
              <a:ext cx="33" cy="33"/>
            </a:xfrm>
            <a:custGeom>
              <a:avLst/>
              <a:gdLst>
                <a:gd name="connsiteX0" fmla="*/ 19507 w 21089"/>
                <a:gd name="connsiteY0" fmla="*/ 13708 h 21089"/>
                <a:gd name="connsiteX1" fmla="*/ 13708 w 21089"/>
                <a:gd name="connsiteY1" fmla="*/ 19507 h 21089"/>
                <a:gd name="connsiteX2" fmla="*/ 7908 w 21089"/>
                <a:gd name="connsiteY2" fmla="*/ 13708 h 21089"/>
                <a:gd name="connsiteX3" fmla="*/ 13708 w 21089"/>
                <a:gd name="connsiteY3" fmla="*/ 7908 h 21089"/>
                <a:gd name="connsiteX4" fmla="*/ 19507 w 21089"/>
                <a:gd name="connsiteY4" fmla="*/ 13708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9507" y="13708"/>
                  </a:moveTo>
                  <a:cubicBezTo>
                    <a:pt x="19507" y="16911"/>
                    <a:pt x="16911" y="19507"/>
                    <a:pt x="13708" y="19507"/>
                  </a:cubicBezTo>
                  <a:cubicBezTo>
                    <a:pt x="10505" y="19507"/>
                    <a:pt x="7908" y="16911"/>
                    <a:pt x="7908" y="13708"/>
                  </a:cubicBezTo>
                  <a:cubicBezTo>
                    <a:pt x="7908" y="10505"/>
                    <a:pt x="10505" y="7908"/>
                    <a:pt x="13708" y="7908"/>
                  </a:cubicBezTo>
                  <a:cubicBezTo>
                    <a:pt x="16911" y="7908"/>
                    <a:pt x="19507" y="10505"/>
                    <a:pt x="19507" y="1370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3" name="任意多边形: 形状 140"/>
            <p:cNvSpPr/>
            <p:nvPr>
              <p:custDataLst>
                <p:tags r:id="rId95"/>
              </p:custDataLst>
            </p:nvPr>
          </p:nvSpPr>
          <p:spPr>
            <a:xfrm rot="16200000" flipH="1">
              <a:off x="11195" y="3684"/>
              <a:ext cx="50" cy="50"/>
            </a:xfrm>
            <a:custGeom>
              <a:avLst/>
              <a:gdLst>
                <a:gd name="connsiteX0" fmla="*/ 30685 w 31633"/>
                <a:gd name="connsiteY0" fmla="*/ 19296 h 31633"/>
                <a:gd name="connsiteX1" fmla="*/ 19296 w 31633"/>
                <a:gd name="connsiteY1" fmla="*/ 30685 h 31633"/>
                <a:gd name="connsiteX2" fmla="*/ 7908 w 31633"/>
                <a:gd name="connsiteY2" fmla="*/ 19296 h 31633"/>
                <a:gd name="connsiteX3" fmla="*/ 19296 w 31633"/>
                <a:gd name="connsiteY3" fmla="*/ 7908 h 31633"/>
                <a:gd name="connsiteX4" fmla="*/ 30685 w 31633"/>
                <a:gd name="connsiteY4" fmla="*/ 19296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30685" y="19296"/>
                  </a:moveTo>
                  <a:cubicBezTo>
                    <a:pt x="30685" y="25586"/>
                    <a:pt x="25586" y="30685"/>
                    <a:pt x="19296" y="30685"/>
                  </a:cubicBezTo>
                  <a:cubicBezTo>
                    <a:pt x="13007" y="30685"/>
                    <a:pt x="7908" y="25586"/>
                    <a:pt x="7908" y="19296"/>
                  </a:cubicBezTo>
                  <a:cubicBezTo>
                    <a:pt x="7908" y="13007"/>
                    <a:pt x="13007" y="7908"/>
                    <a:pt x="19296" y="7908"/>
                  </a:cubicBezTo>
                  <a:cubicBezTo>
                    <a:pt x="25586" y="7908"/>
                    <a:pt x="30685" y="13007"/>
                    <a:pt x="30685" y="1929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4" name="任意多边形: 形状 141"/>
            <p:cNvSpPr/>
            <p:nvPr>
              <p:custDataLst>
                <p:tags r:id="rId96"/>
              </p:custDataLst>
            </p:nvPr>
          </p:nvSpPr>
          <p:spPr>
            <a:xfrm rot="16200000" flipH="1">
              <a:off x="11186" y="3491"/>
              <a:ext cx="66" cy="66"/>
            </a:xfrm>
            <a:custGeom>
              <a:avLst/>
              <a:gdLst>
                <a:gd name="connsiteX0" fmla="*/ 41018 w 42178"/>
                <a:gd name="connsiteY0" fmla="*/ 24463 h 42178"/>
                <a:gd name="connsiteX1" fmla="*/ 24463 w 42178"/>
                <a:gd name="connsiteY1" fmla="*/ 41018 h 42178"/>
                <a:gd name="connsiteX2" fmla="*/ 7908 w 42178"/>
                <a:gd name="connsiteY2" fmla="*/ 24463 h 42178"/>
                <a:gd name="connsiteX3" fmla="*/ 24463 w 42178"/>
                <a:gd name="connsiteY3" fmla="*/ 7908 h 42178"/>
                <a:gd name="connsiteX4" fmla="*/ 41018 w 42178"/>
                <a:gd name="connsiteY4" fmla="*/ 24463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41018" y="24463"/>
                  </a:moveTo>
                  <a:cubicBezTo>
                    <a:pt x="41018" y="33606"/>
                    <a:pt x="33606" y="41018"/>
                    <a:pt x="24463" y="41018"/>
                  </a:cubicBezTo>
                  <a:cubicBezTo>
                    <a:pt x="15320" y="41018"/>
                    <a:pt x="7908" y="33606"/>
                    <a:pt x="7908" y="24463"/>
                  </a:cubicBezTo>
                  <a:cubicBezTo>
                    <a:pt x="7908" y="15320"/>
                    <a:pt x="15320" y="7908"/>
                    <a:pt x="24463" y="7908"/>
                  </a:cubicBezTo>
                  <a:cubicBezTo>
                    <a:pt x="33606" y="7908"/>
                    <a:pt x="41018" y="15320"/>
                    <a:pt x="41018" y="2446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5" name="任意多边形: 形状 142"/>
            <p:cNvSpPr/>
            <p:nvPr>
              <p:custDataLst>
                <p:tags r:id="rId97"/>
              </p:custDataLst>
            </p:nvPr>
          </p:nvSpPr>
          <p:spPr>
            <a:xfrm rot="16200000" flipH="1">
              <a:off x="11178" y="3299"/>
              <a:ext cx="83" cy="83"/>
            </a:xfrm>
            <a:custGeom>
              <a:avLst/>
              <a:gdLst>
                <a:gd name="connsiteX0" fmla="*/ 51985 w 52722"/>
                <a:gd name="connsiteY0" fmla="*/ 29946 h 52722"/>
                <a:gd name="connsiteX1" fmla="*/ 29946 w 52722"/>
                <a:gd name="connsiteY1" fmla="*/ 51984 h 52722"/>
                <a:gd name="connsiteX2" fmla="*/ 7908 w 52722"/>
                <a:gd name="connsiteY2" fmla="*/ 29946 h 52722"/>
                <a:gd name="connsiteX3" fmla="*/ 29946 w 52722"/>
                <a:gd name="connsiteY3" fmla="*/ 7908 h 52722"/>
                <a:gd name="connsiteX4" fmla="*/ 51985 w 52722"/>
                <a:gd name="connsiteY4" fmla="*/ 29946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51985" y="29946"/>
                  </a:moveTo>
                  <a:cubicBezTo>
                    <a:pt x="51985" y="42118"/>
                    <a:pt x="42118" y="51984"/>
                    <a:pt x="29946" y="51984"/>
                  </a:cubicBezTo>
                  <a:cubicBezTo>
                    <a:pt x="17775" y="51984"/>
                    <a:pt x="7908" y="42118"/>
                    <a:pt x="7908" y="29946"/>
                  </a:cubicBezTo>
                  <a:cubicBezTo>
                    <a:pt x="7908" y="17775"/>
                    <a:pt x="17775" y="7908"/>
                    <a:pt x="29946" y="7908"/>
                  </a:cubicBezTo>
                  <a:cubicBezTo>
                    <a:pt x="42118" y="7908"/>
                    <a:pt x="51985" y="17775"/>
                    <a:pt x="51985" y="2994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6" name="任意多边形: 形状 143"/>
            <p:cNvSpPr/>
            <p:nvPr>
              <p:custDataLst>
                <p:tags r:id="rId98"/>
              </p:custDataLst>
            </p:nvPr>
          </p:nvSpPr>
          <p:spPr>
            <a:xfrm rot="16200000" flipH="1">
              <a:off x="11170" y="3107"/>
              <a:ext cx="100" cy="100"/>
            </a:xfrm>
            <a:custGeom>
              <a:avLst/>
              <a:gdLst>
                <a:gd name="connsiteX0" fmla="*/ 35113 w 63267"/>
                <a:gd name="connsiteY0" fmla="*/ 62318 h 63267"/>
                <a:gd name="connsiteX1" fmla="*/ 62318 w 63267"/>
                <a:gd name="connsiteY1" fmla="*/ 35113 h 63267"/>
                <a:gd name="connsiteX2" fmla="*/ 35113 w 63267"/>
                <a:gd name="connsiteY2" fmla="*/ 7908 h 63267"/>
                <a:gd name="connsiteX3" fmla="*/ 7908 w 63267"/>
                <a:gd name="connsiteY3" fmla="*/ 35113 h 63267"/>
                <a:gd name="connsiteX4" fmla="*/ 35113 w 63267"/>
                <a:gd name="connsiteY4" fmla="*/ 62318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5113" y="62318"/>
                  </a:moveTo>
                  <a:cubicBezTo>
                    <a:pt x="50192" y="62318"/>
                    <a:pt x="62318" y="50087"/>
                    <a:pt x="62318" y="35113"/>
                  </a:cubicBezTo>
                  <a:cubicBezTo>
                    <a:pt x="62318" y="20140"/>
                    <a:pt x="50087" y="7908"/>
                    <a:pt x="35113" y="7908"/>
                  </a:cubicBezTo>
                  <a:cubicBezTo>
                    <a:pt x="20140" y="7908"/>
                    <a:pt x="7908" y="20140"/>
                    <a:pt x="7908" y="35113"/>
                  </a:cubicBezTo>
                  <a:cubicBezTo>
                    <a:pt x="7908" y="50087"/>
                    <a:pt x="20035" y="62318"/>
                    <a:pt x="35113" y="6231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7" name="任意多边形: 形状 144"/>
            <p:cNvSpPr/>
            <p:nvPr>
              <p:custDataLst>
                <p:tags r:id="rId99"/>
              </p:custDataLst>
            </p:nvPr>
          </p:nvSpPr>
          <p:spPr>
            <a:xfrm rot="16200000" flipH="1">
              <a:off x="11161" y="2914"/>
              <a:ext cx="116" cy="116"/>
            </a:xfrm>
            <a:custGeom>
              <a:avLst/>
              <a:gdLst>
                <a:gd name="connsiteX0" fmla="*/ 40069 w 73811"/>
                <a:gd name="connsiteY0" fmla="*/ 72230 h 73811"/>
                <a:gd name="connsiteX1" fmla="*/ 72230 w 73811"/>
                <a:gd name="connsiteY1" fmla="*/ 40069 h 73811"/>
                <a:gd name="connsiteX2" fmla="*/ 40069 w 73811"/>
                <a:gd name="connsiteY2" fmla="*/ 7908 h 73811"/>
                <a:gd name="connsiteX3" fmla="*/ 7908 w 73811"/>
                <a:gd name="connsiteY3" fmla="*/ 40069 h 73811"/>
                <a:gd name="connsiteX4" fmla="*/ 40069 w 73811"/>
                <a:gd name="connsiteY4" fmla="*/ 72230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40069" y="72230"/>
                  </a:moveTo>
                  <a:cubicBezTo>
                    <a:pt x="57784" y="72230"/>
                    <a:pt x="72230" y="57889"/>
                    <a:pt x="72230" y="40069"/>
                  </a:cubicBezTo>
                  <a:cubicBezTo>
                    <a:pt x="72230" y="22354"/>
                    <a:pt x="57889" y="7908"/>
                    <a:pt x="40069" y="7908"/>
                  </a:cubicBezTo>
                  <a:cubicBezTo>
                    <a:pt x="22354" y="7908"/>
                    <a:pt x="7908" y="22249"/>
                    <a:pt x="7908" y="40069"/>
                  </a:cubicBezTo>
                  <a:cubicBezTo>
                    <a:pt x="8014" y="57889"/>
                    <a:pt x="22354" y="72230"/>
                    <a:pt x="40069" y="7223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8" name="任意多边形: 形状 145"/>
            <p:cNvSpPr/>
            <p:nvPr>
              <p:custDataLst>
                <p:tags r:id="rId100"/>
              </p:custDataLst>
            </p:nvPr>
          </p:nvSpPr>
          <p:spPr>
            <a:xfrm rot="16200000" flipH="1">
              <a:off x="11151" y="2719"/>
              <a:ext cx="133" cy="133"/>
            </a:xfrm>
            <a:custGeom>
              <a:avLst/>
              <a:gdLst>
                <a:gd name="connsiteX0" fmla="*/ 43971 w 84356"/>
                <a:gd name="connsiteY0" fmla="*/ 80033 h 84356"/>
                <a:gd name="connsiteX1" fmla="*/ 80033 w 84356"/>
                <a:gd name="connsiteY1" fmla="*/ 43971 h 84356"/>
                <a:gd name="connsiteX2" fmla="*/ 43971 w 84356"/>
                <a:gd name="connsiteY2" fmla="*/ 7908 h 84356"/>
                <a:gd name="connsiteX3" fmla="*/ 7908 w 84356"/>
                <a:gd name="connsiteY3" fmla="*/ 43971 h 84356"/>
                <a:gd name="connsiteX4" fmla="*/ 43971 w 84356"/>
                <a:gd name="connsiteY4" fmla="*/ 80033 h 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56" h="84356">
                  <a:moveTo>
                    <a:pt x="43971" y="80033"/>
                  </a:moveTo>
                  <a:cubicBezTo>
                    <a:pt x="63900" y="80033"/>
                    <a:pt x="80033" y="63900"/>
                    <a:pt x="80033" y="43971"/>
                  </a:cubicBezTo>
                  <a:cubicBezTo>
                    <a:pt x="80033" y="24042"/>
                    <a:pt x="63900" y="7908"/>
                    <a:pt x="43971" y="7908"/>
                  </a:cubicBezTo>
                  <a:cubicBezTo>
                    <a:pt x="24042" y="7908"/>
                    <a:pt x="7908" y="24042"/>
                    <a:pt x="7908" y="43971"/>
                  </a:cubicBezTo>
                  <a:cubicBezTo>
                    <a:pt x="7908" y="63900"/>
                    <a:pt x="24042" y="80033"/>
                    <a:pt x="43971" y="8003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9" name="任意多边形: 形状 146"/>
            <p:cNvSpPr/>
            <p:nvPr>
              <p:custDataLst>
                <p:tags r:id="rId101"/>
              </p:custDataLst>
            </p:nvPr>
          </p:nvSpPr>
          <p:spPr>
            <a:xfrm rot="16200000" flipH="1">
              <a:off x="11151" y="2535"/>
              <a:ext cx="133" cy="133"/>
            </a:xfrm>
            <a:custGeom>
              <a:avLst/>
              <a:gdLst>
                <a:gd name="connsiteX0" fmla="*/ 80666 w 84356"/>
                <a:gd name="connsiteY0" fmla="*/ 44287 h 84356"/>
                <a:gd name="connsiteX1" fmla="*/ 44287 w 84356"/>
                <a:gd name="connsiteY1" fmla="*/ 80666 h 84356"/>
                <a:gd name="connsiteX2" fmla="*/ 7908 w 84356"/>
                <a:gd name="connsiteY2" fmla="*/ 44287 h 84356"/>
                <a:gd name="connsiteX3" fmla="*/ 44287 w 84356"/>
                <a:gd name="connsiteY3" fmla="*/ 7908 h 84356"/>
                <a:gd name="connsiteX4" fmla="*/ 80666 w 84356"/>
                <a:gd name="connsiteY4" fmla="*/ 44287 h 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56" h="84356">
                  <a:moveTo>
                    <a:pt x="80666" y="44287"/>
                  </a:moveTo>
                  <a:cubicBezTo>
                    <a:pt x="80666" y="64378"/>
                    <a:pt x="64378" y="80666"/>
                    <a:pt x="44287" y="80666"/>
                  </a:cubicBezTo>
                  <a:cubicBezTo>
                    <a:pt x="24196" y="80666"/>
                    <a:pt x="7908" y="64378"/>
                    <a:pt x="7908" y="44287"/>
                  </a:cubicBezTo>
                  <a:cubicBezTo>
                    <a:pt x="7908" y="24196"/>
                    <a:pt x="24196" y="7908"/>
                    <a:pt x="44287" y="7908"/>
                  </a:cubicBezTo>
                  <a:cubicBezTo>
                    <a:pt x="64378" y="7908"/>
                    <a:pt x="80666" y="24196"/>
                    <a:pt x="80666" y="4428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0" name="任意多边形: 形状 147"/>
            <p:cNvSpPr/>
            <p:nvPr>
              <p:custDataLst>
                <p:tags r:id="rId102"/>
              </p:custDataLst>
            </p:nvPr>
          </p:nvSpPr>
          <p:spPr>
            <a:xfrm rot="16200000" flipH="1">
              <a:off x="11161" y="2361"/>
              <a:ext cx="116" cy="116"/>
            </a:xfrm>
            <a:custGeom>
              <a:avLst/>
              <a:gdLst>
                <a:gd name="connsiteX0" fmla="*/ 72863 w 73811"/>
                <a:gd name="connsiteY0" fmla="*/ 40386 h 73811"/>
                <a:gd name="connsiteX1" fmla="*/ 40386 w 73811"/>
                <a:gd name="connsiteY1" fmla="*/ 72863 h 73811"/>
                <a:gd name="connsiteX2" fmla="*/ 7908 w 73811"/>
                <a:gd name="connsiteY2" fmla="*/ 40386 h 73811"/>
                <a:gd name="connsiteX3" fmla="*/ 40386 w 73811"/>
                <a:gd name="connsiteY3" fmla="*/ 7908 h 73811"/>
                <a:gd name="connsiteX4" fmla="*/ 72863 w 73811"/>
                <a:gd name="connsiteY4" fmla="*/ 40386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72863" y="40386"/>
                  </a:moveTo>
                  <a:cubicBezTo>
                    <a:pt x="72863" y="58322"/>
                    <a:pt x="58322" y="72863"/>
                    <a:pt x="40386" y="72863"/>
                  </a:cubicBezTo>
                  <a:cubicBezTo>
                    <a:pt x="22449" y="72863"/>
                    <a:pt x="7908" y="58322"/>
                    <a:pt x="7908" y="40386"/>
                  </a:cubicBezTo>
                  <a:cubicBezTo>
                    <a:pt x="7908" y="22449"/>
                    <a:pt x="22449" y="7908"/>
                    <a:pt x="40386" y="7908"/>
                  </a:cubicBezTo>
                  <a:cubicBezTo>
                    <a:pt x="58322" y="7908"/>
                    <a:pt x="72863" y="22449"/>
                    <a:pt x="72863" y="4038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1" name="任意多边形: 形状 148"/>
            <p:cNvSpPr/>
            <p:nvPr>
              <p:custDataLst>
                <p:tags r:id="rId103"/>
              </p:custDataLst>
            </p:nvPr>
          </p:nvSpPr>
          <p:spPr>
            <a:xfrm rot="16200000" flipH="1">
              <a:off x="11170" y="2186"/>
              <a:ext cx="100" cy="100"/>
            </a:xfrm>
            <a:custGeom>
              <a:avLst/>
              <a:gdLst>
                <a:gd name="connsiteX0" fmla="*/ 35535 w 63267"/>
                <a:gd name="connsiteY0" fmla="*/ 63162 h 63267"/>
                <a:gd name="connsiteX1" fmla="*/ 63162 w 63267"/>
                <a:gd name="connsiteY1" fmla="*/ 35535 h 63267"/>
                <a:gd name="connsiteX2" fmla="*/ 35535 w 63267"/>
                <a:gd name="connsiteY2" fmla="*/ 7908 h 63267"/>
                <a:gd name="connsiteX3" fmla="*/ 7908 w 63267"/>
                <a:gd name="connsiteY3" fmla="*/ 35535 h 63267"/>
                <a:gd name="connsiteX4" fmla="*/ 35535 w 63267"/>
                <a:gd name="connsiteY4" fmla="*/ 63162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5535" y="63162"/>
                  </a:moveTo>
                  <a:cubicBezTo>
                    <a:pt x="50719" y="63162"/>
                    <a:pt x="63162" y="50825"/>
                    <a:pt x="63162" y="35535"/>
                  </a:cubicBezTo>
                  <a:cubicBezTo>
                    <a:pt x="63162" y="20351"/>
                    <a:pt x="50825" y="7908"/>
                    <a:pt x="35535" y="7908"/>
                  </a:cubicBezTo>
                  <a:cubicBezTo>
                    <a:pt x="20351" y="7908"/>
                    <a:pt x="7908" y="20245"/>
                    <a:pt x="7908" y="35535"/>
                  </a:cubicBezTo>
                  <a:cubicBezTo>
                    <a:pt x="8014" y="50825"/>
                    <a:pt x="20351" y="63162"/>
                    <a:pt x="35535" y="6316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2" name="任意多边形: 形状 149"/>
            <p:cNvSpPr/>
            <p:nvPr>
              <p:custDataLst>
                <p:tags r:id="rId104"/>
              </p:custDataLst>
            </p:nvPr>
          </p:nvSpPr>
          <p:spPr>
            <a:xfrm rot="16200000" flipH="1">
              <a:off x="11179" y="2010"/>
              <a:ext cx="83" cy="83"/>
            </a:xfrm>
            <a:custGeom>
              <a:avLst/>
              <a:gdLst>
                <a:gd name="connsiteX0" fmla="*/ 30263 w 52722"/>
                <a:gd name="connsiteY0" fmla="*/ 52617 h 52722"/>
                <a:gd name="connsiteX1" fmla="*/ 52617 w 52722"/>
                <a:gd name="connsiteY1" fmla="*/ 30263 h 52722"/>
                <a:gd name="connsiteX2" fmla="*/ 30263 w 52722"/>
                <a:gd name="connsiteY2" fmla="*/ 7908 h 52722"/>
                <a:gd name="connsiteX3" fmla="*/ 7908 w 52722"/>
                <a:gd name="connsiteY3" fmla="*/ 30263 h 52722"/>
                <a:gd name="connsiteX4" fmla="*/ 30263 w 52722"/>
                <a:gd name="connsiteY4" fmla="*/ 52617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30263" y="52617"/>
                  </a:moveTo>
                  <a:cubicBezTo>
                    <a:pt x="42600" y="52617"/>
                    <a:pt x="52617" y="42600"/>
                    <a:pt x="52617" y="30263"/>
                  </a:cubicBezTo>
                  <a:cubicBezTo>
                    <a:pt x="52617" y="17926"/>
                    <a:pt x="42600" y="7908"/>
                    <a:pt x="30263" y="7908"/>
                  </a:cubicBezTo>
                  <a:cubicBezTo>
                    <a:pt x="17926" y="7908"/>
                    <a:pt x="7908" y="17926"/>
                    <a:pt x="7908" y="30263"/>
                  </a:cubicBezTo>
                  <a:cubicBezTo>
                    <a:pt x="7908" y="42600"/>
                    <a:pt x="17820" y="52617"/>
                    <a:pt x="30263" y="5261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3" name="任意多边形: 形状 150"/>
            <p:cNvSpPr/>
            <p:nvPr>
              <p:custDataLst>
                <p:tags r:id="rId105"/>
              </p:custDataLst>
            </p:nvPr>
          </p:nvSpPr>
          <p:spPr>
            <a:xfrm rot="16200000" flipH="1">
              <a:off x="11187" y="1834"/>
              <a:ext cx="66" cy="66"/>
            </a:xfrm>
            <a:custGeom>
              <a:avLst/>
              <a:gdLst>
                <a:gd name="connsiteX0" fmla="*/ 42284 w 42178"/>
                <a:gd name="connsiteY0" fmla="*/ 25096 h 42178"/>
                <a:gd name="connsiteX1" fmla="*/ 25096 w 42178"/>
                <a:gd name="connsiteY1" fmla="*/ 42284 h 42178"/>
                <a:gd name="connsiteX2" fmla="*/ 7908 w 42178"/>
                <a:gd name="connsiteY2" fmla="*/ 25096 h 42178"/>
                <a:gd name="connsiteX3" fmla="*/ 25096 w 42178"/>
                <a:gd name="connsiteY3" fmla="*/ 7908 h 42178"/>
                <a:gd name="connsiteX4" fmla="*/ 42284 w 42178"/>
                <a:gd name="connsiteY4" fmla="*/ 25096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42284" y="25096"/>
                  </a:moveTo>
                  <a:cubicBezTo>
                    <a:pt x="42284" y="34588"/>
                    <a:pt x="34588" y="42284"/>
                    <a:pt x="25096" y="42284"/>
                  </a:cubicBezTo>
                  <a:cubicBezTo>
                    <a:pt x="15604" y="42284"/>
                    <a:pt x="7908" y="34588"/>
                    <a:pt x="7908" y="25096"/>
                  </a:cubicBezTo>
                  <a:cubicBezTo>
                    <a:pt x="7908" y="15604"/>
                    <a:pt x="15604" y="7908"/>
                    <a:pt x="25096" y="7908"/>
                  </a:cubicBezTo>
                  <a:cubicBezTo>
                    <a:pt x="34588" y="7908"/>
                    <a:pt x="42284" y="15604"/>
                    <a:pt x="42284" y="2509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4" name="任意多边形: 形状 151"/>
            <p:cNvSpPr/>
            <p:nvPr>
              <p:custDataLst>
                <p:tags r:id="rId106"/>
              </p:custDataLst>
            </p:nvPr>
          </p:nvSpPr>
          <p:spPr>
            <a:xfrm rot="16200000" flipH="1">
              <a:off x="11195" y="1658"/>
              <a:ext cx="50" cy="50"/>
            </a:xfrm>
            <a:custGeom>
              <a:avLst/>
              <a:gdLst>
                <a:gd name="connsiteX0" fmla="*/ 31317 w 31633"/>
                <a:gd name="connsiteY0" fmla="*/ 19613 h 31633"/>
                <a:gd name="connsiteX1" fmla="*/ 19613 w 31633"/>
                <a:gd name="connsiteY1" fmla="*/ 31317 h 31633"/>
                <a:gd name="connsiteX2" fmla="*/ 7908 w 31633"/>
                <a:gd name="connsiteY2" fmla="*/ 19613 h 31633"/>
                <a:gd name="connsiteX3" fmla="*/ 19613 w 31633"/>
                <a:gd name="connsiteY3" fmla="*/ 7908 h 31633"/>
                <a:gd name="connsiteX4" fmla="*/ 31317 w 31633"/>
                <a:gd name="connsiteY4" fmla="*/ 19613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31317" y="19613"/>
                  </a:moveTo>
                  <a:cubicBezTo>
                    <a:pt x="31317" y="26077"/>
                    <a:pt x="26077" y="31317"/>
                    <a:pt x="19613" y="31317"/>
                  </a:cubicBezTo>
                  <a:cubicBezTo>
                    <a:pt x="13149" y="31317"/>
                    <a:pt x="7908" y="26077"/>
                    <a:pt x="7908" y="19613"/>
                  </a:cubicBezTo>
                  <a:cubicBezTo>
                    <a:pt x="7908" y="13149"/>
                    <a:pt x="13149" y="7908"/>
                    <a:pt x="19613" y="7908"/>
                  </a:cubicBezTo>
                  <a:cubicBezTo>
                    <a:pt x="26077" y="7908"/>
                    <a:pt x="31317" y="13149"/>
                    <a:pt x="31317" y="1961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5" name="任意多边形: 形状 152"/>
            <p:cNvSpPr/>
            <p:nvPr>
              <p:custDataLst>
                <p:tags r:id="rId107"/>
              </p:custDataLst>
            </p:nvPr>
          </p:nvSpPr>
          <p:spPr>
            <a:xfrm rot="16200000" flipH="1">
              <a:off x="11029" y="3980"/>
              <a:ext cx="17" cy="17"/>
            </a:xfrm>
            <a:custGeom>
              <a:avLst/>
              <a:gdLst>
                <a:gd name="connsiteX0" fmla="*/ 10228 w 10544"/>
                <a:gd name="connsiteY0" fmla="*/ 12548 h 10544"/>
                <a:gd name="connsiteX1" fmla="*/ 12548 w 10544"/>
                <a:gd name="connsiteY1" fmla="*/ 10228 h 10544"/>
                <a:gd name="connsiteX2" fmla="*/ 10228 w 10544"/>
                <a:gd name="connsiteY2" fmla="*/ 7908 h 10544"/>
                <a:gd name="connsiteX3" fmla="*/ 7908 w 10544"/>
                <a:gd name="connsiteY3" fmla="*/ 10228 h 10544"/>
                <a:gd name="connsiteX4" fmla="*/ 10228 w 10544"/>
                <a:gd name="connsiteY4" fmla="*/ 12548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0228" y="12548"/>
                  </a:moveTo>
                  <a:cubicBezTo>
                    <a:pt x="11494" y="12548"/>
                    <a:pt x="12548" y="11493"/>
                    <a:pt x="12548" y="10228"/>
                  </a:cubicBezTo>
                  <a:cubicBezTo>
                    <a:pt x="12548" y="8963"/>
                    <a:pt x="11494" y="7908"/>
                    <a:pt x="10228" y="7908"/>
                  </a:cubicBezTo>
                  <a:cubicBezTo>
                    <a:pt x="8963" y="7908"/>
                    <a:pt x="7908" y="8963"/>
                    <a:pt x="7908" y="10228"/>
                  </a:cubicBezTo>
                  <a:cubicBezTo>
                    <a:pt x="7908" y="11493"/>
                    <a:pt x="8963" y="12548"/>
                    <a:pt x="10228" y="1254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6" name="任意多边形: 形状 153"/>
            <p:cNvSpPr/>
            <p:nvPr>
              <p:custDataLst>
                <p:tags r:id="rId108"/>
              </p:custDataLst>
            </p:nvPr>
          </p:nvSpPr>
          <p:spPr>
            <a:xfrm rot="16200000" flipH="1">
              <a:off x="11021" y="3787"/>
              <a:ext cx="33" cy="33"/>
            </a:xfrm>
            <a:custGeom>
              <a:avLst/>
              <a:gdLst>
                <a:gd name="connsiteX0" fmla="*/ 15395 w 21089"/>
                <a:gd name="connsiteY0" fmla="*/ 22882 h 21089"/>
                <a:gd name="connsiteX1" fmla="*/ 22882 w 21089"/>
                <a:gd name="connsiteY1" fmla="*/ 15395 h 21089"/>
                <a:gd name="connsiteX2" fmla="*/ 15395 w 21089"/>
                <a:gd name="connsiteY2" fmla="*/ 7908 h 21089"/>
                <a:gd name="connsiteX3" fmla="*/ 7908 w 21089"/>
                <a:gd name="connsiteY3" fmla="*/ 15395 h 21089"/>
                <a:gd name="connsiteX4" fmla="*/ 15395 w 21089"/>
                <a:gd name="connsiteY4" fmla="*/ 22882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395" y="22882"/>
                  </a:moveTo>
                  <a:cubicBezTo>
                    <a:pt x="19507" y="22882"/>
                    <a:pt x="22882" y="19507"/>
                    <a:pt x="22882" y="15395"/>
                  </a:cubicBezTo>
                  <a:cubicBezTo>
                    <a:pt x="22882" y="11283"/>
                    <a:pt x="19507" y="7908"/>
                    <a:pt x="15395" y="7908"/>
                  </a:cubicBezTo>
                  <a:cubicBezTo>
                    <a:pt x="11283" y="7908"/>
                    <a:pt x="7908" y="11283"/>
                    <a:pt x="7908" y="15395"/>
                  </a:cubicBezTo>
                  <a:cubicBezTo>
                    <a:pt x="8014" y="19507"/>
                    <a:pt x="11283" y="22882"/>
                    <a:pt x="15395" y="2288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7" name="任意多边形: 形状 154"/>
            <p:cNvSpPr/>
            <p:nvPr>
              <p:custDataLst>
                <p:tags r:id="rId109"/>
              </p:custDataLst>
            </p:nvPr>
          </p:nvSpPr>
          <p:spPr>
            <a:xfrm rot="16200000" flipH="1">
              <a:off x="11012" y="3594"/>
              <a:ext cx="50" cy="50"/>
            </a:xfrm>
            <a:custGeom>
              <a:avLst/>
              <a:gdLst>
                <a:gd name="connsiteX0" fmla="*/ 32583 w 31633"/>
                <a:gd name="connsiteY0" fmla="*/ 20246 h 31633"/>
                <a:gd name="connsiteX1" fmla="*/ 20245 w 31633"/>
                <a:gd name="connsiteY1" fmla="*/ 32583 h 31633"/>
                <a:gd name="connsiteX2" fmla="*/ 7908 w 31633"/>
                <a:gd name="connsiteY2" fmla="*/ 20246 h 31633"/>
                <a:gd name="connsiteX3" fmla="*/ 20245 w 31633"/>
                <a:gd name="connsiteY3" fmla="*/ 7908 h 31633"/>
                <a:gd name="connsiteX4" fmla="*/ 32583 w 31633"/>
                <a:gd name="connsiteY4" fmla="*/ 20246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32583" y="20246"/>
                  </a:moveTo>
                  <a:cubicBezTo>
                    <a:pt x="32583" y="27059"/>
                    <a:pt x="27059" y="32583"/>
                    <a:pt x="20245" y="32583"/>
                  </a:cubicBezTo>
                  <a:cubicBezTo>
                    <a:pt x="13432" y="32583"/>
                    <a:pt x="7908" y="27059"/>
                    <a:pt x="7908" y="20246"/>
                  </a:cubicBezTo>
                  <a:cubicBezTo>
                    <a:pt x="7908" y="13432"/>
                    <a:pt x="13432" y="7908"/>
                    <a:pt x="20245" y="7908"/>
                  </a:cubicBezTo>
                  <a:cubicBezTo>
                    <a:pt x="27059" y="7908"/>
                    <a:pt x="32583" y="13432"/>
                    <a:pt x="32583" y="2024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8" name="任意多边形: 形状 155"/>
            <p:cNvSpPr/>
            <p:nvPr>
              <p:custDataLst>
                <p:tags r:id="rId110"/>
              </p:custDataLst>
            </p:nvPr>
          </p:nvSpPr>
          <p:spPr>
            <a:xfrm rot="16200000" flipH="1">
              <a:off x="11003" y="3401"/>
              <a:ext cx="66" cy="66"/>
            </a:xfrm>
            <a:custGeom>
              <a:avLst/>
              <a:gdLst>
                <a:gd name="connsiteX0" fmla="*/ 25412 w 42178"/>
                <a:gd name="connsiteY0" fmla="*/ 42916 h 42178"/>
                <a:gd name="connsiteX1" fmla="*/ 42916 w 42178"/>
                <a:gd name="connsiteY1" fmla="*/ 25412 h 42178"/>
                <a:gd name="connsiteX2" fmla="*/ 25412 w 42178"/>
                <a:gd name="connsiteY2" fmla="*/ 7908 h 42178"/>
                <a:gd name="connsiteX3" fmla="*/ 7908 w 42178"/>
                <a:gd name="connsiteY3" fmla="*/ 25412 h 42178"/>
                <a:gd name="connsiteX4" fmla="*/ 25412 w 42178"/>
                <a:gd name="connsiteY4" fmla="*/ 42916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412" y="42916"/>
                  </a:moveTo>
                  <a:cubicBezTo>
                    <a:pt x="35113" y="42916"/>
                    <a:pt x="42916" y="35113"/>
                    <a:pt x="42916" y="25412"/>
                  </a:cubicBezTo>
                  <a:cubicBezTo>
                    <a:pt x="42916" y="15711"/>
                    <a:pt x="35113" y="7908"/>
                    <a:pt x="25412" y="7908"/>
                  </a:cubicBezTo>
                  <a:cubicBezTo>
                    <a:pt x="15711" y="7908"/>
                    <a:pt x="7908" y="15711"/>
                    <a:pt x="7908" y="25412"/>
                  </a:cubicBezTo>
                  <a:cubicBezTo>
                    <a:pt x="7908" y="35008"/>
                    <a:pt x="15817" y="42916"/>
                    <a:pt x="25412" y="4291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9" name="任意多边形: 形状 156"/>
            <p:cNvSpPr/>
            <p:nvPr>
              <p:custDataLst>
                <p:tags r:id="rId111"/>
              </p:custDataLst>
            </p:nvPr>
          </p:nvSpPr>
          <p:spPr>
            <a:xfrm rot="16200000" flipH="1">
              <a:off x="10994" y="3208"/>
              <a:ext cx="83" cy="83"/>
            </a:xfrm>
            <a:custGeom>
              <a:avLst/>
              <a:gdLst>
                <a:gd name="connsiteX0" fmla="*/ 30263 w 52722"/>
                <a:gd name="connsiteY0" fmla="*/ 52617 h 52722"/>
                <a:gd name="connsiteX1" fmla="*/ 52617 w 52722"/>
                <a:gd name="connsiteY1" fmla="*/ 30263 h 52722"/>
                <a:gd name="connsiteX2" fmla="*/ 30263 w 52722"/>
                <a:gd name="connsiteY2" fmla="*/ 7908 h 52722"/>
                <a:gd name="connsiteX3" fmla="*/ 7908 w 52722"/>
                <a:gd name="connsiteY3" fmla="*/ 30263 h 52722"/>
                <a:gd name="connsiteX4" fmla="*/ 30263 w 52722"/>
                <a:gd name="connsiteY4" fmla="*/ 52617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30263" y="52617"/>
                  </a:moveTo>
                  <a:cubicBezTo>
                    <a:pt x="42600" y="52617"/>
                    <a:pt x="52617" y="42600"/>
                    <a:pt x="52617" y="30263"/>
                  </a:cubicBezTo>
                  <a:cubicBezTo>
                    <a:pt x="52617" y="17926"/>
                    <a:pt x="42600" y="7908"/>
                    <a:pt x="30263" y="7908"/>
                  </a:cubicBezTo>
                  <a:cubicBezTo>
                    <a:pt x="17926" y="7908"/>
                    <a:pt x="7908" y="17926"/>
                    <a:pt x="7908" y="30263"/>
                  </a:cubicBezTo>
                  <a:cubicBezTo>
                    <a:pt x="7908" y="42600"/>
                    <a:pt x="17926" y="52617"/>
                    <a:pt x="30263" y="5261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0" name="任意多边形: 形状 157"/>
            <p:cNvSpPr/>
            <p:nvPr>
              <p:custDataLst>
                <p:tags r:id="rId112"/>
              </p:custDataLst>
            </p:nvPr>
          </p:nvSpPr>
          <p:spPr>
            <a:xfrm rot="16200000" flipH="1">
              <a:off x="10984" y="3014"/>
              <a:ext cx="100" cy="100"/>
            </a:xfrm>
            <a:custGeom>
              <a:avLst/>
              <a:gdLst>
                <a:gd name="connsiteX0" fmla="*/ 34481 w 63267"/>
                <a:gd name="connsiteY0" fmla="*/ 61053 h 63267"/>
                <a:gd name="connsiteX1" fmla="*/ 61053 w 63267"/>
                <a:gd name="connsiteY1" fmla="*/ 34481 h 63267"/>
                <a:gd name="connsiteX2" fmla="*/ 34481 w 63267"/>
                <a:gd name="connsiteY2" fmla="*/ 7908 h 63267"/>
                <a:gd name="connsiteX3" fmla="*/ 7908 w 63267"/>
                <a:gd name="connsiteY3" fmla="*/ 34481 h 63267"/>
                <a:gd name="connsiteX4" fmla="*/ 34481 w 63267"/>
                <a:gd name="connsiteY4" fmla="*/ 61053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4481" y="61053"/>
                  </a:moveTo>
                  <a:cubicBezTo>
                    <a:pt x="49138" y="61053"/>
                    <a:pt x="61053" y="49137"/>
                    <a:pt x="61053" y="34481"/>
                  </a:cubicBezTo>
                  <a:cubicBezTo>
                    <a:pt x="61053" y="19824"/>
                    <a:pt x="49138" y="7908"/>
                    <a:pt x="34481" y="7908"/>
                  </a:cubicBezTo>
                  <a:cubicBezTo>
                    <a:pt x="19824" y="7908"/>
                    <a:pt x="7908" y="19824"/>
                    <a:pt x="7908" y="34481"/>
                  </a:cubicBezTo>
                  <a:cubicBezTo>
                    <a:pt x="7908" y="49137"/>
                    <a:pt x="19824" y="61053"/>
                    <a:pt x="34481" y="6105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1" name="任意多边形: 形状 158"/>
            <p:cNvSpPr/>
            <p:nvPr>
              <p:custDataLst>
                <p:tags r:id="rId113"/>
              </p:custDataLst>
            </p:nvPr>
          </p:nvSpPr>
          <p:spPr>
            <a:xfrm rot="16200000" flipH="1">
              <a:off x="10973" y="2818"/>
              <a:ext cx="116" cy="116"/>
            </a:xfrm>
            <a:custGeom>
              <a:avLst/>
              <a:gdLst>
                <a:gd name="connsiteX0" fmla="*/ 37749 w 73811"/>
                <a:gd name="connsiteY0" fmla="*/ 67590 h 73811"/>
                <a:gd name="connsiteX1" fmla="*/ 67590 w 73811"/>
                <a:gd name="connsiteY1" fmla="*/ 37749 h 73811"/>
                <a:gd name="connsiteX2" fmla="*/ 37749 w 73811"/>
                <a:gd name="connsiteY2" fmla="*/ 7908 h 73811"/>
                <a:gd name="connsiteX3" fmla="*/ 7908 w 73811"/>
                <a:gd name="connsiteY3" fmla="*/ 37749 h 73811"/>
                <a:gd name="connsiteX4" fmla="*/ 37749 w 73811"/>
                <a:gd name="connsiteY4" fmla="*/ 67590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7749" y="67590"/>
                  </a:moveTo>
                  <a:cubicBezTo>
                    <a:pt x="54199" y="67590"/>
                    <a:pt x="67590" y="54199"/>
                    <a:pt x="67590" y="37749"/>
                  </a:cubicBezTo>
                  <a:cubicBezTo>
                    <a:pt x="67590" y="21300"/>
                    <a:pt x="54199" y="7908"/>
                    <a:pt x="37749" y="7908"/>
                  </a:cubicBezTo>
                  <a:cubicBezTo>
                    <a:pt x="21300" y="7908"/>
                    <a:pt x="7908" y="21300"/>
                    <a:pt x="7908" y="37749"/>
                  </a:cubicBezTo>
                  <a:cubicBezTo>
                    <a:pt x="7908" y="54304"/>
                    <a:pt x="21300" y="67590"/>
                    <a:pt x="37749" y="6759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2" name="任意多边形: 形状 159"/>
            <p:cNvSpPr/>
            <p:nvPr>
              <p:custDataLst>
                <p:tags r:id="rId114"/>
              </p:custDataLst>
            </p:nvPr>
          </p:nvSpPr>
          <p:spPr>
            <a:xfrm rot="16200000" flipH="1">
              <a:off x="10975" y="2636"/>
              <a:ext cx="116" cy="116"/>
            </a:xfrm>
            <a:custGeom>
              <a:avLst/>
              <a:gdLst>
                <a:gd name="connsiteX0" fmla="*/ 39331 w 73811"/>
                <a:gd name="connsiteY0" fmla="*/ 70754 h 73811"/>
                <a:gd name="connsiteX1" fmla="*/ 70754 w 73811"/>
                <a:gd name="connsiteY1" fmla="*/ 39331 h 73811"/>
                <a:gd name="connsiteX2" fmla="*/ 39331 w 73811"/>
                <a:gd name="connsiteY2" fmla="*/ 7908 h 73811"/>
                <a:gd name="connsiteX3" fmla="*/ 7908 w 73811"/>
                <a:gd name="connsiteY3" fmla="*/ 39331 h 73811"/>
                <a:gd name="connsiteX4" fmla="*/ 39331 w 73811"/>
                <a:gd name="connsiteY4" fmla="*/ 70754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9331" y="70754"/>
                  </a:moveTo>
                  <a:cubicBezTo>
                    <a:pt x="56730" y="70754"/>
                    <a:pt x="70754" y="56624"/>
                    <a:pt x="70754" y="39331"/>
                  </a:cubicBezTo>
                  <a:cubicBezTo>
                    <a:pt x="70754" y="21933"/>
                    <a:pt x="56624" y="7908"/>
                    <a:pt x="39331" y="7908"/>
                  </a:cubicBezTo>
                  <a:cubicBezTo>
                    <a:pt x="22038" y="7908"/>
                    <a:pt x="7908" y="22038"/>
                    <a:pt x="7908" y="39331"/>
                  </a:cubicBezTo>
                  <a:cubicBezTo>
                    <a:pt x="7908" y="56624"/>
                    <a:pt x="22038" y="70754"/>
                    <a:pt x="39331" y="7075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3" name="任意多边形: 形状 160"/>
            <p:cNvSpPr/>
            <p:nvPr>
              <p:custDataLst>
                <p:tags r:id="rId115"/>
              </p:custDataLst>
            </p:nvPr>
          </p:nvSpPr>
          <p:spPr>
            <a:xfrm rot="16200000" flipH="1">
              <a:off x="10973" y="2450"/>
              <a:ext cx="116" cy="116"/>
            </a:xfrm>
            <a:custGeom>
              <a:avLst/>
              <a:gdLst>
                <a:gd name="connsiteX0" fmla="*/ 38066 w 73811"/>
                <a:gd name="connsiteY0" fmla="*/ 68223 h 73811"/>
                <a:gd name="connsiteX1" fmla="*/ 68223 w 73811"/>
                <a:gd name="connsiteY1" fmla="*/ 38066 h 73811"/>
                <a:gd name="connsiteX2" fmla="*/ 38066 w 73811"/>
                <a:gd name="connsiteY2" fmla="*/ 7908 h 73811"/>
                <a:gd name="connsiteX3" fmla="*/ 7908 w 73811"/>
                <a:gd name="connsiteY3" fmla="*/ 38066 h 73811"/>
                <a:gd name="connsiteX4" fmla="*/ 38066 w 73811"/>
                <a:gd name="connsiteY4" fmla="*/ 68223 h 7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1" h="73811">
                  <a:moveTo>
                    <a:pt x="38066" y="68223"/>
                  </a:moveTo>
                  <a:cubicBezTo>
                    <a:pt x="54726" y="68223"/>
                    <a:pt x="68223" y="54726"/>
                    <a:pt x="68223" y="38066"/>
                  </a:cubicBezTo>
                  <a:cubicBezTo>
                    <a:pt x="68223" y="21405"/>
                    <a:pt x="54726" y="7908"/>
                    <a:pt x="38066" y="7908"/>
                  </a:cubicBezTo>
                  <a:cubicBezTo>
                    <a:pt x="21405" y="7908"/>
                    <a:pt x="7908" y="21405"/>
                    <a:pt x="7908" y="38066"/>
                  </a:cubicBezTo>
                  <a:cubicBezTo>
                    <a:pt x="7908" y="54726"/>
                    <a:pt x="21405" y="68223"/>
                    <a:pt x="38066" y="6822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4" name="任意多边形: 形状 161"/>
            <p:cNvSpPr/>
            <p:nvPr>
              <p:custDataLst>
                <p:tags r:id="rId116"/>
              </p:custDataLst>
            </p:nvPr>
          </p:nvSpPr>
          <p:spPr>
            <a:xfrm rot="16200000" flipH="1">
              <a:off x="10985" y="2277"/>
              <a:ext cx="100" cy="100"/>
            </a:xfrm>
            <a:custGeom>
              <a:avLst/>
              <a:gdLst>
                <a:gd name="connsiteX0" fmla="*/ 61686 w 63267"/>
                <a:gd name="connsiteY0" fmla="*/ 34797 h 63267"/>
                <a:gd name="connsiteX1" fmla="*/ 34797 w 63267"/>
                <a:gd name="connsiteY1" fmla="*/ 61686 h 63267"/>
                <a:gd name="connsiteX2" fmla="*/ 7908 w 63267"/>
                <a:gd name="connsiteY2" fmla="*/ 34797 h 63267"/>
                <a:gd name="connsiteX3" fmla="*/ 34797 w 63267"/>
                <a:gd name="connsiteY3" fmla="*/ 7908 h 63267"/>
                <a:gd name="connsiteX4" fmla="*/ 61686 w 63267"/>
                <a:gd name="connsiteY4" fmla="*/ 34797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61686" y="34797"/>
                  </a:moveTo>
                  <a:cubicBezTo>
                    <a:pt x="61686" y="49647"/>
                    <a:pt x="49647" y="61686"/>
                    <a:pt x="34797" y="61686"/>
                  </a:cubicBezTo>
                  <a:cubicBezTo>
                    <a:pt x="19947" y="61686"/>
                    <a:pt x="7908" y="49647"/>
                    <a:pt x="7908" y="34797"/>
                  </a:cubicBezTo>
                  <a:cubicBezTo>
                    <a:pt x="7908" y="19947"/>
                    <a:pt x="19947" y="7908"/>
                    <a:pt x="34797" y="7908"/>
                  </a:cubicBezTo>
                  <a:cubicBezTo>
                    <a:pt x="49647" y="7908"/>
                    <a:pt x="61686" y="19947"/>
                    <a:pt x="61686" y="3479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5" name="任意多边形: 形状 162"/>
            <p:cNvSpPr/>
            <p:nvPr>
              <p:custDataLst>
                <p:tags r:id="rId117"/>
              </p:custDataLst>
            </p:nvPr>
          </p:nvSpPr>
          <p:spPr>
            <a:xfrm rot="16200000" flipH="1">
              <a:off x="10995" y="2103"/>
              <a:ext cx="83" cy="83"/>
            </a:xfrm>
            <a:custGeom>
              <a:avLst/>
              <a:gdLst>
                <a:gd name="connsiteX0" fmla="*/ 30579 w 52722"/>
                <a:gd name="connsiteY0" fmla="*/ 53250 h 52722"/>
                <a:gd name="connsiteX1" fmla="*/ 53250 w 52722"/>
                <a:gd name="connsiteY1" fmla="*/ 30579 h 52722"/>
                <a:gd name="connsiteX2" fmla="*/ 30579 w 52722"/>
                <a:gd name="connsiteY2" fmla="*/ 7908 h 52722"/>
                <a:gd name="connsiteX3" fmla="*/ 7908 w 52722"/>
                <a:gd name="connsiteY3" fmla="*/ 30579 h 52722"/>
                <a:gd name="connsiteX4" fmla="*/ 30579 w 52722"/>
                <a:gd name="connsiteY4" fmla="*/ 53250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30579" y="53250"/>
                  </a:moveTo>
                  <a:cubicBezTo>
                    <a:pt x="43127" y="53250"/>
                    <a:pt x="53250" y="43127"/>
                    <a:pt x="53250" y="30579"/>
                  </a:cubicBezTo>
                  <a:cubicBezTo>
                    <a:pt x="53250" y="18031"/>
                    <a:pt x="43127" y="7908"/>
                    <a:pt x="30579" y="7908"/>
                  </a:cubicBezTo>
                  <a:cubicBezTo>
                    <a:pt x="18031" y="7908"/>
                    <a:pt x="7908" y="18031"/>
                    <a:pt x="7908" y="30579"/>
                  </a:cubicBezTo>
                  <a:cubicBezTo>
                    <a:pt x="7908" y="43022"/>
                    <a:pt x="18031" y="53250"/>
                    <a:pt x="30579" y="5325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6" name="任意多边形: 形状 163"/>
            <p:cNvSpPr/>
            <p:nvPr>
              <p:custDataLst>
                <p:tags r:id="rId118"/>
              </p:custDataLst>
            </p:nvPr>
          </p:nvSpPr>
          <p:spPr>
            <a:xfrm rot="16200000" flipH="1">
              <a:off x="11004" y="1928"/>
              <a:ext cx="66" cy="66"/>
            </a:xfrm>
            <a:custGeom>
              <a:avLst/>
              <a:gdLst>
                <a:gd name="connsiteX0" fmla="*/ 25729 w 42178"/>
                <a:gd name="connsiteY0" fmla="*/ 43549 h 42178"/>
                <a:gd name="connsiteX1" fmla="*/ 43549 w 42178"/>
                <a:gd name="connsiteY1" fmla="*/ 25729 h 42178"/>
                <a:gd name="connsiteX2" fmla="*/ 25729 w 42178"/>
                <a:gd name="connsiteY2" fmla="*/ 7908 h 42178"/>
                <a:gd name="connsiteX3" fmla="*/ 7908 w 42178"/>
                <a:gd name="connsiteY3" fmla="*/ 25729 h 42178"/>
                <a:gd name="connsiteX4" fmla="*/ 25729 w 42178"/>
                <a:gd name="connsiteY4" fmla="*/ 43549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729" y="43549"/>
                  </a:moveTo>
                  <a:cubicBezTo>
                    <a:pt x="35535" y="43549"/>
                    <a:pt x="43549" y="35535"/>
                    <a:pt x="43549" y="25729"/>
                  </a:cubicBezTo>
                  <a:cubicBezTo>
                    <a:pt x="43549" y="15922"/>
                    <a:pt x="35535" y="7908"/>
                    <a:pt x="25729" y="7908"/>
                  </a:cubicBezTo>
                  <a:cubicBezTo>
                    <a:pt x="15922" y="7908"/>
                    <a:pt x="7908" y="15922"/>
                    <a:pt x="7908" y="25729"/>
                  </a:cubicBezTo>
                  <a:cubicBezTo>
                    <a:pt x="7908" y="35535"/>
                    <a:pt x="15922" y="43549"/>
                    <a:pt x="25729" y="435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7" name="任意多边形: 形状 164"/>
            <p:cNvSpPr/>
            <p:nvPr>
              <p:custDataLst>
                <p:tags r:id="rId119"/>
              </p:custDataLst>
            </p:nvPr>
          </p:nvSpPr>
          <p:spPr>
            <a:xfrm rot="16200000" flipH="1">
              <a:off x="11013" y="1752"/>
              <a:ext cx="50" cy="50"/>
            </a:xfrm>
            <a:custGeom>
              <a:avLst/>
              <a:gdLst>
                <a:gd name="connsiteX0" fmla="*/ 20878 w 31633"/>
                <a:gd name="connsiteY0" fmla="*/ 33848 h 31633"/>
                <a:gd name="connsiteX1" fmla="*/ 33848 w 31633"/>
                <a:gd name="connsiteY1" fmla="*/ 20878 h 31633"/>
                <a:gd name="connsiteX2" fmla="*/ 20878 w 31633"/>
                <a:gd name="connsiteY2" fmla="*/ 7908 h 31633"/>
                <a:gd name="connsiteX3" fmla="*/ 7908 w 31633"/>
                <a:gd name="connsiteY3" fmla="*/ 20878 h 31633"/>
                <a:gd name="connsiteX4" fmla="*/ 20878 w 31633"/>
                <a:gd name="connsiteY4" fmla="*/ 33848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0878" y="33848"/>
                  </a:moveTo>
                  <a:cubicBezTo>
                    <a:pt x="28048" y="33848"/>
                    <a:pt x="33848" y="28048"/>
                    <a:pt x="33848" y="20878"/>
                  </a:cubicBezTo>
                  <a:cubicBezTo>
                    <a:pt x="33848" y="13708"/>
                    <a:pt x="28048" y="7908"/>
                    <a:pt x="20878" y="7908"/>
                  </a:cubicBezTo>
                  <a:cubicBezTo>
                    <a:pt x="13708" y="7908"/>
                    <a:pt x="7908" y="13708"/>
                    <a:pt x="7908" y="20878"/>
                  </a:cubicBezTo>
                  <a:cubicBezTo>
                    <a:pt x="7908" y="28048"/>
                    <a:pt x="13708" y="33848"/>
                    <a:pt x="20878" y="3384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8" name="任意多边形: 形状 165"/>
            <p:cNvSpPr/>
            <p:nvPr>
              <p:custDataLst>
                <p:tags r:id="rId120"/>
              </p:custDataLst>
            </p:nvPr>
          </p:nvSpPr>
          <p:spPr>
            <a:xfrm rot="16200000" flipH="1">
              <a:off x="11021" y="1576"/>
              <a:ext cx="33" cy="33"/>
            </a:xfrm>
            <a:custGeom>
              <a:avLst/>
              <a:gdLst>
                <a:gd name="connsiteX0" fmla="*/ 23514 w 21089"/>
                <a:gd name="connsiteY0" fmla="*/ 15711 h 21089"/>
                <a:gd name="connsiteX1" fmla="*/ 15711 w 21089"/>
                <a:gd name="connsiteY1" fmla="*/ 23514 h 21089"/>
                <a:gd name="connsiteX2" fmla="*/ 7908 w 21089"/>
                <a:gd name="connsiteY2" fmla="*/ 15711 h 21089"/>
                <a:gd name="connsiteX3" fmla="*/ 15711 w 21089"/>
                <a:gd name="connsiteY3" fmla="*/ 7908 h 21089"/>
                <a:gd name="connsiteX4" fmla="*/ 23514 w 21089"/>
                <a:gd name="connsiteY4" fmla="*/ 1571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23514" y="15711"/>
                  </a:moveTo>
                  <a:cubicBezTo>
                    <a:pt x="23514" y="20021"/>
                    <a:pt x="20021" y="23514"/>
                    <a:pt x="15711" y="23514"/>
                  </a:cubicBezTo>
                  <a:cubicBezTo>
                    <a:pt x="11402" y="23514"/>
                    <a:pt x="7908" y="20021"/>
                    <a:pt x="7908" y="15711"/>
                  </a:cubicBezTo>
                  <a:cubicBezTo>
                    <a:pt x="7908" y="11402"/>
                    <a:pt x="11402" y="7908"/>
                    <a:pt x="15711" y="7908"/>
                  </a:cubicBezTo>
                  <a:cubicBezTo>
                    <a:pt x="20021" y="7908"/>
                    <a:pt x="23514" y="11402"/>
                    <a:pt x="23514" y="1571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9" name="任意多边形: 形状 166"/>
            <p:cNvSpPr/>
            <p:nvPr>
              <p:custDataLst>
                <p:tags r:id="rId121"/>
              </p:custDataLst>
            </p:nvPr>
          </p:nvSpPr>
          <p:spPr>
            <a:xfrm rot="16200000" flipH="1">
              <a:off x="10829" y="3872"/>
              <a:ext cx="33" cy="33"/>
            </a:xfrm>
            <a:custGeom>
              <a:avLst/>
              <a:gdLst>
                <a:gd name="connsiteX0" fmla="*/ 10861 w 21089"/>
                <a:gd name="connsiteY0" fmla="*/ 13813 h 21089"/>
                <a:gd name="connsiteX1" fmla="*/ 13813 w 21089"/>
                <a:gd name="connsiteY1" fmla="*/ 10861 h 21089"/>
                <a:gd name="connsiteX2" fmla="*/ 10861 w 21089"/>
                <a:gd name="connsiteY2" fmla="*/ 7908 h 21089"/>
                <a:gd name="connsiteX3" fmla="*/ 7908 w 21089"/>
                <a:gd name="connsiteY3" fmla="*/ 10861 h 21089"/>
                <a:gd name="connsiteX4" fmla="*/ 10861 w 21089"/>
                <a:gd name="connsiteY4" fmla="*/ 13813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0861" y="13813"/>
                  </a:moveTo>
                  <a:cubicBezTo>
                    <a:pt x="12443" y="13813"/>
                    <a:pt x="13813" y="12548"/>
                    <a:pt x="13813" y="10861"/>
                  </a:cubicBezTo>
                  <a:cubicBezTo>
                    <a:pt x="13813" y="9279"/>
                    <a:pt x="12548" y="7908"/>
                    <a:pt x="10861" y="7908"/>
                  </a:cubicBezTo>
                  <a:cubicBezTo>
                    <a:pt x="9279" y="7908"/>
                    <a:pt x="7908" y="9174"/>
                    <a:pt x="7908" y="10861"/>
                  </a:cubicBezTo>
                  <a:cubicBezTo>
                    <a:pt x="7908" y="12443"/>
                    <a:pt x="9174" y="13813"/>
                    <a:pt x="10861" y="1381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0" name="任意多边形: 形状 167"/>
            <p:cNvSpPr/>
            <p:nvPr>
              <p:custDataLst>
                <p:tags r:id="rId122"/>
              </p:custDataLst>
            </p:nvPr>
          </p:nvSpPr>
          <p:spPr>
            <a:xfrm rot="16200000" flipH="1">
              <a:off x="10837" y="3695"/>
              <a:ext cx="33" cy="33"/>
            </a:xfrm>
            <a:custGeom>
              <a:avLst/>
              <a:gdLst>
                <a:gd name="connsiteX0" fmla="*/ 15711 w 21089"/>
                <a:gd name="connsiteY0" fmla="*/ 23514 h 21089"/>
                <a:gd name="connsiteX1" fmla="*/ 23514 w 21089"/>
                <a:gd name="connsiteY1" fmla="*/ 15711 h 21089"/>
                <a:gd name="connsiteX2" fmla="*/ 15711 w 21089"/>
                <a:gd name="connsiteY2" fmla="*/ 7908 h 21089"/>
                <a:gd name="connsiteX3" fmla="*/ 7908 w 21089"/>
                <a:gd name="connsiteY3" fmla="*/ 15711 h 21089"/>
                <a:gd name="connsiteX4" fmla="*/ 15711 w 21089"/>
                <a:gd name="connsiteY4" fmla="*/ 23514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711" y="23514"/>
                  </a:moveTo>
                  <a:cubicBezTo>
                    <a:pt x="20035" y="23514"/>
                    <a:pt x="23514" y="20035"/>
                    <a:pt x="23514" y="15711"/>
                  </a:cubicBezTo>
                  <a:cubicBezTo>
                    <a:pt x="23514" y="11388"/>
                    <a:pt x="20035" y="7908"/>
                    <a:pt x="15711" y="7908"/>
                  </a:cubicBezTo>
                  <a:cubicBezTo>
                    <a:pt x="11388" y="7908"/>
                    <a:pt x="7908" y="11388"/>
                    <a:pt x="7908" y="15711"/>
                  </a:cubicBezTo>
                  <a:cubicBezTo>
                    <a:pt x="7908" y="20035"/>
                    <a:pt x="11388" y="23514"/>
                    <a:pt x="15711" y="2351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1" name="任意多边形: 形状 168"/>
            <p:cNvSpPr/>
            <p:nvPr>
              <p:custDataLst>
                <p:tags r:id="rId123"/>
              </p:custDataLst>
            </p:nvPr>
          </p:nvSpPr>
          <p:spPr>
            <a:xfrm rot="16200000" flipH="1">
              <a:off x="10828" y="3501"/>
              <a:ext cx="50" cy="50"/>
            </a:xfrm>
            <a:custGeom>
              <a:avLst/>
              <a:gdLst>
                <a:gd name="connsiteX0" fmla="*/ 20246 w 31633"/>
                <a:gd name="connsiteY0" fmla="*/ 32583 h 31633"/>
                <a:gd name="connsiteX1" fmla="*/ 32583 w 31633"/>
                <a:gd name="connsiteY1" fmla="*/ 20245 h 31633"/>
                <a:gd name="connsiteX2" fmla="*/ 20246 w 31633"/>
                <a:gd name="connsiteY2" fmla="*/ 7908 h 31633"/>
                <a:gd name="connsiteX3" fmla="*/ 7908 w 31633"/>
                <a:gd name="connsiteY3" fmla="*/ 20245 h 31633"/>
                <a:gd name="connsiteX4" fmla="*/ 20246 w 31633"/>
                <a:gd name="connsiteY4" fmla="*/ 32583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0246" y="32583"/>
                  </a:moveTo>
                  <a:cubicBezTo>
                    <a:pt x="27099" y="32583"/>
                    <a:pt x="32583" y="27099"/>
                    <a:pt x="32583" y="20245"/>
                  </a:cubicBezTo>
                  <a:cubicBezTo>
                    <a:pt x="32583" y="13392"/>
                    <a:pt x="27099" y="7908"/>
                    <a:pt x="20246" y="7908"/>
                  </a:cubicBezTo>
                  <a:cubicBezTo>
                    <a:pt x="13392" y="7908"/>
                    <a:pt x="7908" y="13392"/>
                    <a:pt x="7908" y="20245"/>
                  </a:cubicBezTo>
                  <a:cubicBezTo>
                    <a:pt x="7908" y="26994"/>
                    <a:pt x="13392" y="32583"/>
                    <a:pt x="20246" y="3258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2" name="任意多边形: 形状 169"/>
            <p:cNvSpPr/>
            <p:nvPr>
              <p:custDataLst>
                <p:tags r:id="rId124"/>
              </p:custDataLst>
            </p:nvPr>
          </p:nvSpPr>
          <p:spPr>
            <a:xfrm rot="16200000" flipH="1">
              <a:off x="10818" y="3308"/>
              <a:ext cx="66" cy="66"/>
            </a:xfrm>
            <a:custGeom>
              <a:avLst/>
              <a:gdLst>
                <a:gd name="connsiteX0" fmla="*/ 24780 w 42178"/>
                <a:gd name="connsiteY0" fmla="*/ 41651 h 42178"/>
                <a:gd name="connsiteX1" fmla="*/ 41651 w 42178"/>
                <a:gd name="connsiteY1" fmla="*/ 24780 h 42178"/>
                <a:gd name="connsiteX2" fmla="*/ 24780 w 42178"/>
                <a:gd name="connsiteY2" fmla="*/ 7908 h 42178"/>
                <a:gd name="connsiteX3" fmla="*/ 7908 w 42178"/>
                <a:gd name="connsiteY3" fmla="*/ 24780 h 42178"/>
                <a:gd name="connsiteX4" fmla="*/ 24780 w 42178"/>
                <a:gd name="connsiteY4" fmla="*/ 41651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4780" y="41651"/>
                  </a:moveTo>
                  <a:cubicBezTo>
                    <a:pt x="34059" y="41651"/>
                    <a:pt x="41651" y="34059"/>
                    <a:pt x="41651" y="24780"/>
                  </a:cubicBezTo>
                  <a:cubicBezTo>
                    <a:pt x="41651" y="15500"/>
                    <a:pt x="34059" y="7908"/>
                    <a:pt x="24780" y="7908"/>
                  </a:cubicBezTo>
                  <a:cubicBezTo>
                    <a:pt x="15500" y="7908"/>
                    <a:pt x="7908" y="15500"/>
                    <a:pt x="7908" y="24780"/>
                  </a:cubicBezTo>
                  <a:cubicBezTo>
                    <a:pt x="7908" y="34059"/>
                    <a:pt x="15500" y="41651"/>
                    <a:pt x="24780" y="4165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3" name="任意多边形: 形状 170"/>
            <p:cNvSpPr/>
            <p:nvPr>
              <p:custDataLst>
                <p:tags r:id="rId125"/>
              </p:custDataLst>
            </p:nvPr>
          </p:nvSpPr>
          <p:spPr>
            <a:xfrm rot="16200000" flipH="1">
              <a:off x="10808" y="3113"/>
              <a:ext cx="83" cy="83"/>
            </a:xfrm>
            <a:custGeom>
              <a:avLst/>
              <a:gdLst>
                <a:gd name="connsiteX0" fmla="*/ 28681 w 52722"/>
                <a:gd name="connsiteY0" fmla="*/ 49454 h 52722"/>
                <a:gd name="connsiteX1" fmla="*/ 49454 w 52722"/>
                <a:gd name="connsiteY1" fmla="*/ 28681 h 52722"/>
                <a:gd name="connsiteX2" fmla="*/ 28681 w 52722"/>
                <a:gd name="connsiteY2" fmla="*/ 7908 h 52722"/>
                <a:gd name="connsiteX3" fmla="*/ 7908 w 52722"/>
                <a:gd name="connsiteY3" fmla="*/ 28681 h 52722"/>
                <a:gd name="connsiteX4" fmla="*/ 28681 w 52722"/>
                <a:gd name="connsiteY4" fmla="*/ 49454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8681" y="49454"/>
                  </a:moveTo>
                  <a:cubicBezTo>
                    <a:pt x="40175" y="49454"/>
                    <a:pt x="49454" y="40175"/>
                    <a:pt x="49454" y="28681"/>
                  </a:cubicBezTo>
                  <a:cubicBezTo>
                    <a:pt x="49454" y="17188"/>
                    <a:pt x="40175" y="7908"/>
                    <a:pt x="28681" y="7908"/>
                  </a:cubicBezTo>
                  <a:cubicBezTo>
                    <a:pt x="17188" y="7908"/>
                    <a:pt x="7908" y="17188"/>
                    <a:pt x="7908" y="28681"/>
                  </a:cubicBezTo>
                  <a:cubicBezTo>
                    <a:pt x="7908" y="40175"/>
                    <a:pt x="17188" y="49454"/>
                    <a:pt x="28681" y="4945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4" name="任意多边形: 形状 171"/>
            <p:cNvSpPr/>
            <p:nvPr>
              <p:custDataLst>
                <p:tags r:id="rId126"/>
              </p:custDataLst>
            </p:nvPr>
          </p:nvSpPr>
          <p:spPr>
            <a:xfrm rot="16200000" flipH="1">
              <a:off x="10796" y="2917"/>
              <a:ext cx="100" cy="100"/>
            </a:xfrm>
            <a:custGeom>
              <a:avLst/>
              <a:gdLst>
                <a:gd name="connsiteX0" fmla="*/ 31634 w 63267"/>
                <a:gd name="connsiteY0" fmla="*/ 55359 h 63267"/>
                <a:gd name="connsiteX1" fmla="*/ 55359 w 63267"/>
                <a:gd name="connsiteY1" fmla="*/ 31634 h 63267"/>
                <a:gd name="connsiteX2" fmla="*/ 31634 w 63267"/>
                <a:gd name="connsiteY2" fmla="*/ 7908 h 63267"/>
                <a:gd name="connsiteX3" fmla="*/ 7908 w 63267"/>
                <a:gd name="connsiteY3" fmla="*/ 31634 h 63267"/>
                <a:gd name="connsiteX4" fmla="*/ 31634 w 63267"/>
                <a:gd name="connsiteY4" fmla="*/ 55359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1634" y="55359"/>
                  </a:moveTo>
                  <a:cubicBezTo>
                    <a:pt x="44709" y="55359"/>
                    <a:pt x="55359" y="44709"/>
                    <a:pt x="55359" y="31634"/>
                  </a:cubicBezTo>
                  <a:cubicBezTo>
                    <a:pt x="55359" y="18558"/>
                    <a:pt x="44709" y="7908"/>
                    <a:pt x="31634" y="7908"/>
                  </a:cubicBezTo>
                  <a:cubicBezTo>
                    <a:pt x="18558" y="7908"/>
                    <a:pt x="7908" y="18558"/>
                    <a:pt x="7908" y="31634"/>
                  </a:cubicBezTo>
                  <a:cubicBezTo>
                    <a:pt x="8014" y="44814"/>
                    <a:pt x="18558" y="55359"/>
                    <a:pt x="31634" y="5535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5" name="任意多边形: 形状 172"/>
            <p:cNvSpPr/>
            <p:nvPr>
              <p:custDataLst>
                <p:tags r:id="rId127"/>
              </p:custDataLst>
            </p:nvPr>
          </p:nvSpPr>
          <p:spPr>
            <a:xfrm rot="16200000" flipH="1">
              <a:off x="10799" y="2736"/>
              <a:ext cx="100" cy="100"/>
            </a:xfrm>
            <a:custGeom>
              <a:avLst/>
              <a:gdLst>
                <a:gd name="connsiteX0" fmla="*/ 33532 w 63267"/>
                <a:gd name="connsiteY0" fmla="*/ 59155 h 63267"/>
                <a:gd name="connsiteX1" fmla="*/ 59155 w 63267"/>
                <a:gd name="connsiteY1" fmla="*/ 33532 h 63267"/>
                <a:gd name="connsiteX2" fmla="*/ 33532 w 63267"/>
                <a:gd name="connsiteY2" fmla="*/ 7908 h 63267"/>
                <a:gd name="connsiteX3" fmla="*/ 7908 w 63267"/>
                <a:gd name="connsiteY3" fmla="*/ 33532 h 63267"/>
                <a:gd name="connsiteX4" fmla="*/ 33532 w 63267"/>
                <a:gd name="connsiteY4" fmla="*/ 59155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3532" y="59155"/>
                  </a:moveTo>
                  <a:cubicBezTo>
                    <a:pt x="47661" y="59155"/>
                    <a:pt x="59155" y="47661"/>
                    <a:pt x="59155" y="33532"/>
                  </a:cubicBezTo>
                  <a:cubicBezTo>
                    <a:pt x="59155" y="19402"/>
                    <a:pt x="47661" y="7908"/>
                    <a:pt x="33532" y="7908"/>
                  </a:cubicBezTo>
                  <a:cubicBezTo>
                    <a:pt x="19402" y="7908"/>
                    <a:pt x="7908" y="19402"/>
                    <a:pt x="7908" y="33532"/>
                  </a:cubicBezTo>
                  <a:cubicBezTo>
                    <a:pt x="7908" y="47661"/>
                    <a:pt x="19402" y="59155"/>
                    <a:pt x="33532" y="5915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6" name="任意多边形: 形状 173"/>
            <p:cNvSpPr/>
            <p:nvPr>
              <p:custDataLst>
                <p:tags r:id="rId128"/>
              </p:custDataLst>
            </p:nvPr>
          </p:nvSpPr>
          <p:spPr>
            <a:xfrm rot="16200000" flipH="1">
              <a:off x="10799" y="2551"/>
              <a:ext cx="100" cy="100"/>
            </a:xfrm>
            <a:custGeom>
              <a:avLst/>
              <a:gdLst>
                <a:gd name="connsiteX0" fmla="*/ 33532 w 63267"/>
                <a:gd name="connsiteY0" fmla="*/ 59155 h 63267"/>
                <a:gd name="connsiteX1" fmla="*/ 59155 w 63267"/>
                <a:gd name="connsiteY1" fmla="*/ 33532 h 63267"/>
                <a:gd name="connsiteX2" fmla="*/ 33532 w 63267"/>
                <a:gd name="connsiteY2" fmla="*/ 7908 h 63267"/>
                <a:gd name="connsiteX3" fmla="*/ 7908 w 63267"/>
                <a:gd name="connsiteY3" fmla="*/ 33532 h 63267"/>
                <a:gd name="connsiteX4" fmla="*/ 33532 w 63267"/>
                <a:gd name="connsiteY4" fmla="*/ 59155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3532" y="59155"/>
                  </a:moveTo>
                  <a:cubicBezTo>
                    <a:pt x="47661" y="59155"/>
                    <a:pt x="59155" y="47661"/>
                    <a:pt x="59155" y="33532"/>
                  </a:cubicBezTo>
                  <a:cubicBezTo>
                    <a:pt x="59155" y="19402"/>
                    <a:pt x="47661" y="7908"/>
                    <a:pt x="33532" y="7908"/>
                  </a:cubicBezTo>
                  <a:cubicBezTo>
                    <a:pt x="19402" y="7908"/>
                    <a:pt x="7908" y="19402"/>
                    <a:pt x="7908" y="33532"/>
                  </a:cubicBezTo>
                  <a:cubicBezTo>
                    <a:pt x="7908" y="47661"/>
                    <a:pt x="19402" y="59155"/>
                    <a:pt x="33532" y="5915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7" name="任意多边形: 形状 174"/>
            <p:cNvSpPr/>
            <p:nvPr>
              <p:custDataLst>
                <p:tags r:id="rId129"/>
              </p:custDataLst>
            </p:nvPr>
          </p:nvSpPr>
          <p:spPr>
            <a:xfrm rot="16200000" flipH="1">
              <a:off x="10796" y="2365"/>
              <a:ext cx="100" cy="100"/>
            </a:xfrm>
            <a:custGeom>
              <a:avLst/>
              <a:gdLst>
                <a:gd name="connsiteX0" fmla="*/ 31950 w 63267"/>
                <a:gd name="connsiteY0" fmla="*/ 55991 h 63267"/>
                <a:gd name="connsiteX1" fmla="*/ 55992 w 63267"/>
                <a:gd name="connsiteY1" fmla="*/ 31950 h 63267"/>
                <a:gd name="connsiteX2" fmla="*/ 31950 w 63267"/>
                <a:gd name="connsiteY2" fmla="*/ 7908 h 63267"/>
                <a:gd name="connsiteX3" fmla="*/ 7908 w 63267"/>
                <a:gd name="connsiteY3" fmla="*/ 31950 h 63267"/>
                <a:gd name="connsiteX4" fmla="*/ 31950 w 63267"/>
                <a:gd name="connsiteY4" fmla="*/ 55991 h 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7" h="63267">
                  <a:moveTo>
                    <a:pt x="31950" y="55991"/>
                  </a:moveTo>
                  <a:cubicBezTo>
                    <a:pt x="45236" y="55991"/>
                    <a:pt x="55992" y="45236"/>
                    <a:pt x="55992" y="31950"/>
                  </a:cubicBezTo>
                  <a:cubicBezTo>
                    <a:pt x="55992" y="18664"/>
                    <a:pt x="45236" y="7908"/>
                    <a:pt x="31950" y="7908"/>
                  </a:cubicBezTo>
                  <a:cubicBezTo>
                    <a:pt x="18664" y="7908"/>
                    <a:pt x="7908" y="18664"/>
                    <a:pt x="7908" y="31950"/>
                  </a:cubicBezTo>
                  <a:cubicBezTo>
                    <a:pt x="7908" y="45236"/>
                    <a:pt x="18664" y="55991"/>
                    <a:pt x="31950" y="5599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8" name="任意多边形: 形状 175"/>
            <p:cNvSpPr/>
            <p:nvPr>
              <p:custDataLst>
                <p:tags r:id="rId130"/>
              </p:custDataLst>
            </p:nvPr>
          </p:nvSpPr>
          <p:spPr>
            <a:xfrm rot="16200000" flipH="1">
              <a:off x="10808" y="2192"/>
              <a:ext cx="83" cy="83"/>
            </a:xfrm>
            <a:custGeom>
              <a:avLst/>
              <a:gdLst>
                <a:gd name="connsiteX0" fmla="*/ 50087 w 52722"/>
                <a:gd name="connsiteY0" fmla="*/ 28997 h 52722"/>
                <a:gd name="connsiteX1" fmla="*/ 28997 w 52722"/>
                <a:gd name="connsiteY1" fmla="*/ 50087 h 52722"/>
                <a:gd name="connsiteX2" fmla="*/ 7908 w 52722"/>
                <a:gd name="connsiteY2" fmla="*/ 28997 h 52722"/>
                <a:gd name="connsiteX3" fmla="*/ 28997 w 52722"/>
                <a:gd name="connsiteY3" fmla="*/ 7908 h 52722"/>
                <a:gd name="connsiteX4" fmla="*/ 50087 w 52722"/>
                <a:gd name="connsiteY4" fmla="*/ 28997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50087" y="28997"/>
                  </a:moveTo>
                  <a:cubicBezTo>
                    <a:pt x="50087" y="40645"/>
                    <a:pt x="40645" y="50087"/>
                    <a:pt x="28997" y="50087"/>
                  </a:cubicBezTo>
                  <a:cubicBezTo>
                    <a:pt x="17350" y="50087"/>
                    <a:pt x="7908" y="40645"/>
                    <a:pt x="7908" y="28997"/>
                  </a:cubicBezTo>
                  <a:cubicBezTo>
                    <a:pt x="7908" y="17350"/>
                    <a:pt x="17350" y="7908"/>
                    <a:pt x="28997" y="7908"/>
                  </a:cubicBezTo>
                  <a:cubicBezTo>
                    <a:pt x="40645" y="7908"/>
                    <a:pt x="50087" y="17350"/>
                    <a:pt x="50087" y="2899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9" name="任意多边形: 形状 176"/>
            <p:cNvSpPr/>
            <p:nvPr>
              <p:custDataLst>
                <p:tags r:id="rId131"/>
              </p:custDataLst>
            </p:nvPr>
          </p:nvSpPr>
          <p:spPr>
            <a:xfrm rot="16200000" flipH="1">
              <a:off x="10819" y="2019"/>
              <a:ext cx="66" cy="66"/>
            </a:xfrm>
            <a:custGeom>
              <a:avLst/>
              <a:gdLst>
                <a:gd name="connsiteX0" fmla="*/ 25096 w 42178"/>
                <a:gd name="connsiteY0" fmla="*/ 42283 h 42178"/>
                <a:gd name="connsiteX1" fmla="*/ 42284 w 42178"/>
                <a:gd name="connsiteY1" fmla="*/ 25096 h 42178"/>
                <a:gd name="connsiteX2" fmla="*/ 25096 w 42178"/>
                <a:gd name="connsiteY2" fmla="*/ 7908 h 42178"/>
                <a:gd name="connsiteX3" fmla="*/ 7908 w 42178"/>
                <a:gd name="connsiteY3" fmla="*/ 25096 h 42178"/>
                <a:gd name="connsiteX4" fmla="*/ 25096 w 42178"/>
                <a:gd name="connsiteY4" fmla="*/ 42283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096" y="42283"/>
                  </a:moveTo>
                  <a:cubicBezTo>
                    <a:pt x="34586" y="42283"/>
                    <a:pt x="42284" y="34586"/>
                    <a:pt x="42284" y="25096"/>
                  </a:cubicBezTo>
                  <a:cubicBezTo>
                    <a:pt x="42284" y="15606"/>
                    <a:pt x="34586" y="7908"/>
                    <a:pt x="25096" y="7908"/>
                  </a:cubicBezTo>
                  <a:cubicBezTo>
                    <a:pt x="15606" y="7908"/>
                    <a:pt x="7908" y="15606"/>
                    <a:pt x="7908" y="25096"/>
                  </a:cubicBezTo>
                  <a:cubicBezTo>
                    <a:pt x="7908" y="34586"/>
                    <a:pt x="15606" y="42283"/>
                    <a:pt x="25096" y="4228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0" name="任意多边形: 形状 177"/>
            <p:cNvSpPr/>
            <p:nvPr>
              <p:custDataLst>
                <p:tags r:id="rId132"/>
              </p:custDataLst>
            </p:nvPr>
          </p:nvSpPr>
          <p:spPr>
            <a:xfrm rot="16200000" flipH="1">
              <a:off x="10829" y="1844"/>
              <a:ext cx="50" cy="50"/>
            </a:xfrm>
            <a:custGeom>
              <a:avLst/>
              <a:gdLst>
                <a:gd name="connsiteX0" fmla="*/ 20878 w 31633"/>
                <a:gd name="connsiteY0" fmla="*/ 33848 h 31633"/>
                <a:gd name="connsiteX1" fmla="*/ 33848 w 31633"/>
                <a:gd name="connsiteY1" fmla="*/ 20878 h 31633"/>
                <a:gd name="connsiteX2" fmla="*/ 20878 w 31633"/>
                <a:gd name="connsiteY2" fmla="*/ 7908 h 31633"/>
                <a:gd name="connsiteX3" fmla="*/ 7908 w 31633"/>
                <a:gd name="connsiteY3" fmla="*/ 20878 h 31633"/>
                <a:gd name="connsiteX4" fmla="*/ 20878 w 31633"/>
                <a:gd name="connsiteY4" fmla="*/ 33848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0878" y="33848"/>
                  </a:moveTo>
                  <a:cubicBezTo>
                    <a:pt x="28048" y="33848"/>
                    <a:pt x="33848" y="28048"/>
                    <a:pt x="33848" y="20878"/>
                  </a:cubicBezTo>
                  <a:cubicBezTo>
                    <a:pt x="33848" y="13708"/>
                    <a:pt x="28048" y="7908"/>
                    <a:pt x="20878" y="7908"/>
                  </a:cubicBezTo>
                  <a:cubicBezTo>
                    <a:pt x="13708" y="7908"/>
                    <a:pt x="7908" y="13708"/>
                    <a:pt x="7908" y="20878"/>
                  </a:cubicBezTo>
                  <a:cubicBezTo>
                    <a:pt x="7908" y="28048"/>
                    <a:pt x="13708" y="33848"/>
                    <a:pt x="20878" y="3384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1" name="任意多边形: 形状 178"/>
            <p:cNvSpPr/>
            <p:nvPr>
              <p:custDataLst>
                <p:tags r:id="rId133"/>
              </p:custDataLst>
            </p:nvPr>
          </p:nvSpPr>
          <p:spPr>
            <a:xfrm rot="16200000" flipH="1">
              <a:off x="10821" y="1652"/>
              <a:ext cx="50" cy="50"/>
            </a:xfrm>
            <a:custGeom>
              <a:avLst/>
              <a:gdLst>
                <a:gd name="connsiteX0" fmla="*/ 16028 w 31633"/>
                <a:gd name="connsiteY0" fmla="*/ 24147 h 31633"/>
                <a:gd name="connsiteX1" fmla="*/ 24147 w 31633"/>
                <a:gd name="connsiteY1" fmla="*/ 16028 h 31633"/>
                <a:gd name="connsiteX2" fmla="*/ 16028 w 31633"/>
                <a:gd name="connsiteY2" fmla="*/ 7908 h 31633"/>
                <a:gd name="connsiteX3" fmla="*/ 7908 w 31633"/>
                <a:gd name="connsiteY3" fmla="*/ 16028 h 31633"/>
                <a:gd name="connsiteX4" fmla="*/ 16028 w 31633"/>
                <a:gd name="connsiteY4" fmla="*/ 24147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6028" y="24147"/>
                  </a:moveTo>
                  <a:cubicBezTo>
                    <a:pt x="20456" y="24147"/>
                    <a:pt x="24147" y="20562"/>
                    <a:pt x="24147" y="16028"/>
                  </a:cubicBezTo>
                  <a:cubicBezTo>
                    <a:pt x="24147" y="11599"/>
                    <a:pt x="20562" y="7908"/>
                    <a:pt x="16028" y="7908"/>
                  </a:cubicBezTo>
                  <a:cubicBezTo>
                    <a:pt x="11493" y="7908"/>
                    <a:pt x="7908" y="11494"/>
                    <a:pt x="7908" y="16028"/>
                  </a:cubicBezTo>
                  <a:cubicBezTo>
                    <a:pt x="7908" y="20456"/>
                    <a:pt x="11493" y="24147"/>
                    <a:pt x="16028" y="2414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2" name="任意多边形: 形状 179"/>
            <p:cNvSpPr/>
            <p:nvPr>
              <p:custDataLst>
                <p:tags r:id="rId134"/>
              </p:custDataLst>
            </p:nvPr>
          </p:nvSpPr>
          <p:spPr>
            <a:xfrm rot="16200000" flipH="1">
              <a:off x="10645" y="3779"/>
              <a:ext cx="33" cy="33"/>
            </a:xfrm>
            <a:custGeom>
              <a:avLst/>
              <a:gdLst>
                <a:gd name="connsiteX0" fmla="*/ 10545 w 21089"/>
                <a:gd name="connsiteY0" fmla="*/ 13181 h 21089"/>
                <a:gd name="connsiteX1" fmla="*/ 13181 w 21089"/>
                <a:gd name="connsiteY1" fmla="*/ 10545 h 21089"/>
                <a:gd name="connsiteX2" fmla="*/ 10545 w 21089"/>
                <a:gd name="connsiteY2" fmla="*/ 7908 h 21089"/>
                <a:gd name="connsiteX3" fmla="*/ 7908 w 21089"/>
                <a:gd name="connsiteY3" fmla="*/ 10545 h 21089"/>
                <a:gd name="connsiteX4" fmla="*/ 10545 w 21089"/>
                <a:gd name="connsiteY4" fmla="*/ 1318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0545" y="13181"/>
                  </a:moveTo>
                  <a:cubicBezTo>
                    <a:pt x="12021" y="13181"/>
                    <a:pt x="13181" y="12021"/>
                    <a:pt x="13181" y="10545"/>
                  </a:cubicBezTo>
                  <a:cubicBezTo>
                    <a:pt x="13181" y="9068"/>
                    <a:pt x="12021" y="7908"/>
                    <a:pt x="10545" y="7908"/>
                  </a:cubicBezTo>
                  <a:cubicBezTo>
                    <a:pt x="9068" y="7908"/>
                    <a:pt x="7908" y="9068"/>
                    <a:pt x="7908" y="10545"/>
                  </a:cubicBezTo>
                  <a:cubicBezTo>
                    <a:pt x="8014" y="12021"/>
                    <a:pt x="9174" y="13181"/>
                    <a:pt x="10545" y="1318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3" name="任意多边形: 形状 180"/>
            <p:cNvSpPr/>
            <p:nvPr>
              <p:custDataLst>
                <p:tags r:id="rId135"/>
              </p:custDataLst>
            </p:nvPr>
          </p:nvSpPr>
          <p:spPr>
            <a:xfrm rot="16200000" flipH="1">
              <a:off x="10652" y="3602"/>
              <a:ext cx="33" cy="33"/>
            </a:xfrm>
            <a:custGeom>
              <a:avLst/>
              <a:gdLst>
                <a:gd name="connsiteX0" fmla="*/ 15079 w 21089"/>
                <a:gd name="connsiteY0" fmla="*/ 22249 h 21089"/>
                <a:gd name="connsiteX1" fmla="*/ 22249 w 21089"/>
                <a:gd name="connsiteY1" fmla="*/ 15079 h 21089"/>
                <a:gd name="connsiteX2" fmla="*/ 15079 w 21089"/>
                <a:gd name="connsiteY2" fmla="*/ 7908 h 21089"/>
                <a:gd name="connsiteX3" fmla="*/ 7908 w 21089"/>
                <a:gd name="connsiteY3" fmla="*/ 15079 h 21089"/>
                <a:gd name="connsiteX4" fmla="*/ 15079 w 21089"/>
                <a:gd name="connsiteY4" fmla="*/ 22249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079" y="22249"/>
                  </a:moveTo>
                  <a:cubicBezTo>
                    <a:pt x="18980" y="22249"/>
                    <a:pt x="22249" y="19086"/>
                    <a:pt x="22249" y="15079"/>
                  </a:cubicBezTo>
                  <a:cubicBezTo>
                    <a:pt x="22249" y="11177"/>
                    <a:pt x="19086" y="7908"/>
                    <a:pt x="15079" y="7908"/>
                  </a:cubicBezTo>
                  <a:cubicBezTo>
                    <a:pt x="11072" y="7908"/>
                    <a:pt x="7908" y="11072"/>
                    <a:pt x="7908" y="15079"/>
                  </a:cubicBezTo>
                  <a:cubicBezTo>
                    <a:pt x="7908" y="19086"/>
                    <a:pt x="11177" y="22249"/>
                    <a:pt x="15079" y="222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4" name="任意多边形: 形状 181"/>
            <p:cNvSpPr/>
            <p:nvPr>
              <p:custDataLst>
                <p:tags r:id="rId136"/>
              </p:custDataLst>
            </p:nvPr>
          </p:nvSpPr>
          <p:spPr>
            <a:xfrm rot="16200000" flipH="1">
              <a:off x="10641" y="3407"/>
              <a:ext cx="50" cy="50"/>
            </a:xfrm>
            <a:custGeom>
              <a:avLst/>
              <a:gdLst>
                <a:gd name="connsiteX0" fmla="*/ 18980 w 31633"/>
                <a:gd name="connsiteY0" fmla="*/ 30052 h 31633"/>
                <a:gd name="connsiteX1" fmla="*/ 30052 w 31633"/>
                <a:gd name="connsiteY1" fmla="*/ 18980 h 31633"/>
                <a:gd name="connsiteX2" fmla="*/ 18980 w 31633"/>
                <a:gd name="connsiteY2" fmla="*/ 7908 h 31633"/>
                <a:gd name="connsiteX3" fmla="*/ 7908 w 31633"/>
                <a:gd name="connsiteY3" fmla="*/ 18980 h 31633"/>
                <a:gd name="connsiteX4" fmla="*/ 18980 w 31633"/>
                <a:gd name="connsiteY4" fmla="*/ 30052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8980" y="30052"/>
                  </a:moveTo>
                  <a:cubicBezTo>
                    <a:pt x="25096" y="30052"/>
                    <a:pt x="30052" y="25096"/>
                    <a:pt x="30052" y="18980"/>
                  </a:cubicBezTo>
                  <a:cubicBezTo>
                    <a:pt x="30052" y="12864"/>
                    <a:pt x="25096" y="7908"/>
                    <a:pt x="18980" y="7908"/>
                  </a:cubicBezTo>
                  <a:cubicBezTo>
                    <a:pt x="12864" y="7908"/>
                    <a:pt x="7908" y="12864"/>
                    <a:pt x="7908" y="18980"/>
                  </a:cubicBezTo>
                  <a:cubicBezTo>
                    <a:pt x="8014" y="25096"/>
                    <a:pt x="12970" y="30052"/>
                    <a:pt x="18980" y="3005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5" name="任意多边形: 形状 182"/>
            <p:cNvSpPr/>
            <p:nvPr>
              <p:custDataLst>
                <p:tags r:id="rId137"/>
              </p:custDataLst>
            </p:nvPr>
          </p:nvSpPr>
          <p:spPr>
            <a:xfrm rot="16200000" flipH="1">
              <a:off x="10631" y="3213"/>
              <a:ext cx="66" cy="66"/>
            </a:xfrm>
            <a:custGeom>
              <a:avLst/>
              <a:gdLst>
                <a:gd name="connsiteX0" fmla="*/ 22882 w 42178"/>
                <a:gd name="connsiteY0" fmla="*/ 37855 h 42178"/>
                <a:gd name="connsiteX1" fmla="*/ 37855 w 42178"/>
                <a:gd name="connsiteY1" fmla="*/ 22882 h 42178"/>
                <a:gd name="connsiteX2" fmla="*/ 22882 w 42178"/>
                <a:gd name="connsiteY2" fmla="*/ 7908 h 42178"/>
                <a:gd name="connsiteX3" fmla="*/ 7908 w 42178"/>
                <a:gd name="connsiteY3" fmla="*/ 22882 h 42178"/>
                <a:gd name="connsiteX4" fmla="*/ 22882 w 42178"/>
                <a:gd name="connsiteY4" fmla="*/ 37855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2882" y="37855"/>
                  </a:moveTo>
                  <a:cubicBezTo>
                    <a:pt x="31106" y="37855"/>
                    <a:pt x="37855" y="31212"/>
                    <a:pt x="37855" y="22882"/>
                  </a:cubicBezTo>
                  <a:cubicBezTo>
                    <a:pt x="37855" y="14551"/>
                    <a:pt x="31212" y="7908"/>
                    <a:pt x="22882" y="7908"/>
                  </a:cubicBezTo>
                  <a:cubicBezTo>
                    <a:pt x="14657" y="7908"/>
                    <a:pt x="7908" y="14551"/>
                    <a:pt x="7908" y="22882"/>
                  </a:cubicBezTo>
                  <a:cubicBezTo>
                    <a:pt x="7908" y="31212"/>
                    <a:pt x="14657" y="37855"/>
                    <a:pt x="22882" y="3785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6" name="任意多边形: 形状 183"/>
            <p:cNvSpPr/>
            <p:nvPr>
              <p:custDataLst>
                <p:tags r:id="rId138"/>
              </p:custDataLst>
            </p:nvPr>
          </p:nvSpPr>
          <p:spPr>
            <a:xfrm rot="16200000" flipH="1">
              <a:off x="10635" y="3033"/>
              <a:ext cx="66" cy="66"/>
            </a:xfrm>
            <a:custGeom>
              <a:avLst/>
              <a:gdLst>
                <a:gd name="connsiteX0" fmla="*/ 25729 w 42178"/>
                <a:gd name="connsiteY0" fmla="*/ 43549 h 42178"/>
                <a:gd name="connsiteX1" fmla="*/ 43549 w 42178"/>
                <a:gd name="connsiteY1" fmla="*/ 25729 h 42178"/>
                <a:gd name="connsiteX2" fmla="*/ 25729 w 42178"/>
                <a:gd name="connsiteY2" fmla="*/ 7908 h 42178"/>
                <a:gd name="connsiteX3" fmla="*/ 7908 w 42178"/>
                <a:gd name="connsiteY3" fmla="*/ 25729 h 42178"/>
                <a:gd name="connsiteX4" fmla="*/ 25729 w 42178"/>
                <a:gd name="connsiteY4" fmla="*/ 43549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729" y="43549"/>
                  </a:moveTo>
                  <a:cubicBezTo>
                    <a:pt x="35535" y="43549"/>
                    <a:pt x="43549" y="35535"/>
                    <a:pt x="43549" y="25729"/>
                  </a:cubicBezTo>
                  <a:cubicBezTo>
                    <a:pt x="43549" y="15922"/>
                    <a:pt x="35535" y="7908"/>
                    <a:pt x="25729" y="7908"/>
                  </a:cubicBezTo>
                  <a:cubicBezTo>
                    <a:pt x="15922" y="7908"/>
                    <a:pt x="7908" y="15922"/>
                    <a:pt x="7908" y="25729"/>
                  </a:cubicBezTo>
                  <a:cubicBezTo>
                    <a:pt x="7908" y="35535"/>
                    <a:pt x="15922" y="43549"/>
                    <a:pt x="25729" y="435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7" name="任意多边形: 形状 184"/>
            <p:cNvSpPr/>
            <p:nvPr>
              <p:custDataLst>
                <p:tags r:id="rId139"/>
              </p:custDataLst>
            </p:nvPr>
          </p:nvSpPr>
          <p:spPr>
            <a:xfrm rot="16200000" flipH="1">
              <a:off x="10622" y="2835"/>
              <a:ext cx="83" cy="83"/>
            </a:xfrm>
            <a:custGeom>
              <a:avLst/>
              <a:gdLst>
                <a:gd name="connsiteX0" fmla="*/ 27732 w 52722"/>
                <a:gd name="connsiteY0" fmla="*/ 47556 h 52722"/>
                <a:gd name="connsiteX1" fmla="*/ 47556 w 52722"/>
                <a:gd name="connsiteY1" fmla="*/ 27732 h 52722"/>
                <a:gd name="connsiteX2" fmla="*/ 27732 w 52722"/>
                <a:gd name="connsiteY2" fmla="*/ 7908 h 52722"/>
                <a:gd name="connsiteX3" fmla="*/ 7908 w 52722"/>
                <a:gd name="connsiteY3" fmla="*/ 27732 h 52722"/>
                <a:gd name="connsiteX4" fmla="*/ 27732 w 52722"/>
                <a:gd name="connsiteY4" fmla="*/ 47556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7732" y="47556"/>
                  </a:moveTo>
                  <a:cubicBezTo>
                    <a:pt x="38698" y="47556"/>
                    <a:pt x="47556" y="38698"/>
                    <a:pt x="47556" y="27732"/>
                  </a:cubicBezTo>
                  <a:cubicBezTo>
                    <a:pt x="47556" y="16766"/>
                    <a:pt x="38698" y="7908"/>
                    <a:pt x="27732" y="7908"/>
                  </a:cubicBezTo>
                  <a:cubicBezTo>
                    <a:pt x="16766" y="7908"/>
                    <a:pt x="7908" y="16766"/>
                    <a:pt x="7908" y="27732"/>
                  </a:cubicBezTo>
                  <a:cubicBezTo>
                    <a:pt x="7908" y="38698"/>
                    <a:pt x="16766" y="47556"/>
                    <a:pt x="27732" y="4755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8" name="任意多边形: 形状 185"/>
            <p:cNvSpPr/>
            <p:nvPr>
              <p:custDataLst>
                <p:tags r:id="rId140"/>
              </p:custDataLst>
            </p:nvPr>
          </p:nvSpPr>
          <p:spPr>
            <a:xfrm rot="16200000" flipH="1">
              <a:off x="10623" y="2652"/>
              <a:ext cx="83" cy="83"/>
            </a:xfrm>
            <a:custGeom>
              <a:avLst/>
              <a:gdLst>
                <a:gd name="connsiteX0" fmla="*/ 28365 w 52722"/>
                <a:gd name="connsiteY0" fmla="*/ 48821 h 52722"/>
                <a:gd name="connsiteX1" fmla="*/ 48821 w 52722"/>
                <a:gd name="connsiteY1" fmla="*/ 28365 h 52722"/>
                <a:gd name="connsiteX2" fmla="*/ 28365 w 52722"/>
                <a:gd name="connsiteY2" fmla="*/ 7908 h 52722"/>
                <a:gd name="connsiteX3" fmla="*/ 7908 w 52722"/>
                <a:gd name="connsiteY3" fmla="*/ 28365 h 52722"/>
                <a:gd name="connsiteX4" fmla="*/ 28365 w 52722"/>
                <a:gd name="connsiteY4" fmla="*/ 48821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8365" y="48821"/>
                  </a:moveTo>
                  <a:cubicBezTo>
                    <a:pt x="39647" y="48821"/>
                    <a:pt x="48821" y="39647"/>
                    <a:pt x="48821" y="28365"/>
                  </a:cubicBezTo>
                  <a:cubicBezTo>
                    <a:pt x="48821" y="17082"/>
                    <a:pt x="39647" y="7908"/>
                    <a:pt x="28365" y="7908"/>
                  </a:cubicBezTo>
                  <a:cubicBezTo>
                    <a:pt x="17082" y="7908"/>
                    <a:pt x="7908" y="17082"/>
                    <a:pt x="7908" y="28365"/>
                  </a:cubicBezTo>
                  <a:cubicBezTo>
                    <a:pt x="8014" y="39647"/>
                    <a:pt x="17082" y="48821"/>
                    <a:pt x="28365" y="4882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9" name="任意多边形: 形状 186"/>
            <p:cNvSpPr/>
            <p:nvPr>
              <p:custDataLst>
                <p:tags r:id="rId141"/>
              </p:custDataLst>
            </p:nvPr>
          </p:nvSpPr>
          <p:spPr>
            <a:xfrm rot="16200000" flipH="1">
              <a:off x="10622" y="2467"/>
              <a:ext cx="83" cy="83"/>
            </a:xfrm>
            <a:custGeom>
              <a:avLst/>
              <a:gdLst>
                <a:gd name="connsiteX0" fmla="*/ 27732 w 52722"/>
                <a:gd name="connsiteY0" fmla="*/ 47556 h 52722"/>
                <a:gd name="connsiteX1" fmla="*/ 47556 w 52722"/>
                <a:gd name="connsiteY1" fmla="*/ 27732 h 52722"/>
                <a:gd name="connsiteX2" fmla="*/ 27732 w 52722"/>
                <a:gd name="connsiteY2" fmla="*/ 7908 h 52722"/>
                <a:gd name="connsiteX3" fmla="*/ 7908 w 52722"/>
                <a:gd name="connsiteY3" fmla="*/ 27732 h 52722"/>
                <a:gd name="connsiteX4" fmla="*/ 27732 w 52722"/>
                <a:gd name="connsiteY4" fmla="*/ 47556 h 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2" h="52722">
                  <a:moveTo>
                    <a:pt x="27732" y="47556"/>
                  </a:moveTo>
                  <a:cubicBezTo>
                    <a:pt x="38698" y="47556"/>
                    <a:pt x="47556" y="38698"/>
                    <a:pt x="47556" y="27732"/>
                  </a:cubicBezTo>
                  <a:cubicBezTo>
                    <a:pt x="47556" y="16766"/>
                    <a:pt x="38698" y="7908"/>
                    <a:pt x="27732" y="7908"/>
                  </a:cubicBezTo>
                  <a:cubicBezTo>
                    <a:pt x="16766" y="7908"/>
                    <a:pt x="7908" y="16766"/>
                    <a:pt x="7908" y="27732"/>
                  </a:cubicBezTo>
                  <a:cubicBezTo>
                    <a:pt x="7908" y="38698"/>
                    <a:pt x="16766" y="47556"/>
                    <a:pt x="27732" y="4755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0" name="任意多边形: 形状 187"/>
            <p:cNvSpPr/>
            <p:nvPr>
              <p:custDataLst>
                <p:tags r:id="rId142"/>
              </p:custDataLst>
            </p:nvPr>
          </p:nvSpPr>
          <p:spPr>
            <a:xfrm rot="16200000" flipH="1">
              <a:off x="10635" y="2296"/>
              <a:ext cx="66" cy="66"/>
            </a:xfrm>
            <a:custGeom>
              <a:avLst/>
              <a:gdLst>
                <a:gd name="connsiteX0" fmla="*/ 25729 w 42178"/>
                <a:gd name="connsiteY0" fmla="*/ 43549 h 42178"/>
                <a:gd name="connsiteX1" fmla="*/ 43549 w 42178"/>
                <a:gd name="connsiteY1" fmla="*/ 25729 h 42178"/>
                <a:gd name="connsiteX2" fmla="*/ 25729 w 42178"/>
                <a:gd name="connsiteY2" fmla="*/ 7908 h 42178"/>
                <a:gd name="connsiteX3" fmla="*/ 7908 w 42178"/>
                <a:gd name="connsiteY3" fmla="*/ 25729 h 42178"/>
                <a:gd name="connsiteX4" fmla="*/ 25729 w 42178"/>
                <a:gd name="connsiteY4" fmla="*/ 43549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5729" y="43549"/>
                  </a:moveTo>
                  <a:cubicBezTo>
                    <a:pt x="35535" y="43549"/>
                    <a:pt x="43549" y="35535"/>
                    <a:pt x="43549" y="25729"/>
                  </a:cubicBezTo>
                  <a:cubicBezTo>
                    <a:pt x="43549" y="15922"/>
                    <a:pt x="35535" y="7908"/>
                    <a:pt x="25729" y="7908"/>
                  </a:cubicBezTo>
                  <a:cubicBezTo>
                    <a:pt x="15922" y="7908"/>
                    <a:pt x="7908" y="15922"/>
                    <a:pt x="7908" y="25729"/>
                  </a:cubicBezTo>
                  <a:cubicBezTo>
                    <a:pt x="7908" y="35535"/>
                    <a:pt x="15922" y="43549"/>
                    <a:pt x="25729" y="4354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1" name="任意多边形: 形状 188"/>
            <p:cNvSpPr/>
            <p:nvPr>
              <p:custDataLst>
                <p:tags r:id="rId143"/>
              </p:custDataLst>
            </p:nvPr>
          </p:nvSpPr>
          <p:spPr>
            <a:xfrm rot="16200000" flipH="1">
              <a:off x="10631" y="2108"/>
              <a:ext cx="66" cy="66"/>
            </a:xfrm>
            <a:custGeom>
              <a:avLst/>
              <a:gdLst>
                <a:gd name="connsiteX0" fmla="*/ 23198 w 42178"/>
                <a:gd name="connsiteY0" fmla="*/ 38488 h 42178"/>
                <a:gd name="connsiteX1" fmla="*/ 38488 w 42178"/>
                <a:gd name="connsiteY1" fmla="*/ 23198 h 42178"/>
                <a:gd name="connsiteX2" fmla="*/ 23198 w 42178"/>
                <a:gd name="connsiteY2" fmla="*/ 7908 h 42178"/>
                <a:gd name="connsiteX3" fmla="*/ 7908 w 42178"/>
                <a:gd name="connsiteY3" fmla="*/ 23198 h 42178"/>
                <a:gd name="connsiteX4" fmla="*/ 23198 w 42178"/>
                <a:gd name="connsiteY4" fmla="*/ 38488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3198" y="38488"/>
                  </a:moveTo>
                  <a:cubicBezTo>
                    <a:pt x="31634" y="38488"/>
                    <a:pt x="38488" y="31634"/>
                    <a:pt x="38488" y="23198"/>
                  </a:cubicBezTo>
                  <a:cubicBezTo>
                    <a:pt x="38488" y="14762"/>
                    <a:pt x="31634" y="7908"/>
                    <a:pt x="23198" y="7908"/>
                  </a:cubicBezTo>
                  <a:cubicBezTo>
                    <a:pt x="14762" y="7908"/>
                    <a:pt x="7908" y="14762"/>
                    <a:pt x="7908" y="23198"/>
                  </a:cubicBezTo>
                  <a:cubicBezTo>
                    <a:pt x="7908" y="31634"/>
                    <a:pt x="14762" y="38488"/>
                    <a:pt x="23198" y="3848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2" name="任意多边形: 形状 189"/>
            <p:cNvSpPr/>
            <p:nvPr>
              <p:custDataLst>
                <p:tags r:id="rId144"/>
              </p:custDataLst>
            </p:nvPr>
          </p:nvSpPr>
          <p:spPr>
            <a:xfrm rot="16200000" flipH="1">
              <a:off x="10642" y="1934"/>
              <a:ext cx="50" cy="50"/>
            </a:xfrm>
            <a:custGeom>
              <a:avLst/>
              <a:gdLst>
                <a:gd name="connsiteX0" fmla="*/ 19297 w 31633"/>
                <a:gd name="connsiteY0" fmla="*/ 30685 h 31633"/>
                <a:gd name="connsiteX1" fmla="*/ 30685 w 31633"/>
                <a:gd name="connsiteY1" fmla="*/ 19296 h 31633"/>
                <a:gd name="connsiteX2" fmla="*/ 19297 w 31633"/>
                <a:gd name="connsiteY2" fmla="*/ 7908 h 31633"/>
                <a:gd name="connsiteX3" fmla="*/ 7908 w 31633"/>
                <a:gd name="connsiteY3" fmla="*/ 19296 h 31633"/>
                <a:gd name="connsiteX4" fmla="*/ 19297 w 31633"/>
                <a:gd name="connsiteY4" fmla="*/ 3068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9297" y="30685"/>
                  </a:moveTo>
                  <a:cubicBezTo>
                    <a:pt x="25518" y="30685"/>
                    <a:pt x="30685" y="25623"/>
                    <a:pt x="30685" y="19296"/>
                  </a:cubicBezTo>
                  <a:cubicBezTo>
                    <a:pt x="30685" y="13075"/>
                    <a:pt x="25623" y="7908"/>
                    <a:pt x="19297" y="7908"/>
                  </a:cubicBezTo>
                  <a:cubicBezTo>
                    <a:pt x="12970" y="7908"/>
                    <a:pt x="7908" y="12970"/>
                    <a:pt x="7908" y="19296"/>
                  </a:cubicBezTo>
                  <a:cubicBezTo>
                    <a:pt x="8014" y="25623"/>
                    <a:pt x="13075" y="30685"/>
                    <a:pt x="19297" y="3068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3" name="任意多边形: 形状 190"/>
            <p:cNvSpPr/>
            <p:nvPr>
              <p:custDataLst>
                <p:tags r:id="rId145"/>
              </p:custDataLst>
            </p:nvPr>
          </p:nvSpPr>
          <p:spPr>
            <a:xfrm rot="16200000" flipH="1">
              <a:off x="10652" y="1760"/>
              <a:ext cx="33" cy="33"/>
            </a:xfrm>
            <a:custGeom>
              <a:avLst/>
              <a:gdLst>
                <a:gd name="connsiteX0" fmla="*/ 22882 w 21089"/>
                <a:gd name="connsiteY0" fmla="*/ 15395 h 21089"/>
                <a:gd name="connsiteX1" fmla="*/ 15395 w 21089"/>
                <a:gd name="connsiteY1" fmla="*/ 22882 h 21089"/>
                <a:gd name="connsiteX2" fmla="*/ 7908 w 21089"/>
                <a:gd name="connsiteY2" fmla="*/ 15395 h 21089"/>
                <a:gd name="connsiteX3" fmla="*/ 15395 w 21089"/>
                <a:gd name="connsiteY3" fmla="*/ 7908 h 21089"/>
                <a:gd name="connsiteX4" fmla="*/ 22882 w 21089"/>
                <a:gd name="connsiteY4" fmla="*/ 15395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22882" y="15395"/>
                  </a:moveTo>
                  <a:cubicBezTo>
                    <a:pt x="22882" y="19530"/>
                    <a:pt x="19530" y="22882"/>
                    <a:pt x="15395" y="22882"/>
                  </a:cubicBezTo>
                  <a:cubicBezTo>
                    <a:pt x="11260" y="22882"/>
                    <a:pt x="7908" y="19530"/>
                    <a:pt x="7908" y="15395"/>
                  </a:cubicBezTo>
                  <a:cubicBezTo>
                    <a:pt x="7908" y="11260"/>
                    <a:pt x="11260" y="7908"/>
                    <a:pt x="15395" y="7908"/>
                  </a:cubicBezTo>
                  <a:cubicBezTo>
                    <a:pt x="19530" y="7908"/>
                    <a:pt x="22882" y="11260"/>
                    <a:pt x="22882" y="1539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4" name="任意多边形: 形状 191"/>
            <p:cNvSpPr/>
            <p:nvPr>
              <p:custDataLst>
                <p:tags r:id="rId146"/>
              </p:custDataLst>
            </p:nvPr>
          </p:nvSpPr>
          <p:spPr>
            <a:xfrm rot="16200000" flipH="1">
              <a:off x="10645" y="1569"/>
              <a:ext cx="33" cy="33"/>
            </a:xfrm>
            <a:custGeom>
              <a:avLst/>
              <a:gdLst>
                <a:gd name="connsiteX0" fmla="*/ 13813 w 21089"/>
                <a:gd name="connsiteY0" fmla="*/ 10861 h 21089"/>
                <a:gd name="connsiteX1" fmla="*/ 10861 w 21089"/>
                <a:gd name="connsiteY1" fmla="*/ 13813 h 21089"/>
                <a:gd name="connsiteX2" fmla="*/ 7908 w 21089"/>
                <a:gd name="connsiteY2" fmla="*/ 10861 h 21089"/>
                <a:gd name="connsiteX3" fmla="*/ 10861 w 21089"/>
                <a:gd name="connsiteY3" fmla="*/ 7908 h 21089"/>
                <a:gd name="connsiteX4" fmla="*/ 13813 w 21089"/>
                <a:gd name="connsiteY4" fmla="*/ 1086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813" y="10861"/>
                  </a:moveTo>
                  <a:cubicBezTo>
                    <a:pt x="13813" y="12491"/>
                    <a:pt x="12491" y="13813"/>
                    <a:pt x="10861" y="13813"/>
                  </a:cubicBezTo>
                  <a:cubicBezTo>
                    <a:pt x="9230" y="13813"/>
                    <a:pt x="7908" y="12491"/>
                    <a:pt x="7908" y="10861"/>
                  </a:cubicBezTo>
                  <a:cubicBezTo>
                    <a:pt x="7908" y="9230"/>
                    <a:pt x="9230" y="7908"/>
                    <a:pt x="10861" y="7908"/>
                  </a:cubicBezTo>
                  <a:cubicBezTo>
                    <a:pt x="12491" y="7908"/>
                    <a:pt x="13813" y="9230"/>
                    <a:pt x="13813" y="1086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5" name="任意多边形: 形状 192"/>
            <p:cNvSpPr/>
            <p:nvPr>
              <p:custDataLst>
                <p:tags r:id="rId147"/>
              </p:custDataLst>
            </p:nvPr>
          </p:nvSpPr>
          <p:spPr>
            <a:xfrm rot="16200000" flipH="1">
              <a:off x="10475" y="3702"/>
              <a:ext cx="17" cy="17"/>
            </a:xfrm>
            <a:custGeom>
              <a:avLst/>
              <a:gdLst>
                <a:gd name="connsiteX0" fmla="*/ 11072 w 10544"/>
                <a:gd name="connsiteY0" fmla="*/ 9490 h 10544"/>
                <a:gd name="connsiteX1" fmla="*/ 9490 w 10544"/>
                <a:gd name="connsiteY1" fmla="*/ 11072 h 10544"/>
                <a:gd name="connsiteX2" fmla="*/ 7908 w 10544"/>
                <a:gd name="connsiteY2" fmla="*/ 9490 h 10544"/>
                <a:gd name="connsiteX3" fmla="*/ 9490 w 10544"/>
                <a:gd name="connsiteY3" fmla="*/ 7908 h 10544"/>
                <a:gd name="connsiteX4" fmla="*/ 11072 w 10544"/>
                <a:gd name="connsiteY4" fmla="*/ 9490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1072" y="9490"/>
                  </a:moveTo>
                  <a:cubicBezTo>
                    <a:pt x="11072" y="10364"/>
                    <a:pt x="10364" y="11072"/>
                    <a:pt x="9490" y="11072"/>
                  </a:cubicBezTo>
                  <a:cubicBezTo>
                    <a:pt x="8617" y="11072"/>
                    <a:pt x="7908" y="10364"/>
                    <a:pt x="7908" y="9490"/>
                  </a:cubicBezTo>
                  <a:cubicBezTo>
                    <a:pt x="7908" y="8617"/>
                    <a:pt x="8617" y="7908"/>
                    <a:pt x="9490" y="7908"/>
                  </a:cubicBezTo>
                  <a:cubicBezTo>
                    <a:pt x="10364" y="7908"/>
                    <a:pt x="11072" y="8617"/>
                    <a:pt x="11072" y="949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6" name="任意多边形: 形状 193"/>
            <p:cNvSpPr/>
            <p:nvPr>
              <p:custDataLst>
                <p:tags r:id="rId148"/>
              </p:custDataLst>
            </p:nvPr>
          </p:nvSpPr>
          <p:spPr>
            <a:xfrm rot="16200000" flipH="1">
              <a:off x="10464" y="3507"/>
              <a:ext cx="33" cy="33"/>
            </a:xfrm>
            <a:custGeom>
              <a:avLst/>
              <a:gdLst>
                <a:gd name="connsiteX0" fmla="*/ 13075 w 21089"/>
                <a:gd name="connsiteY0" fmla="*/ 18242 h 21089"/>
                <a:gd name="connsiteX1" fmla="*/ 18242 w 21089"/>
                <a:gd name="connsiteY1" fmla="*/ 13075 h 21089"/>
                <a:gd name="connsiteX2" fmla="*/ 13075 w 21089"/>
                <a:gd name="connsiteY2" fmla="*/ 7908 h 21089"/>
                <a:gd name="connsiteX3" fmla="*/ 7908 w 21089"/>
                <a:gd name="connsiteY3" fmla="*/ 13075 h 21089"/>
                <a:gd name="connsiteX4" fmla="*/ 13075 w 21089"/>
                <a:gd name="connsiteY4" fmla="*/ 18242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075" y="18242"/>
                  </a:moveTo>
                  <a:cubicBezTo>
                    <a:pt x="15922" y="18242"/>
                    <a:pt x="18242" y="15922"/>
                    <a:pt x="18242" y="13075"/>
                  </a:cubicBezTo>
                  <a:cubicBezTo>
                    <a:pt x="18242" y="10228"/>
                    <a:pt x="15922" y="7908"/>
                    <a:pt x="13075" y="7908"/>
                  </a:cubicBezTo>
                  <a:cubicBezTo>
                    <a:pt x="10228" y="7908"/>
                    <a:pt x="7908" y="10228"/>
                    <a:pt x="7908" y="13075"/>
                  </a:cubicBezTo>
                  <a:cubicBezTo>
                    <a:pt x="7908" y="15922"/>
                    <a:pt x="10228" y="18242"/>
                    <a:pt x="13075" y="1824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7" name="任意多边形: 形状 194"/>
            <p:cNvSpPr/>
            <p:nvPr>
              <p:custDataLst>
                <p:tags r:id="rId149"/>
              </p:custDataLst>
            </p:nvPr>
          </p:nvSpPr>
          <p:spPr>
            <a:xfrm rot="16200000" flipH="1">
              <a:off x="10453" y="3312"/>
              <a:ext cx="50" cy="50"/>
            </a:xfrm>
            <a:custGeom>
              <a:avLst/>
              <a:gdLst>
                <a:gd name="connsiteX0" fmla="*/ 25412 w 31633"/>
                <a:gd name="connsiteY0" fmla="*/ 16660 h 31633"/>
                <a:gd name="connsiteX1" fmla="*/ 16660 w 31633"/>
                <a:gd name="connsiteY1" fmla="*/ 25412 h 31633"/>
                <a:gd name="connsiteX2" fmla="*/ 7908 w 31633"/>
                <a:gd name="connsiteY2" fmla="*/ 16660 h 31633"/>
                <a:gd name="connsiteX3" fmla="*/ 16660 w 31633"/>
                <a:gd name="connsiteY3" fmla="*/ 7908 h 31633"/>
                <a:gd name="connsiteX4" fmla="*/ 25412 w 31633"/>
                <a:gd name="connsiteY4" fmla="*/ 16660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5412" y="16660"/>
                  </a:moveTo>
                  <a:cubicBezTo>
                    <a:pt x="25412" y="21494"/>
                    <a:pt x="21494" y="25412"/>
                    <a:pt x="16660" y="25412"/>
                  </a:cubicBezTo>
                  <a:cubicBezTo>
                    <a:pt x="11827" y="25412"/>
                    <a:pt x="7908" y="21494"/>
                    <a:pt x="7908" y="16660"/>
                  </a:cubicBezTo>
                  <a:cubicBezTo>
                    <a:pt x="7908" y="11827"/>
                    <a:pt x="11827" y="7908"/>
                    <a:pt x="16660" y="7908"/>
                  </a:cubicBezTo>
                  <a:cubicBezTo>
                    <a:pt x="21494" y="7908"/>
                    <a:pt x="25412" y="11827"/>
                    <a:pt x="25412" y="1666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8" name="任意多边形: 形状 195"/>
            <p:cNvSpPr/>
            <p:nvPr>
              <p:custDataLst>
                <p:tags r:id="rId150"/>
              </p:custDataLst>
            </p:nvPr>
          </p:nvSpPr>
          <p:spPr>
            <a:xfrm rot="16200000" flipH="1">
              <a:off x="10458" y="3132"/>
              <a:ext cx="50" cy="50"/>
            </a:xfrm>
            <a:custGeom>
              <a:avLst/>
              <a:gdLst>
                <a:gd name="connsiteX0" fmla="*/ 19613 w 31633"/>
                <a:gd name="connsiteY0" fmla="*/ 31317 h 31633"/>
                <a:gd name="connsiteX1" fmla="*/ 31317 w 31633"/>
                <a:gd name="connsiteY1" fmla="*/ 19613 h 31633"/>
                <a:gd name="connsiteX2" fmla="*/ 19613 w 31633"/>
                <a:gd name="connsiteY2" fmla="*/ 7908 h 31633"/>
                <a:gd name="connsiteX3" fmla="*/ 7908 w 31633"/>
                <a:gd name="connsiteY3" fmla="*/ 19613 h 31633"/>
                <a:gd name="connsiteX4" fmla="*/ 19613 w 31633"/>
                <a:gd name="connsiteY4" fmla="*/ 31317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9613" y="31317"/>
                  </a:moveTo>
                  <a:cubicBezTo>
                    <a:pt x="26045" y="31317"/>
                    <a:pt x="31317" y="26045"/>
                    <a:pt x="31317" y="19613"/>
                  </a:cubicBezTo>
                  <a:cubicBezTo>
                    <a:pt x="31317" y="13181"/>
                    <a:pt x="26045" y="7908"/>
                    <a:pt x="19613" y="7908"/>
                  </a:cubicBezTo>
                  <a:cubicBezTo>
                    <a:pt x="13181" y="7908"/>
                    <a:pt x="7908" y="13181"/>
                    <a:pt x="7908" y="19613"/>
                  </a:cubicBezTo>
                  <a:cubicBezTo>
                    <a:pt x="7908" y="26045"/>
                    <a:pt x="13181" y="31317"/>
                    <a:pt x="19613" y="3131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9" name="任意多边形: 形状 196"/>
            <p:cNvSpPr/>
            <p:nvPr>
              <p:custDataLst>
                <p:tags r:id="rId151"/>
              </p:custDataLst>
            </p:nvPr>
          </p:nvSpPr>
          <p:spPr>
            <a:xfrm rot="16200000" flipH="1">
              <a:off x="10444" y="2934"/>
              <a:ext cx="66" cy="66"/>
            </a:xfrm>
            <a:custGeom>
              <a:avLst/>
              <a:gdLst>
                <a:gd name="connsiteX0" fmla="*/ 21511 w 42178"/>
                <a:gd name="connsiteY0" fmla="*/ 35113 h 42178"/>
                <a:gd name="connsiteX1" fmla="*/ 35113 w 42178"/>
                <a:gd name="connsiteY1" fmla="*/ 21511 h 42178"/>
                <a:gd name="connsiteX2" fmla="*/ 21511 w 42178"/>
                <a:gd name="connsiteY2" fmla="*/ 7908 h 42178"/>
                <a:gd name="connsiteX3" fmla="*/ 7908 w 42178"/>
                <a:gd name="connsiteY3" fmla="*/ 21511 h 42178"/>
                <a:gd name="connsiteX4" fmla="*/ 21511 w 42178"/>
                <a:gd name="connsiteY4" fmla="*/ 35113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1511" y="35113"/>
                  </a:moveTo>
                  <a:cubicBezTo>
                    <a:pt x="28997" y="35113"/>
                    <a:pt x="35113" y="28997"/>
                    <a:pt x="35113" y="21511"/>
                  </a:cubicBezTo>
                  <a:cubicBezTo>
                    <a:pt x="35113" y="14024"/>
                    <a:pt x="28997" y="7908"/>
                    <a:pt x="21511" y="7908"/>
                  </a:cubicBezTo>
                  <a:cubicBezTo>
                    <a:pt x="14024" y="7908"/>
                    <a:pt x="7908" y="14024"/>
                    <a:pt x="7908" y="21511"/>
                  </a:cubicBezTo>
                  <a:cubicBezTo>
                    <a:pt x="7908" y="28997"/>
                    <a:pt x="14024" y="35113"/>
                    <a:pt x="21511" y="3511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0" name="任意多边形: 形状 197"/>
            <p:cNvSpPr/>
            <p:nvPr>
              <p:custDataLst>
                <p:tags r:id="rId152"/>
              </p:custDataLst>
            </p:nvPr>
          </p:nvSpPr>
          <p:spPr>
            <a:xfrm rot="16200000" flipH="1">
              <a:off x="10447" y="2752"/>
              <a:ext cx="66" cy="66"/>
            </a:xfrm>
            <a:custGeom>
              <a:avLst/>
              <a:gdLst>
                <a:gd name="connsiteX0" fmla="*/ 22882 w 42178"/>
                <a:gd name="connsiteY0" fmla="*/ 37855 h 42178"/>
                <a:gd name="connsiteX1" fmla="*/ 37855 w 42178"/>
                <a:gd name="connsiteY1" fmla="*/ 22882 h 42178"/>
                <a:gd name="connsiteX2" fmla="*/ 22882 w 42178"/>
                <a:gd name="connsiteY2" fmla="*/ 7908 h 42178"/>
                <a:gd name="connsiteX3" fmla="*/ 7908 w 42178"/>
                <a:gd name="connsiteY3" fmla="*/ 22882 h 42178"/>
                <a:gd name="connsiteX4" fmla="*/ 22882 w 42178"/>
                <a:gd name="connsiteY4" fmla="*/ 37855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2882" y="37855"/>
                  </a:moveTo>
                  <a:cubicBezTo>
                    <a:pt x="31106" y="37855"/>
                    <a:pt x="37855" y="31212"/>
                    <a:pt x="37855" y="22882"/>
                  </a:cubicBezTo>
                  <a:cubicBezTo>
                    <a:pt x="37855" y="14551"/>
                    <a:pt x="31212" y="7908"/>
                    <a:pt x="22882" y="7908"/>
                  </a:cubicBezTo>
                  <a:cubicBezTo>
                    <a:pt x="14552" y="7908"/>
                    <a:pt x="7908" y="14551"/>
                    <a:pt x="7908" y="22882"/>
                  </a:cubicBezTo>
                  <a:cubicBezTo>
                    <a:pt x="7908" y="31212"/>
                    <a:pt x="14657" y="37855"/>
                    <a:pt x="22882" y="3785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1" name="任意多边形: 形状 198"/>
            <p:cNvSpPr/>
            <p:nvPr>
              <p:custDataLst>
                <p:tags r:id="rId153"/>
              </p:custDataLst>
            </p:nvPr>
          </p:nvSpPr>
          <p:spPr>
            <a:xfrm rot="16200000" flipH="1">
              <a:off x="10447" y="2568"/>
              <a:ext cx="66" cy="66"/>
            </a:xfrm>
            <a:custGeom>
              <a:avLst/>
              <a:gdLst>
                <a:gd name="connsiteX0" fmla="*/ 22882 w 42178"/>
                <a:gd name="connsiteY0" fmla="*/ 37855 h 42178"/>
                <a:gd name="connsiteX1" fmla="*/ 37855 w 42178"/>
                <a:gd name="connsiteY1" fmla="*/ 22882 h 42178"/>
                <a:gd name="connsiteX2" fmla="*/ 22882 w 42178"/>
                <a:gd name="connsiteY2" fmla="*/ 7908 h 42178"/>
                <a:gd name="connsiteX3" fmla="*/ 7908 w 42178"/>
                <a:gd name="connsiteY3" fmla="*/ 22882 h 42178"/>
                <a:gd name="connsiteX4" fmla="*/ 22882 w 42178"/>
                <a:gd name="connsiteY4" fmla="*/ 37855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2882" y="37855"/>
                  </a:moveTo>
                  <a:cubicBezTo>
                    <a:pt x="31106" y="37855"/>
                    <a:pt x="37855" y="31212"/>
                    <a:pt x="37855" y="22882"/>
                  </a:cubicBezTo>
                  <a:cubicBezTo>
                    <a:pt x="37855" y="14551"/>
                    <a:pt x="31212" y="7908"/>
                    <a:pt x="22882" y="7908"/>
                  </a:cubicBezTo>
                  <a:cubicBezTo>
                    <a:pt x="14551" y="7908"/>
                    <a:pt x="7908" y="14551"/>
                    <a:pt x="7908" y="22882"/>
                  </a:cubicBezTo>
                  <a:cubicBezTo>
                    <a:pt x="7908" y="31212"/>
                    <a:pt x="14657" y="37855"/>
                    <a:pt x="22882" y="3785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2" name="任意多边形: 形状 199"/>
            <p:cNvSpPr/>
            <p:nvPr>
              <p:custDataLst>
                <p:tags r:id="rId154"/>
              </p:custDataLst>
            </p:nvPr>
          </p:nvSpPr>
          <p:spPr>
            <a:xfrm rot="16200000" flipH="1">
              <a:off x="10445" y="2382"/>
              <a:ext cx="66" cy="66"/>
            </a:xfrm>
            <a:custGeom>
              <a:avLst/>
              <a:gdLst>
                <a:gd name="connsiteX0" fmla="*/ 21828 w 42178"/>
                <a:gd name="connsiteY0" fmla="*/ 35746 h 42178"/>
                <a:gd name="connsiteX1" fmla="*/ 35747 w 42178"/>
                <a:gd name="connsiteY1" fmla="*/ 21827 h 42178"/>
                <a:gd name="connsiteX2" fmla="*/ 21828 w 42178"/>
                <a:gd name="connsiteY2" fmla="*/ 7908 h 42178"/>
                <a:gd name="connsiteX3" fmla="*/ 7910 w 42178"/>
                <a:gd name="connsiteY3" fmla="*/ 21827 h 42178"/>
                <a:gd name="connsiteX4" fmla="*/ 21828 w 42178"/>
                <a:gd name="connsiteY4" fmla="*/ 35746 h 4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78" h="42178">
                  <a:moveTo>
                    <a:pt x="21828" y="35746"/>
                  </a:moveTo>
                  <a:cubicBezTo>
                    <a:pt x="29526" y="35746"/>
                    <a:pt x="35747" y="29525"/>
                    <a:pt x="35747" y="21827"/>
                  </a:cubicBezTo>
                  <a:cubicBezTo>
                    <a:pt x="35747" y="14130"/>
                    <a:pt x="29526" y="7908"/>
                    <a:pt x="21828" y="7908"/>
                  </a:cubicBezTo>
                  <a:cubicBezTo>
                    <a:pt x="14131" y="7908"/>
                    <a:pt x="7910" y="14130"/>
                    <a:pt x="7910" y="21827"/>
                  </a:cubicBezTo>
                  <a:cubicBezTo>
                    <a:pt x="7804" y="29525"/>
                    <a:pt x="14131" y="35746"/>
                    <a:pt x="21828" y="3574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3" name="任意多边形: 形状 200"/>
            <p:cNvSpPr/>
            <p:nvPr>
              <p:custDataLst>
                <p:tags r:id="rId155"/>
              </p:custDataLst>
            </p:nvPr>
          </p:nvSpPr>
          <p:spPr>
            <a:xfrm rot="16200000" flipH="1">
              <a:off x="10459" y="2211"/>
              <a:ext cx="50" cy="50"/>
            </a:xfrm>
            <a:custGeom>
              <a:avLst/>
              <a:gdLst>
                <a:gd name="connsiteX0" fmla="*/ 19929 w 31633"/>
                <a:gd name="connsiteY0" fmla="*/ 31950 h 31633"/>
                <a:gd name="connsiteX1" fmla="*/ 31950 w 31633"/>
                <a:gd name="connsiteY1" fmla="*/ 19929 h 31633"/>
                <a:gd name="connsiteX2" fmla="*/ 19929 w 31633"/>
                <a:gd name="connsiteY2" fmla="*/ 7908 h 31633"/>
                <a:gd name="connsiteX3" fmla="*/ 7908 w 31633"/>
                <a:gd name="connsiteY3" fmla="*/ 19929 h 31633"/>
                <a:gd name="connsiteX4" fmla="*/ 19929 w 31633"/>
                <a:gd name="connsiteY4" fmla="*/ 31950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9929" y="31950"/>
                  </a:moveTo>
                  <a:cubicBezTo>
                    <a:pt x="26572" y="31950"/>
                    <a:pt x="31950" y="26572"/>
                    <a:pt x="31950" y="19929"/>
                  </a:cubicBezTo>
                  <a:cubicBezTo>
                    <a:pt x="31950" y="13286"/>
                    <a:pt x="26572" y="7908"/>
                    <a:pt x="19929" y="7908"/>
                  </a:cubicBezTo>
                  <a:cubicBezTo>
                    <a:pt x="13286" y="7908"/>
                    <a:pt x="7908" y="13286"/>
                    <a:pt x="7908" y="19929"/>
                  </a:cubicBezTo>
                  <a:cubicBezTo>
                    <a:pt x="7908" y="26572"/>
                    <a:pt x="13286" y="31950"/>
                    <a:pt x="19929" y="3195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4" name="任意多边形: 形状 201"/>
            <p:cNvSpPr/>
            <p:nvPr>
              <p:custDataLst>
                <p:tags r:id="rId156"/>
              </p:custDataLst>
            </p:nvPr>
          </p:nvSpPr>
          <p:spPr>
            <a:xfrm rot="16200000" flipH="1">
              <a:off x="10454" y="2022"/>
              <a:ext cx="50" cy="50"/>
            </a:xfrm>
            <a:custGeom>
              <a:avLst/>
              <a:gdLst>
                <a:gd name="connsiteX0" fmla="*/ 16977 w 31633"/>
                <a:gd name="connsiteY0" fmla="*/ 26045 h 31633"/>
                <a:gd name="connsiteX1" fmla="*/ 26045 w 31633"/>
                <a:gd name="connsiteY1" fmla="*/ 16977 h 31633"/>
                <a:gd name="connsiteX2" fmla="*/ 16977 w 31633"/>
                <a:gd name="connsiteY2" fmla="*/ 7908 h 31633"/>
                <a:gd name="connsiteX3" fmla="*/ 7908 w 31633"/>
                <a:gd name="connsiteY3" fmla="*/ 16977 h 31633"/>
                <a:gd name="connsiteX4" fmla="*/ 16977 w 31633"/>
                <a:gd name="connsiteY4" fmla="*/ 2604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6977" y="26045"/>
                  </a:moveTo>
                  <a:cubicBezTo>
                    <a:pt x="22038" y="26045"/>
                    <a:pt x="26045" y="21933"/>
                    <a:pt x="26045" y="16977"/>
                  </a:cubicBezTo>
                  <a:cubicBezTo>
                    <a:pt x="26045" y="12021"/>
                    <a:pt x="21933" y="7908"/>
                    <a:pt x="16977" y="7908"/>
                  </a:cubicBezTo>
                  <a:cubicBezTo>
                    <a:pt x="11915" y="7908"/>
                    <a:pt x="7908" y="12021"/>
                    <a:pt x="7908" y="16977"/>
                  </a:cubicBezTo>
                  <a:cubicBezTo>
                    <a:pt x="7908" y="21933"/>
                    <a:pt x="11915" y="26045"/>
                    <a:pt x="16977" y="2604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5" name="任意多边形: 形状 202"/>
            <p:cNvSpPr/>
            <p:nvPr>
              <p:custDataLst>
                <p:tags r:id="rId157"/>
              </p:custDataLst>
            </p:nvPr>
          </p:nvSpPr>
          <p:spPr>
            <a:xfrm rot="16200000" flipH="1">
              <a:off x="10465" y="1849"/>
              <a:ext cx="33" cy="33"/>
            </a:xfrm>
            <a:custGeom>
              <a:avLst/>
              <a:gdLst>
                <a:gd name="connsiteX0" fmla="*/ 13391 w 21089"/>
                <a:gd name="connsiteY0" fmla="*/ 18875 h 21089"/>
                <a:gd name="connsiteX1" fmla="*/ 18875 w 21089"/>
                <a:gd name="connsiteY1" fmla="*/ 13391 h 21089"/>
                <a:gd name="connsiteX2" fmla="*/ 13391 w 21089"/>
                <a:gd name="connsiteY2" fmla="*/ 7908 h 21089"/>
                <a:gd name="connsiteX3" fmla="*/ 7908 w 21089"/>
                <a:gd name="connsiteY3" fmla="*/ 13391 h 21089"/>
                <a:gd name="connsiteX4" fmla="*/ 13391 w 21089"/>
                <a:gd name="connsiteY4" fmla="*/ 18875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391" y="18875"/>
                  </a:moveTo>
                  <a:cubicBezTo>
                    <a:pt x="16449" y="18875"/>
                    <a:pt x="18875" y="16449"/>
                    <a:pt x="18875" y="13391"/>
                  </a:cubicBezTo>
                  <a:cubicBezTo>
                    <a:pt x="18875" y="10334"/>
                    <a:pt x="16449" y="7908"/>
                    <a:pt x="13391" y="7908"/>
                  </a:cubicBezTo>
                  <a:cubicBezTo>
                    <a:pt x="10334" y="7908"/>
                    <a:pt x="7908" y="10334"/>
                    <a:pt x="7908" y="13391"/>
                  </a:cubicBezTo>
                  <a:cubicBezTo>
                    <a:pt x="7908" y="16449"/>
                    <a:pt x="10334" y="18875"/>
                    <a:pt x="13391" y="1887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6" name="任意多边形: 形状 203"/>
            <p:cNvSpPr/>
            <p:nvPr>
              <p:custDataLst>
                <p:tags r:id="rId158"/>
              </p:custDataLst>
            </p:nvPr>
          </p:nvSpPr>
          <p:spPr>
            <a:xfrm rot="16200000" flipH="1">
              <a:off x="10476" y="1676"/>
              <a:ext cx="17" cy="17"/>
            </a:xfrm>
            <a:custGeom>
              <a:avLst/>
              <a:gdLst>
                <a:gd name="connsiteX0" fmla="*/ 11704 w 10544"/>
                <a:gd name="connsiteY0" fmla="*/ 9806 h 10544"/>
                <a:gd name="connsiteX1" fmla="*/ 9806 w 10544"/>
                <a:gd name="connsiteY1" fmla="*/ 11704 h 10544"/>
                <a:gd name="connsiteX2" fmla="*/ 7908 w 10544"/>
                <a:gd name="connsiteY2" fmla="*/ 9806 h 10544"/>
                <a:gd name="connsiteX3" fmla="*/ 9806 w 10544"/>
                <a:gd name="connsiteY3" fmla="*/ 7908 h 10544"/>
                <a:gd name="connsiteX4" fmla="*/ 11704 w 10544"/>
                <a:gd name="connsiteY4" fmla="*/ 9806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1704" y="9806"/>
                  </a:moveTo>
                  <a:cubicBezTo>
                    <a:pt x="11704" y="10855"/>
                    <a:pt x="10855" y="11704"/>
                    <a:pt x="9806" y="11704"/>
                  </a:cubicBezTo>
                  <a:cubicBezTo>
                    <a:pt x="8758" y="11704"/>
                    <a:pt x="7908" y="10855"/>
                    <a:pt x="7908" y="9806"/>
                  </a:cubicBezTo>
                  <a:cubicBezTo>
                    <a:pt x="7908" y="8758"/>
                    <a:pt x="8758" y="7908"/>
                    <a:pt x="9806" y="7908"/>
                  </a:cubicBezTo>
                  <a:cubicBezTo>
                    <a:pt x="10855" y="7908"/>
                    <a:pt x="11704" y="8758"/>
                    <a:pt x="11704" y="980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7" name="任意多边形: 形状 204"/>
            <p:cNvSpPr/>
            <p:nvPr>
              <p:custDataLst>
                <p:tags r:id="rId159"/>
              </p:custDataLst>
            </p:nvPr>
          </p:nvSpPr>
          <p:spPr>
            <a:xfrm rot="16200000" flipH="1">
              <a:off x="10289" y="3608"/>
              <a:ext cx="17" cy="17"/>
            </a:xfrm>
            <a:custGeom>
              <a:avLst/>
              <a:gdLst>
                <a:gd name="connsiteX0" fmla="*/ 8541 w 10544"/>
                <a:gd name="connsiteY0" fmla="*/ 8225 h 10544"/>
                <a:gd name="connsiteX1" fmla="*/ 8225 w 10544"/>
                <a:gd name="connsiteY1" fmla="*/ 8541 h 10544"/>
                <a:gd name="connsiteX2" fmla="*/ 7908 w 10544"/>
                <a:gd name="connsiteY2" fmla="*/ 8225 h 10544"/>
                <a:gd name="connsiteX3" fmla="*/ 8225 w 10544"/>
                <a:gd name="connsiteY3" fmla="*/ 7908 h 10544"/>
                <a:gd name="connsiteX4" fmla="*/ 8541 w 10544"/>
                <a:gd name="connsiteY4" fmla="*/ 8225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8541" y="8225"/>
                  </a:moveTo>
                  <a:cubicBezTo>
                    <a:pt x="8541" y="8400"/>
                    <a:pt x="8399" y="8541"/>
                    <a:pt x="8225" y="8541"/>
                  </a:cubicBezTo>
                  <a:cubicBezTo>
                    <a:pt x="8050" y="8541"/>
                    <a:pt x="7908" y="8400"/>
                    <a:pt x="7908" y="8225"/>
                  </a:cubicBezTo>
                  <a:cubicBezTo>
                    <a:pt x="7908" y="8050"/>
                    <a:pt x="8050" y="7908"/>
                    <a:pt x="8225" y="7908"/>
                  </a:cubicBezTo>
                  <a:cubicBezTo>
                    <a:pt x="8399" y="7908"/>
                    <a:pt x="8541" y="8050"/>
                    <a:pt x="8541" y="822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8" name="任意多边形: 形状 205"/>
            <p:cNvSpPr/>
            <p:nvPr>
              <p:custDataLst>
                <p:tags r:id="rId160"/>
              </p:custDataLst>
            </p:nvPr>
          </p:nvSpPr>
          <p:spPr>
            <a:xfrm rot="16200000" flipH="1">
              <a:off x="10277" y="3411"/>
              <a:ext cx="33" cy="33"/>
            </a:xfrm>
            <a:custGeom>
              <a:avLst/>
              <a:gdLst>
                <a:gd name="connsiteX0" fmla="*/ 13813 w 21089"/>
                <a:gd name="connsiteY0" fmla="*/ 10861 h 21089"/>
                <a:gd name="connsiteX1" fmla="*/ 10861 w 21089"/>
                <a:gd name="connsiteY1" fmla="*/ 13813 h 21089"/>
                <a:gd name="connsiteX2" fmla="*/ 7908 w 21089"/>
                <a:gd name="connsiteY2" fmla="*/ 10861 h 21089"/>
                <a:gd name="connsiteX3" fmla="*/ 10861 w 21089"/>
                <a:gd name="connsiteY3" fmla="*/ 7908 h 21089"/>
                <a:gd name="connsiteX4" fmla="*/ 13813 w 21089"/>
                <a:gd name="connsiteY4" fmla="*/ 1086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813" y="10861"/>
                  </a:moveTo>
                  <a:cubicBezTo>
                    <a:pt x="13813" y="12491"/>
                    <a:pt x="12491" y="13813"/>
                    <a:pt x="10861" y="13813"/>
                  </a:cubicBezTo>
                  <a:cubicBezTo>
                    <a:pt x="9230" y="13813"/>
                    <a:pt x="7908" y="12491"/>
                    <a:pt x="7908" y="10861"/>
                  </a:cubicBezTo>
                  <a:cubicBezTo>
                    <a:pt x="7908" y="9230"/>
                    <a:pt x="9230" y="7908"/>
                    <a:pt x="10861" y="7908"/>
                  </a:cubicBezTo>
                  <a:cubicBezTo>
                    <a:pt x="12491" y="7908"/>
                    <a:pt x="13813" y="9230"/>
                    <a:pt x="13813" y="1086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9" name="任意多边形: 形状 206"/>
            <p:cNvSpPr/>
            <p:nvPr>
              <p:custDataLst>
                <p:tags r:id="rId161"/>
              </p:custDataLst>
            </p:nvPr>
          </p:nvSpPr>
          <p:spPr>
            <a:xfrm rot="16200000" flipH="1">
              <a:off x="10281" y="3231"/>
              <a:ext cx="33" cy="33"/>
            </a:xfrm>
            <a:custGeom>
              <a:avLst/>
              <a:gdLst>
                <a:gd name="connsiteX0" fmla="*/ 13392 w 21089"/>
                <a:gd name="connsiteY0" fmla="*/ 18875 h 21089"/>
                <a:gd name="connsiteX1" fmla="*/ 18875 w 21089"/>
                <a:gd name="connsiteY1" fmla="*/ 13392 h 21089"/>
                <a:gd name="connsiteX2" fmla="*/ 13392 w 21089"/>
                <a:gd name="connsiteY2" fmla="*/ 7908 h 21089"/>
                <a:gd name="connsiteX3" fmla="*/ 7908 w 21089"/>
                <a:gd name="connsiteY3" fmla="*/ 13392 h 21089"/>
                <a:gd name="connsiteX4" fmla="*/ 13392 w 21089"/>
                <a:gd name="connsiteY4" fmla="*/ 18875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392" y="18875"/>
                  </a:moveTo>
                  <a:cubicBezTo>
                    <a:pt x="16449" y="18875"/>
                    <a:pt x="18875" y="16449"/>
                    <a:pt x="18875" y="13392"/>
                  </a:cubicBezTo>
                  <a:cubicBezTo>
                    <a:pt x="18875" y="10334"/>
                    <a:pt x="16449" y="7908"/>
                    <a:pt x="13392" y="7908"/>
                  </a:cubicBezTo>
                  <a:cubicBezTo>
                    <a:pt x="10334" y="7908"/>
                    <a:pt x="7908" y="10334"/>
                    <a:pt x="7908" y="13392"/>
                  </a:cubicBezTo>
                  <a:cubicBezTo>
                    <a:pt x="7908" y="16344"/>
                    <a:pt x="10334" y="18875"/>
                    <a:pt x="13392" y="1887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0" name="任意多边形: 形状 207"/>
            <p:cNvSpPr/>
            <p:nvPr>
              <p:custDataLst>
                <p:tags r:id="rId162"/>
              </p:custDataLst>
            </p:nvPr>
          </p:nvSpPr>
          <p:spPr>
            <a:xfrm rot="16200000" flipH="1">
              <a:off x="10284" y="3050"/>
              <a:ext cx="33" cy="33"/>
            </a:xfrm>
            <a:custGeom>
              <a:avLst/>
              <a:gdLst>
                <a:gd name="connsiteX0" fmla="*/ 15711 w 21089"/>
                <a:gd name="connsiteY0" fmla="*/ 23514 h 21089"/>
                <a:gd name="connsiteX1" fmla="*/ 23514 w 21089"/>
                <a:gd name="connsiteY1" fmla="*/ 15711 h 21089"/>
                <a:gd name="connsiteX2" fmla="*/ 15711 w 21089"/>
                <a:gd name="connsiteY2" fmla="*/ 7908 h 21089"/>
                <a:gd name="connsiteX3" fmla="*/ 7908 w 21089"/>
                <a:gd name="connsiteY3" fmla="*/ 15711 h 21089"/>
                <a:gd name="connsiteX4" fmla="*/ 15711 w 21089"/>
                <a:gd name="connsiteY4" fmla="*/ 23514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711" y="23514"/>
                  </a:moveTo>
                  <a:cubicBezTo>
                    <a:pt x="20035" y="23514"/>
                    <a:pt x="23514" y="20035"/>
                    <a:pt x="23514" y="15711"/>
                  </a:cubicBezTo>
                  <a:cubicBezTo>
                    <a:pt x="23514" y="11388"/>
                    <a:pt x="20035" y="7908"/>
                    <a:pt x="15711" y="7908"/>
                  </a:cubicBezTo>
                  <a:cubicBezTo>
                    <a:pt x="11388" y="7908"/>
                    <a:pt x="7908" y="11388"/>
                    <a:pt x="7908" y="15711"/>
                  </a:cubicBezTo>
                  <a:cubicBezTo>
                    <a:pt x="7908" y="20035"/>
                    <a:pt x="11494" y="23514"/>
                    <a:pt x="15711" y="2351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1" name="任意多边形: 形状 208"/>
            <p:cNvSpPr/>
            <p:nvPr>
              <p:custDataLst>
                <p:tags r:id="rId163"/>
              </p:custDataLst>
            </p:nvPr>
          </p:nvSpPr>
          <p:spPr>
            <a:xfrm rot="16200000" flipH="1">
              <a:off x="10270" y="2852"/>
              <a:ext cx="50" cy="50"/>
            </a:xfrm>
            <a:custGeom>
              <a:avLst/>
              <a:gdLst>
                <a:gd name="connsiteX0" fmla="*/ 16977 w 31633"/>
                <a:gd name="connsiteY0" fmla="*/ 26045 h 31633"/>
                <a:gd name="connsiteX1" fmla="*/ 26045 w 31633"/>
                <a:gd name="connsiteY1" fmla="*/ 16977 h 31633"/>
                <a:gd name="connsiteX2" fmla="*/ 16977 w 31633"/>
                <a:gd name="connsiteY2" fmla="*/ 7908 h 31633"/>
                <a:gd name="connsiteX3" fmla="*/ 7908 w 31633"/>
                <a:gd name="connsiteY3" fmla="*/ 16977 h 31633"/>
                <a:gd name="connsiteX4" fmla="*/ 16977 w 31633"/>
                <a:gd name="connsiteY4" fmla="*/ 2604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6977" y="26045"/>
                  </a:moveTo>
                  <a:cubicBezTo>
                    <a:pt x="22038" y="26045"/>
                    <a:pt x="26045" y="21933"/>
                    <a:pt x="26045" y="16977"/>
                  </a:cubicBezTo>
                  <a:cubicBezTo>
                    <a:pt x="26045" y="12021"/>
                    <a:pt x="21933" y="7908"/>
                    <a:pt x="16977" y="7908"/>
                  </a:cubicBezTo>
                  <a:cubicBezTo>
                    <a:pt x="11915" y="7908"/>
                    <a:pt x="7908" y="12021"/>
                    <a:pt x="7908" y="16977"/>
                  </a:cubicBezTo>
                  <a:cubicBezTo>
                    <a:pt x="7908" y="21933"/>
                    <a:pt x="11915" y="26045"/>
                    <a:pt x="16977" y="2604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2" name="任意多边形: 形状 209"/>
            <p:cNvSpPr/>
            <p:nvPr>
              <p:custDataLst>
                <p:tags r:id="rId164"/>
              </p:custDataLst>
            </p:nvPr>
          </p:nvSpPr>
          <p:spPr>
            <a:xfrm rot="16200000" flipH="1">
              <a:off x="10271" y="2668"/>
              <a:ext cx="50" cy="50"/>
            </a:xfrm>
            <a:custGeom>
              <a:avLst/>
              <a:gdLst>
                <a:gd name="connsiteX0" fmla="*/ 27310 w 31633"/>
                <a:gd name="connsiteY0" fmla="*/ 17609 h 31633"/>
                <a:gd name="connsiteX1" fmla="*/ 17609 w 31633"/>
                <a:gd name="connsiteY1" fmla="*/ 27310 h 31633"/>
                <a:gd name="connsiteX2" fmla="*/ 7908 w 31633"/>
                <a:gd name="connsiteY2" fmla="*/ 17609 h 31633"/>
                <a:gd name="connsiteX3" fmla="*/ 17609 w 31633"/>
                <a:gd name="connsiteY3" fmla="*/ 7908 h 31633"/>
                <a:gd name="connsiteX4" fmla="*/ 27310 w 31633"/>
                <a:gd name="connsiteY4" fmla="*/ 17609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27310" y="17609"/>
                  </a:moveTo>
                  <a:cubicBezTo>
                    <a:pt x="27310" y="22967"/>
                    <a:pt x="22967" y="27310"/>
                    <a:pt x="17609" y="27310"/>
                  </a:cubicBezTo>
                  <a:cubicBezTo>
                    <a:pt x="12252" y="27310"/>
                    <a:pt x="7908" y="22967"/>
                    <a:pt x="7908" y="17609"/>
                  </a:cubicBezTo>
                  <a:cubicBezTo>
                    <a:pt x="7908" y="12252"/>
                    <a:pt x="12252" y="7908"/>
                    <a:pt x="17609" y="7908"/>
                  </a:cubicBezTo>
                  <a:cubicBezTo>
                    <a:pt x="22967" y="7908"/>
                    <a:pt x="27310" y="12252"/>
                    <a:pt x="27310" y="17609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3" name="任意多边形: 形状 210"/>
            <p:cNvSpPr/>
            <p:nvPr>
              <p:custDataLst>
                <p:tags r:id="rId165"/>
              </p:custDataLst>
            </p:nvPr>
          </p:nvSpPr>
          <p:spPr>
            <a:xfrm rot="16200000" flipH="1">
              <a:off x="10270" y="2483"/>
              <a:ext cx="50" cy="50"/>
            </a:xfrm>
            <a:custGeom>
              <a:avLst/>
              <a:gdLst>
                <a:gd name="connsiteX0" fmla="*/ 16977 w 31633"/>
                <a:gd name="connsiteY0" fmla="*/ 26045 h 31633"/>
                <a:gd name="connsiteX1" fmla="*/ 26045 w 31633"/>
                <a:gd name="connsiteY1" fmla="*/ 16977 h 31633"/>
                <a:gd name="connsiteX2" fmla="*/ 16977 w 31633"/>
                <a:gd name="connsiteY2" fmla="*/ 7908 h 31633"/>
                <a:gd name="connsiteX3" fmla="*/ 7908 w 31633"/>
                <a:gd name="connsiteY3" fmla="*/ 16977 h 31633"/>
                <a:gd name="connsiteX4" fmla="*/ 16977 w 31633"/>
                <a:gd name="connsiteY4" fmla="*/ 26045 h 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3" h="31633">
                  <a:moveTo>
                    <a:pt x="16977" y="26045"/>
                  </a:moveTo>
                  <a:cubicBezTo>
                    <a:pt x="22038" y="26045"/>
                    <a:pt x="26045" y="21933"/>
                    <a:pt x="26045" y="16977"/>
                  </a:cubicBezTo>
                  <a:cubicBezTo>
                    <a:pt x="26045" y="12021"/>
                    <a:pt x="21933" y="7908"/>
                    <a:pt x="16977" y="7908"/>
                  </a:cubicBezTo>
                  <a:cubicBezTo>
                    <a:pt x="12021" y="7908"/>
                    <a:pt x="7908" y="12021"/>
                    <a:pt x="7908" y="16977"/>
                  </a:cubicBezTo>
                  <a:cubicBezTo>
                    <a:pt x="7908" y="21933"/>
                    <a:pt x="11915" y="26045"/>
                    <a:pt x="16977" y="26045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4" name="任意多边形: 形状 211"/>
            <p:cNvSpPr/>
            <p:nvPr>
              <p:custDataLst>
                <p:tags r:id="rId166"/>
              </p:custDataLst>
            </p:nvPr>
          </p:nvSpPr>
          <p:spPr>
            <a:xfrm rot="16200000" flipH="1">
              <a:off x="10284" y="2313"/>
              <a:ext cx="33" cy="33"/>
            </a:xfrm>
            <a:custGeom>
              <a:avLst/>
              <a:gdLst>
                <a:gd name="connsiteX0" fmla="*/ 23514 w 21089"/>
                <a:gd name="connsiteY0" fmla="*/ 15711 h 21089"/>
                <a:gd name="connsiteX1" fmla="*/ 15711 w 21089"/>
                <a:gd name="connsiteY1" fmla="*/ 23514 h 21089"/>
                <a:gd name="connsiteX2" fmla="*/ 7908 w 21089"/>
                <a:gd name="connsiteY2" fmla="*/ 15711 h 21089"/>
                <a:gd name="connsiteX3" fmla="*/ 15711 w 21089"/>
                <a:gd name="connsiteY3" fmla="*/ 7908 h 21089"/>
                <a:gd name="connsiteX4" fmla="*/ 23514 w 21089"/>
                <a:gd name="connsiteY4" fmla="*/ 1571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23514" y="15711"/>
                  </a:moveTo>
                  <a:cubicBezTo>
                    <a:pt x="23514" y="20021"/>
                    <a:pt x="20021" y="23514"/>
                    <a:pt x="15711" y="23514"/>
                  </a:cubicBezTo>
                  <a:cubicBezTo>
                    <a:pt x="11402" y="23514"/>
                    <a:pt x="7908" y="20021"/>
                    <a:pt x="7908" y="15711"/>
                  </a:cubicBezTo>
                  <a:cubicBezTo>
                    <a:pt x="7908" y="11402"/>
                    <a:pt x="11402" y="7908"/>
                    <a:pt x="15711" y="7908"/>
                  </a:cubicBezTo>
                  <a:cubicBezTo>
                    <a:pt x="20021" y="7908"/>
                    <a:pt x="23514" y="11402"/>
                    <a:pt x="23514" y="1571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5" name="任意多边形: 形状 212"/>
            <p:cNvSpPr/>
            <p:nvPr>
              <p:custDataLst>
                <p:tags r:id="rId167"/>
              </p:custDataLst>
            </p:nvPr>
          </p:nvSpPr>
          <p:spPr>
            <a:xfrm rot="16200000" flipH="1">
              <a:off x="10281" y="2126"/>
              <a:ext cx="33" cy="33"/>
            </a:xfrm>
            <a:custGeom>
              <a:avLst/>
              <a:gdLst>
                <a:gd name="connsiteX0" fmla="*/ 13708 w 21089"/>
                <a:gd name="connsiteY0" fmla="*/ 19507 h 21089"/>
                <a:gd name="connsiteX1" fmla="*/ 19507 w 21089"/>
                <a:gd name="connsiteY1" fmla="*/ 13708 h 21089"/>
                <a:gd name="connsiteX2" fmla="*/ 13708 w 21089"/>
                <a:gd name="connsiteY2" fmla="*/ 7908 h 21089"/>
                <a:gd name="connsiteX3" fmla="*/ 7908 w 21089"/>
                <a:gd name="connsiteY3" fmla="*/ 13708 h 21089"/>
                <a:gd name="connsiteX4" fmla="*/ 13708 w 21089"/>
                <a:gd name="connsiteY4" fmla="*/ 19507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708" y="19507"/>
                  </a:moveTo>
                  <a:cubicBezTo>
                    <a:pt x="16977" y="19507"/>
                    <a:pt x="19507" y="16871"/>
                    <a:pt x="19507" y="13708"/>
                  </a:cubicBezTo>
                  <a:cubicBezTo>
                    <a:pt x="19507" y="10439"/>
                    <a:pt x="16871" y="7908"/>
                    <a:pt x="13708" y="7908"/>
                  </a:cubicBezTo>
                  <a:cubicBezTo>
                    <a:pt x="10439" y="7908"/>
                    <a:pt x="7908" y="10545"/>
                    <a:pt x="7908" y="13708"/>
                  </a:cubicBezTo>
                  <a:cubicBezTo>
                    <a:pt x="7908" y="16871"/>
                    <a:pt x="10439" y="19507"/>
                    <a:pt x="13708" y="19507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6" name="任意多边形: 形状 213"/>
            <p:cNvSpPr/>
            <p:nvPr>
              <p:custDataLst>
                <p:tags r:id="rId168"/>
              </p:custDataLst>
            </p:nvPr>
          </p:nvSpPr>
          <p:spPr>
            <a:xfrm rot="16200000" flipH="1">
              <a:off x="10277" y="1937"/>
              <a:ext cx="33" cy="33"/>
            </a:xfrm>
            <a:custGeom>
              <a:avLst/>
              <a:gdLst>
                <a:gd name="connsiteX0" fmla="*/ 13813 w 21089"/>
                <a:gd name="connsiteY0" fmla="*/ 10861 h 21089"/>
                <a:gd name="connsiteX1" fmla="*/ 10861 w 21089"/>
                <a:gd name="connsiteY1" fmla="*/ 13813 h 21089"/>
                <a:gd name="connsiteX2" fmla="*/ 7908 w 21089"/>
                <a:gd name="connsiteY2" fmla="*/ 10861 h 21089"/>
                <a:gd name="connsiteX3" fmla="*/ 10861 w 21089"/>
                <a:gd name="connsiteY3" fmla="*/ 7908 h 21089"/>
                <a:gd name="connsiteX4" fmla="*/ 13813 w 21089"/>
                <a:gd name="connsiteY4" fmla="*/ 10861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3813" y="10861"/>
                  </a:moveTo>
                  <a:cubicBezTo>
                    <a:pt x="13813" y="12491"/>
                    <a:pt x="12491" y="13813"/>
                    <a:pt x="10861" y="13813"/>
                  </a:cubicBezTo>
                  <a:cubicBezTo>
                    <a:pt x="9230" y="13813"/>
                    <a:pt x="7908" y="12491"/>
                    <a:pt x="7908" y="10861"/>
                  </a:cubicBezTo>
                  <a:cubicBezTo>
                    <a:pt x="7908" y="9230"/>
                    <a:pt x="9230" y="7908"/>
                    <a:pt x="10861" y="7908"/>
                  </a:cubicBezTo>
                  <a:cubicBezTo>
                    <a:pt x="12491" y="7908"/>
                    <a:pt x="13813" y="9230"/>
                    <a:pt x="13813" y="1086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7" name="任意多边形: 形状 214"/>
            <p:cNvSpPr/>
            <p:nvPr>
              <p:custDataLst>
                <p:tags r:id="rId169"/>
              </p:custDataLst>
            </p:nvPr>
          </p:nvSpPr>
          <p:spPr>
            <a:xfrm rot="16200000" flipH="1">
              <a:off x="10290" y="1766"/>
              <a:ext cx="17" cy="17"/>
            </a:xfrm>
            <a:custGeom>
              <a:avLst/>
              <a:gdLst>
                <a:gd name="connsiteX0" fmla="*/ 8541 w 10544"/>
                <a:gd name="connsiteY0" fmla="*/ 9174 h 10544"/>
                <a:gd name="connsiteX1" fmla="*/ 9174 w 10544"/>
                <a:gd name="connsiteY1" fmla="*/ 8541 h 10544"/>
                <a:gd name="connsiteX2" fmla="*/ 8541 w 10544"/>
                <a:gd name="connsiteY2" fmla="*/ 7908 h 10544"/>
                <a:gd name="connsiteX3" fmla="*/ 7908 w 10544"/>
                <a:gd name="connsiteY3" fmla="*/ 8541 h 10544"/>
                <a:gd name="connsiteX4" fmla="*/ 8541 w 10544"/>
                <a:gd name="connsiteY4" fmla="*/ 9174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8541" y="9174"/>
                  </a:moveTo>
                  <a:cubicBezTo>
                    <a:pt x="8857" y="9174"/>
                    <a:pt x="9174" y="8857"/>
                    <a:pt x="9174" y="8541"/>
                  </a:cubicBezTo>
                  <a:cubicBezTo>
                    <a:pt x="9174" y="8225"/>
                    <a:pt x="8857" y="7908"/>
                    <a:pt x="8541" y="7908"/>
                  </a:cubicBezTo>
                  <a:cubicBezTo>
                    <a:pt x="8225" y="7908"/>
                    <a:pt x="7908" y="8225"/>
                    <a:pt x="7908" y="8541"/>
                  </a:cubicBezTo>
                  <a:cubicBezTo>
                    <a:pt x="7908" y="8857"/>
                    <a:pt x="8225" y="9174"/>
                    <a:pt x="8541" y="917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8" name="任意多边形: 形状 215"/>
            <p:cNvSpPr/>
            <p:nvPr>
              <p:custDataLst>
                <p:tags r:id="rId170"/>
              </p:custDataLst>
            </p:nvPr>
          </p:nvSpPr>
          <p:spPr>
            <a:xfrm rot="16200000" flipH="1">
              <a:off x="10105" y="3332"/>
              <a:ext cx="17" cy="17"/>
            </a:xfrm>
            <a:custGeom>
              <a:avLst/>
              <a:gdLst>
                <a:gd name="connsiteX0" fmla="*/ 8225 w 10544"/>
                <a:gd name="connsiteY0" fmla="*/ 8541 h 10544"/>
                <a:gd name="connsiteX1" fmla="*/ 8541 w 10544"/>
                <a:gd name="connsiteY1" fmla="*/ 8225 h 10544"/>
                <a:gd name="connsiteX2" fmla="*/ 8225 w 10544"/>
                <a:gd name="connsiteY2" fmla="*/ 7908 h 10544"/>
                <a:gd name="connsiteX3" fmla="*/ 7908 w 10544"/>
                <a:gd name="connsiteY3" fmla="*/ 8225 h 10544"/>
                <a:gd name="connsiteX4" fmla="*/ 8225 w 10544"/>
                <a:gd name="connsiteY4" fmla="*/ 8541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8225" y="8541"/>
                  </a:moveTo>
                  <a:cubicBezTo>
                    <a:pt x="8436" y="8541"/>
                    <a:pt x="8541" y="8436"/>
                    <a:pt x="8541" y="8225"/>
                  </a:cubicBezTo>
                  <a:cubicBezTo>
                    <a:pt x="8541" y="8014"/>
                    <a:pt x="8436" y="7908"/>
                    <a:pt x="8225" y="7908"/>
                  </a:cubicBezTo>
                  <a:cubicBezTo>
                    <a:pt x="8014" y="7908"/>
                    <a:pt x="7908" y="8014"/>
                    <a:pt x="7908" y="8225"/>
                  </a:cubicBezTo>
                  <a:cubicBezTo>
                    <a:pt x="7908" y="8436"/>
                    <a:pt x="8119" y="8541"/>
                    <a:pt x="8225" y="854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9" name="任意多边形: 形状 216"/>
            <p:cNvSpPr/>
            <p:nvPr>
              <p:custDataLst>
                <p:tags r:id="rId171"/>
              </p:custDataLst>
            </p:nvPr>
          </p:nvSpPr>
          <p:spPr>
            <a:xfrm rot="16200000" flipH="1">
              <a:off x="10107" y="3149"/>
              <a:ext cx="17" cy="17"/>
            </a:xfrm>
            <a:custGeom>
              <a:avLst/>
              <a:gdLst>
                <a:gd name="connsiteX0" fmla="*/ 9500 w 10544"/>
                <a:gd name="connsiteY0" fmla="*/ 11072 h 10544"/>
                <a:gd name="connsiteX1" fmla="*/ 11082 w 10544"/>
                <a:gd name="connsiteY1" fmla="*/ 9490 h 10544"/>
                <a:gd name="connsiteX2" fmla="*/ 9500 w 10544"/>
                <a:gd name="connsiteY2" fmla="*/ 7908 h 10544"/>
                <a:gd name="connsiteX3" fmla="*/ 7918 w 10544"/>
                <a:gd name="connsiteY3" fmla="*/ 9490 h 10544"/>
                <a:gd name="connsiteX4" fmla="*/ 9500 w 10544"/>
                <a:gd name="connsiteY4" fmla="*/ 11072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9500" y="11072"/>
                  </a:moveTo>
                  <a:cubicBezTo>
                    <a:pt x="10449" y="11072"/>
                    <a:pt x="11082" y="10334"/>
                    <a:pt x="11082" y="9490"/>
                  </a:cubicBezTo>
                  <a:cubicBezTo>
                    <a:pt x="11082" y="8646"/>
                    <a:pt x="10344" y="7908"/>
                    <a:pt x="9500" y="7908"/>
                  </a:cubicBezTo>
                  <a:cubicBezTo>
                    <a:pt x="8657" y="7908"/>
                    <a:pt x="7918" y="8646"/>
                    <a:pt x="7918" y="9490"/>
                  </a:cubicBezTo>
                  <a:cubicBezTo>
                    <a:pt x="7813" y="10334"/>
                    <a:pt x="8551" y="11072"/>
                    <a:pt x="9500" y="11072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0" name="任意多边形: 形状 217"/>
            <p:cNvSpPr/>
            <p:nvPr>
              <p:custDataLst>
                <p:tags r:id="rId172"/>
              </p:custDataLst>
            </p:nvPr>
          </p:nvSpPr>
          <p:spPr>
            <a:xfrm rot="16200000" flipH="1">
              <a:off x="10093" y="2951"/>
              <a:ext cx="33" cy="33"/>
            </a:xfrm>
            <a:custGeom>
              <a:avLst/>
              <a:gdLst>
                <a:gd name="connsiteX0" fmla="*/ 11177 w 21089"/>
                <a:gd name="connsiteY0" fmla="*/ 14446 h 21089"/>
                <a:gd name="connsiteX1" fmla="*/ 14446 w 21089"/>
                <a:gd name="connsiteY1" fmla="*/ 11177 h 21089"/>
                <a:gd name="connsiteX2" fmla="*/ 11177 w 21089"/>
                <a:gd name="connsiteY2" fmla="*/ 7908 h 21089"/>
                <a:gd name="connsiteX3" fmla="*/ 7908 w 21089"/>
                <a:gd name="connsiteY3" fmla="*/ 11177 h 21089"/>
                <a:gd name="connsiteX4" fmla="*/ 11177 w 21089"/>
                <a:gd name="connsiteY4" fmla="*/ 14446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1177" y="14446"/>
                  </a:moveTo>
                  <a:cubicBezTo>
                    <a:pt x="12970" y="14446"/>
                    <a:pt x="14446" y="12970"/>
                    <a:pt x="14446" y="11177"/>
                  </a:cubicBezTo>
                  <a:cubicBezTo>
                    <a:pt x="14446" y="9385"/>
                    <a:pt x="12970" y="7908"/>
                    <a:pt x="11177" y="7908"/>
                  </a:cubicBezTo>
                  <a:cubicBezTo>
                    <a:pt x="9385" y="7908"/>
                    <a:pt x="7908" y="9385"/>
                    <a:pt x="7908" y="11177"/>
                  </a:cubicBezTo>
                  <a:cubicBezTo>
                    <a:pt x="7908" y="12970"/>
                    <a:pt x="9385" y="14446"/>
                    <a:pt x="11177" y="1444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1" name="任意多边形: 形状 218"/>
            <p:cNvSpPr/>
            <p:nvPr>
              <p:custDataLst>
                <p:tags r:id="rId173"/>
              </p:custDataLst>
            </p:nvPr>
          </p:nvSpPr>
          <p:spPr>
            <a:xfrm rot="16200000" flipH="1">
              <a:off x="10094" y="2768"/>
              <a:ext cx="33" cy="33"/>
            </a:xfrm>
            <a:custGeom>
              <a:avLst/>
              <a:gdLst>
                <a:gd name="connsiteX0" fmla="*/ 15711 w 21089"/>
                <a:gd name="connsiteY0" fmla="*/ 11810 h 21089"/>
                <a:gd name="connsiteX1" fmla="*/ 11810 w 21089"/>
                <a:gd name="connsiteY1" fmla="*/ 15711 h 21089"/>
                <a:gd name="connsiteX2" fmla="*/ 7908 w 21089"/>
                <a:gd name="connsiteY2" fmla="*/ 11810 h 21089"/>
                <a:gd name="connsiteX3" fmla="*/ 11810 w 21089"/>
                <a:gd name="connsiteY3" fmla="*/ 7908 h 21089"/>
                <a:gd name="connsiteX4" fmla="*/ 15711 w 21089"/>
                <a:gd name="connsiteY4" fmla="*/ 11810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711" y="11810"/>
                  </a:moveTo>
                  <a:cubicBezTo>
                    <a:pt x="15711" y="13965"/>
                    <a:pt x="13965" y="15711"/>
                    <a:pt x="11810" y="15711"/>
                  </a:cubicBezTo>
                  <a:cubicBezTo>
                    <a:pt x="9655" y="15711"/>
                    <a:pt x="7908" y="13965"/>
                    <a:pt x="7908" y="11810"/>
                  </a:cubicBezTo>
                  <a:cubicBezTo>
                    <a:pt x="7908" y="9655"/>
                    <a:pt x="9655" y="7908"/>
                    <a:pt x="11810" y="7908"/>
                  </a:cubicBezTo>
                  <a:cubicBezTo>
                    <a:pt x="13965" y="7908"/>
                    <a:pt x="15711" y="9655"/>
                    <a:pt x="15711" y="1181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2" name="任意多边形: 形状 219"/>
            <p:cNvSpPr/>
            <p:nvPr>
              <p:custDataLst>
                <p:tags r:id="rId174"/>
              </p:custDataLst>
            </p:nvPr>
          </p:nvSpPr>
          <p:spPr>
            <a:xfrm rot="16200000" flipH="1">
              <a:off x="10094" y="2584"/>
              <a:ext cx="33" cy="33"/>
            </a:xfrm>
            <a:custGeom>
              <a:avLst/>
              <a:gdLst>
                <a:gd name="connsiteX0" fmla="*/ 15711 w 21089"/>
                <a:gd name="connsiteY0" fmla="*/ 11810 h 21089"/>
                <a:gd name="connsiteX1" fmla="*/ 11810 w 21089"/>
                <a:gd name="connsiteY1" fmla="*/ 15711 h 21089"/>
                <a:gd name="connsiteX2" fmla="*/ 7908 w 21089"/>
                <a:gd name="connsiteY2" fmla="*/ 11810 h 21089"/>
                <a:gd name="connsiteX3" fmla="*/ 11810 w 21089"/>
                <a:gd name="connsiteY3" fmla="*/ 7908 h 21089"/>
                <a:gd name="connsiteX4" fmla="*/ 15711 w 21089"/>
                <a:gd name="connsiteY4" fmla="*/ 11810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5711" y="11810"/>
                  </a:moveTo>
                  <a:cubicBezTo>
                    <a:pt x="15711" y="13965"/>
                    <a:pt x="13965" y="15711"/>
                    <a:pt x="11810" y="15711"/>
                  </a:cubicBezTo>
                  <a:cubicBezTo>
                    <a:pt x="9655" y="15711"/>
                    <a:pt x="7908" y="13965"/>
                    <a:pt x="7908" y="11810"/>
                  </a:cubicBezTo>
                  <a:cubicBezTo>
                    <a:pt x="7908" y="9655"/>
                    <a:pt x="9655" y="7908"/>
                    <a:pt x="11810" y="7908"/>
                  </a:cubicBezTo>
                  <a:cubicBezTo>
                    <a:pt x="13965" y="7908"/>
                    <a:pt x="15711" y="9655"/>
                    <a:pt x="15711" y="11810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3" name="任意多边形: 形状 220"/>
            <p:cNvSpPr/>
            <p:nvPr>
              <p:custDataLst>
                <p:tags r:id="rId175"/>
              </p:custDataLst>
            </p:nvPr>
          </p:nvSpPr>
          <p:spPr>
            <a:xfrm rot="16200000" flipH="1">
              <a:off x="10093" y="2398"/>
              <a:ext cx="33" cy="33"/>
            </a:xfrm>
            <a:custGeom>
              <a:avLst/>
              <a:gdLst>
                <a:gd name="connsiteX0" fmla="*/ 11177 w 21089"/>
                <a:gd name="connsiteY0" fmla="*/ 14446 h 21089"/>
                <a:gd name="connsiteX1" fmla="*/ 14446 w 21089"/>
                <a:gd name="connsiteY1" fmla="*/ 11177 h 21089"/>
                <a:gd name="connsiteX2" fmla="*/ 11177 w 21089"/>
                <a:gd name="connsiteY2" fmla="*/ 7908 h 21089"/>
                <a:gd name="connsiteX3" fmla="*/ 7908 w 21089"/>
                <a:gd name="connsiteY3" fmla="*/ 11177 h 21089"/>
                <a:gd name="connsiteX4" fmla="*/ 11177 w 21089"/>
                <a:gd name="connsiteY4" fmla="*/ 14446 h 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9" h="21089">
                  <a:moveTo>
                    <a:pt x="11177" y="14446"/>
                  </a:moveTo>
                  <a:cubicBezTo>
                    <a:pt x="12970" y="14446"/>
                    <a:pt x="14446" y="12970"/>
                    <a:pt x="14446" y="11177"/>
                  </a:cubicBezTo>
                  <a:cubicBezTo>
                    <a:pt x="14446" y="9385"/>
                    <a:pt x="12970" y="7908"/>
                    <a:pt x="11177" y="7908"/>
                  </a:cubicBezTo>
                  <a:cubicBezTo>
                    <a:pt x="9385" y="7908"/>
                    <a:pt x="7908" y="9385"/>
                    <a:pt x="7908" y="11177"/>
                  </a:cubicBezTo>
                  <a:cubicBezTo>
                    <a:pt x="7908" y="12970"/>
                    <a:pt x="9385" y="14446"/>
                    <a:pt x="11177" y="1444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4" name="任意多边形: 形状 221"/>
            <p:cNvSpPr/>
            <p:nvPr>
              <p:custDataLst>
                <p:tags r:id="rId176"/>
              </p:custDataLst>
            </p:nvPr>
          </p:nvSpPr>
          <p:spPr>
            <a:xfrm rot="16200000" flipH="1">
              <a:off x="10107" y="2229"/>
              <a:ext cx="17" cy="17"/>
            </a:xfrm>
            <a:custGeom>
              <a:avLst/>
              <a:gdLst>
                <a:gd name="connsiteX0" fmla="*/ 11704 w 10544"/>
                <a:gd name="connsiteY0" fmla="*/ 9806 h 10544"/>
                <a:gd name="connsiteX1" fmla="*/ 9806 w 10544"/>
                <a:gd name="connsiteY1" fmla="*/ 11704 h 10544"/>
                <a:gd name="connsiteX2" fmla="*/ 7908 w 10544"/>
                <a:gd name="connsiteY2" fmla="*/ 9806 h 10544"/>
                <a:gd name="connsiteX3" fmla="*/ 9806 w 10544"/>
                <a:gd name="connsiteY3" fmla="*/ 7908 h 10544"/>
                <a:gd name="connsiteX4" fmla="*/ 11704 w 10544"/>
                <a:gd name="connsiteY4" fmla="*/ 9806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11704" y="9806"/>
                  </a:moveTo>
                  <a:cubicBezTo>
                    <a:pt x="11704" y="10855"/>
                    <a:pt x="10855" y="11704"/>
                    <a:pt x="9806" y="11704"/>
                  </a:cubicBezTo>
                  <a:cubicBezTo>
                    <a:pt x="8758" y="11704"/>
                    <a:pt x="7908" y="10855"/>
                    <a:pt x="7908" y="9806"/>
                  </a:cubicBezTo>
                  <a:cubicBezTo>
                    <a:pt x="7908" y="8758"/>
                    <a:pt x="8758" y="7908"/>
                    <a:pt x="9806" y="7908"/>
                  </a:cubicBezTo>
                  <a:cubicBezTo>
                    <a:pt x="10855" y="7908"/>
                    <a:pt x="11704" y="8758"/>
                    <a:pt x="11704" y="9806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5" name="任意多边形: 形状 222"/>
            <p:cNvSpPr/>
            <p:nvPr>
              <p:custDataLst>
                <p:tags r:id="rId177"/>
              </p:custDataLst>
            </p:nvPr>
          </p:nvSpPr>
          <p:spPr>
            <a:xfrm rot="16200000" flipH="1">
              <a:off x="10105" y="2042"/>
              <a:ext cx="17" cy="17"/>
            </a:xfrm>
            <a:custGeom>
              <a:avLst/>
              <a:gdLst>
                <a:gd name="connsiteX0" fmla="*/ 8541 w 10544"/>
                <a:gd name="connsiteY0" fmla="*/ 9174 h 10544"/>
                <a:gd name="connsiteX1" fmla="*/ 9174 w 10544"/>
                <a:gd name="connsiteY1" fmla="*/ 8541 h 10544"/>
                <a:gd name="connsiteX2" fmla="*/ 8541 w 10544"/>
                <a:gd name="connsiteY2" fmla="*/ 7908 h 10544"/>
                <a:gd name="connsiteX3" fmla="*/ 7908 w 10544"/>
                <a:gd name="connsiteY3" fmla="*/ 8541 h 10544"/>
                <a:gd name="connsiteX4" fmla="*/ 8541 w 10544"/>
                <a:gd name="connsiteY4" fmla="*/ 9174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8541" y="9174"/>
                  </a:moveTo>
                  <a:cubicBezTo>
                    <a:pt x="8857" y="9174"/>
                    <a:pt x="9174" y="8857"/>
                    <a:pt x="9174" y="8541"/>
                  </a:cubicBezTo>
                  <a:cubicBezTo>
                    <a:pt x="9174" y="8225"/>
                    <a:pt x="8857" y="7908"/>
                    <a:pt x="8541" y="7908"/>
                  </a:cubicBezTo>
                  <a:cubicBezTo>
                    <a:pt x="8225" y="7908"/>
                    <a:pt x="7908" y="8225"/>
                    <a:pt x="7908" y="8541"/>
                  </a:cubicBezTo>
                  <a:cubicBezTo>
                    <a:pt x="7908" y="8857"/>
                    <a:pt x="8119" y="9174"/>
                    <a:pt x="8541" y="9174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6" name="任意多边形: 形状 223"/>
            <p:cNvSpPr/>
            <p:nvPr>
              <p:custDataLst>
                <p:tags r:id="rId178"/>
              </p:custDataLst>
            </p:nvPr>
          </p:nvSpPr>
          <p:spPr>
            <a:xfrm rot="16200000" flipH="1">
              <a:off x="9921" y="2687"/>
              <a:ext cx="17" cy="17"/>
            </a:xfrm>
            <a:custGeom>
              <a:avLst/>
              <a:gdLst>
                <a:gd name="connsiteX0" fmla="*/ 8225 w 10544"/>
                <a:gd name="connsiteY0" fmla="*/ 8541 h 10544"/>
                <a:gd name="connsiteX1" fmla="*/ 8541 w 10544"/>
                <a:gd name="connsiteY1" fmla="*/ 8225 h 10544"/>
                <a:gd name="connsiteX2" fmla="*/ 8225 w 10544"/>
                <a:gd name="connsiteY2" fmla="*/ 7908 h 10544"/>
                <a:gd name="connsiteX3" fmla="*/ 7908 w 10544"/>
                <a:gd name="connsiteY3" fmla="*/ 8225 h 10544"/>
                <a:gd name="connsiteX4" fmla="*/ 8225 w 10544"/>
                <a:gd name="connsiteY4" fmla="*/ 8541 h 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4" h="10544">
                  <a:moveTo>
                    <a:pt x="8225" y="8541"/>
                  </a:moveTo>
                  <a:cubicBezTo>
                    <a:pt x="8436" y="8541"/>
                    <a:pt x="8541" y="8436"/>
                    <a:pt x="8541" y="8225"/>
                  </a:cubicBezTo>
                  <a:cubicBezTo>
                    <a:pt x="8541" y="8014"/>
                    <a:pt x="8436" y="7908"/>
                    <a:pt x="8225" y="7908"/>
                  </a:cubicBezTo>
                  <a:cubicBezTo>
                    <a:pt x="8014" y="7908"/>
                    <a:pt x="7908" y="8014"/>
                    <a:pt x="7908" y="8225"/>
                  </a:cubicBezTo>
                  <a:cubicBezTo>
                    <a:pt x="7908" y="8436"/>
                    <a:pt x="8119" y="8541"/>
                    <a:pt x="8225" y="8541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dk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1" name="1"/>
          <p:cNvSpPr/>
          <p:nvPr>
            <p:custDataLst>
              <p:tags r:id="rId179"/>
            </p:custDataLst>
          </p:nvPr>
        </p:nvSpPr>
        <p:spPr>
          <a:xfrm rot="4500000" flipH="1">
            <a:off x="319405" y="1123315"/>
            <a:ext cx="577850" cy="638810"/>
          </a:xfrm>
          <a:custGeom>
            <a:avLst/>
            <a:gdLst/>
            <a:ahLst/>
            <a:cxnLst/>
            <a:rect l="l" t="t" r="r" b="b"/>
            <a:pathLst>
              <a:path w="29028" h="32089" extrusionOk="0">
                <a:moveTo>
                  <a:pt x="14514" y="1"/>
                </a:moveTo>
                <a:cubicBezTo>
                  <a:pt x="13713" y="1"/>
                  <a:pt x="12913" y="209"/>
                  <a:pt x="12192" y="626"/>
                </a:cubicBezTo>
                <a:lnTo>
                  <a:pt x="2322" y="6329"/>
                </a:lnTo>
                <a:cubicBezTo>
                  <a:pt x="881" y="7151"/>
                  <a:pt x="0" y="8686"/>
                  <a:pt x="0" y="10341"/>
                </a:cubicBezTo>
                <a:lnTo>
                  <a:pt x="0" y="21748"/>
                </a:lnTo>
                <a:cubicBezTo>
                  <a:pt x="0" y="23403"/>
                  <a:pt x="881" y="24938"/>
                  <a:pt x="2322" y="25760"/>
                </a:cubicBezTo>
                <a:lnTo>
                  <a:pt x="12192" y="31463"/>
                </a:lnTo>
                <a:cubicBezTo>
                  <a:pt x="12913" y="31880"/>
                  <a:pt x="13713" y="32088"/>
                  <a:pt x="14514" y="32088"/>
                </a:cubicBezTo>
                <a:cubicBezTo>
                  <a:pt x="15315" y="32088"/>
                  <a:pt x="16115" y="31880"/>
                  <a:pt x="16836" y="31463"/>
                </a:cubicBezTo>
                <a:lnTo>
                  <a:pt x="26706" y="25760"/>
                </a:lnTo>
                <a:cubicBezTo>
                  <a:pt x="28147" y="24938"/>
                  <a:pt x="29028" y="23403"/>
                  <a:pt x="29028" y="21748"/>
                </a:cubicBezTo>
                <a:lnTo>
                  <a:pt x="29028" y="10341"/>
                </a:lnTo>
                <a:cubicBezTo>
                  <a:pt x="29028" y="8686"/>
                  <a:pt x="28147" y="7151"/>
                  <a:pt x="26706" y="6329"/>
                </a:cubicBezTo>
                <a:lnTo>
                  <a:pt x="16836" y="626"/>
                </a:lnTo>
                <a:cubicBezTo>
                  <a:pt x="16115" y="209"/>
                  <a:pt x="15315" y="1"/>
                  <a:pt x="14514" y="1"/>
                </a:cubicBezTo>
                <a:close/>
              </a:path>
            </a:pathLst>
          </a:cu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100" dirty="0">
              <a:solidFill>
                <a:schemeClr val="dk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97" name="组合 196"/>
          <p:cNvGrpSpPr/>
          <p:nvPr/>
        </p:nvGrpSpPr>
        <p:grpSpPr>
          <a:xfrm>
            <a:off x="5394097" y="2436724"/>
            <a:ext cx="6213674" cy="2641170"/>
            <a:chOff x="969179" y="1853813"/>
            <a:chExt cx="6213674" cy="2641170"/>
          </a:xfrm>
        </p:grpSpPr>
        <p:sp>
          <p:nvSpPr>
            <p:cNvPr id="198" name="文本框 26"/>
            <p:cNvSpPr txBox="1"/>
            <p:nvPr/>
          </p:nvSpPr>
          <p:spPr>
            <a:xfrm>
              <a:off x="969179" y="2350383"/>
              <a:ext cx="6145530" cy="1106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6600" dirty="0">
                  <a:solidFill>
                    <a:schemeClr val="accent1"/>
                  </a:solidFill>
                  <a:cs typeface="+mn-ea"/>
                  <a:sym typeface="+mn-lt"/>
                </a:rPr>
                <a:t>礼仪注意事项</a:t>
              </a:r>
              <a:endParaRPr lang="zh-CN" altLang="en-US" sz="6600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199" name="矩形 198"/>
            <p:cNvSpPr/>
            <p:nvPr/>
          </p:nvSpPr>
          <p:spPr>
            <a:xfrm>
              <a:off x="1005275" y="3881289"/>
              <a:ext cx="6177578" cy="61369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点击输入您的内容，或通过复制您的文本后，到此框中选择粘贴。请言简意赅，简单说明即可，不必繁琐。点击输入您的内容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2" name="文本框 69"/>
            <p:cNvSpPr txBox="1"/>
            <p:nvPr/>
          </p:nvSpPr>
          <p:spPr>
            <a:xfrm>
              <a:off x="990769" y="1853813"/>
              <a:ext cx="180721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PART.02</a:t>
              </a:r>
              <a:endPara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203" name="直接连接符 202"/>
            <p:cNvCxnSpPr/>
            <p:nvPr/>
          </p:nvCxnSpPr>
          <p:spPr>
            <a:xfrm flipH="1">
              <a:off x="1104067" y="3739475"/>
              <a:ext cx="6011108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 descr="G:\PPT\小学生防溺水安全教育\P-10264411-10243748.jpgP-10264411-10243748"/>
          <p:cNvPicPr>
            <a:picLocks noChangeAspect="1"/>
          </p:cNvPicPr>
          <p:nvPr/>
        </p:nvPicPr>
        <p:blipFill>
          <a:blip r:embed="rId180" cstate="screen"/>
          <a:srcRect/>
          <a:stretch>
            <a:fillRect/>
          </a:stretch>
        </p:blipFill>
        <p:spPr>
          <a:xfrm>
            <a:off x="858520" y="2098040"/>
            <a:ext cx="3903345" cy="3716655"/>
          </a:xfrm>
          <a:custGeom>
            <a:avLst/>
            <a:gdLst>
              <a:gd name="connsiteX0" fmla="*/ 2769009 w 6492928"/>
              <a:gd name="connsiteY0" fmla="*/ 8 h 6299659"/>
              <a:gd name="connsiteX1" fmla="*/ 3153924 w 6492928"/>
              <a:gd name="connsiteY1" fmla="*/ 57261 h 6299659"/>
              <a:gd name="connsiteX2" fmla="*/ 5639291 w 6492928"/>
              <a:gd name="connsiteY2" fmla="*/ 817075 h 6299659"/>
              <a:gd name="connsiteX3" fmla="*/ 6492928 w 6492928"/>
              <a:gd name="connsiteY3" fmla="*/ 1924842 h 6299659"/>
              <a:gd name="connsiteX4" fmla="*/ 6492928 w 6492928"/>
              <a:gd name="connsiteY4" fmla="*/ 4374711 h 6299659"/>
              <a:gd name="connsiteX5" fmla="*/ 5639291 w 6492928"/>
              <a:gd name="connsiteY5" fmla="*/ 5489578 h 6299659"/>
              <a:gd name="connsiteX6" fmla="*/ 3153924 w 6492928"/>
              <a:gd name="connsiteY6" fmla="*/ 6242292 h 6299659"/>
              <a:gd name="connsiteX7" fmla="*/ 1771486 w 6492928"/>
              <a:gd name="connsiteY7" fmla="*/ 5823329 h 6299659"/>
              <a:gd name="connsiteX8" fmla="*/ 237961 w 6492928"/>
              <a:gd name="connsiteY8" fmla="*/ 3835029 h 6299659"/>
              <a:gd name="connsiteX9" fmla="*/ 237961 w 6492928"/>
              <a:gd name="connsiteY9" fmla="*/ 2464523 h 6299659"/>
              <a:gd name="connsiteX10" fmla="*/ 1771486 w 6492928"/>
              <a:gd name="connsiteY10" fmla="*/ 483325 h 6299659"/>
              <a:gd name="connsiteX11" fmla="*/ 2769009 w 6492928"/>
              <a:gd name="connsiteY11" fmla="*/ 8 h 6299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492928" h="6299659">
                <a:moveTo>
                  <a:pt x="2769009" y="8"/>
                </a:moveTo>
                <a:cubicBezTo>
                  <a:pt x="2897550" y="-436"/>
                  <a:pt x="3027389" y="18205"/>
                  <a:pt x="3153924" y="57261"/>
                </a:cubicBezTo>
                <a:cubicBezTo>
                  <a:pt x="3153924" y="57261"/>
                  <a:pt x="3153924" y="57261"/>
                  <a:pt x="5639291" y="817075"/>
                </a:cubicBezTo>
                <a:cubicBezTo>
                  <a:pt x="6152984" y="973299"/>
                  <a:pt x="6492928" y="1420666"/>
                  <a:pt x="6492928" y="1924842"/>
                </a:cubicBezTo>
                <a:cubicBezTo>
                  <a:pt x="6492928" y="1924842"/>
                  <a:pt x="6492928" y="1924842"/>
                  <a:pt x="6492928" y="4374711"/>
                </a:cubicBezTo>
                <a:cubicBezTo>
                  <a:pt x="6492928" y="4885988"/>
                  <a:pt x="6152984" y="5333355"/>
                  <a:pt x="5639291" y="5489578"/>
                </a:cubicBezTo>
                <a:cubicBezTo>
                  <a:pt x="5639291" y="5489578"/>
                  <a:pt x="5639291" y="5489578"/>
                  <a:pt x="3153924" y="6242292"/>
                </a:cubicBezTo>
                <a:cubicBezTo>
                  <a:pt x="2647785" y="6398515"/>
                  <a:pt x="2088767" y="6228090"/>
                  <a:pt x="1771486" y="5823329"/>
                </a:cubicBezTo>
                <a:cubicBezTo>
                  <a:pt x="1771486" y="5823329"/>
                  <a:pt x="1771486" y="5823329"/>
                  <a:pt x="237961" y="3835029"/>
                </a:cubicBezTo>
                <a:cubicBezTo>
                  <a:pt x="-79320" y="3430268"/>
                  <a:pt x="-79320" y="2876385"/>
                  <a:pt x="237961" y="2464523"/>
                </a:cubicBezTo>
                <a:cubicBezTo>
                  <a:pt x="237961" y="2464523"/>
                  <a:pt x="237961" y="2464523"/>
                  <a:pt x="1771486" y="483325"/>
                </a:cubicBezTo>
                <a:cubicBezTo>
                  <a:pt x="2009447" y="174428"/>
                  <a:pt x="2383385" y="1340"/>
                  <a:pt x="2769009" y="8"/>
                </a:cubicBez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0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00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01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02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03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04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05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06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07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08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09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1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10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11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12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13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14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15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16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17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18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19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2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20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21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22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23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24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25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26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27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28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29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3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30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31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32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33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34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35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36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37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38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39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4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40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41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42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43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44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45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46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47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48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49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5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50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51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52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53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54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55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56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57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58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59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6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60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61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62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63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64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65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66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67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68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69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7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70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71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72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73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74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75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76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77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78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79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8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80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81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82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83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84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85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86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87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88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89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9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90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91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92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93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94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95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96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97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98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099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1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10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100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101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102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103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104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105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106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107.xml><?xml version="1.0" encoding="utf-8"?>
<p:tagLst xmlns:p="http://schemas.openxmlformats.org/presentationml/2006/main">
  <p:tag name="PA" val="v5.2.11"/>
  <p:tag name="KSO_WM_UNIT_TEXT_FILL_FORE_SCHEMECOLOR_INDEX_BRIGHTNESS" val="0.15"/>
  <p:tag name="KSO_WM_UNIT_TEXT_FILL_FORE_SCHEMECOLOR_INDEX" val="13"/>
  <p:tag name="KSO_WM_UNIT_TEXT_FILL_TYPE" val="1"/>
</p:tagLst>
</file>

<file path=ppt/tags/tag1108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1109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111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110.xml><?xml version="1.0" encoding="utf-8"?>
<p:tagLst xmlns:p="http://schemas.openxmlformats.org/presentationml/2006/main">
  <p:tag name="COMMONDATA" val="eyJoZGlkIjoiMjU5YjQxMDdlZWVmNjQ1NzcxMzUyZGFlYTg1MzJjYzIifQ=="/>
  <p:tag name="commondata" val="eyJoZGlkIjoiYTQ3YTc2YjBlNWRhYjQ0NTA0MDBkN2E0YWM4YTZjZGMifQ=="/>
</p:tagLst>
</file>

<file path=ppt/tags/tag112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13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14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15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16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17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18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19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2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20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21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22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23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24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25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26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27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28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29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3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30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31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32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33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34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35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36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37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38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39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4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40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41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42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43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44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45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46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47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48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49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5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50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51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52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53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54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55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56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57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58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59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6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60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61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62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63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64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65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66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67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68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69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7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70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71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72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73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74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75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76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77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78.xml><?xml version="1.0" encoding="utf-8"?>
<p:tagLst xmlns:p="http://schemas.openxmlformats.org/presentationml/2006/main">
  <p:tag name="PA" val="v5.2.11"/>
  <p:tag name="KSO_WM_UNIT_TEXT_FILL_FORE_SCHEMECOLOR_INDEX_BRIGHTNESS" val="0.15"/>
  <p:tag name="KSO_WM_UNIT_TEXT_FILL_FORE_SCHEMECOLOR_INDEX" val="13"/>
  <p:tag name="KSO_WM_UNIT_TEXT_FILL_TYPE" val="1"/>
</p:tagLst>
</file>

<file path=ppt/tags/tag179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18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80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181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182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83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84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85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86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87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88.xml><?xml version="1.0" encoding="utf-8"?>
<p:tagLst xmlns:p="http://schemas.openxmlformats.org/presentationml/2006/main">
  <p:tag name="PA" val="v5.2.11"/>
  <p:tag name="KSO_WM_UNIT_LINE_FORE_SCHEMECOLOR_INDEX_BRIGHTNESS" val="-0.15"/>
  <p:tag name="KSO_WM_UNIT_LINE_FORE_SCHEMECOLOR_INDEX" val="14"/>
  <p:tag name="KSO_WM_UNIT_LINE_FILL_TYPE" val="2"/>
</p:tagLst>
</file>

<file path=ppt/tags/tag189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9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90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91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92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93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94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95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96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97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98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99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.xml><?xml version="1.0" encoding="utf-8"?>
<p:tagLst xmlns:p="http://schemas.openxmlformats.org/presentationml/2006/main">
  <p:tag name="PA" val="v5.2.11"/>
  <p:tag name="KSO_WM_UNIT_LINE_FORE_SCHEMECOLOR_INDEX_BRIGHTNESS" val="-0.15"/>
  <p:tag name="KSO_WM_UNIT_LINE_FORE_SCHEMECOLOR_INDEX" val="14"/>
  <p:tag name="KSO_WM_UNIT_LINE_FILL_TYPE" val="2"/>
</p:tagLst>
</file>

<file path=ppt/tags/tag20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00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01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02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03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04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05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06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07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08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09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1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10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11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12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13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14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15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16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17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18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19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2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20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21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22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23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24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25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26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27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28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29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3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30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31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32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33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34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35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36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37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38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39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4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40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41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42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43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44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45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46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47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48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49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5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50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51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52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53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54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55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56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57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58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59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6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60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61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62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63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64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65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66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67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68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69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7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70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71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72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73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74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75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76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77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78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79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8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80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81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82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83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84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85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86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87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88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89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9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90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91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92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93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94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95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96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97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98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99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0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00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01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02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03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04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05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06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07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08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09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1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10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11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12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13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14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15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16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17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18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19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2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20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21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22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23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24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25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26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27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28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29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3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30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31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32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33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34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35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36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37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38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39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4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40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41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42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43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44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45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46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47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48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49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5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50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51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52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53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54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55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56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57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58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59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6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60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61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62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63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64.xml><?xml version="1.0" encoding="utf-8"?>
<p:tagLst xmlns:p="http://schemas.openxmlformats.org/presentationml/2006/main">
  <p:tag name="PA" val="v5.2.11"/>
  <p:tag name="KSO_WM_UNIT_TEXT_FILL_FORE_SCHEMECOLOR_INDEX_BRIGHTNESS" val="0.15"/>
  <p:tag name="KSO_WM_UNIT_TEXT_FILL_FORE_SCHEMECOLOR_INDEX" val="13"/>
  <p:tag name="KSO_WM_UNIT_TEXT_FILL_TYPE" val="1"/>
</p:tagLst>
</file>

<file path=ppt/tags/tag365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366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367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368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369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37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70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371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372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373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374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75.xml><?xml version="1.0" encoding="utf-8"?>
<p:tagLst xmlns:p="http://schemas.openxmlformats.org/presentationml/2006/main">
  <p:tag name="PA" val="v5.2.11"/>
  <p:tag name="KSO_WM_UNIT_LINE_FORE_SCHEMECOLOR_INDEX_BRIGHTNESS" val="-0.15"/>
  <p:tag name="KSO_WM_UNIT_LINE_FORE_SCHEMECOLOR_INDEX" val="14"/>
  <p:tag name="KSO_WM_UNIT_LINE_FILL_TYPE" val="2"/>
</p:tagLst>
</file>

<file path=ppt/tags/tag376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77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78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79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8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80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81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82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83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84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85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86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87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88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89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9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90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91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92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93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94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95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96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97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98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99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0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00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01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02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03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04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05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06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07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08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09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1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10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11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12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13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14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15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16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17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18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19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2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20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21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22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23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24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25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26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27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28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29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3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30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31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32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33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34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35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36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37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38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39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4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40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41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42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43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44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45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46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47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48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49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5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50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51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52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53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54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55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56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57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58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59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6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60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61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62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63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64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65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66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67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68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69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7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70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71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72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73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74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75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76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77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78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79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8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80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81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82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83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84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85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86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87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88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89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9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90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91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92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93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94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95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96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97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98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99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0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00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01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02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03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04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05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06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07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08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09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1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10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11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12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13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14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15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16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17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18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19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2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20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21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22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23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24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25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26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27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28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29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3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30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31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32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33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34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35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36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37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38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39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4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40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41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42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43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44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45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46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47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48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49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5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50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51.xml><?xml version="1.0" encoding="utf-8"?>
<p:tagLst xmlns:p="http://schemas.openxmlformats.org/presentationml/2006/main">
  <p:tag name="PA" val="v5.2.11"/>
  <p:tag name="KSO_WM_UNIT_TEXT_FILL_FORE_SCHEMECOLOR_INDEX_BRIGHTNESS" val="0.15"/>
  <p:tag name="KSO_WM_UNIT_TEXT_FILL_FORE_SCHEMECOLOR_INDEX" val="13"/>
  <p:tag name="KSO_WM_UNIT_TEXT_FILL_TYPE" val="1"/>
</p:tagLst>
</file>

<file path=ppt/tags/tag552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55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54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555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56.xml><?xml version="1.0" encoding="utf-8"?>
<p:tagLst xmlns:p="http://schemas.openxmlformats.org/presentationml/2006/main">
  <p:tag name="PA" val="v5.2.11"/>
  <p:tag name="KSO_WM_UNIT_LINE_FORE_SCHEMECOLOR_INDEX_BRIGHTNESS" val="-0.15"/>
  <p:tag name="KSO_WM_UNIT_LINE_FORE_SCHEMECOLOR_INDEX" val="14"/>
  <p:tag name="KSO_WM_UNIT_LINE_FILL_TYPE" val="2"/>
</p:tagLst>
</file>

<file path=ppt/tags/tag557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58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59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6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60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61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62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63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64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65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66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67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68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69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7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70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71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72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73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74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75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76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77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78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79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8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80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81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82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83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84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85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86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87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88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89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9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90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91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92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93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94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95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96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97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98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99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0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00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01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02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03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04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05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06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07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08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09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1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10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11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12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13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14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15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16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17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18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19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2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20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21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22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23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24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25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26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27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28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29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3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30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31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32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33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34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35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36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37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38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39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4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40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41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42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43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44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45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46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47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48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49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5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50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51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52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53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54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55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56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57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58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59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6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60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61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62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63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64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65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66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67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68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69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7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70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71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72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73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74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75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76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77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78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79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8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80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81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82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83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84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85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86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87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88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89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9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90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91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92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93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94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95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96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97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98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99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0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00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01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02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03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04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05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06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07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08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09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1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10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11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12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13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14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15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16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17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18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19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2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20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21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22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23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24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25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26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27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28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29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3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30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31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32.xml><?xml version="1.0" encoding="utf-8"?>
<p:tagLst xmlns:p="http://schemas.openxmlformats.org/presentationml/2006/main">
  <p:tag name="PA" val="v5.2.11"/>
  <p:tag name="KSO_WM_UNIT_TEXT_FILL_FORE_SCHEMECOLOR_INDEX_BRIGHTNESS" val="0.15"/>
  <p:tag name="KSO_WM_UNIT_TEXT_FILL_FORE_SCHEMECOLOR_INDEX" val="13"/>
  <p:tag name="KSO_WM_UNIT_TEXT_FILL_TYPE" val="1"/>
</p:tagLst>
</file>

<file path=ppt/tags/tag733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73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35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73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3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38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739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74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40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74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42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743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44.xml><?xml version="1.0" encoding="utf-8"?>
<p:tagLst xmlns:p="http://schemas.openxmlformats.org/presentationml/2006/main">
  <p:tag name="PA" val="v5.2.11"/>
  <p:tag name="KSO_WM_UNIT_LINE_FORE_SCHEMECOLOR_INDEX_BRIGHTNESS" val="-0.15"/>
  <p:tag name="KSO_WM_UNIT_LINE_FORE_SCHEMECOLOR_INDEX" val="14"/>
  <p:tag name="KSO_WM_UNIT_LINE_FILL_TYPE" val="2"/>
</p:tagLst>
</file>

<file path=ppt/tags/tag745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46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47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48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49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5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50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51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52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53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54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55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56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57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58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59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6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60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61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62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63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64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65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66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67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68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69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7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70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71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72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73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74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75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76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77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78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79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8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80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81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82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83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84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85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86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87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88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89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9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90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91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92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93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94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95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96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97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98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99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0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00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01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02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03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04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05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06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07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08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09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1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10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11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12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13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14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15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16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17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18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19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2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20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21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22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23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24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25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26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27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28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29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3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30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31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32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33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34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35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36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37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38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39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4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40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41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42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43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44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45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46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47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48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49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5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50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51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52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53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54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55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56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57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58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59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6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60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61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62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63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64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65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66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67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68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69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7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70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71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72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73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74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75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76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77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78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79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8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80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81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82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83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84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85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86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87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88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89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9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90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91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92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93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94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95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96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97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98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99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0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00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01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02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03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04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05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06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07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08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09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1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10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11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12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13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14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15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16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17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18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19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2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20.xml><?xml version="1.0" encoding="utf-8"?>
<p:tagLst xmlns:p="http://schemas.openxmlformats.org/presentationml/2006/main">
  <p:tag name="PA" val="v5.2.11"/>
  <p:tag name="KSO_WM_UNIT_TEXT_FILL_FORE_SCHEMECOLOR_INDEX_BRIGHTNESS" val="0.15"/>
  <p:tag name="KSO_WM_UNIT_TEXT_FILL_FORE_SCHEMECOLOR_INDEX" val="13"/>
  <p:tag name="KSO_WM_UNIT_TEXT_FILL_TYPE" val="1"/>
</p:tagLst>
</file>

<file path=ppt/tags/tag921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922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923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924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925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926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927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928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929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93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30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31.xml><?xml version="1.0" encoding="utf-8"?>
<p:tagLst xmlns:p="http://schemas.openxmlformats.org/presentationml/2006/main">
  <p:tag name="PA" val="v5.2.11"/>
  <p:tag name="KSO_WM_UNIT_LINE_FORE_SCHEMECOLOR_INDEX_BRIGHTNESS" val="-0.15"/>
  <p:tag name="KSO_WM_UNIT_LINE_FORE_SCHEMECOLOR_INDEX" val="14"/>
  <p:tag name="KSO_WM_UNIT_LINE_FILL_TYPE" val="2"/>
</p:tagLst>
</file>

<file path=ppt/tags/tag932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33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34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35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36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37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38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39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4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40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41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42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43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44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45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46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47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48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49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5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50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51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52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53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54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55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56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57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58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59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6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60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61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62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63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64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65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66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67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68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69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7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70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71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72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73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74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75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76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77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78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79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8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80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81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82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83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84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85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86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87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88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89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9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90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91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92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93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94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95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96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97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98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99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heme/theme1.xml><?xml version="1.0" encoding="utf-8"?>
<a:theme xmlns:a="http://schemas.openxmlformats.org/drawingml/2006/main" name="www.pptying.com">
  <a:themeElements>
    <a:clrScheme name="">
      <a:dk1>
        <a:srgbClr val="000000"/>
      </a:dk1>
      <a:lt1>
        <a:srgbClr val="FFFFFF"/>
      </a:lt1>
      <a:dk2>
        <a:srgbClr val="DCE7EE"/>
      </a:dk2>
      <a:lt2>
        <a:srgbClr val="F4FAFE"/>
      </a:lt2>
      <a:accent1>
        <a:srgbClr val="254AB9"/>
      </a:accent1>
      <a:accent2>
        <a:srgbClr val="3671CA"/>
      </a:accent2>
      <a:accent3>
        <a:srgbClr val="6EB1DF"/>
      </a:accent3>
      <a:accent4>
        <a:srgbClr val="FCCA8B"/>
      </a:accent4>
      <a:accent5>
        <a:srgbClr val="F5B96C"/>
      </a:accent5>
      <a:accent6>
        <a:srgbClr val="D4925C"/>
      </a:accent6>
      <a:hlink>
        <a:srgbClr val="0563C1"/>
      </a:hlink>
      <a:folHlink>
        <a:srgbClr val="954F72"/>
      </a:folHlink>
    </a:clrScheme>
    <a:fontScheme name="dpeep3f4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2388</Words>
  <Application>WPS 演示</Application>
  <PresentationFormat>宽屏</PresentationFormat>
  <Paragraphs>253</Paragraphs>
  <Slides>23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8" baseType="lpstr">
      <vt:lpstr>Arial</vt:lpstr>
      <vt:lpstr>宋体</vt:lpstr>
      <vt:lpstr>Wingdings</vt:lpstr>
      <vt:lpstr>方正正黑简体</vt:lpstr>
      <vt:lpstr>黑体</vt:lpstr>
      <vt:lpstr>微软雅黑</vt:lpstr>
      <vt:lpstr>Arial Unicode MS</vt:lpstr>
      <vt:lpstr>Calibri</vt:lpstr>
      <vt:lpstr>Wingdings 3</vt:lpstr>
      <vt:lpstr>Meiryo</vt:lpstr>
      <vt:lpstr>Yu Gothic UI</vt:lpstr>
      <vt:lpstr>Arial Narrow</vt:lpstr>
      <vt:lpstr>Calibri Light</vt:lpstr>
      <vt:lpstr>www.pptying.com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现场体验：站姿</vt:lpstr>
      <vt:lpstr>现场体验：坐姿</vt:lpstr>
      <vt:lpstr>现场体验：走姿</vt:lpstr>
      <vt:lpstr>现场体验：蹲姿</vt:lpstr>
      <vt:lpstr>现场体验：微笑</vt:lpstr>
      <vt:lpstr>PowerPoint 演示文稿</vt:lpstr>
      <vt:lpstr>手势</vt:lpstr>
      <vt:lpstr>PowerPoint 演示文稿</vt:lpstr>
      <vt:lpstr>引领客人礼仪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creator>优品PPT</dc:creator>
  <dc:subject>https://www.ypppt.com/</dc:subject>
  <cp:lastModifiedBy>Years later</cp:lastModifiedBy>
  <cp:revision>23</cp:revision>
  <dcterms:created xsi:type="dcterms:W3CDTF">2022-04-14T07:48:00Z</dcterms:created>
  <dcterms:modified xsi:type="dcterms:W3CDTF">2024-04-12T06:36:52Z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E59F7C80C6364E50B7BBA03A714D384F_13</vt:lpwstr>
  </property>
  <property fmtid="{D5CDD505-2E9C-101B-9397-08002B2CF9AE}" pid="3" name="KSOProductBuildVer">
    <vt:lpwstr>2052-12.1.0.16417</vt:lpwstr>
  </property>
</Properties>
</file>