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7" r:id="rId3"/>
    <p:sldId id="269" r:id="rId4"/>
    <p:sldId id="271" r:id="rId5"/>
    <p:sldId id="258" r:id="rId6"/>
    <p:sldId id="267" r:id="rId7"/>
    <p:sldId id="273" r:id="rId8"/>
    <p:sldId id="259" r:id="rId9"/>
    <p:sldId id="289" r:id="rId10"/>
    <p:sldId id="268" r:id="rId11"/>
    <p:sldId id="261" r:id="rId12"/>
    <p:sldId id="260" r:id="rId14"/>
    <p:sldId id="290" r:id="rId15"/>
    <p:sldId id="266" r:id="rId16"/>
    <p:sldId id="262" r:id="rId17"/>
    <p:sldId id="291" r:id="rId18"/>
    <p:sldId id="263" r:id="rId19"/>
    <p:sldId id="264" r:id="rId20"/>
    <p:sldId id="292" r:id="rId21"/>
    <p:sldId id="300"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3" userDrawn="1">
          <p15:clr>
            <a:srgbClr val="A4A3A4"/>
          </p15:clr>
        </p15:guide>
        <p15:guide id="2" pos="38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577E"/>
    <a:srgbClr val="FFE083"/>
    <a:srgbClr val="AE0000"/>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77" autoAdjust="0"/>
    <p:restoredTop sz="94660"/>
  </p:normalViewPr>
  <p:slideViewPr>
    <p:cSldViewPr snapToGrid="0" showGuides="1">
      <p:cViewPr varScale="1">
        <p:scale>
          <a:sx n="114" d="100"/>
          <a:sy n="114" d="100"/>
        </p:scale>
        <p:origin x="390" y="108"/>
      </p:cViewPr>
      <p:guideLst>
        <p:guide orient="horz" pos="2193"/>
        <p:guide pos="38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gs" Target="tags/tag15.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9941088749"/>
          <c:y val="0.038630148300262"/>
          <c:w val="0.808928980181461"/>
          <c:h val="0.662951282034663"/>
        </c:manualLayout>
      </c:layout>
      <c:barChart>
        <c:barDir val="col"/>
        <c:grouping val="percentStacked"/>
        <c:varyColors val="0"/>
        <c:ser>
          <c:idx val="0"/>
          <c:order val="0"/>
          <c:spPr>
            <a:solidFill>
              <a:srgbClr val="F6577E"/>
            </a:solidFill>
          </c:spPr>
          <c:invertIfNegative val="0"/>
          <c:dPt>
            <c:idx val="1"/>
            <c:invertIfNegative val="0"/>
            <c:bubble3D val="0"/>
          </c:dPt>
          <c:dPt>
            <c:idx val="2"/>
            <c:invertIfNegative val="0"/>
            <c:bubble3D val="0"/>
          </c:dPt>
          <c:dPt>
            <c:idx val="3"/>
            <c:invertIfNegative val="0"/>
            <c:bubble3D val="0"/>
          </c:dPt>
          <c:dLbls>
            <c:delete val="1"/>
          </c:dLbls>
          <c:val>
            <c:numRef>
              <c:f>Sheet1!$B$2:$B$5</c:f>
              <c:numCache>
                <c:formatCode>0%</c:formatCode>
                <c:ptCount val="4"/>
                <c:pt idx="0">
                  <c:v>2</c:v>
                </c:pt>
                <c:pt idx="1">
                  <c:v>2.5</c:v>
                </c:pt>
                <c:pt idx="2">
                  <c:v>3.5</c:v>
                </c:pt>
                <c:pt idx="3">
                  <c:v>8</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Lst>
        </c:ser>
        <c:ser>
          <c:idx val="1"/>
          <c:order val="1"/>
          <c:spPr>
            <a:solidFill>
              <a:srgbClr val="237DB9">
                <a:alpha val="58039"/>
              </a:srgbClr>
            </a:solidFill>
          </c:spPr>
          <c:invertIfNegative val="0"/>
          <c:dPt>
            <c:idx val="0"/>
            <c:invertIfNegative val="0"/>
            <c:bubble3D val="0"/>
            <c:spPr>
              <a:solidFill>
                <a:schemeClr val="accent3">
                  <a:alpha val="58039"/>
                </a:schemeClr>
              </a:solidFill>
            </c:spPr>
          </c:dPt>
          <c:dPt>
            <c:idx val="1"/>
            <c:invertIfNegative val="0"/>
            <c:bubble3D val="0"/>
            <c:spPr>
              <a:solidFill>
                <a:srgbClr val="CBCBCB"/>
              </a:solidFill>
            </c:spPr>
          </c:dPt>
          <c:dPt>
            <c:idx val="2"/>
            <c:invertIfNegative val="0"/>
            <c:bubble3D val="0"/>
            <c:spPr>
              <a:solidFill>
                <a:schemeClr val="accent3">
                  <a:alpha val="58039"/>
                </a:schemeClr>
              </a:solidFill>
            </c:spPr>
          </c:dPt>
          <c:dPt>
            <c:idx val="3"/>
            <c:invertIfNegative val="0"/>
            <c:bubble3D val="0"/>
            <c:spPr>
              <a:solidFill>
                <a:srgbClr val="CBCBCB">
                  <a:alpha val="58039"/>
                </a:srgbClr>
              </a:solidFill>
            </c:spPr>
          </c:dPt>
          <c:dLbls>
            <c:delete val="1"/>
          </c:dLbls>
          <c:val>
            <c:numRef>
              <c:f>Sheet1!$C$2:$C$5</c:f>
              <c:numCache>
                <c:formatCode>0%</c:formatCode>
                <c:ptCount val="4"/>
                <c:pt idx="0">
                  <c:v>2</c:v>
                </c:pt>
                <c:pt idx="1">
                  <c:v>4.4</c:v>
                </c:pt>
                <c:pt idx="2">
                  <c:v>1.8</c:v>
                </c:pt>
                <c:pt idx="3">
                  <c:v>2.8</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Series 2</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Category 1</c:v>
                      </c:pt>
                      <c:pt idx="1">
                        <c:v>Category 2</c:v>
                      </c:pt>
                      <c:pt idx="2">
                        <c:v>Category 3</c:v>
                      </c:pt>
                      <c:pt idx="3">
                        <c:v>Category 4</c:v>
                      </c:pt>
                    </c:strCache>
                  </c:strRef>
                </c15:cat>
              </c15:filteredCategoryTitle>
            </c:ext>
          </c:extLst>
        </c:ser>
        <c:dLbls>
          <c:showLegendKey val="0"/>
          <c:showVal val="0"/>
          <c:showCatName val="0"/>
          <c:showSerName val="0"/>
          <c:showPercent val="0"/>
          <c:showBubbleSize val="0"/>
        </c:dLbls>
        <c:gapWidth val="161"/>
        <c:overlap val="100"/>
        <c:axId val="286402816"/>
        <c:axId val="286408704"/>
      </c:barChart>
      <c:catAx>
        <c:axId val="286402816"/>
        <c:scaling>
          <c:orientation val="minMax"/>
        </c:scaling>
        <c:delete val="0"/>
        <c:axPos val="b"/>
        <c:numFmt formatCode="General" sourceLinked="0"/>
        <c:majorTickMark val="out"/>
        <c:minorTickMark val="none"/>
        <c:tickLblPos val="nextTo"/>
        <c:txPr>
          <a:bodyPr rot="-60000000" spcFirstLastPara="0" vertOverflow="ellipsis" vert="horz" wrap="square" anchor="ctr" anchorCtr="1"/>
          <a:lstStyle/>
          <a:p>
            <a:pPr>
              <a:defRPr lang="zh-CN" sz="1200" b="0" i="0" u="none" strike="noStrike" kern="1200" baseline="0">
                <a:solidFill>
                  <a:schemeClr val="tx1">
                    <a:lumMod val="50000"/>
                    <a:lumOff val="50000"/>
                  </a:schemeClr>
                </a:solidFill>
                <a:latin typeface="思源黑体 CN Normal" panose="020B0400000000000000" pitchFamily="34" charset="-122"/>
                <a:ea typeface="思源黑体 CN Normal" panose="020B0400000000000000" pitchFamily="34" charset="-122"/>
                <a:cs typeface="+mn-cs"/>
                <a:sym typeface="Source Han Sans HW SC"/>
              </a:defRPr>
            </a:pPr>
          </a:p>
        </c:txPr>
        <c:crossAx val="286408704"/>
        <c:crosses val="autoZero"/>
        <c:auto val="1"/>
        <c:lblAlgn val="ctr"/>
        <c:lblOffset val="100"/>
        <c:noMultiLvlLbl val="0"/>
      </c:catAx>
      <c:valAx>
        <c:axId val="286408704"/>
        <c:scaling>
          <c:orientation val="minMax"/>
        </c:scaling>
        <c:delete val="0"/>
        <c:axPos val="l"/>
        <c:majorGridlines>
          <c:spPr>
            <a:ln w="9525" cap="flat" cmpd="sng" algn="ctr">
              <a:solidFill>
                <a:schemeClr val="tx1">
                  <a:lumMod val="25000"/>
                  <a:lumOff val="75000"/>
                </a:schemeClr>
              </a:solidFill>
              <a:prstDash val="solid"/>
              <a:round/>
            </a:ln>
          </c:spPr>
        </c:majorGridlines>
        <c:numFmt formatCode="0%" sourceLinked="1"/>
        <c:majorTickMark val="out"/>
        <c:minorTickMark val="none"/>
        <c:tickLblPos val="nextTo"/>
        <c:txPr>
          <a:bodyPr rot="-60000000" spcFirstLastPara="0" vertOverflow="ellipsis" vert="horz" wrap="square" anchor="ctr" anchorCtr="1"/>
          <a:lstStyle/>
          <a:p>
            <a:pPr>
              <a:defRPr lang="zh-CN" sz="1100" b="0" i="0" u="none" strike="noStrike" kern="1200" baseline="0">
                <a:solidFill>
                  <a:schemeClr val="tx1">
                    <a:lumMod val="50000"/>
                    <a:lumOff val="50000"/>
                  </a:schemeClr>
                </a:solidFill>
                <a:latin typeface="思源黑体 CN Normal" panose="020B0400000000000000" pitchFamily="34" charset="-122"/>
                <a:ea typeface="思源黑体 CN Normal" panose="020B0400000000000000" pitchFamily="34" charset="-122"/>
                <a:cs typeface="+mn-cs"/>
                <a:sym typeface="Source Han Sans HW SC"/>
              </a:defRPr>
            </a:pPr>
          </a:p>
        </c:txPr>
        <c:crossAx val="286402816"/>
        <c:crosses val="autoZero"/>
        <c:crossBetween val="between"/>
      </c:valAx>
      <c:spPr>
        <a:noFill/>
        <a:ln>
          <a:noFill/>
        </a:ln>
        <a:effectLst/>
      </c:spPr>
    </c:plotArea>
    <c:plotVisOnly val="1"/>
    <c:dispBlanksAs val="gap"/>
    <c:showDLblsOverMax val="0"/>
  </c:chart>
  <c:txPr>
    <a:bodyPr/>
    <a:lstStyle/>
    <a:p>
      <a:pPr>
        <a:defRPr lang="zh-CN" sz="1600">
          <a:solidFill>
            <a:schemeClr val="tx1">
              <a:lumMod val="50000"/>
              <a:lumOff val="50000"/>
            </a:schemeClr>
          </a:solidFill>
          <a:latin typeface="Source Han Sans HW SC"/>
          <a:ea typeface="庞门正道标题体" panose="02010600030101010101" pitchFamily="2" charset="-122"/>
          <a:sym typeface="Source Han Sans HW SC"/>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宋体" panose="02010600030101010101" pitchFamily="2" charset="-122"/>
                <a:ea typeface="宋体" panose="02010600030101010101" pitchFamily="2"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宋体" panose="02010600030101010101" pitchFamily="2" charset="-122"/>
                <a:ea typeface="宋体" panose="02010600030101010101" pitchFamily="2" charset="-122"/>
              </a:defRPr>
            </a:lvl1pPr>
          </a:lstStyle>
          <a:p>
            <a:fld id="{9C6D28DD-7E14-4627-B989-07D62FA1B84B}"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宋体" panose="02010600030101010101" pitchFamily="2" charset="-122"/>
                <a:ea typeface="宋体" panose="02010600030101010101" pitchFamily="2"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宋体" panose="02010600030101010101" pitchFamily="2" charset="-122"/>
                <a:ea typeface="宋体" panose="02010600030101010101" pitchFamily="2" charset="-122"/>
              </a:defRPr>
            </a:lvl1pPr>
          </a:lstStyle>
          <a:p>
            <a:fld id="{CCDE01A8-9731-48AD-A6F9-48B97DE447EB}"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1pPr>
    <a:lvl2pPr marL="4572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2pPr>
    <a:lvl3pPr marL="9144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3pPr>
    <a:lvl4pPr marL="13716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4pPr>
    <a:lvl5pPr marL="18288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CDE01A8-9731-48AD-A6F9-48B97DE447E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37496E1-6B3A-46BB-ABA6-13CEC9318FB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BAF660-D96A-409E-AA57-21065A547ED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宋体" panose="02010600030101010101" pitchFamily="2" charset="-122"/>
                <a:ea typeface="宋体" panose="02010600030101010101" pitchFamily="2" charset="-122"/>
              </a:defRPr>
            </a:lvl1pPr>
          </a:lstStyle>
          <a:p>
            <a:fld id="{C37496E1-6B3A-46BB-ABA6-13CEC9318FB5}"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宋体" panose="02010600030101010101" pitchFamily="2" charset="-122"/>
                <a:ea typeface="宋体" panose="02010600030101010101" pitchFamily="2"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宋体" panose="02010600030101010101" pitchFamily="2" charset="-122"/>
                <a:ea typeface="宋体" panose="02010600030101010101" pitchFamily="2" charset="-122"/>
              </a:defRPr>
            </a:lvl1pPr>
          </a:lstStyle>
          <a:p>
            <a:fld id="{98BAF660-D96A-409E-AA57-21065A547EDA}"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宋体" panose="02010600030101010101" pitchFamily="2" charset="-122"/>
          <a:ea typeface="宋体" panose="02010600030101010101"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宋体" panose="02010600030101010101" pitchFamily="2" charset="-122"/>
          <a:ea typeface="宋体" panose="0201060003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宋体" panose="02010600030101010101" pitchFamily="2" charset="-122"/>
          <a:ea typeface="宋体" panose="0201060003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宋体" panose="02010600030101010101" pitchFamily="2" charset="-122"/>
          <a:ea typeface="宋体" panose="0201060003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宋体" panose="02010600030101010101" pitchFamily="2" charset="-122"/>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6" Type="http://schemas.openxmlformats.org/officeDocument/2006/relationships/slideLayout" Target="../slideLayouts/slideLayout7.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1839278" y="2347595"/>
            <a:ext cx="8513445" cy="1106805"/>
          </a:xfrm>
          <a:prstGeom prst="rect">
            <a:avLst/>
          </a:prstGeom>
          <a:noFill/>
        </p:spPr>
        <p:txBody>
          <a:bodyPr wrap="none" rtlCol="0">
            <a:spAutoFit/>
          </a:bodyPr>
          <a:lstStyle/>
          <a:p>
            <a:pPr algn="ctr"/>
            <a:r>
              <a:rPr lang="zh-CN" altLang="en-US"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rPr>
              <a:t>儿童教育通用</a:t>
            </a:r>
            <a:r>
              <a:rPr lang="en-US" altLang="zh-CN"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rPr>
              <a:t>PPT</a:t>
            </a:r>
            <a:r>
              <a:rPr lang="zh-CN" altLang="en-US"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rPr>
              <a:t>模板</a:t>
            </a:r>
            <a:endParaRPr lang="zh-CN" altLang="en-US"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endParaRPr>
          </a:p>
        </p:txBody>
      </p:sp>
      <p:sp>
        <p:nvSpPr>
          <p:cNvPr id="2" name="文本框 1"/>
          <p:cNvSpPr txBox="1"/>
          <p:nvPr/>
        </p:nvSpPr>
        <p:spPr>
          <a:xfrm>
            <a:off x="4429760" y="3454400"/>
            <a:ext cx="3332480" cy="337185"/>
          </a:xfrm>
          <a:prstGeom prst="rect">
            <a:avLst/>
          </a:prstGeom>
          <a:noFill/>
        </p:spPr>
        <p:txBody>
          <a:bodyPr wrap="none" rtlCol="0">
            <a:spAutoFit/>
          </a:bodyPr>
          <a:lstStyle/>
          <a:p>
            <a:pPr algn="ctr"/>
            <a:r>
              <a:rPr lang="zh-CN" altLang="en-US"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汇报人：</a:t>
            </a:r>
            <a:r>
              <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PPT</a:t>
            </a:r>
            <a:r>
              <a:rPr lang="zh-CN" altLang="en-US"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营    汇报时间：</a:t>
            </a:r>
            <a:r>
              <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2019</a:t>
            </a:r>
            <a:endPar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000">
        <p15:prstTrans prst="prestig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五角星 4"/>
          <p:cNvSpPr/>
          <p:nvPr/>
        </p:nvSpPr>
        <p:spPr>
          <a:xfrm>
            <a:off x="2735443" y="1984301"/>
            <a:ext cx="2887133" cy="2887133"/>
          </a:xfrm>
          <a:prstGeom prst="star5">
            <a:avLst/>
          </a:prstGeom>
          <a:noFill/>
          <a:ln w="76200">
            <a:solidFill>
              <a:srgbClr val="F65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a:solidFill>
                <a:prstClr val="white"/>
              </a:solidFill>
              <a:latin typeface="Source Han Sans HW SC"/>
              <a:ea typeface="庞门正道标题体" panose="02010600030101010101" pitchFamily="2" charset="-122"/>
              <a:sym typeface="Source Han Sans HW SC"/>
            </a:endParaRPr>
          </a:p>
        </p:txBody>
      </p:sp>
      <p:sp>
        <p:nvSpPr>
          <p:cNvPr id="3" name="TextBox 5"/>
          <p:cNvSpPr txBox="1"/>
          <p:nvPr/>
        </p:nvSpPr>
        <p:spPr>
          <a:xfrm>
            <a:off x="3527773" y="3289474"/>
            <a:ext cx="1396536" cy="461665"/>
          </a:xfrm>
          <a:prstGeom prst="rect">
            <a:avLst/>
          </a:prstGeom>
          <a:noFill/>
        </p:spPr>
        <p:txBody>
          <a:bodyPr wrap="none" rtlCol="0">
            <a:spAutoFit/>
          </a:bodyPr>
          <a:lstStyle/>
          <a:p>
            <a:pPr algn="ctr" fontAlgn="base">
              <a:spcBef>
                <a:spcPct val="0"/>
              </a:spcBef>
              <a:spcAft>
                <a:spcPct val="0"/>
              </a:spcAft>
            </a:pPr>
            <a:r>
              <a:rPr lang="zh-CN" altLang="en-US" sz="2400"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en-US" altLang="zh-CN" sz="2400"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4" name="椭圆 3"/>
          <p:cNvSpPr/>
          <p:nvPr/>
        </p:nvSpPr>
        <p:spPr>
          <a:xfrm>
            <a:off x="2065114" y="2624951"/>
            <a:ext cx="946852" cy="946852"/>
          </a:xfrm>
          <a:prstGeom prst="ellipse">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dirty="0">
              <a:solidFill>
                <a:prstClr val="white"/>
              </a:solidFill>
              <a:latin typeface="Source Han Sans HW SC"/>
              <a:ea typeface="庞门正道标题体" panose="02010600030101010101" pitchFamily="2" charset="-122"/>
              <a:sym typeface="Source Han Sans HW SC"/>
            </a:endParaRPr>
          </a:p>
        </p:txBody>
      </p:sp>
      <p:sp>
        <p:nvSpPr>
          <p:cNvPr id="5" name="椭圆 4"/>
          <p:cNvSpPr/>
          <p:nvPr/>
        </p:nvSpPr>
        <p:spPr>
          <a:xfrm>
            <a:off x="3705583" y="1295684"/>
            <a:ext cx="946852" cy="946852"/>
          </a:xfrm>
          <a:prstGeom prst="ellipse">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dirty="0">
              <a:solidFill>
                <a:prstClr val="white"/>
              </a:solidFill>
              <a:latin typeface="Source Han Sans HW SC"/>
              <a:ea typeface="庞门正道标题体" panose="02010600030101010101" pitchFamily="2" charset="-122"/>
              <a:sym typeface="Source Han Sans HW SC"/>
            </a:endParaRPr>
          </a:p>
        </p:txBody>
      </p:sp>
      <p:sp>
        <p:nvSpPr>
          <p:cNvPr id="6" name="椭圆 5"/>
          <p:cNvSpPr/>
          <p:nvPr/>
        </p:nvSpPr>
        <p:spPr>
          <a:xfrm>
            <a:off x="5365050" y="2624951"/>
            <a:ext cx="946852" cy="946852"/>
          </a:xfrm>
          <a:prstGeom prst="ellipse">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a:solidFill>
                <a:prstClr val="white"/>
              </a:solidFill>
              <a:latin typeface="Source Han Sans HW SC"/>
              <a:ea typeface="庞门正道标题体" panose="02010600030101010101" pitchFamily="2" charset="-122"/>
              <a:sym typeface="Source Han Sans HW SC"/>
            </a:endParaRPr>
          </a:p>
        </p:txBody>
      </p:sp>
      <p:sp>
        <p:nvSpPr>
          <p:cNvPr id="7" name="椭圆 6"/>
          <p:cNvSpPr/>
          <p:nvPr/>
        </p:nvSpPr>
        <p:spPr>
          <a:xfrm>
            <a:off x="4709591" y="4549040"/>
            <a:ext cx="946852" cy="946852"/>
          </a:xfrm>
          <a:prstGeom prst="ellipse">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a:solidFill>
                <a:prstClr val="white"/>
              </a:solidFill>
              <a:latin typeface="Source Han Sans HW SC"/>
              <a:ea typeface="庞门正道标题体" panose="02010600030101010101" pitchFamily="2" charset="-122"/>
              <a:sym typeface="Source Han Sans HW SC"/>
            </a:endParaRPr>
          </a:p>
        </p:txBody>
      </p:sp>
      <p:sp>
        <p:nvSpPr>
          <p:cNvPr id="8" name="椭圆 7"/>
          <p:cNvSpPr/>
          <p:nvPr/>
        </p:nvSpPr>
        <p:spPr>
          <a:xfrm>
            <a:off x="2718447" y="4532108"/>
            <a:ext cx="946852" cy="946852"/>
          </a:xfrm>
          <a:prstGeom prst="ellipse">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600">
              <a:solidFill>
                <a:prstClr val="white"/>
              </a:solidFill>
              <a:latin typeface="Source Han Sans HW SC"/>
              <a:ea typeface="庞门正道标题体" panose="02010600030101010101" pitchFamily="2" charset="-122"/>
              <a:sym typeface="Source Han Sans HW SC"/>
            </a:endParaRPr>
          </a:p>
        </p:txBody>
      </p:sp>
      <p:sp>
        <p:nvSpPr>
          <p:cNvPr id="9" name="TextBox 13"/>
          <p:cNvSpPr txBox="1"/>
          <p:nvPr/>
        </p:nvSpPr>
        <p:spPr>
          <a:xfrm>
            <a:off x="2481807" y="1535446"/>
            <a:ext cx="992579" cy="338554"/>
          </a:xfrm>
          <a:prstGeom prst="rect">
            <a:avLst/>
          </a:prstGeom>
          <a:noFill/>
        </p:spPr>
        <p:txBody>
          <a:bodyPr wrap="none" rtlCol="0">
            <a:spAutoFit/>
          </a:bodyPr>
          <a:lstStyle/>
          <a:p>
            <a:pPr algn="ctr" fontAlgn="base">
              <a:spcBef>
                <a:spcPct val="0"/>
              </a:spcBef>
              <a:spcAft>
                <a:spcPct val="0"/>
              </a:spcAft>
            </a:pPr>
            <a:r>
              <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0" name="TextBox 14"/>
          <p:cNvSpPr txBox="1"/>
          <p:nvPr/>
        </p:nvSpPr>
        <p:spPr>
          <a:xfrm>
            <a:off x="6459836" y="2890789"/>
            <a:ext cx="992579" cy="338554"/>
          </a:xfrm>
          <a:prstGeom prst="rect">
            <a:avLst/>
          </a:prstGeom>
          <a:noFill/>
        </p:spPr>
        <p:txBody>
          <a:bodyPr wrap="none" rtlCol="0">
            <a:spAutoFit/>
          </a:bodyPr>
          <a:lstStyle/>
          <a:p>
            <a:pPr fontAlgn="base">
              <a:spcBef>
                <a:spcPct val="0"/>
              </a:spcBef>
              <a:spcAft>
                <a:spcPct val="0"/>
              </a:spcAft>
            </a:pPr>
            <a:r>
              <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1" name="TextBox 15"/>
          <p:cNvSpPr txBox="1"/>
          <p:nvPr/>
        </p:nvSpPr>
        <p:spPr>
          <a:xfrm>
            <a:off x="5784292" y="4893501"/>
            <a:ext cx="992579" cy="338554"/>
          </a:xfrm>
          <a:prstGeom prst="rect">
            <a:avLst/>
          </a:prstGeom>
          <a:noFill/>
        </p:spPr>
        <p:txBody>
          <a:bodyPr wrap="none" rtlCol="0">
            <a:spAutoFit/>
          </a:bodyPr>
          <a:lstStyle/>
          <a:p>
            <a:pPr fontAlgn="base">
              <a:spcBef>
                <a:spcPct val="0"/>
              </a:spcBef>
              <a:spcAft>
                <a:spcPct val="0"/>
              </a:spcAft>
            </a:pPr>
            <a:r>
              <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2" name="TextBox 16"/>
          <p:cNvSpPr txBox="1"/>
          <p:nvPr/>
        </p:nvSpPr>
        <p:spPr>
          <a:xfrm>
            <a:off x="771383" y="2935425"/>
            <a:ext cx="992579" cy="338554"/>
          </a:xfrm>
          <a:prstGeom prst="rect">
            <a:avLst/>
          </a:prstGeom>
          <a:noFill/>
        </p:spPr>
        <p:txBody>
          <a:bodyPr wrap="none" rtlCol="0">
            <a:spAutoFit/>
          </a:bodyPr>
          <a:lstStyle/>
          <a:p>
            <a:pPr algn="ctr" fontAlgn="base">
              <a:spcBef>
                <a:spcPct val="0"/>
              </a:spcBef>
              <a:spcAft>
                <a:spcPct val="0"/>
              </a:spcAft>
            </a:pPr>
            <a:r>
              <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3" name="TextBox 17"/>
          <p:cNvSpPr txBox="1"/>
          <p:nvPr/>
        </p:nvSpPr>
        <p:spPr>
          <a:xfrm>
            <a:off x="1452090" y="4827045"/>
            <a:ext cx="992579" cy="338554"/>
          </a:xfrm>
          <a:prstGeom prst="rect">
            <a:avLst/>
          </a:prstGeom>
          <a:noFill/>
        </p:spPr>
        <p:txBody>
          <a:bodyPr wrap="none" rtlCol="0">
            <a:spAutoFit/>
          </a:bodyPr>
          <a:lstStyle/>
          <a:p>
            <a:pPr algn="ctr" fontAlgn="base">
              <a:spcBef>
                <a:spcPct val="0"/>
              </a:spcBef>
              <a:spcAft>
                <a:spcPct val="0"/>
              </a:spcAft>
            </a:pPr>
            <a:r>
              <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添加文字</a:t>
            </a:r>
            <a:endParaRPr lang="zh-CN" altLang="en-US" sz="1600"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4" name="TextBox 26"/>
          <p:cNvSpPr txBox="1"/>
          <p:nvPr/>
        </p:nvSpPr>
        <p:spPr>
          <a:xfrm>
            <a:off x="3732616" y="1601691"/>
            <a:ext cx="895145" cy="328930"/>
          </a:xfrm>
          <a:prstGeom prst="rect">
            <a:avLst/>
          </a:prstGeom>
          <a:noFill/>
        </p:spPr>
        <p:txBody>
          <a:bodyPr wrap="square" lIns="0" tIns="0" rIns="0" bIns="0" rtlCol="0">
            <a:spAutoFit/>
          </a:bodyPr>
          <a:lstStyle/>
          <a:p>
            <a:pPr algn="ctr" fontAlgn="base">
              <a:spcBef>
                <a:spcPct val="0"/>
              </a:spcBef>
              <a:spcAft>
                <a:spcPct val="0"/>
              </a:spcAft>
            </a:pPr>
            <a:r>
              <a:rPr lang="en-US" altLang="zh-CN" sz="2135" b="1" dirty="0">
                <a:solidFill>
                  <a:prstClr val="white"/>
                </a:solidFill>
                <a:latin typeface="新宋体" panose="02010609030101010101" charset="-122"/>
                <a:ea typeface="新宋体" panose="02010609030101010101" charset="-122"/>
                <a:sym typeface="Source Han Sans HW SC"/>
              </a:rPr>
              <a:t>30%</a:t>
            </a:r>
            <a:endParaRPr lang="en-US" altLang="zh-CN" sz="2135" b="1" dirty="0">
              <a:solidFill>
                <a:prstClr val="white"/>
              </a:solidFill>
              <a:latin typeface="新宋体" panose="02010609030101010101" charset="-122"/>
              <a:ea typeface="新宋体" panose="02010609030101010101" charset="-122"/>
              <a:sym typeface="Source Han Sans HW SC"/>
            </a:endParaRPr>
          </a:p>
        </p:txBody>
      </p:sp>
      <p:sp>
        <p:nvSpPr>
          <p:cNvPr id="15" name="TextBox 27"/>
          <p:cNvSpPr txBox="1"/>
          <p:nvPr/>
        </p:nvSpPr>
        <p:spPr>
          <a:xfrm>
            <a:off x="2082952" y="2937799"/>
            <a:ext cx="895145" cy="328231"/>
          </a:xfrm>
          <a:prstGeom prst="rect">
            <a:avLst/>
          </a:prstGeom>
          <a:noFill/>
        </p:spPr>
        <p:txBody>
          <a:bodyPr wrap="square" lIns="0" tIns="0" rIns="0" bIns="0" rtlCol="0">
            <a:spAutoFit/>
          </a:bodyPr>
          <a:lstStyle/>
          <a:p>
            <a:pPr algn="ctr" fontAlgn="base">
              <a:spcBef>
                <a:spcPct val="0"/>
              </a:spcBef>
              <a:spcAft>
                <a:spcPct val="0"/>
              </a:spcAft>
            </a:pPr>
            <a:r>
              <a:rPr lang="en-US" altLang="zh-CN" sz="2135" b="1" dirty="0">
                <a:solidFill>
                  <a:prstClr val="white"/>
                </a:solidFill>
                <a:latin typeface="新宋体" panose="02010609030101010101" charset="-122"/>
                <a:ea typeface="新宋体" panose="02010609030101010101" charset="-122"/>
                <a:sym typeface="Source Han Sans HW SC"/>
              </a:rPr>
              <a:t>13%</a:t>
            </a:r>
            <a:endParaRPr lang="en-US" altLang="zh-CN" sz="2135" b="1" dirty="0">
              <a:solidFill>
                <a:prstClr val="white"/>
              </a:solidFill>
              <a:latin typeface="新宋体" panose="02010609030101010101" charset="-122"/>
              <a:ea typeface="新宋体" panose="02010609030101010101" charset="-122"/>
              <a:sym typeface="Source Han Sans HW SC"/>
            </a:endParaRPr>
          </a:p>
        </p:txBody>
      </p:sp>
      <p:sp>
        <p:nvSpPr>
          <p:cNvPr id="16" name="TextBox 28"/>
          <p:cNvSpPr txBox="1"/>
          <p:nvPr/>
        </p:nvSpPr>
        <p:spPr>
          <a:xfrm>
            <a:off x="5390902" y="2937799"/>
            <a:ext cx="895145" cy="328231"/>
          </a:xfrm>
          <a:prstGeom prst="rect">
            <a:avLst/>
          </a:prstGeom>
          <a:noFill/>
        </p:spPr>
        <p:txBody>
          <a:bodyPr wrap="square" lIns="0" tIns="0" rIns="0" bIns="0" rtlCol="0">
            <a:spAutoFit/>
          </a:bodyPr>
          <a:lstStyle/>
          <a:p>
            <a:pPr algn="ctr" fontAlgn="base">
              <a:spcBef>
                <a:spcPct val="0"/>
              </a:spcBef>
              <a:spcAft>
                <a:spcPct val="0"/>
              </a:spcAft>
            </a:pPr>
            <a:r>
              <a:rPr lang="en-US" altLang="zh-CN" sz="2135" b="1" dirty="0">
                <a:solidFill>
                  <a:prstClr val="white"/>
                </a:solidFill>
                <a:latin typeface="新宋体" panose="02010609030101010101" charset="-122"/>
                <a:ea typeface="新宋体" panose="02010609030101010101" charset="-122"/>
                <a:sym typeface="Source Han Sans HW SC"/>
              </a:rPr>
              <a:t>50%</a:t>
            </a:r>
            <a:endParaRPr lang="en-US" altLang="zh-CN" sz="2135" b="1" dirty="0">
              <a:solidFill>
                <a:prstClr val="white"/>
              </a:solidFill>
              <a:latin typeface="新宋体" panose="02010609030101010101" charset="-122"/>
              <a:ea typeface="新宋体" panose="02010609030101010101" charset="-122"/>
              <a:sym typeface="Source Han Sans HW SC"/>
            </a:endParaRPr>
          </a:p>
        </p:txBody>
      </p:sp>
      <p:sp>
        <p:nvSpPr>
          <p:cNvPr id="17" name="TextBox 29"/>
          <p:cNvSpPr txBox="1"/>
          <p:nvPr/>
        </p:nvSpPr>
        <p:spPr>
          <a:xfrm>
            <a:off x="2744301" y="4858319"/>
            <a:ext cx="895145" cy="328231"/>
          </a:xfrm>
          <a:prstGeom prst="rect">
            <a:avLst/>
          </a:prstGeom>
          <a:noFill/>
        </p:spPr>
        <p:txBody>
          <a:bodyPr wrap="square" lIns="0" tIns="0" rIns="0" bIns="0" rtlCol="0">
            <a:spAutoFit/>
          </a:bodyPr>
          <a:lstStyle/>
          <a:p>
            <a:pPr algn="ctr" fontAlgn="base">
              <a:spcBef>
                <a:spcPct val="0"/>
              </a:spcBef>
              <a:spcAft>
                <a:spcPct val="0"/>
              </a:spcAft>
            </a:pPr>
            <a:r>
              <a:rPr lang="en-US" altLang="zh-CN" sz="2135" b="1" dirty="0">
                <a:solidFill>
                  <a:prstClr val="white"/>
                </a:solidFill>
                <a:latin typeface="新宋体" panose="02010609030101010101" charset="-122"/>
                <a:ea typeface="新宋体" panose="02010609030101010101" charset="-122"/>
                <a:sym typeface="Source Han Sans HW SC"/>
              </a:rPr>
              <a:t>45%</a:t>
            </a:r>
            <a:endParaRPr lang="en-US" altLang="zh-CN" sz="2135" b="1" dirty="0">
              <a:solidFill>
                <a:prstClr val="white"/>
              </a:solidFill>
              <a:latin typeface="新宋体" panose="02010609030101010101" charset="-122"/>
              <a:ea typeface="新宋体" panose="02010609030101010101" charset="-122"/>
              <a:sym typeface="Source Han Sans HW SC"/>
            </a:endParaRPr>
          </a:p>
        </p:txBody>
      </p:sp>
      <p:sp>
        <p:nvSpPr>
          <p:cNvPr id="18" name="TextBox 30"/>
          <p:cNvSpPr txBox="1"/>
          <p:nvPr/>
        </p:nvSpPr>
        <p:spPr>
          <a:xfrm>
            <a:off x="4727432" y="4868082"/>
            <a:ext cx="895145" cy="328231"/>
          </a:xfrm>
          <a:prstGeom prst="rect">
            <a:avLst/>
          </a:prstGeom>
          <a:noFill/>
        </p:spPr>
        <p:txBody>
          <a:bodyPr wrap="square" lIns="0" tIns="0" rIns="0" bIns="0" rtlCol="0">
            <a:spAutoFit/>
          </a:bodyPr>
          <a:lstStyle/>
          <a:p>
            <a:pPr algn="ctr" fontAlgn="base">
              <a:spcBef>
                <a:spcPct val="0"/>
              </a:spcBef>
              <a:spcAft>
                <a:spcPct val="0"/>
              </a:spcAft>
            </a:pPr>
            <a:r>
              <a:rPr lang="en-US" altLang="zh-CN" sz="2135" b="1" dirty="0">
                <a:solidFill>
                  <a:prstClr val="white"/>
                </a:solidFill>
                <a:latin typeface="新宋体" panose="02010609030101010101" charset="-122"/>
                <a:ea typeface="新宋体" panose="02010609030101010101" charset="-122"/>
                <a:sym typeface="Source Han Sans HW SC"/>
              </a:rPr>
              <a:t>80%</a:t>
            </a:r>
            <a:endParaRPr lang="en-US" altLang="zh-CN" sz="2135" b="1" dirty="0">
              <a:solidFill>
                <a:prstClr val="white"/>
              </a:solidFill>
              <a:latin typeface="新宋体" panose="02010609030101010101" charset="-122"/>
              <a:ea typeface="新宋体" panose="02010609030101010101" charset="-122"/>
              <a:sym typeface="Source Han Sans HW SC"/>
            </a:endParaRPr>
          </a:p>
        </p:txBody>
      </p:sp>
      <p:sp>
        <p:nvSpPr>
          <p:cNvPr id="19" name="矩形 18"/>
          <p:cNvSpPr/>
          <p:nvPr/>
        </p:nvSpPr>
        <p:spPr>
          <a:xfrm>
            <a:off x="0" y="-333375"/>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Source Han Sans HW SC"/>
              <a:ea typeface="庞门正道标题体" panose="02010600030101010101" pitchFamily="2" charset="-122"/>
              <a:sym typeface="Source Han Sans HW SC"/>
            </a:endParaRPr>
          </a:p>
        </p:txBody>
      </p:sp>
      <p:sp>
        <p:nvSpPr>
          <p:cNvPr id="20" name="išľíďè"/>
          <p:cNvSpPr/>
          <p:nvPr/>
        </p:nvSpPr>
        <p:spPr bwMode="auto">
          <a:xfrm>
            <a:off x="7744271" y="1675007"/>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1" name="iSlíďè"/>
          <p:cNvSpPr txBox="1"/>
          <p:nvPr/>
        </p:nvSpPr>
        <p:spPr bwMode="auto">
          <a:xfrm>
            <a:off x="7772431" y="1323811"/>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标题文本预设</a:t>
            </a:r>
            <a:endPar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2" name="išľíďè"/>
          <p:cNvSpPr/>
          <p:nvPr/>
        </p:nvSpPr>
        <p:spPr bwMode="auto">
          <a:xfrm>
            <a:off x="7744271" y="2784894"/>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3" name="iSlíďè"/>
          <p:cNvSpPr txBox="1"/>
          <p:nvPr/>
        </p:nvSpPr>
        <p:spPr bwMode="auto">
          <a:xfrm>
            <a:off x="7772431" y="2433698"/>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标题文本预设</a:t>
            </a:r>
            <a:endPar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4" name="išľíďè"/>
          <p:cNvSpPr/>
          <p:nvPr/>
        </p:nvSpPr>
        <p:spPr bwMode="auto">
          <a:xfrm>
            <a:off x="7744580" y="3843423"/>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5" name="iSlíďè"/>
          <p:cNvSpPr txBox="1"/>
          <p:nvPr/>
        </p:nvSpPr>
        <p:spPr bwMode="auto">
          <a:xfrm>
            <a:off x="7772740" y="349222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标题文本预设</a:t>
            </a:r>
            <a:endPar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6" name="išľíďè"/>
          <p:cNvSpPr/>
          <p:nvPr/>
        </p:nvSpPr>
        <p:spPr bwMode="auto">
          <a:xfrm>
            <a:off x="7744580" y="4953310"/>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7" name="iSlíďè"/>
          <p:cNvSpPr txBox="1"/>
          <p:nvPr/>
        </p:nvSpPr>
        <p:spPr bwMode="auto">
          <a:xfrm>
            <a:off x="7772740" y="4602114"/>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标题文本预设</a:t>
            </a:r>
            <a:endPar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nvGrpSpPr>
          <p:cNvPr id="28" name="组合 27"/>
          <p:cNvGrpSpPr/>
          <p:nvPr/>
        </p:nvGrpSpPr>
        <p:grpSpPr>
          <a:xfrm>
            <a:off x="0" y="0"/>
            <a:ext cx="10753090" cy="734060"/>
            <a:chOff x="0" y="0"/>
            <a:chExt cx="16934" cy="1156"/>
          </a:xfrm>
        </p:grpSpPr>
        <p:grpSp>
          <p:nvGrpSpPr>
            <p:cNvPr id="29" name="组合 28"/>
            <p:cNvGrpSpPr/>
            <p:nvPr/>
          </p:nvGrpSpPr>
          <p:grpSpPr>
            <a:xfrm>
              <a:off x="310" y="216"/>
              <a:ext cx="16625" cy="940"/>
              <a:chOff x="1143000" y="239633"/>
              <a:chExt cx="10556755" cy="596661"/>
            </a:xfrm>
          </p:grpSpPr>
          <p:sp>
            <p:nvSpPr>
              <p:cNvPr id="30" name="矩形 29"/>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31" name="矩形 30"/>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32" name="矩形 31"/>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par>
                                <p:cTn id="21" presetID="53" presetClass="entr" presetSubtype="16" fill="hold" grpId="0" nodeType="withEffect">
                                  <p:stCondLst>
                                    <p:cond delay="10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animEffect transition="in" filter="fade">
                                      <p:cBhvr>
                                        <p:cTn id="25" dur="500"/>
                                        <p:tgtEl>
                                          <p:spTgt spid="4"/>
                                        </p:tgtEl>
                                      </p:cBhvr>
                                    </p:animEffect>
                                  </p:childTnLst>
                                </p:cTn>
                              </p:par>
                              <p:par>
                                <p:cTn id="26" presetID="53" presetClass="entr" presetSubtype="16" fill="hold" grpId="0" nodeType="withEffect">
                                  <p:stCondLst>
                                    <p:cond delay="20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53" presetClass="entr" presetSubtype="16" fill="hold" grpId="0" nodeType="withEffect">
                                  <p:stCondLst>
                                    <p:cond delay="30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par>
                                <p:cTn id="36" presetID="53" presetClass="entr" presetSubtype="16" fill="hold" grpId="0" nodeType="withEffect">
                                  <p:stCondLst>
                                    <p:cond delay="400"/>
                                  </p:stCondLst>
                                  <p:childTnLst>
                                    <p:set>
                                      <p:cBhvr>
                                        <p:cTn id="37" dur="1" fill="hold">
                                          <p:stCondLst>
                                            <p:cond delay="0"/>
                                          </p:stCondLst>
                                        </p:cTn>
                                        <p:tgtEl>
                                          <p:spTgt spid="6"/>
                                        </p:tgtEl>
                                        <p:attrNameLst>
                                          <p:attrName>style.visibility</p:attrName>
                                        </p:attrNameLst>
                                      </p:cBhvr>
                                      <p:to>
                                        <p:strVal val="visible"/>
                                      </p:to>
                                    </p:set>
                                    <p:anim calcmode="lin" valueType="num">
                                      <p:cBhvr>
                                        <p:cTn id="38" dur="500" fill="hold"/>
                                        <p:tgtEl>
                                          <p:spTgt spid="6"/>
                                        </p:tgtEl>
                                        <p:attrNameLst>
                                          <p:attrName>ppt_w</p:attrName>
                                        </p:attrNameLst>
                                      </p:cBhvr>
                                      <p:tavLst>
                                        <p:tav tm="0">
                                          <p:val>
                                            <p:fltVal val="0"/>
                                          </p:val>
                                        </p:tav>
                                        <p:tav tm="100000">
                                          <p:val>
                                            <p:strVal val="#ppt_w"/>
                                          </p:val>
                                        </p:tav>
                                      </p:tavLst>
                                    </p:anim>
                                    <p:anim calcmode="lin" valueType="num">
                                      <p:cBhvr>
                                        <p:cTn id="39" dur="500" fill="hold"/>
                                        <p:tgtEl>
                                          <p:spTgt spid="6"/>
                                        </p:tgtEl>
                                        <p:attrNameLst>
                                          <p:attrName>ppt_h</p:attrName>
                                        </p:attrNameLst>
                                      </p:cBhvr>
                                      <p:tavLst>
                                        <p:tav tm="0">
                                          <p:val>
                                            <p:fltVal val="0"/>
                                          </p:val>
                                        </p:tav>
                                        <p:tav tm="100000">
                                          <p:val>
                                            <p:strVal val="#ppt_h"/>
                                          </p:val>
                                        </p:tav>
                                      </p:tavLst>
                                    </p:anim>
                                    <p:animEffect transition="in" filter="fade">
                                      <p:cBhvr>
                                        <p:cTn id="40" dur="500"/>
                                        <p:tgtEl>
                                          <p:spTgt spid="6"/>
                                        </p:tgtEl>
                                      </p:cBhvr>
                                    </p:animEffect>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500"/>
                                        <p:tgtEl>
                                          <p:spTgt spid="18"/>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par>
                          <p:cTn id="57" fill="hold">
                            <p:stCondLst>
                              <p:cond delay="1500"/>
                            </p:stCondLst>
                            <p:childTnLst>
                              <p:par>
                                <p:cTn id="58" presetID="12" presetClass="entr" presetSubtype="2" fill="hold" grpId="0" nodeType="after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additive="base">
                                        <p:cTn id="60" dur="500"/>
                                        <p:tgtEl>
                                          <p:spTgt spid="9"/>
                                        </p:tgtEl>
                                        <p:attrNameLst>
                                          <p:attrName>ppt_x</p:attrName>
                                        </p:attrNameLst>
                                      </p:cBhvr>
                                      <p:tavLst>
                                        <p:tav tm="0">
                                          <p:val>
                                            <p:strVal val="#ppt_x+#ppt_w*1.125000"/>
                                          </p:val>
                                        </p:tav>
                                        <p:tav tm="100000">
                                          <p:val>
                                            <p:strVal val="#ppt_x"/>
                                          </p:val>
                                        </p:tav>
                                      </p:tavLst>
                                    </p:anim>
                                    <p:animEffect transition="in" filter="wipe(left)">
                                      <p:cBhvr>
                                        <p:cTn id="61" dur="500"/>
                                        <p:tgtEl>
                                          <p:spTgt spid="9"/>
                                        </p:tgtEl>
                                      </p:cBhvr>
                                    </p:animEffect>
                                  </p:childTnLst>
                                </p:cTn>
                              </p:par>
                              <p:par>
                                <p:cTn id="62" presetID="12" presetClass="entr" presetSubtype="2"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additive="base">
                                        <p:cTn id="64" dur="500"/>
                                        <p:tgtEl>
                                          <p:spTgt spid="12"/>
                                        </p:tgtEl>
                                        <p:attrNameLst>
                                          <p:attrName>ppt_x</p:attrName>
                                        </p:attrNameLst>
                                      </p:cBhvr>
                                      <p:tavLst>
                                        <p:tav tm="0">
                                          <p:val>
                                            <p:strVal val="#ppt_x+#ppt_w*1.125000"/>
                                          </p:val>
                                        </p:tav>
                                        <p:tav tm="100000">
                                          <p:val>
                                            <p:strVal val="#ppt_x"/>
                                          </p:val>
                                        </p:tav>
                                      </p:tavLst>
                                    </p:anim>
                                    <p:animEffect transition="in" filter="wipe(left)">
                                      <p:cBhvr>
                                        <p:cTn id="65" dur="500"/>
                                        <p:tgtEl>
                                          <p:spTgt spid="12"/>
                                        </p:tgtEl>
                                      </p:cBhvr>
                                    </p:animEffect>
                                  </p:childTnLst>
                                </p:cTn>
                              </p:par>
                              <p:par>
                                <p:cTn id="66" presetID="12" presetClass="entr" presetSubtype="2" fill="hold" grpId="0" nodeType="withEffect">
                                  <p:stCondLst>
                                    <p:cond delay="0"/>
                                  </p:stCondLst>
                                  <p:childTnLst>
                                    <p:set>
                                      <p:cBhvr>
                                        <p:cTn id="67" dur="1" fill="hold">
                                          <p:stCondLst>
                                            <p:cond delay="0"/>
                                          </p:stCondLst>
                                        </p:cTn>
                                        <p:tgtEl>
                                          <p:spTgt spid="13"/>
                                        </p:tgtEl>
                                        <p:attrNameLst>
                                          <p:attrName>style.visibility</p:attrName>
                                        </p:attrNameLst>
                                      </p:cBhvr>
                                      <p:to>
                                        <p:strVal val="visible"/>
                                      </p:to>
                                    </p:set>
                                    <p:anim calcmode="lin" valueType="num">
                                      <p:cBhvr additive="base">
                                        <p:cTn id="68" dur="500"/>
                                        <p:tgtEl>
                                          <p:spTgt spid="13"/>
                                        </p:tgtEl>
                                        <p:attrNameLst>
                                          <p:attrName>ppt_x</p:attrName>
                                        </p:attrNameLst>
                                      </p:cBhvr>
                                      <p:tavLst>
                                        <p:tav tm="0">
                                          <p:val>
                                            <p:strVal val="#ppt_x+#ppt_w*1.125000"/>
                                          </p:val>
                                        </p:tav>
                                        <p:tav tm="100000">
                                          <p:val>
                                            <p:strVal val="#ppt_x"/>
                                          </p:val>
                                        </p:tav>
                                      </p:tavLst>
                                    </p:anim>
                                    <p:animEffect transition="in" filter="wipe(left)">
                                      <p:cBhvr>
                                        <p:cTn id="69" dur="500"/>
                                        <p:tgtEl>
                                          <p:spTgt spid="13"/>
                                        </p:tgtEl>
                                      </p:cBhvr>
                                    </p:animEffect>
                                  </p:childTnLst>
                                </p:cTn>
                              </p:par>
                              <p:par>
                                <p:cTn id="70" presetID="12" presetClass="entr" presetSubtype="8"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 calcmode="lin" valueType="num">
                                      <p:cBhvr additive="base">
                                        <p:cTn id="72" dur="500"/>
                                        <p:tgtEl>
                                          <p:spTgt spid="10"/>
                                        </p:tgtEl>
                                        <p:attrNameLst>
                                          <p:attrName>ppt_x</p:attrName>
                                        </p:attrNameLst>
                                      </p:cBhvr>
                                      <p:tavLst>
                                        <p:tav tm="0">
                                          <p:val>
                                            <p:strVal val="#ppt_x-#ppt_w*1.125000"/>
                                          </p:val>
                                        </p:tav>
                                        <p:tav tm="100000">
                                          <p:val>
                                            <p:strVal val="#ppt_x"/>
                                          </p:val>
                                        </p:tav>
                                      </p:tavLst>
                                    </p:anim>
                                    <p:animEffect transition="in" filter="wipe(right)">
                                      <p:cBhvr>
                                        <p:cTn id="73" dur="500"/>
                                        <p:tgtEl>
                                          <p:spTgt spid="10"/>
                                        </p:tgtEl>
                                      </p:cBhvr>
                                    </p:animEffect>
                                  </p:childTnLst>
                                </p:cTn>
                              </p:par>
                              <p:par>
                                <p:cTn id="74" presetID="12" presetClass="entr" presetSubtype="8" fill="hold" grpId="0" nodeType="with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additive="base">
                                        <p:cTn id="76" dur="500"/>
                                        <p:tgtEl>
                                          <p:spTgt spid="11"/>
                                        </p:tgtEl>
                                        <p:attrNameLst>
                                          <p:attrName>ppt_x</p:attrName>
                                        </p:attrNameLst>
                                      </p:cBhvr>
                                      <p:tavLst>
                                        <p:tav tm="0">
                                          <p:val>
                                            <p:strVal val="#ppt_x-#ppt_w*1.125000"/>
                                          </p:val>
                                        </p:tav>
                                        <p:tav tm="100000">
                                          <p:val>
                                            <p:strVal val="#ppt_x"/>
                                          </p:val>
                                        </p:tav>
                                      </p:tavLst>
                                    </p:anim>
                                    <p:animEffect transition="in" filter="wipe(right)">
                                      <p:cBhvr>
                                        <p:cTn id="77" dur="500"/>
                                        <p:tgtEl>
                                          <p:spTgt spid="11"/>
                                        </p:tgtEl>
                                      </p:cBhvr>
                                    </p:animEffect>
                                  </p:childTnLst>
                                </p:cTn>
                              </p:par>
                            </p:childTnLst>
                          </p:cTn>
                        </p:par>
                        <p:par>
                          <p:cTn id="78" fill="hold">
                            <p:stCondLst>
                              <p:cond delay="2000"/>
                            </p:stCondLst>
                            <p:childTnLst>
                              <p:par>
                                <p:cTn id="79" presetID="22" presetClass="entr" presetSubtype="4" fill="hold" grpId="0" nodeType="after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wipe(down)">
                                      <p:cBhvr>
                                        <p:cTn id="81" dur="500"/>
                                        <p:tgtEl>
                                          <p:spTgt spid="21"/>
                                        </p:tgtEl>
                                      </p:cBhvr>
                                    </p:animEffect>
                                  </p:childTnLst>
                                </p:cTn>
                              </p:par>
                            </p:childTnLst>
                          </p:cTn>
                        </p:par>
                        <p:par>
                          <p:cTn id="82" fill="hold">
                            <p:stCondLst>
                              <p:cond delay="2500"/>
                            </p:stCondLst>
                            <p:childTnLst>
                              <p:par>
                                <p:cTn id="83" presetID="22" presetClass="entr" presetSubtype="4"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down)">
                                      <p:cBhvr>
                                        <p:cTn id="85" dur="500"/>
                                        <p:tgtEl>
                                          <p:spTgt spid="20"/>
                                        </p:tgtEl>
                                      </p:cBhvr>
                                    </p:animEffect>
                                  </p:childTnLst>
                                </p:cTn>
                              </p:par>
                            </p:childTnLst>
                          </p:cTn>
                        </p:par>
                        <p:par>
                          <p:cTn id="86" fill="hold">
                            <p:stCondLst>
                              <p:cond delay="3000"/>
                            </p:stCondLst>
                            <p:childTnLst>
                              <p:par>
                                <p:cTn id="87" presetID="22" presetClass="entr" presetSubtype="4"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down)">
                                      <p:cBhvr>
                                        <p:cTn id="89" dur="500"/>
                                        <p:tgtEl>
                                          <p:spTgt spid="23"/>
                                        </p:tgtEl>
                                      </p:cBhvr>
                                    </p:animEffect>
                                  </p:childTnLst>
                                </p:cTn>
                              </p:par>
                            </p:childTnLst>
                          </p:cTn>
                        </p:par>
                        <p:par>
                          <p:cTn id="90" fill="hold">
                            <p:stCondLst>
                              <p:cond delay="3500"/>
                            </p:stCondLst>
                            <p:childTnLst>
                              <p:par>
                                <p:cTn id="91" presetID="22" presetClass="entr" presetSubtype="4"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wipe(down)">
                                      <p:cBhvr>
                                        <p:cTn id="93" dur="500"/>
                                        <p:tgtEl>
                                          <p:spTgt spid="22"/>
                                        </p:tgtEl>
                                      </p:cBhvr>
                                    </p:animEffect>
                                  </p:childTnLst>
                                </p:cTn>
                              </p:par>
                            </p:childTnLst>
                          </p:cTn>
                        </p:par>
                        <p:par>
                          <p:cTn id="94" fill="hold">
                            <p:stCondLst>
                              <p:cond delay="4000"/>
                            </p:stCondLst>
                            <p:childTnLst>
                              <p:par>
                                <p:cTn id="95" presetID="22" presetClass="entr" presetSubtype="4"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wipe(down)">
                                      <p:cBhvr>
                                        <p:cTn id="97" dur="500"/>
                                        <p:tgtEl>
                                          <p:spTgt spid="25"/>
                                        </p:tgtEl>
                                      </p:cBhvr>
                                    </p:animEffect>
                                  </p:childTnLst>
                                </p:cTn>
                              </p:par>
                            </p:childTnLst>
                          </p:cTn>
                        </p:par>
                        <p:par>
                          <p:cTn id="98" fill="hold">
                            <p:stCondLst>
                              <p:cond delay="4500"/>
                            </p:stCondLst>
                            <p:childTnLst>
                              <p:par>
                                <p:cTn id="99" presetID="22" presetClass="entr" presetSubtype="4" fill="hold" grpId="0" nodeType="afterEffect">
                                  <p:stCondLst>
                                    <p:cond delay="0"/>
                                  </p:stCondLst>
                                  <p:childTnLst>
                                    <p:set>
                                      <p:cBhvr>
                                        <p:cTn id="100" dur="1" fill="hold">
                                          <p:stCondLst>
                                            <p:cond delay="0"/>
                                          </p:stCondLst>
                                        </p:cTn>
                                        <p:tgtEl>
                                          <p:spTgt spid="24"/>
                                        </p:tgtEl>
                                        <p:attrNameLst>
                                          <p:attrName>style.visibility</p:attrName>
                                        </p:attrNameLst>
                                      </p:cBhvr>
                                      <p:to>
                                        <p:strVal val="visible"/>
                                      </p:to>
                                    </p:set>
                                    <p:animEffect transition="in" filter="wipe(down)">
                                      <p:cBhvr>
                                        <p:cTn id="101" dur="500"/>
                                        <p:tgtEl>
                                          <p:spTgt spid="24"/>
                                        </p:tgtEl>
                                      </p:cBhvr>
                                    </p:animEffect>
                                  </p:childTnLst>
                                </p:cTn>
                              </p:par>
                            </p:childTnLst>
                          </p:cTn>
                        </p:par>
                        <p:par>
                          <p:cTn id="102" fill="hold">
                            <p:stCondLst>
                              <p:cond delay="5000"/>
                            </p:stCondLst>
                            <p:childTnLst>
                              <p:par>
                                <p:cTn id="103" presetID="22" presetClass="entr" presetSubtype="4" fill="hold" grpId="0" nodeType="afterEffect">
                                  <p:stCondLst>
                                    <p:cond delay="0"/>
                                  </p:stCondLst>
                                  <p:childTnLst>
                                    <p:set>
                                      <p:cBhvr>
                                        <p:cTn id="104" dur="1" fill="hold">
                                          <p:stCondLst>
                                            <p:cond delay="0"/>
                                          </p:stCondLst>
                                        </p:cTn>
                                        <p:tgtEl>
                                          <p:spTgt spid="27"/>
                                        </p:tgtEl>
                                        <p:attrNameLst>
                                          <p:attrName>style.visibility</p:attrName>
                                        </p:attrNameLst>
                                      </p:cBhvr>
                                      <p:to>
                                        <p:strVal val="visible"/>
                                      </p:to>
                                    </p:set>
                                    <p:animEffect transition="in" filter="wipe(down)">
                                      <p:cBhvr>
                                        <p:cTn id="105" dur="500"/>
                                        <p:tgtEl>
                                          <p:spTgt spid="27"/>
                                        </p:tgtEl>
                                      </p:cBhvr>
                                    </p:animEffect>
                                  </p:childTnLst>
                                </p:cTn>
                              </p:par>
                            </p:childTnLst>
                          </p:cTn>
                        </p:par>
                        <p:par>
                          <p:cTn id="106" fill="hold">
                            <p:stCondLst>
                              <p:cond delay="5500"/>
                            </p:stCondLst>
                            <p:childTnLst>
                              <p:par>
                                <p:cTn id="107" presetID="22" presetClass="entr" presetSubtype="4" fill="hold" grpId="0" nodeType="afterEffect">
                                  <p:stCondLst>
                                    <p:cond delay="0"/>
                                  </p:stCondLst>
                                  <p:childTnLst>
                                    <p:set>
                                      <p:cBhvr>
                                        <p:cTn id="108" dur="1" fill="hold">
                                          <p:stCondLst>
                                            <p:cond delay="0"/>
                                          </p:stCondLst>
                                        </p:cTn>
                                        <p:tgtEl>
                                          <p:spTgt spid="26"/>
                                        </p:tgtEl>
                                        <p:attrNameLst>
                                          <p:attrName>style.visibility</p:attrName>
                                        </p:attrNameLst>
                                      </p:cBhvr>
                                      <p:to>
                                        <p:strVal val="visible"/>
                                      </p:to>
                                    </p:set>
                                    <p:animEffect transition="in" filter="wipe(down)">
                                      <p:cBhvr>
                                        <p:cTn id="10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4" grpId="0" bldLvl="0" animBg="1"/>
      <p:bldP spid="5" grpId="0" bldLvl="0" animBg="1"/>
      <p:bldP spid="6" grpId="0" bldLvl="0" animBg="1"/>
      <p:bldP spid="7" grpId="0" bldLvl="0" animBg="1"/>
      <p:bldP spid="8" grpId="0" bldLvl="0" animBg="1"/>
      <p:bldP spid="9" grpId="0"/>
      <p:bldP spid="10" grpId="0"/>
      <p:bldP spid="11" grpId="0"/>
      <p:bldP spid="12" grpId="0"/>
      <p:bldP spid="13" grpId="0"/>
      <p:bldP spid="14" grpId="0"/>
      <p:bldP spid="15" grpId="0"/>
      <p:bldP spid="16" grpId="0"/>
      <p:bldP spid="17" grpId="0"/>
      <p:bldP spid="18" grpId="0"/>
      <p:bldP spid="20" grpId="0"/>
      <p:bldP spid="21" grpId="0"/>
      <p:bldP spid="22" grpId="0"/>
      <p:bldP spid="23" grpId="0"/>
      <p:bldP spid="24" grpId="0"/>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grpSp>
        <p:nvGrpSpPr>
          <p:cNvPr id="65" name="组合 64"/>
          <p:cNvGrpSpPr/>
          <p:nvPr/>
        </p:nvGrpSpPr>
        <p:grpSpPr>
          <a:xfrm>
            <a:off x="1397594" y="1155818"/>
            <a:ext cx="997029" cy="792339"/>
            <a:chOff x="1397594" y="1155818"/>
            <a:chExt cx="997029" cy="792339"/>
          </a:xfrm>
        </p:grpSpPr>
        <p:sp>
          <p:nvSpPr>
            <p:cNvPr id="8" name="泪滴形 7"/>
            <p:cNvSpPr/>
            <p:nvPr/>
          </p:nvSpPr>
          <p:spPr bwMode="auto">
            <a:xfrm rot="2700000">
              <a:off x="1397965" y="1155447"/>
              <a:ext cx="792339" cy="793081"/>
            </a:xfrm>
            <a:custGeom>
              <a:avLst/>
              <a:gdLst>
                <a:gd name="T0" fmla="*/ 0 w 1275488"/>
                <a:gd name="T1" fmla="*/ 637744 h 1275488"/>
                <a:gd name="T2" fmla="*/ 637744 w 1275488"/>
                <a:gd name="T3" fmla="*/ 0 h 1275488"/>
                <a:gd name="T4" fmla="*/ 1275488 w 1275488"/>
                <a:gd name="T5" fmla="*/ 0 h 1275488"/>
                <a:gd name="T6" fmla="*/ 1275488 w 1275488"/>
                <a:gd name="T7" fmla="*/ 637744 h 1275488"/>
                <a:gd name="T8" fmla="*/ 637744 w 1275488"/>
                <a:gd name="T9" fmla="*/ 1275488 h 1275488"/>
                <a:gd name="T10" fmla="*/ 0 w 1275488"/>
                <a:gd name="T11" fmla="*/ 637744 h 1275488"/>
              </a:gdLst>
              <a:ahLst/>
              <a:cxnLst>
                <a:cxn ang="0">
                  <a:pos x="T0" y="T1"/>
                </a:cxn>
                <a:cxn ang="0">
                  <a:pos x="T2" y="T3"/>
                </a:cxn>
                <a:cxn ang="0">
                  <a:pos x="T4" y="T5"/>
                </a:cxn>
                <a:cxn ang="0">
                  <a:pos x="T6" y="T7"/>
                </a:cxn>
                <a:cxn ang="0">
                  <a:pos x="T8" y="T9"/>
                </a:cxn>
                <a:cxn ang="0">
                  <a:pos x="T10" y="T11"/>
                </a:cxn>
              </a:cxnLst>
              <a:rect l="0" t="0" r="r" b="b"/>
              <a:pathLst>
                <a:path w="1275488" h="1275488">
                  <a:moveTo>
                    <a:pt x="0" y="637744"/>
                  </a:moveTo>
                  <a:cubicBezTo>
                    <a:pt x="0" y="285528"/>
                    <a:pt x="285528" y="0"/>
                    <a:pt x="637744" y="0"/>
                  </a:cubicBezTo>
                  <a:lnTo>
                    <a:pt x="1275488" y="0"/>
                  </a:lnTo>
                  <a:lnTo>
                    <a:pt x="1275488" y="637744"/>
                  </a:lnTo>
                  <a:cubicBezTo>
                    <a:pt x="1275488" y="989960"/>
                    <a:pt x="989960" y="1275488"/>
                    <a:pt x="637744" y="1275488"/>
                  </a:cubicBezTo>
                  <a:cubicBezTo>
                    <a:pt x="285528" y="1275488"/>
                    <a:pt x="0" y="989960"/>
                    <a:pt x="0" y="637744"/>
                  </a:cubicBezTo>
                  <a:close/>
                </a:path>
              </a:pathLst>
            </a:cu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endParaRPr lang="zh-CN" altLang="en-US" sz="2365">
                <a:solidFill>
                  <a:srgbClr val="0070C0"/>
                </a:solidFill>
                <a:latin typeface="Source Han Sans HW SC"/>
                <a:ea typeface="庞门正道标题体" panose="02010600030101010101" pitchFamily="2" charset="-122"/>
                <a:sym typeface="Source Han Sans HW SC"/>
              </a:endParaRPr>
            </a:p>
          </p:txBody>
        </p:sp>
        <p:sp>
          <p:nvSpPr>
            <p:cNvPr id="9" name="文本框 17"/>
            <p:cNvSpPr txBox="1">
              <a:spLocks noChangeArrowheads="1"/>
            </p:cNvSpPr>
            <p:nvPr/>
          </p:nvSpPr>
          <p:spPr bwMode="auto">
            <a:xfrm>
              <a:off x="1531062" y="1320991"/>
              <a:ext cx="863561" cy="456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eaLnBrk="1" hangingPunct="1"/>
              <a:r>
                <a:rPr lang="en-US" altLang="zh-CN"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01</a:t>
              </a:r>
              <a:endParaRPr lang="zh-CN" altLang="en-US"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grpSp>
        <p:nvGrpSpPr>
          <p:cNvPr id="66" name="组合 65"/>
          <p:cNvGrpSpPr/>
          <p:nvPr/>
        </p:nvGrpSpPr>
        <p:grpSpPr>
          <a:xfrm>
            <a:off x="1397796" y="2398893"/>
            <a:ext cx="996827" cy="793326"/>
            <a:chOff x="1397796" y="2398893"/>
            <a:chExt cx="996827" cy="793326"/>
          </a:xfrm>
        </p:grpSpPr>
        <p:sp>
          <p:nvSpPr>
            <p:cNvPr id="10" name="泪滴形 9"/>
            <p:cNvSpPr/>
            <p:nvPr/>
          </p:nvSpPr>
          <p:spPr bwMode="auto">
            <a:xfrm rot="2700000">
              <a:off x="1397674" y="2399015"/>
              <a:ext cx="793326" cy="793081"/>
            </a:xfrm>
            <a:custGeom>
              <a:avLst/>
              <a:gdLst>
                <a:gd name="T0" fmla="*/ 0 w 1275488"/>
                <a:gd name="T1" fmla="*/ 637744 h 1275488"/>
                <a:gd name="T2" fmla="*/ 637744 w 1275488"/>
                <a:gd name="T3" fmla="*/ 0 h 1275488"/>
                <a:gd name="T4" fmla="*/ 1275488 w 1275488"/>
                <a:gd name="T5" fmla="*/ 0 h 1275488"/>
                <a:gd name="T6" fmla="*/ 1275488 w 1275488"/>
                <a:gd name="T7" fmla="*/ 637744 h 1275488"/>
                <a:gd name="T8" fmla="*/ 637744 w 1275488"/>
                <a:gd name="T9" fmla="*/ 1275488 h 1275488"/>
                <a:gd name="T10" fmla="*/ 0 w 1275488"/>
                <a:gd name="T11" fmla="*/ 637744 h 1275488"/>
              </a:gdLst>
              <a:ahLst/>
              <a:cxnLst>
                <a:cxn ang="0">
                  <a:pos x="T0" y="T1"/>
                </a:cxn>
                <a:cxn ang="0">
                  <a:pos x="T2" y="T3"/>
                </a:cxn>
                <a:cxn ang="0">
                  <a:pos x="T4" y="T5"/>
                </a:cxn>
                <a:cxn ang="0">
                  <a:pos x="T6" y="T7"/>
                </a:cxn>
                <a:cxn ang="0">
                  <a:pos x="T8" y="T9"/>
                </a:cxn>
                <a:cxn ang="0">
                  <a:pos x="T10" y="T11"/>
                </a:cxn>
              </a:cxnLst>
              <a:rect l="0" t="0" r="r" b="b"/>
              <a:pathLst>
                <a:path w="1275488" h="1275488">
                  <a:moveTo>
                    <a:pt x="0" y="637744"/>
                  </a:moveTo>
                  <a:cubicBezTo>
                    <a:pt x="0" y="285528"/>
                    <a:pt x="285528" y="0"/>
                    <a:pt x="637744" y="0"/>
                  </a:cubicBezTo>
                  <a:lnTo>
                    <a:pt x="1275488" y="0"/>
                  </a:lnTo>
                  <a:lnTo>
                    <a:pt x="1275488" y="637744"/>
                  </a:lnTo>
                  <a:cubicBezTo>
                    <a:pt x="1275488" y="989960"/>
                    <a:pt x="989960" y="1275488"/>
                    <a:pt x="637744" y="1275488"/>
                  </a:cubicBezTo>
                  <a:cubicBezTo>
                    <a:pt x="285528" y="1275488"/>
                    <a:pt x="0" y="989960"/>
                    <a:pt x="0" y="637744"/>
                  </a:cubicBezTo>
                  <a:close/>
                </a:path>
              </a:pathLst>
            </a:cu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endParaRPr lang="zh-CN" altLang="en-US" sz="2365">
                <a:solidFill>
                  <a:schemeClr val="tx1">
                    <a:lumMod val="75000"/>
                    <a:lumOff val="25000"/>
                  </a:schemeClr>
                </a:solidFill>
                <a:latin typeface="Source Han Sans HW SC"/>
                <a:ea typeface="庞门正道标题体" panose="02010600030101010101" pitchFamily="2" charset="-122"/>
                <a:sym typeface="Source Han Sans HW SC"/>
              </a:endParaRPr>
            </a:p>
          </p:txBody>
        </p:sp>
        <p:sp>
          <p:nvSpPr>
            <p:cNvPr id="11" name="文本框 18"/>
            <p:cNvSpPr txBox="1">
              <a:spLocks noChangeArrowheads="1"/>
            </p:cNvSpPr>
            <p:nvPr/>
          </p:nvSpPr>
          <p:spPr bwMode="auto">
            <a:xfrm>
              <a:off x="1531062" y="2577764"/>
              <a:ext cx="863561" cy="456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r>
                <a:rPr lang="en-US" altLang="zh-CN"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02</a:t>
              </a:r>
              <a:endParaRPr lang="zh-CN" altLang="en-US"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grpSp>
        <p:nvGrpSpPr>
          <p:cNvPr id="67" name="组合 66"/>
          <p:cNvGrpSpPr/>
          <p:nvPr/>
        </p:nvGrpSpPr>
        <p:grpSpPr>
          <a:xfrm>
            <a:off x="1397797" y="3653231"/>
            <a:ext cx="1015718" cy="793326"/>
            <a:chOff x="1397797" y="3653231"/>
            <a:chExt cx="1015718" cy="793326"/>
          </a:xfrm>
        </p:grpSpPr>
        <p:sp>
          <p:nvSpPr>
            <p:cNvPr id="12" name="泪滴形 12"/>
            <p:cNvSpPr/>
            <p:nvPr/>
          </p:nvSpPr>
          <p:spPr bwMode="auto">
            <a:xfrm rot="2700000">
              <a:off x="1397675" y="3653353"/>
              <a:ext cx="793326" cy="793081"/>
            </a:xfrm>
            <a:custGeom>
              <a:avLst/>
              <a:gdLst>
                <a:gd name="T0" fmla="*/ 0 w 1275488"/>
                <a:gd name="T1" fmla="*/ 637744 h 1275488"/>
                <a:gd name="T2" fmla="*/ 637744 w 1275488"/>
                <a:gd name="T3" fmla="*/ 0 h 1275488"/>
                <a:gd name="T4" fmla="*/ 1275488 w 1275488"/>
                <a:gd name="T5" fmla="*/ 0 h 1275488"/>
                <a:gd name="T6" fmla="*/ 1275488 w 1275488"/>
                <a:gd name="T7" fmla="*/ 637744 h 1275488"/>
                <a:gd name="T8" fmla="*/ 637744 w 1275488"/>
                <a:gd name="T9" fmla="*/ 1275488 h 1275488"/>
                <a:gd name="T10" fmla="*/ 0 w 1275488"/>
                <a:gd name="T11" fmla="*/ 637744 h 1275488"/>
              </a:gdLst>
              <a:ahLst/>
              <a:cxnLst>
                <a:cxn ang="0">
                  <a:pos x="T0" y="T1"/>
                </a:cxn>
                <a:cxn ang="0">
                  <a:pos x="T2" y="T3"/>
                </a:cxn>
                <a:cxn ang="0">
                  <a:pos x="T4" y="T5"/>
                </a:cxn>
                <a:cxn ang="0">
                  <a:pos x="T6" y="T7"/>
                </a:cxn>
                <a:cxn ang="0">
                  <a:pos x="T8" y="T9"/>
                </a:cxn>
                <a:cxn ang="0">
                  <a:pos x="T10" y="T11"/>
                </a:cxn>
              </a:cxnLst>
              <a:rect l="0" t="0" r="r" b="b"/>
              <a:pathLst>
                <a:path w="1275488" h="1275488">
                  <a:moveTo>
                    <a:pt x="0" y="637744"/>
                  </a:moveTo>
                  <a:cubicBezTo>
                    <a:pt x="0" y="285528"/>
                    <a:pt x="285528" y="0"/>
                    <a:pt x="637744" y="0"/>
                  </a:cubicBezTo>
                  <a:lnTo>
                    <a:pt x="1275488" y="0"/>
                  </a:lnTo>
                  <a:lnTo>
                    <a:pt x="1275488" y="637744"/>
                  </a:lnTo>
                  <a:cubicBezTo>
                    <a:pt x="1275488" y="989960"/>
                    <a:pt x="989960" y="1275488"/>
                    <a:pt x="637744" y="1275488"/>
                  </a:cubicBezTo>
                  <a:cubicBezTo>
                    <a:pt x="285528" y="1275488"/>
                    <a:pt x="0" y="989960"/>
                    <a:pt x="0" y="637744"/>
                  </a:cubicBezTo>
                  <a:close/>
                </a:path>
              </a:pathLst>
            </a:cu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endParaRPr lang="zh-CN" altLang="en-US" sz="1840">
                <a:solidFill>
                  <a:srgbClr val="0070C0"/>
                </a:solidFill>
                <a:latin typeface="Source Han Sans HW SC"/>
                <a:ea typeface="庞门正道标题体" panose="02010600030101010101" pitchFamily="2" charset="-122"/>
                <a:sym typeface="Source Han Sans HW SC"/>
              </a:endParaRPr>
            </a:p>
          </p:txBody>
        </p:sp>
        <p:sp>
          <p:nvSpPr>
            <p:cNvPr id="13" name="文本框 19"/>
            <p:cNvSpPr txBox="1">
              <a:spLocks noChangeArrowheads="1"/>
            </p:cNvSpPr>
            <p:nvPr/>
          </p:nvSpPr>
          <p:spPr bwMode="auto">
            <a:xfrm>
              <a:off x="1549954" y="3821682"/>
              <a:ext cx="863561" cy="456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eaLnBrk="1" hangingPunct="1"/>
              <a:r>
                <a:rPr lang="en-US" altLang="zh-CN"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03</a:t>
              </a:r>
              <a:endParaRPr lang="zh-CN" altLang="en-US"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grpSp>
        <p:nvGrpSpPr>
          <p:cNvPr id="68" name="组合 67"/>
          <p:cNvGrpSpPr/>
          <p:nvPr/>
        </p:nvGrpSpPr>
        <p:grpSpPr>
          <a:xfrm>
            <a:off x="1397796" y="4827167"/>
            <a:ext cx="972498" cy="793326"/>
            <a:chOff x="1397796" y="4827167"/>
            <a:chExt cx="972498" cy="793326"/>
          </a:xfrm>
        </p:grpSpPr>
        <p:sp>
          <p:nvSpPr>
            <p:cNvPr id="14" name="泪滴形 12"/>
            <p:cNvSpPr/>
            <p:nvPr/>
          </p:nvSpPr>
          <p:spPr bwMode="auto">
            <a:xfrm rot="2700000">
              <a:off x="1397674" y="4827289"/>
              <a:ext cx="793326" cy="793081"/>
            </a:xfrm>
            <a:custGeom>
              <a:avLst/>
              <a:gdLst>
                <a:gd name="T0" fmla="*/ 0 w 1275488"/>
                <a:gd name="T1" fmla="*/ 637744 h 1275488"/>
                <a:gd name="T2" fmla="*/ 637744 w 1275488"/>
                <a:gd name="T3" fmla="*/ 0 h 1275488"/>
                <a:gd name="T4" fmla="*/ 1275488 w 1275488"/>
                <a:gd name="T5" fmla="*/ 0 h 1275488"/>
                <a:gd name="T6" fmla="*/ 1275488 w 1275488"/>
                <a:gd name="T7" fmla="*/ 637744 h 1275488"/>
                <a:gd name="T8" fmla="*/ 637744 w 1275488"/>
                <a:gd name="T9" fmla="*/ 1275488 h 1275488"/>
                <a:gd name="T10" fmla="*/ 0 w 1275488"/>
                <a:gd name="T11" fmla="*/ 637744 h 1275488"/>
              </a:gdLst>
              <a:ahLst/>
              <a:cxnLst>
                <a:cxn ang="0">
                  <a:pos x="T0" y="T1"/>
                </a:cxn>
                <a:cxn ang="0">
                  <a:pos x="T2" y="T3"/>
                </a:cxn>
                <a:cxn ang="0">
                  <a:pos x="T4" y="T5"/>
                </a:cxn>
                <a:cxn ang="0">
                  <a:pos x="T6" y="T7"/>
                </a:cxn>
                <a:cxn ang="0">
                  <a:pos x="T8" y="T9"/>
                </a:cxn>
                <a:cxn ang="0">
                  <a:pos x="T10" y="T11"/>
                </a:cxn>
              </a:cxnLst>
              <a:rect l="0" t="0" r="r" b="b"/>
              <a:pathLst>
                <a:path w="1275488" h="1275488">
                  <a:moveTo>
                    <a:pt x="0" y="637744"/>
                  </a:moveTo>
                  <a:cubicBezTo>
                    <a:pt x="0" y="285528"/>
                    <a:pt x="285528" y="0"/>
                    <a:pt x="637744" y="0"/>
                  </a:cubicBezTo>
                  <a:lnTo>
                    <a:pt x="1275488" y="0"/>
                  </a:lnTo>
                  <a:lnTo>
                    <a:pt x="1275488" y="637744"/>
                  </a:lnTo>
                  <a:cubicBezTo>
                    <a:pt x="1275488" y="989960"/>
                    <a:pt x="989960" y="1275488"/>
                    <a:pt x="637744" y="1275488"/>
                  </a:cubicBezTo>
                  <a:cubicBezTo>
                    <a:pt x="285528" y="1275488"/>
                    <a:pt x="0" y="989960"/>
                    <a:pt x="0" y="637744"/>
                  </a:cubicBezTo>
                  <a:close/>
                </a:path>
              </a:pathLst>
            </a:cu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endParaRPr lang="zh-CN" altLang="en-US" sz="1840">
                <a:solidFill>
                  <a:srgbClr val="0070C0"/>
                </a:solidFill>
                <a:latin typeface="Source Han Sans HW SC"/>
                <a:ea typeface="庞门正道标题体" panose="02010600030101010101" pitchFamily="2" charset="-122"/>
                <a:sym typeface="Source Han Sans HW SC"/>
              </a:endParaRPr>
            </a:p>
          </p:txBody>
        </p:sp>
        <p:sp>
          <p:nvSpPr>
            <p:cNvPr id="15" name="文本框 14"/>
            <p:cNvSpPr txBox="1">
              <a:spLocks noChangeArrowheads="1"/>
            </p:cNvSpPr>
            <p:nvPr/>
          </p:nvSpPr>
          <p:spPr bwMode="auto">
            <a:xfrm>
              <a:off x="1506733" y="4981988"/>
              <a:ext cx="863561" cy="456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eaLnBrk="1" hangingPunct="1"/>
              <a:r>
                <a:rPr lang="en-US" altLang="zh-CN"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04</a:t>
              </a:r>
              <a:endParaRPr lang="zh-CN" altLang="en-US" sz="236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sp>
        <p:nvSpPr>
          <p:cNvPr id="16" name="矩形 15"/>
          <p:cNvSpPr>
            <a:spLocks noChangeArrowheads="1"/>
          </p:cNvSpPr>
          <p:nvPr/>
        </p:nvSpPr>
        <p:spPr bwMode="auto">
          <a:xfrm>
            <a:off x="2536285" y="1278271"/>
            <a:ext cx="2690639" cy="370859"/>
          </a:xfrm>
          <a:prstGeom prst="rect">
            <a:avLst/>
          </a:pr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r>
              <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添加标题</a:t>
            </a:r>
            <a:endPar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7" name="矩形 22"/>
          <p:cNvSpPr>
            <a:spLocks noChangeArrowheads="1"/>
          </p:cNvSpPr>
          <p:nvPr/>
        </p:nvSpPr>
        <p:spPr bwMode="auto">
          <a:xfrm>
            <a:off x="2536285" y="2553720"/>
            <a:ext cx="2690639" cy="372424"/>
          </a:xfrm>
          <a:prstGeom prst="rect">
            <a:avLst/>
          </a:pr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r>
              <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添加标题</a:t>
            </a:r>
            <a:endPar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8" name="矩形 24"/>
          <p:cNvSpPr>
            <a:spLocks noChangeArrowheads="1"/>
          </p:cNvSpPr>
          <p:nvPr/>
        </p:nvSpPr>
        <p:spPr bwMode="auto">
          <a:xfrm>
            <a:off x="2579351" y="3798317"/>
            <a:ext cx="2690639" cy="372424"/>
          </a:xfrm>
          <a:prstGeom prst="rect">
            <a:avLst/>
          </a:pr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r>
              <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添加标题</a:t>
            </a:r>
            <a:endPar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9" name="矩形 24"/>
          <p:cNvSpPr>
            <a:spLocks noChangeArrowheads="1"/>
          </p:cNvSpPr>
          <p:nvPr/>
        </p:nvSpPr>
        <p:spPr bwMode="auto">
          <a:xfrm>
            <a:off x="2536285" y="4972192"/>
            <a:ext cx="2690639" cy="372424"/>
          </a:xfrm>
          <a:prstGeom prst="rect">
            <a:avLst/>
          </a:prstGeom>
          <a:solidFill>
            <a:srgbClr val="F6577E"/>
          </a:solidFill>
          <a:ln w="31750">
            <a:gradFill flip="none" rotWithShape="1">
              <a:gsLst>
                <a:gs pos="0">
                  <a:schemeClr val="bg1"/>
                </a:gs>
                <a:gs pos="100000">
                  <a:schemeClr val="bg1">
                    <a:lumMod val="8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0105" tIns="45053" rIns="90105" bIns="45053" rtlCol="0" anchor="ctr"/>
          <a:lstStyle/>
          <a:p>
            <a:pPr algn="ctr"/>
            <a:r>
              <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添加标题</a:t>
            </a:r>
            <a:endParaRPr lang="zh-CN" altLang="en-US" sz="1575"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0" name="文本框 19"/>
          <p:cNvSpPr txBox="1"/>
          <p:nvPr/>
        </p:nvSpPr>
        <p:spPr>
          <a:xfrm>
            <a:off x="2705079" y="1730882"/>
            <a:ext cx="2521845" cy="520720"/>
          </a:xfrm>
          <a:prstGeom prst="rect">
            <a:avLst/>
          </a:prstGeom>
          <a:noFill/>
        </p:spPr>
        <p:txBody>
          <a:bodyPr wrap="square" rtlCol="0">
            <a:spAutoFit/>
          </a:bodyPr>
          <a:lstStyle/>
          <a:p>
            <a:pPr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p:txBody>
      </p:sp>
      <p:sp>
        <p:nvSpPr>
          <p:cNvPr id="21" name="文本框 20"/>
          <p:cNvSpPr txBox="1"/>
          <p:nvPr/>
        </p:nvSpPr>
        <p:spPr>
          <a:xfrm>
            <a:off x="2705079" y="2993589"/>
            <a:ext cx="2521845" cy="520720"/>
          </a:xfrm>
          <a:prstGeom prst="rect">
            <a:avLst/>
          </a:prstGeom>
          <a:noFill/>
        </p:spPr>
        <p:txBody>
          <a:bodyPr wrap="square" rtlCol="0">
            <a:spAutoFit/>
          </a:bodyPr>
          <a:lstStyle/>
          <a:p>
            <a:pPr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p:txBody>
      </p:sp>
      <p:sp>
        <p:nvSpPr>
          <p:cNvPr id="22" name="文本框 21"/>
          <p:cNvSpPr txBox="1"/>
          <p:nvPr/>
        </p:nvSpPr>
        <p:spPr>
          <a:xfrm>
            <a:off x="2705079" y="4158372"/>
            <a:ext cx="2521845" cy="520720"/>
          </a:xfrm>
          <a:prstGeom prst="rect">
            <a:avLst/>
          </a:prstGeom>
          <a:noFill/>
        </p:spPr>
        <p:txBody>
          <a:bodyPr wrap="square" rtlCol="0">
            <a:spAutoFit/>
          </a:bodyPr>
          <a:lstStyle/>
          <a:p>
            <a:pPr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p:txBody>
      </p:sp>
      <p:sp>
        <p:nvSpPr>
          <p:cNvPr id="23" name="文本框 22"/>
          <p:cNvSpPr txBox="1"/>
          <p:nvPr/>
        </p:nvSpPr>
        <p:spPr>
          <a:xfrm>
            <a:off x="2705079" y="5421079"/>
            <a:ext cx="2521845" cy="520720"/>
          </a:xfrm>
          <a:prstGeom prst="rect">
            <a:avLst/>
          </a:prstGeom>
          <a:noFill/>
        </p:spPr>
        <p:txBody>
          <a:bodyPr wrap="square" rtlCol="0">
            <a:spAutoFit/>
          </a:bodyPr>
          <a:lstStyle/>
          <a:p>
            <a:pPr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p:txBody>
      </p:sp>
      <p:sp>
        <p:nvSpPr>
          <p:cNvPr id="24" name="矩形 23"/>
          <p:cNvSpPr/>
          <p:nvPr/>
        </p:nvSpPr>
        <p:spPr>
          <a:xfrm>
            <a:off x="5966691" y="1394692"/>
            <a:ext cx="4830618" cy="4174835"/>
          </a:xfrm>
          <a:prstGeom prst="rect">
            <a:avLst/>
          </a:prstGeom>
          <a:pattFill prst="pct30">
            <a:fgClr>
              <a:schemeClr val="bg1"/>
            </a:fgClr>
            <a:bgClr>
              <a:srgbClr val="F6577E"/>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HW SC"/>
              <a:ea typeface="庞门正道标题体" panose="02010600030101010101" pitchFamily="2" charset="-122"/>
              <a:sym typeface="Source Han Sans HW SC"/>
            </a:endParaRPr>
          </a:p>
        </p:txBody>
      </p:sp>
      <p:grpSp>
        <p:nvGrpSpPr>
          <p:cNvPr id="2" name="组合 1"/>
          <p:cNvGrpSpPr/>
          <p:nvPr/>
        </p:nvGrpSpPr>
        <p:grpSpPr>
          <a:xfrm>
            <a:off x="0" y="0"/>
            <a:ext cx="10753090" cy="734060"/>
            <a:chOff x="0" y="0"/>
            <a:chExt cx="16934" cy="1156"/>
          </a:xfrm>
        </p:grpSpPr>
        <p:grpSp>
          <p:nvGrpSpPr>
            <p:cNvPr id="3" name="组合 2"/>
            <p:cNvGrpSpPr/>
            <p:nvPr/>
          </p:nvGrpSpPr>
          <p:grpSpPr>
            <a:xfrm>
              <a:off x="310" y="216"/>
              <a:ext cx="16625" cy="940"/>
              <a:chOff x="1143000" y="239633"/>
              <a:chExt cx="10556755" cy="596661"/>
            </a:xfrm>
          </p:grpSpPr>
          <p:sp>
            <p:nvSpPr>
              <p:cNvPr id="4" name="矩形 3"/>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矩形 4"/>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6" name="矩形 5"/>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0-#ppt_w/2"/>
                                          </p:val>
                                        </p:tav>
                                        <p:tav tm="100000">
                                          <p:val>
                                            <p:strVal val="#ppt_x"/>
                                          </p:val>
                                        </p:tav>
                                      </p:tavLst>
                                    </p:anim>
                                    <p:anim calcmode="lin" valueType="num">
                                      <p:cBhvr additive="base">
                                        <p:cTn id="8" dur="500" fill="hold"/>
                                        <p:tgtEl>
                                          <p:spTgt spid="6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down)">
                                      <p:cBhvr>
                                        <p:cTn id="17" dur="500"/>
                                        <p:tgtEl>
                                          <p:spTgt spid="20"/>
                                        </p:tgtEl>
                                      </p:cBhvr>
                                    </p:animEffect>
                                  </p:childTnLst>
                                </p:cTn>
                              </p:par>
                            </p:childTnLst>
                          </p:cTn>
                        </p:par>
                        <p:par>
                          <p:cTn id="18" fill="hold">
                            <p:stCondLst>
                              <p:cond delay="1500"/>
                            </p:stCondLst>
                            <p:childTnLst>
                              <p:par>
                                <p:cTn id="19" presetID="2" presetClass="entr" presetSubtype="8" fill="hold" nodeType="after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additive="base">
                                        <p:cTn id="21" dur="500" fill="hold"/>
                                        <p:tgtEl>
                                          <p:spTgt spid="66"/>
                                        </p:tgtEl>
                                        <p:attrNameLst>
                                          <p:attrName>ppt_x</p:attrName>
                                        </p:attrNameLst>
                                      </p:cBhvr>
                                      <p:tavLst>
                                        <p:tav tm="0">
                                          <p:val>
                                            <p:strVal val="0-#ppt_w/2"/>
                                          </p:val>
                                        </p:tav>
                                        <p:tav tm="100000">
                                          <p:val>
                                            <p:strVal val="#ppt_x"/>
                                          </p:val>
                                        </p:tav>
                                      </p:tavLst>
                                    </p:anim>
                                    <p:anim calcmode="lin" valueType="num">
                                      <p:cBhvr additive="base">
                                        <p:cTn id="22" dur="500" fill="hold"/>
                                        <p:tgtEl>
                                          <p:spTgt spid="66"/>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1+#ppt_w/2"/>
                                          </p:val>
                                        </p:tav>
                                        <p:tav tm="100000">
                                          <p:val>
                                            <p:strVal val="#ppt_x"/>
                                          </p:val>
                                        </p:tav>
                                      </p:tavLst>
                                    </p:anim>
                                    <p:anim calcmode="lin" valueType="num">
                                      <p:cBhvr additive="base">
                                        <p:cTn id="27" dur="500" fill="hold"/>
                                        <p:tgtEl>
                                          <p:spTgt spid="17"/>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2" presetClass="entr" presetSubtype="4"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down)">
                                      <p:cBhvr>
                                        <p:cTn id="31" dur="500"/>
                                        <p:tgtEl>
                                          <p:spTgt spid="21"/>
                                        </p:tgtEl>
                                      </p:cBhvr>
                                    </p:animEffect>
                                  </p:childTnLst>
                                </p:cTn>
                              </p:par>
                            </p:childTnLst>
                          </p:cTn>
                        </p:par>
                        <p:par>
                          <p:cTn id="32" fill="hold">
                            <p:stCondLst>
                              <p:cond delay="3000"/>
                            </p:stCondLst>
                            <p:childTnLst>
                              <p:par>
                                <p:cTn id="33" presetID="2" presetClass="entr" presetSubtype="8"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 calcmode="lin" valueType="num">
                                      <p:cBhvr additive="base">
                                        <p:cTn id="35" dur="500" fill="hold"/>
                                        <p:tgtEl>
                                          <p:spTgt spid="67"/>
                                        </p:tgtEl>
                                        <p:attrNameLst>
                                          <p:attrName>ppt_x</p:attrName>
                                        </p:attrNameLst>
                                      </p:cBhvr>
                                      <p:tavLst>
                                        <p:tav tm="0">
                                          <p:val>
                                            <p:strVal val="0-#ppt_w/2"/>
                                          </p:val>
                                        </p:tav>
                                        <p:tav tm="100000">
                                          <p:val>
                                            <p:strVal val="#ppt_x"/>
                                          </p:val>
                                        </p:tav>
                                      </p:tavLst>
                                    </p:anim>
                                    <p:anim calcmode="lin" valueType="num">
                                      <p:cBhvr additive="base">
                                        <p:cTn id="36" dur="500" fill="hold"/>
                                        <p:tgtEl>
                                          <p:spTgt spid="67"/>
                                        </p:tgtEl>
                                        <p:attrNameLst>
                                          <p:attrName>ppt_y</p:attrName>
                                        </p:attrNameLst>
                                      </p:cBhvr>
                                      <p:tavLst>
                                        <p:tav tm="0">
                                          <p:val>
                                            <p:strVal val="#ppt_y"/>
                                          </p:val>
                                        </p:tav>
                                        <p:tav tm="100000">
                                          <p:val>
                                            <p:strVal val="#ppt_y"/>
                                          </p:val>
                                        </p:tav>
                                      </p:tavLst>
                                    </p:anim>
                                  </p:childTnLst>
                                </p:cTn>
                              </p:par>
                            </p:childTnLst>
                          </p:cTn>
                        </p:par>
                        <p:par>
                          <p:cTn id="37" fill="hold">
                            <p:stCondLst>
                              <p:cond delay="3500"/>
                            </p:stCondLst>
                            <p:childTnLst>
                              <p:par>
                                <p:cTn id="38" presetID="2" presetClass="entr" presetSubtype="2"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additive="base">
                                        <p:cTn id="40" dur="500" fill="hold"/>
                                        <p:tgtEl>
                                          <p:spTgt spid="18"/>
                                        </p:tgtEl>
                                        <p:attrNameLst>
                                          <p:attrName>ppt_x</p:attrName>
                                        </p:attrNameLst>
                                      </p:cBhvr>
                                      <p:tavLst>
                                        <p:tav tm="0">
                                          <p:val>
                                            <p:strVal val="1+#ppt_w/2"/>
                                          </p:val>
                                        </p:tav>
                                        <p:tav tm="100000">
                                          <p:val>
                                            <p:strVal val="#ppt_x"/>
                                          </p:val>
                                        </p:tav>
                                      </p:tavLst>
                                    </p:anim>
                                    <p:anim calcmode="lin" valueType="num">
                                      <p:cBhvr additive="base">
                                        <p:cTn id="41" dur="500" fill="hold"/>
                                        <p:tgtEl>
                                          <p:spTgt spid="18"/>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22" presetClass="entr" presetSubtype="4"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par>
                          <p:cTn id="46" fill="hold">
                            <p:stCondLst>
                              <p:cond delay="4500"/>
                            </p:stCondLst>
                            <p:childTnLst>
                              <p:par>
                                <p:cTn id="47" presetID="2" presetClass="entr" presetSubtype="8" fill="hold"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 presetClass="entr" presetSubtype="2"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additive="base">
                                        <p:cTn id="54" dur="500" fill="hold"/>
                                        <p:tgtEl>
                                          <p:spTgt spid="19"/>
                                        </p:tgtEl>
                                        <p:attrNameLst>
                                          <p:attrName>ppt_x</p:attrName>
                                        </p:attrNameLst>
                                      </p:cBhvr>
                                      <p:tavLst>
                                        <p:tav tm="0">
                                          <p:val>
                                            <p:strVal val="1+#ppt_w/2"/>
                                          </p:val>
                                        </p:tav>
                                        <p:tav tm="100000">
                                          <p:val>
                                            <p:strVal val="#ppt_x"/>
                                          </p:val>
                                        </p:tav>
                                      </p:tavLst>
                                    </p:anim>
                                    <p:anim calcmode="lin" valueType="num">
                                      <p:cBhvr additive="base">
                                        <p:cTn id="55" dur="500" fill="hold"/>
                                        <p:tgtEl>
                                          <p:spTgt spid="19"/>
                                        </p:tgtEl>
                                        <p:attrNameLst>
                                          <p:attrName>ppt_y</p:attrName>
                                        </p:attrNameLst>
                                      </p:cBhvr>
                                      <p:tavLst>
                                        <p:tav tm="0">
                                          <p:val>
                                            <p:strVal val="#ppt_y"/>
                                          </p:val>
                                        </p:tav>
                                        <p:tav tm="100000">
                                          <p:val>
                                            <p:strVal val="#ppt_y"/>
                                          </p:val>
                                        </p:tav>
                                      </p:tavLst>
                                    </p:anim>
                                  </p:childTnLst>
                                </p:cTn>
                              </p:par>
                            </p:childTnLst>
                          </p:cTn>
                        </p:par>
                        <p:par>
                          <p:cTn id="56" fill="hold">
                            <p:stCondLst>
                              <p:cond delay="5500"/>
                            </p:stCondLst>
                            <p:childTnLst>
                              <p:par>
                                <p:cTn id="57" presetID="22" presetClass="entr" presetSubtype="4"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wipe(down)">
                                      <p:cBhvr>
                                        <p:cTn id="5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17" grpId="0" bldLvl="0" animBg="1"/>
      <p:bldP spid="18" grpId="0" bldLvl="0" animBg="1"/>
      <p:bldP spid="19" grpId="0" bldLvl="0" animBg="1"/>
      <p:bldP spid="20" grpId="0"/>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Freeform 19"/>
          <p:cNvSpPr/>
          <p:nvPr/>
        </p:nvSpPr>
        <p:spPr bwMode="auto">
          <a:xfrm>
            <a:off x="2989782" y="2077450"/>
            <a:ext cx="1862485" cy="208789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rgbClr val="F6577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9" name="组合 18"/>
          <p:cNvGrpSpPr/>
          <p:nvPr/>
        </p:nvGrpSpPr>
        <p:grpSpPr>
          <a:xfrm>
            <a:off x="3126606" y="2232180"/>
            <a:ext cx="1587567" cy="1779708"/>
            <a:chOff x="3126606" y="2231545"/>
            <a:chExt cx="1587567" cy="1779708"/>
          </a:xfrm>
        </p:grpSpPr>
        <p:sp>
          <p:nvSpPr>
            <p:cNvPr id="4" name="Freeform 19"/>
            <p:cNvSpPr/>
            <p:nvPr/>
          </p:nvSpPr>
          <p:spPr bwMode="auto">
            <a:xfrm>
              <a:off x="3126606" y="2231545"/>
              <a:ext cx="1587567" cy="1779708"/>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文本框 4"/>
            <p:cNvSpPr txBox="1"/>
            <p:nvPr/>
          </p:nvSpPr>
          <p:spPr>
            <a:xfrm flipH="1">
              <a:off x="3324536" y="2540589"/>
              <a:ext cx="1097280" cy="1198880"/>
            </a:xfrm>
            <a:prstGeom prst="rect">
              <a:avLst/>
            </a:prstGeom>
            <a:noFill/>
          </p:spPr>
          <p:txBody>
            <a:bodyPr wrap="none" rtlCol="0">
              <a:spAutoFit/>
            </a:bodyPr>
            <a:lstStyle/>
            <a:p>
              <a:r>
                <a:rPr lang="en-US" altLang="zh-CN"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03</a:t>
              </a:r>
              <a:endParaRPr lang="zh-CN" altLang="en-US"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6" name="文本框 5"/>
          <p:cNvSpPr txBox="1"/>
          <p:nvPr/>
        </p:nvSpPr>
        <p:spPr>
          <a:xfrm>
            <a:off x="5256565" y="2389255"/>
            <a:ext cx="3840480" cy="829945"/>
          </a:xfrm>
          <a:prstGeom prst="rect">
            <a:avLst/>
          </a:prstGeom>
          <a:noFill/>
        </p:spPr>
        <p:txBody>
          <a:bodyPr wrap="none" rtlCol="0">
            <a:spAutoFit/>
          </a:bodyPr>
          <a:lstStyle/>
          <a:p>
            <a:r>
              <a:rPr lang="zh-CN" altLang="en-US" sz="48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rPr>
              <a:t>添加文本信息</a:t>
            </a:r>
            <a:endParaRPr lang="zh-CN" altLang="en-US" sz="4800" b="1"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endParaRPr>
          </a:p>
        </p:txBody>
      </p:sp>
      <p:sp>
        <p:nvSpPr>
          <p:cNvPr id="7" name="TextBox 24"/>
          <p:cNvSpPr txBox="1"/>
          <p:nvPr/>
        </p:nvSpPr>
        <p:spPr>
          <a:xfrm>
            <a:off x="5188961" y="3282583"/>
            <a:ext cx="128922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8" name="TextBox 25"/>
          <p:cNvSpPr txBox="1"/>
          <p:nvPr/>
        </p:nvSpPr>
        <p:spPr>
          <a:xfrm>
            <a:off x="6730995" y="3279432"/>
            <a:ext cx="1331236"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9" name="TextBox 26"/>
          <p:cNvSpPr txBox="1"/>
          <p:nvPr/>
        </p:nvSpPr>
        <p:spPr>
          <a:xfrm>
            <a:off x="8269871" y="3282582"/>
            <a:ext cx="145761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0" name="TextBox 27"/>
          <p:cNvSpPr txBox="1"/>
          <p:nvPr/>
        </p:nvSpPr>
        <p:spPr>
          <a:xfrm>
            <a:off x="5188961" y="3695507"/>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1" name="TextBox 28"/>
          <p:cNvSpPr txBox="1"/>
          <p:nvPr/>
        </p:nvSpPr>
        <p:spPr>
          <a:xfrm>
            <a:off x="6730995" y="3710525"/>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2" name="TextBox 29"/>
          <p:cNvSpPr txBox="1"/>
          <p:nvPr/>
        </p:nvSpPr>
        <p:spPr>
          <a:xfrm>
            <a:off x="8269438" y="3710112"/>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45"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ppt_w</p:attrName>
                                        </p:attrNameLst>
                                      </p:cBhvr>
                                      <p:tavLst>
                                        <p:tav tm="0" fmla="#ppt_w*sin(2.5*pi*$)">
                                          <p:val>
                                            <p:fltVal val="0"/>
                                          </p:val>
                                        </p:tav>
                                        <p:tav tm="100000">
                                          <p:val>
                                            <p:fltVal val="1"/>
                                          </p:val>
                                        </p:tav>
                                      </p:tavLst>
                                    </p:anim>
                                    <p:anim calcmode="lin" valueType="num">
                                      <p:cBhvr>
                                        <p:cTn id="14" dur="1000" fill="hold"/>
                                        <p:tgtEl>
                                          <p:spTgt spid="19"/>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outVertical)">
                                      <p:cBhvr>
                                        <p:cTn id="18" dur="500"/>
                                        <p:tgtEl>
                                          <p:spTgt spid="6"/>
                                        </p:tgtEl>
                                      </p:cBhvr>
                                    </p:animEffect>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40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60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80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00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7" grpId="0"/>
      <p:bldP spid="8" grpId="0"/>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泪滴形 1"/>
          <p:cNvSpPr/>
          <p:nvPr/>
        </p:nvSpPr>
        <p:spPr>
          <a:xfrm>
            <a:off x="4500817" y="3650615"/>
            <a:ext cx="1602740" cy="1602740"/>
          </a:xfrm>
          <a:prstGeom prst="teardrop">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3" name="泪滴形 2"/>
          <p:cNvSpPr/>
          <p:nvPr/>
        </p:nvSpPr>
        <p:spPr>
          <a:xfrm flipH="1">
            <a:off x="6103557" y="3650615"/>
            <a:ext cx="1155065" cy="1148715"/>
          </a:xfrm>
          <a:prstGeom prst="teardrop">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4" name="泪滴形 3"/>
          <p:cNvSpPr/>
          <p:nvPr/>
        </p:nvSpPr>
        <p:spPr>
          <a:xfrm flipV="1">
            <a:off x="4826572" y="2531745"/>
            <a:ext cx="1276985" cy="1118870"/>
          </a:xfrm>
          <a:prstGeom prst="teardrop">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5" name="泪滴形 4"/>
          <p:cNvSpPr/>
          <p:nvPr/>
        </p:nvSpPr>
        <p:spPr>
          <a:xfrm rot="10800000">
            <a:off x="6103557" y="2047875"/>
            <a:ext cx="1602740" cy="1602740"/>
          </a:xfrm>
          <a:prstGeom prst="teardrop">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cs typeface="+mn-ea"/>
              <a:sym typeface="+mn-lt"/>
            </a:endParaRPr>
          </a:p>
        </p:txBody>
      </p:sp>
      <p:sp>
        <p:nvSpPr>
          <p:cNvPr id="6" name="文本框 5"/>
          <p:cNvSpPr txBox="1"/>
          <p:nvPr/>
        </p:nvSpPr>
        <p:spPr>
          <a:xfrm>
            <a:off x="5111750" y="2686050"/>
            <a:ext cx="991235" cy="829945"/>
          </a:xfrm>
          <a:prstGeom prst="rect">
            <a:avLst/>
          </a:prstGeom>
          <a:noFill/>
        </p:spPr>
        <p:txBody>
          <a:bodyPr wrap="square" rtlCol="0" anchor="t">
            <a:spAutoFit/>
          </a:bodyPr>
          <a:lstStyle/>
          <a:p>
            <a:r>
              <a:rPr lang="zh-CN" altLang="en-US" sz="2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2400" dirty="0">
              <a:solidFill>
                <a:schemeClr val="bg1"/>
              </a:solidFill>
              <a:latin typeface="宋体" panose="02010600030101010101" pitchFamily="2" charset="-122"/>
              <a:ea typeface="宋体" panose="02010600030101010101" pitchFamily="2" charset="-122"/>
              <a:cs typeface="+mn-ea"/>
              <a:sym typeface="+mn-lt"/>
            </a:endParaRPr>
          </a:p>
        </p:txBody>
      </p:sp>
      <p:sp>
        <p:nvSpPr>
          <p:cNvPr id="7" name="文本框 6"/>
          <p:cNvSpPr txBox="1"/>
          <p:nvPr/>
        </p:nvSpPr>
        <p:spPr>
          <a:xfrm>
            <a:off x="6543525" y="2416514"/>
            <a:ext cx="941152" cy="830997"/>
          </a:xfrm>
          <a:prstGeom prst="rect">
            <a:avLst/>
          </a:prstGeom>
          <a:noFill/>
        </p:spPr>
        <p:txBody>
          <a:bodyPr wrap="square" rtlCol="0" anchor="t">
            <a:spAutoFit/>
          </a:bodyPr>
          <a:lstStyle/>
          <a:p>
            <a:r>
              <a:rPr lang="zh-CN" altLang="en-US" sz="2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2400" dirty="0">
              <a:solidFill>
                <a:schemeClr val="bg1"/>
              </a:solidFill>
              <a:latin typeface="宋体" panose="02010600030101010101" pitchFamily="2" charset="-122"/>
              <a:ea typeface="宋体" panose="02010600030101010101" pitchFamily="2" charset="-122"/>
              <a:cs typeface="+mn-ea"/>
              <a:sym typeface="+mn-lt"/>
            </a:endParaRPr>
          </a:p>
        </p:txBody>
      </p:sp>
      <p:sp>
        <p:nvSpPr>
          <p:cNvPr id="8" name="文本框 7"/>
          <p:cNvSpPr txBox="1"/>
          <p:nvPr/>
        </p:nvSpPr>
        <p:spPr>
          <a:xfrm>
            <a:off x="6256213" y="3779847"/>
            <a:ext cx="849752" cy="830997"/>
          </a:xfrm>
          <a:prstGeom prst="rect">
            <a:avLst/>
          </a:prstGeom>
          <a:noFill/>
        </p:spPr>
        <p:txBody>
          <a:bodyPr wrap="square" rtlCol="0" anchor="t">
            <a:spAutoFit/>
          </a:bodyPr>
          <a:lstStyle/>
          <a:p>
            <a:r>
              <a:rPr lang="zh-CN" altLang="en-US" sz="2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2400" dirty="0">
              <a:solidFill>
                <a:schemeClr val="bg1"/>
              </a:solidFill>
              <a:latin typeface="宋体" panose="02010600030101010101" pitchFamily="2" charset="-122"/>
              <a:ea typeface="宋体" panose="02010600030101010101" pitchFamily="2" charset="-122"/>
              <a:cs typeface="+mn-ea"/>
              <a:sym typeface="+mn-lt"/>
            </a:endParaRPr>
          </a:p>
        </p:txBody>
      </p:sp>
      <p:sp>
        <p:nvSpPr>
          <p:cNvPr id="9" name="文本框 8"/>
          <p:cNvSpPr txBox="1"/>
          <p:nvPr/>
        </p:nvSpPr>
        <p:spPr>
          <a:xfrm>
            <a:off x="4927098" y="4082456"/>
            <a:ext cx="984313" cy="830997"/>
          </a:xfrm>
          <a:prstGeom prst="rect">
            <a:avLst/>
          </a:prstGeom>
          <a:noFill/>
        </p:spPr>
        <p:txBody>
          <a:bodyPr wrap="square" rtlCol="0" anchor="t">
            <a:spAutoFit/>
          </a:bodyPr>
          <a:lstStyle/>
          <a:p>
            <a:r>
              <a:rPr lang="zh-CN" altLang="en-US" sz="2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2400" dirty="0">
              <a:solidFill>
                <a:schemeClr val="bg1"/>
              </a:solidFill>
              <a:latin typeface="宋体" panose="02010600030101010101" pitchFamily="2" charset="-122"/>
              <a:ea typeface="宋体" panose="02010600030101010101" pitchFamily="2" charset="-122"/>
              <a:cs typeface="+mn-ea"/>
              <a:sym typeface="+mn-lt"/>
            </a:endParaRPr>
          </a:p>
        </p:txBody>
      </p:sp>
      <p:cxnSp>
        <p:nvCxnSpPr>
          <p:cNvPr id="11" name="直接连接符 10"/>
          <p:cNvCxnSpPr/>
          <p:nvPr/>
        </p:nvCxnSpPr>
        <p:spPr>
          <a:xfrm>
            <a:off x="1622615" y="3492868"/>
            <a:ext cx="2550797" cy="0"/>
          </a:xfrm>
          <a:prstGeom prst="line">
            <a:avLst/>
          </a:prstGeom>
          <a:ln>
            <a:solidFill>
              <a:srgbClr val="AE0000"/>
            </a:solidFill>
          </a:ln>
        </p:spPr>
        <p:style>
          <a:lnRef idx="1">
            <a:schemeClr val="accent1"/>
          </a:lnRef>
          <a:fillRef idx="0">
            <a:schemeClr val="accent1"/>
          </a:fillRef>
          <a:effectRef idx="0">
            <a:schemeClr val="accent1"/>
          </a:effectRef>
          <a:fontRef idx="minor">
            <a:schemeClr val="tx1"/>
          </a:fontRef>
        </p:style>
      </p:cxnSp>
      <p:sp>
        <p:nvSpPr>
          <p:cNvPr id="17" name="išľíďè"/>
          <p:cNvSpPr/>
          <p:nvPr/>
        </p:nvSpPr>
        <p:spPr bwMode="auto">
          <a:xfrm>
            <a:off x="1537176" y="2592112"/>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18" name="iSlíďè"/>
          <p:cNvSpPr txBox="1"/>
          <p:nvPr/>
        </p:nvSpPr>
        <p:spPr bwMode="auto">
          <a:xfrm>
            <a:off x="1565336" y="2240916"/>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9" name="išľíďè"/>
          <p:cNvSpPr/>
          <p:nvPr/>
        </p:nvSpPr>
        <p:spPr bwMode="auto">
          <a:xfrm>
            <a:off x="1484431" y="4082456"/>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0" name="iSlíďè"/>
          <p:cNvSpPr txBox="1"/>
          <p:nvPr/>
        </p:nvSpPr>
        <p:spPr bwMode="auto">
          <a:xfrm>
            <a:off x="1484431" y="3731260"/>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cxnSp>
        <p:nvCxnSpPr>
          <p:cNvPr id="21" name="直接连接符 20"/>
          <p:cNvCxnSpPr/>
          <p:nvPr/>
        </p:nvCxnSpPr>
        <p:spPr>
          <a:xfrm>
            <a:off x="8263909" y="3509720"/>
            <a:ext cx="2536640" cy="0"/>
          </a:xfrm>
          <a:prstGeom prst="line">
            <a:avLst/>
          </a:prstGeom>
          <a:ln>
            <a:solidFill>
              <a:srgbClr val="AE0000"/>
            </a:solidFill>
          </a:ln>
        </p:spPr>
        <p:style>
          <a:lnRef idx="1">
            <a:schemeClr val="accent1"/>
          </a:lnRef>
          <a:fillRef idx="0">
            <a:schemeClr val="accent1"/>
          </a:fillRef>
          <a:effectRef idx="0">
            <a:schemeClr val="accent1"/>
          </a:effectRef>
          <a:fontRef idx="minor">
            <a:schemeClr val="tx1"/>
          </a:fontRef>
        </p:style>
      </p:cxnSp>
      <p:sp>
        <p:nvSpPr>
          <p:cNvPr id="22" name="išľíďè"/>
          <p:cNvSpPr/>
          <p:nvPr/>
        </p:nvSpPr>
        <p:spPr bwMode="auto">
          <a:xfrm>
            <a:off x="8118105" y="2601637"/>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3" name="iSlíďè"/>
          <p:cNvSpPr txBox="1"/>
          <p:nvPr/>
        </p:nvSpPr>
        <p:spPr bwMode="auto">
          <a:xfrm>
            <a:off x="8146265" y="2250441"/>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4" name="išľíďè"/>
          <p:cNvSpPr/>
          <p:nvPr/>
        </p:nvSpPr>
        <p:spPr bwMode="auto">
          <a:xfrm>
            <a:off x="8123975" y="4091981"/>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5" name="iSlíďè"/>
          <p:cNvSpPr txBox="1"/>
          <p:nvPr/>
        </p:nvSpPr>
        <p:spPr bwMode="auto">
          <a:xfrm>
            <a:off x="8123975" y="3740785"/>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nvGrpSpPr>
          <p:cNvPr id="10" name="组合 9"/>
          <p:cNvGrpSpPr/>
          <p:nvPr/>
        </p:nvGrpSpPr>
        <p:grpSpPr>
          <a:xfrm>
            <a:off x="0" y="0"/>
            <a:ext cx="10753090" cy="734060"/>
            <a:chOff x="0" y="0"/>
            <a:chExt cx="16934" cy="1156"/>
          </a:xfrm>
        </p:grpSpPr>
        <p:grpSp>
          <p:nvGrpSpPr>
            <p:cNvPr id="12" name="组合 11"/>
            <p:cNvGrpSpPr/>
            <p:nvPr/>
          </p:nvGrpSpPr>
          <p:grpSpPr>
            <a:xfrm>
              <a:off x="310" y="216"/>
              <a:ext cx="16625" cy="940"/>
              <a:chOff x="1143000" y="239633"/>
              <a:chExt cx="10556755" cy="596661"/>
            </a:xfrm>
          </p:grpSpPr>
          <p:sp>
            <p:nvSpPr>
              <p:cNvPr id="13" name="矩形 12"/>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4" name="矩形 13"/>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15" name="矩形 14"/>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style.rotation</p:attrName>
                                        </p:attrNameLst>
                                      </p:cBhvr>
                                      <p:tavLst>
                                        <p:tav tm="0">
                                          <p:val>
                                            <p:fltVal val="720"/>
                                          </p:val>
                                        </p:tav>
                                        <p:tav tm="100000">
                                          <p:val>
                                            <p:fltVal val="0"/>
                                          </p:val>
                                        </p:tav>
                                      </p:tavLst>
                                    </p:anim>
                                    <p:anim calcmode="lin" valueType="num">
                                      <p:cBhvr>
                                        <p:cTn id="9" dur="1000" fill="hold"/>
                                        <p:tgtEl>
                                          <p:spTgt spid="2"/>
                                        </p:tgtEl>
                                        <p:attrNameLst>
                                          <p:attrName>ppt_h</p:attrName>
                                        </p:attrNameLst>
                                      </p:cBhvr>
                                      <p:tavLst>
                                        <p:tav tm="0">
                                          <p:val>
                                            <p:fltVal val="0"/>
                                          </p:val>
                                        </p:tav>
                                        <p:tav tm="100000">
                                          <p:val>
                                            <p:strVal val="#ppt_h"/>
                                          </p:val>
                                        </p:tav>
                                      </p:tavLst>
                                    </p:anim>
                                    <p:anim calcmode="lin" valueType="num">
                                      <p:cBhvr>
                                        <p:cTn id="10" dur="1000" fill="hold"/>
                                        <p:tgtEl>
                                          <p:spTgt spid="2"/>
                                        </p:tgtEl>
                                        <p:attrNameLst>
                                          <p:attrName>ppt_w</p:attrName>
                                        </p:attrNameLst>
                                      </p:cBhvr>
                                      <p:tavLst>
                                        <p:tav tm="0">
                                          <p:val>
                                            <p:fltVal val="0"/>
                                          </p:val>
                                        </p:tav>
                                        <p:tav tm="100000">
                                          <p:val>
                                            <p:strVal val="#ppt_w"/>
                                          </p:val>
                                        </p:tav>
                                      </p:tavLst>
                                    </p:anim>
                                  </p:childTnLst>
                                </p:cTn>
                              </p:par>
                              <p:par>
                                <p:cTn id="11" presetID="35" presetClass="entr" presetSubtype="0" fill="hold" grpId="11"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style.rotation</p:attrName>
                                        </p:attrNameLst>
                                      </p:cBhvr>
                                      <p:tavLst>
                                        <p:tav tm="0">
                                          <p:val>
                                            <p:fltVal val="720"/>
                                          </p:val>
                                        </p:tav>
                                        <p:tav tm="100000">
                                          <p:val>
                                            <p:fltVal val="0"/>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ppt_w</p:attrName>
                                        </p:attrNameLst>
                                      </p:cBhvr>
                                      <p:tavLst>
                                        <p:tav tm="0">
                                          <p:val>
                                            <p:fltVal val="0"/>
                                          </p:val>
                                        </p:tav>
                                        <p:tav tm="100000">
                                          <p:val>
                                            <p:strVal val="#ppt_w"/>
                                          </p:val>
                                        </p:tav>
                                      </p:tavLst>
                                    </p:anim>
                                  </p:childTnLst>
                                </p:cTn>
                              </p:par>
                              <p:par>
                                <p:cTn id="17" presetID="35" presetClass="entr" presetSubtype="0" fill="hold" grpId="11"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style.rotation</p:attrName>
                                        </p:attrNameLst>
                                      </p:cBhvr>
                                      <p:tavLst>
                                        <p:tav tm="0">
                                          <p:val>
                                            <p:fltVal val="720"/>
                                          </p:val>
                                        </p:tav>
                                        <p:tav tm="100000">
                                          <p:val>
                                            <p:fltVal val="0"/>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ppt_w</p:attrName>
                                        </p:attrNameLst>
                                      </p:cBhvr>
                                      <p:tavLst>
                                        <p:tav tm="0">
                                          <p:val>
                                            <p:fltVal val="0"/>
                                          </p:val>
                                        </p:tav>
                                        <p:tav tm="100000">
                                          <p:val>
                                            <p:strVal val="#ppt_w"/>
                                          </p:val>
                                        </p:tav>
                                      </p:tavLst>
                                    </p:anim>
                                  </p:childTnLst>
                                </p:cTn>
                              </p:par>
                              <p:par>
                                <p:cTn id="23" presetID="35" presetClass="entr" presetSubtype="0" fill="hold" grpId="11"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style.rotation</p:attrName>
                                        </p:attrNameLst>
                                      </p:cBhvr>
                                      <p:tavLst>
                                        <p:tav tm="0">
                                          <p:val>
                                            <p:fltVal val="720"/>
                                          </p:val>
                                        </p:tav>
                                        <p:tav tm="100000">
                                          <p:val>
                                            <p:fltVal val="0"/>
                                          </p:val>
                                        </p:tav>
                                      </p:tavLst>
                                    </p:anim>
                                    <p:anim calcmode="lin" valueType="num">
                                      <p:cBhvr>
                                        <p:cTn id="27" dur="1000" fill="hold"/>
                                        <p:tgtEl>
                                          <p:spTgt spid="5"/>
                                        </p:tgtEl>
                                        <p:attrNameLst>
                                          <p:attrName>ppt_h</p:attrName>
                                        </p:attrNameLst>
                                      </p:cBhvr>
                                      <p:tavLst>
                                        <p:tav tm="0">
                                          <p:val>
                                            <p:fltVal val="0"/>
                                          </p:val>
                                        </p:tav>
                                        <p:tav tm="100000">
                                          <p:val>
                                            <p:strVal val="#ppt_h"/>
                                          </p:val>
                                        </p:tav>
                                      </p:tavLst>
                                    </p:anim>
                                    <p:anim calcmode="lin" valueType="num">
                                      <p:cBhvr>
                                        <p:cTn id="28" dur="1000" fill="hold"/>
                                        <p:tgtEl>
                                          <p:spTgt spid="5"/>
                                        </p:tgtEl>
                                        <p:attrNameLst>
                                          <p:attrName>ppt_w</p:attrName>
                                        </p:attrNameLst>
                                      </p:cBhvr>
                                      <p:tavLst>
                                        <p:tav tm="0">
                                          <p:val>
                                            <p:fltVal val="0"/>
                                          </p:val>
                                        </p:tav>
                                        <p:tav tm="100000">
                                          <p:val>
                                            <p:strVal val="#ppt_w"/>
                                          </p:val>
                                        </p:tav>
                                      </p:tavLst>
                                    </p:anim>
                                  </p:childTnLst>
                                </p:cTn>
                              </p:par>
                              <p:par>
                                <p:cTn id="29" presetID="35" presetClass="entr" presetSubtype="0" fill="hold" grpId="2"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style.rotation</p:attrName>
                                        </p:attrNameLst>
                                      </p:cBhvr>
                                      <p:tavLst>
                                        <p:tav tm="0">
                                          <p:val>
                                            <p:fltVal val="720"/>
                                          </p:val>
                                        </p:tav>
                                        <p:tav tm="100000">
                                          <p:val>
                                            <p:fltVal val="0"/>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ppt_w</p:attrName>
                                        </p:attrNameLst>
                                      </p:cBhvr>
                                      <p:tavLst>
                                        <p:tav tm="0">
                                          <p:val>
                                            <p:fltVal val="0"/>
                                          </p:val>
                                        </p:tav>
                                        <p:tav tm="100000">
                                          <p:val>
                                            <p:strVal val="#ppt_w"/>
                                          </p:val>
                                        </p:tav>
                                      </p:tavLst>
                                    </p:anim>
                                  </p:childTnLst>
                                </p:cTn>
                              </p:par>
                              <p:par>
                                <p:cTn id="35" presetID="35" presetClass="entr" presetSubtype="0" fill="hold" grpId="2"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style.rotation</p:attrName>
                                        </p:attrNameLst>
                                      </p:cBhvr>
                                      <p:tavLst>
                                        <p:tav tm="0">
                                          <p:val>
                                            <p:fltVal val="720"/>
                                          </p:val>
                                        </p:tav>
                                        <p:tav tm="100000">
                                          <p:val>
                                            <p:fltVal val="0"/>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 calcmode="lin" valueType="num">
                                      <p:cBhvr>
                                        <p:cTn id="40" dur="1000" fill="hold"/>
                                        <p:tgtEl>
                                          <p:spTgt spid="7"/>
                                        </p:tgtEl>
                                        <p:attrNameLst>
                                          <p:attrName>ppt_w</p:attrName>
                                        </p:attrNameLst>
                                      </p:cBhvr>
                                      <p:tavLst>
                                        <p:tav tm="0">
                                          <p:val>
                                            <p:fltVal val="0"/>
                                          </p:val>
                                        </p:tav>
                                        <p:tav tm="100000">
                                          <p:val>
                                            <p:strVal val="#ppt_w"/>
                                          </p:val>
                                        </p:tav>
                                      </p:tavLst>
                                    </p:anim>
                                  </p:childTnLst>
                                </p:cTn>
                              </p:par>
                              <p:par>
                                <p:cTn id="41" presetID="35" presetClass="entr" presetSubtype="0" fill="hold" grpId="2"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style.rotation</p:attrName>
                                        </p:attrNameLst>
                                      </p:cBhvr>
                                      <p:tavLst>
                                        <p:tav tm="0">
                                          <p:val>
                                            <p:fltVal val="720"/>
                                          </p:val>
                                        </p:tav>
                                        <p:tav tm="100000">
                                          <p:val>
                                            <p:fltVal val="0"/>
                                          </p:val>
                                        </p:tav>
                                      </p:tavLst>
                                    </p:anim>
                                    <p:anim calcmode="lin" valueType="num">
                                      <p:cBhvr>
                                        <p:cTn id="45" dur="1000" fill="hold"/>
                                        <p:tgtEl>
                                          <p:spTgt spid="8"/>
                                        </p:tgtEl>
                                        <p:attrNameLst>
                                          <p:attrName>ppt_h</p:attrName>
                                        </p:attrNameLst>
                                      </p:cBhvr>
                                      <p:tavLst>
                                        <p:tav tm="0">
                                          <p:val>
                                            <p:fltVal val="0"/>
                                          </p:val>
                                        </p:tav>
                                        <p:tav tm="100000">
                                          <p:val>
                                            <p:strVal val="#ppt_h"/>
                                          </p:val>
                                        </p:tav>
                                      </p:tavLst>
                                    </p:anim>
                                    <p:anim calcmode="lin" valueType="num">
                                      <p:cBhvr>
                                        <p:cTn id="46" dur="1000" fill="hold"/>
                                        <p:tgtEl>
                                          <p:spTgt spid="8"/>
                                        </p:tgtEl>
                                        <p:attrNameLst>
                                          <p:attrName>ppt_w</p:attrName>
                                        </p:attrNameLst>
                                      </p:cBhvr>
                                      <p:tavLst>
                                        <p:tav tm="0">
                                          <p:val>
                                            <p:fltVal val="0"/>
                                          </p:val>
                                        </p:tav>
                                        <p:tav tm="100000">
                                          <p:val>
                                            <p:strVal val="#ppt_w"/>
                                          </p:val>
                                        </p:tav>
                                      </p:tavLst>
                                    </p:anim>
                                  </p:childTnLst>
                                </p:cTn>
                              </p:par>
                              <p:par>
                                <p:cTn id="47" presetID="35" presetClass="entr" presetSubtype="0" fill="hold" grpId="2" nodeType="with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style.rotation</p:attrName>
                                        </p:attrNameLst>
                                      </p:cBhvr>
                                      <p:tavLst>
                                        <p:tav tm="0">
                                          <p:val>
                                            <p:fltVal val="720"/>
                                          </p:val>
                                        </p:tav>
                                        <p:tav tm="100000">
                                          <p:val>
                                            <p:fltVal val="0"/>
                                          </p:val>
                                        </p:tav>
                                      </p:tavLst>
                                    </p:anim>
                                    <p:anim calcmode="lin" valueType="num">
                                      <p:cBhvr>
                                        <p:cTn id="51" dur="1000" fill="hold"/>
                                        <p:tgtEl>
                                          <p:spTgt spid="9"/>
                                        </p:tgtEl>
                                        <p:attrNameLst>
                                          <p:attrName>ppt_h</p:attrName>
                                        </p:attrNameLst>
                                      </p:cBhvr>
                                      <p:tavLst>
                                        <p:tav tm="0">
                                          <p:val>
                                            <p:fltVal val="0"/>
                                          </p:val>
                                        </p:tav>
                                        <p:tav tm="100000">
                                          <p:val>
                                            <p:strVal val="#ppt_h"/>
                                          </p:val>
                                        </p:tav>
                                      </p:tavLst>
                                    </p:anim>
                                    <p:anim calcmode="lin" valueType="num">
                                      <p:cBhvr>
                                        <p:cTn id="52" dur="1000" fill="hold"/>
                                        <p:tgtEl>
                                          <p:spTgt spid="9"/>
                                        </p:tgtEl>
                                        <p:attrNameLst>
                                          <p:attrName>ppt_w</p:attrName>
                                        </p:attrNameLst>
                                      </p:cBhvr>
                                      <p:tavLst>
                                        <p:tav tm="0">
                                          <p:val>
                                            <p:fltVal val="0"/>
                                          </p:val>
                                        </p:tav>
                                        <p:tav tm="100000">
                                          <p:val>
                                            <p:strVal val="#ppt_w"/>
                                          </p:val>
                                        </p:tav>
                                      </p:tavLst>
                                    </p:anim>
                                  </p:childTnLst>
                                </p:cTn>
                              </p:par>
                            </p:childTnLst>
                          </p:cTn>
                        </p:par>
                        <p:par>
                          <p:cTn id="53" fill="hold">
                            <p:stCondLst>
                              <p:cond delay="1000"/>
                            </p:stCondLst>
                            <p:childTnLst>
                              <p:par>
                                <p:cTn id="54" presetID="18" presetClass="entr" presetSubtype="6"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strips(downRight)">
                                      <p:cBhvr>
                                        <p:cTn id="56" dur="500"/>
                                        <p:tgtEl>
                                          <p:spTgt spid="11"/>
                                        </p:tgtEl>
                                      </p:cBhvr>
                                    </p:animEffect>
                                  </p:childTnLst>
                                </p:cTn>
                              </p:par>
                            </p:childTnLst>
                          </p:cTn>
                        </p:par>
                        <p:par>
                          <p:cTn id="57" fill="hold">
                            <p:stCondLst>
                              <p:cond delay="1500"/>
                            </p:stCondLst>
                            <p:childTnLst>
                              <p:par>
                                <p:cTn id="58" presetID="22" presetClass="entr" presetSubtype="4"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ipe(down)">
                                      <p:cBhvr>
                                        <p:cTn id="60" dur="500"/>
                                        <p:tgtEl>
                                          <p:spTgt spid="18"/>
                                        </p:tgtEl>
                                      </p:cBhvr>
                                    </p:animEffect>
                                  </p:childTnLst>
                                </p:cTn>
                              </p:par>
                            </p:childTnLst>
                          </p:cTn>
                        </p:par>
                        <p:par>
                          <p:cTn id="61" fill="hold">
                            <p:stCondLst>
                              <p:cond delay="2000"/>
                            </p:stCondLst>
                            <p:childTnLst>
                              <p:par>
                                <p:cTn id="62" presetID="22" presetClass="entr" presetSubtype="4" fill="hold" grpId="0"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down)">
                                      <p:cBhvr>
                                        <p:cTn id="64" dur="500"/>
                                        <p:tgtEl>
                                          <p:spTgt spid="17"/>
                                        </p:tgtEl>
                                      </p:cBhvr>
                                    </p:animEffect>
                                  </p:childTnLst>
                                </p:cTn>
                              </p:par>
                            </p:childTnLst>
                          </p:cTn>
                        </p:par>
                        <p:par>
                          <p:cTn id="65" fill="hold">
                            <p:stCondLst>
                              <p:cond delay="2500"/>
                            </p:stCondLst>
                            <p:childTnLst>
                              <p:par>
                                <p:cTn id="66" presetID="22" presetClass="entr" presetSubtype="4"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down)">
                                      <p:cBhvr>
                                        <p:cTn id="68" dur="500"/>
                                        <p:tgtEl>
                                          <p:spTgt spid="20"/>
                                        </p:tgtEl>
                                      </p:cBhvr>
                                    </p:animEffect>
                                  </p:childTnLst>
                                </p:cTn>
                              </p:par>
                            </p:childTnLst>
                          </p:cTn>
                        </p:par>
                        <p:par>
                          <p:cTn id="69" fill="hold">
                            <p:stCondLst>
                              <p:cond delay="3000"/>
                            </p:stCondLst>
                            <p:childTnLst>
                              <p:par>
                                <p:cTn id="70" presetID="22" presetClass="entr" presetSubtype="4"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down)">
                                      <p:cBhvr>
                                        <p:cTn id="72" dur="500"/>
                                        <p:tgtEl>
                                          <p:spTgt spid="19"/>
                                        </p:tgtEl>
                                      </p:cBhvr>
                                    </p:animEffect>
                                  </p:childTnLst>
                                </p:cTn>
                              </p:par>
                            </p:childTnLst>
                          </p:cTn>
                        </p:par>
                        <p:par>
                          <p:cTn id="73" fill="hold">
                            <p:stCondLst>
                              <p:cond delay="3500"/>
                            </p:stCondLst>
                            <p:childTnLst>
                              <p:par>
                                <p:cTn id="74" presetID="18" presetClass="entr" presetSubtype="6" fill="hold"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strips(downRight)">
                                      <p:cBhvr>
                                        <p:cTn id="76" dur="500"/>
                                        <p:tgtEl>
                                          <p:spTgt spid="21"/>
                                        </p:tgtEl>
                                      </p:cBhvr>
                                    </p:animEffect>
                                  </p:childTnLst>
                                </p:cTn>
                              </p:par>
                            </p:childTnLst>
                          </p:cTn>
                        </p:par>
                        <p:par>
                          <p:cTn id="77" fill="hold">
                            <p:stCondLst>
                              <p:cond delay="4000"/>
                            </p:stCondLst>
                            <p:childTnLst>
                              <p:par>
                                <p:cTn id="78" presetID="22" presetClass="entr" presetSubtype="4" fill="hold" grpId="0" nodeType="afterEffect">
                                  <p:stCondLst>
                                    <p:cond delay="0"/>
                                  </p:stCondLst>
                                  <p:childTnLst>
                                    <p:set>
                                      <p:cBhvr>
                                        <p:cTn id="79" dur="1" fill="hold">
                                          <p:stCondLst>
                                            <p:cond delay="0"/>
                                          </p:stCondLst>
                                        </p:cTn>
                                        <p:tgtEl>
                                          <p:spTgt spid="23"/>
                                        </p:tgtEl>
                                        <p:attrNameLst>
                                          <p:attrName>style.visibility</p:attrName>
                                        </p:attrNameLst>
                                      </p:cBhvr>
                                      <p:to>
                                        <p:strVal val="visible"/>
                                      </p:to>
                                    </p:set>
                                    <p:animEffect transition="in" filter="wipe(down)">
                                      <p:cBhvr>
                                        <p:cTn id="80" dur="500"/>
                                        <p:tgtEl>
                                          <p:spTgt spid="23"/>
                                        </p:tgtEl>
                                      </p:cBhvr>
                                    </p:animEffect>
                                  </p:childTnLst>
                                </p:cTn>
                              </p:par>
                            </p:childTnLst>
                          </p:cTn>
                        </p:par>
                        <p:par>
                          <p:cTn id="81" fill="hold">
                            <p:stCondLst>
                              <p:cond delay="4500"/>
                            </p:stCondLst>
                            <p:childTnLst>
                              <p:par>
                                <p:cTn id="82" presetID="22" presetClass="entr" presetSubtype="4" fill="hold" grpId="0" nodeType="afterEffect">
                                  <p:stCondLst>
                                    <p:cond delay="0"/>
                                  </p:stCondLst>
                                  <p:childTnLst>
                                    <p:set>
                                      <p:cBhvr>
                                        <p:cTn id="83" dur="1" fill="hold">
                                          <p:stCondLst>
                                            <p:cond delay="0"/>
                                          </p:stCondLst>
                                        </p:cTn>
                                        <p:tgtEl>
                                          <p:spTgt spid="22"/>
                                        </p:tgtEl>
                                        <p:attrNameLst>
                                          <p:attrName>style.visibility</p:attrName>
                                        </p:attrNameLst>
                                      </p:cBhvr>
                                      <p:to>
                                        <p:strVal val="visible"/>
                                      </p:to>
                                    </p:set>
                                    <p:animEffect transition="in" filter="wipe(down)">
                                      <p:cBhvr>
                                        <p:cTn id="84" dur="500"/>
                                        <p:tgtEl>
                                          <p:spTgt spid="22"/>
                                        </p:tgtEl>
                                      </p:cBhvr>
                                    </p:animEffect>
                                  </p:childTnLst>
                                </p:cTn>
                              </p:par>
                            </p:childTnLst>
                          </p:cTn>
                        </p:par>
                        <p:par>
                          <p:cTn id="85" fill="hold">
                            <p:stCondLst>
                              <p:cond delay="5000"/>
                            </p:stCondLst>
                            <p:childTnLst>
                              <p:par>
                                <p:cTn id="86" presetID="22" presetClass="entr" presetSubtype="4" fill="hold" grpId="0" nodeType="after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wipe(down)">
                                      <p:cBhvr>
                                        <p:cTn id="88" dur="500"/>
                                        <p:tgtEl>
                                          <p:spTgt spid="25"/>
                                        </p:tgtEl>
                                      </p:cBhvr>
                                    </p:animEffect>
                                  </p:childTnLst>
                                </p:cTn>
                              </p:par>
                            </p:childTnLst>
                          </p:cTn>
                        </p:par>
                        <p:par>
                          <p:cTn id="89" fill="hold">
                            <p:stCondLst>
                              <p:cond delay="5500"/>
                            </p:stCondLst>
                            <p:childTnLst>
                              <p:par>
                                <p:cTn id="90" presetID="22" presetClass="entr" presetSubtype="4"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down)">
                                      <p:cBhvr>
                                        <p:cTn id="9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 grpId="2" animBg="1"/>
      <p:bldP spid="2" grpId="3" animBg="1"/>
      <p:bldP spid="2" grpId="4" animBg="1"/>
      <p:bldP spid="2" grpId="5" animBg="1"/>
      <p:bldP spid="2" grpId="6" animBg="1"/>
      <p:bldP spid="2" grpId="7" animBg="1"/>
      <p:bldP spid="2" grpId="8" animBg="1"/>
      <p:bldP spid="2" grpId="9" animBg="1"/>
      <p:bldP spid="2" grpId="10" animBg="1"/>
      <p:bldP spid="2" grpId="11" bldLvl="0" animBg="1"/>
      <p:bldP spid="3" grpId="0" animBg="1"/>
      <p:bldP spid="3" grpId="1" animBg="1"/>
      <p:bldP spid="3" grpId="2" animBg="1"/>
      <p:bldP spid="3" grpId="3" animBg="1"/>
      <p:bldP spid="3" grpId="4" animBg="1"/>
      <p:bldP spid="3" grpId="5" animBg="1"/>
      <p:bldP spid="3" grpId="6" animBg="1"/>
      <p:bldP spid="3" grpId="7" animBg="1"/>
      <p:bldP spid="3" grpId="8" animBg="1"/>
      <p:bldP spid="3" grpId="9" animBg="1"/>
      <p:bldP spid="3" grpId="10" animBg="1"/>
      <p:bldP spid="3" grpId="11" animBg="1"/>
      <p:bldP spid="4" grpId="0" animBg="1"/>
      <p:bldP spid="4" grpId="1" animBg="1"/>
      <p:bldP spid="4" grpId="2" animBg="1"/>
      <p:bldP spid="4" grpId="3" animBg="1"/>
      <p:bldP spid="4" grpId="4" animBg="1"/>
      <p:bldP spid="4" grpId="5" animBg="1"/>
      <p:bldP spid="4" grpId="6" animBg="1"/>
      <p:bldP spid="4" grpId="7" animBg="1"/>
      <p:bldP spid="4" grpId="8" animBg="1"/>
      <p:bldP spid="4" grpId="9" animBg="1"/>
      <p:bldP spid="4" grpId="10" animBg="1"/>
      <p:bldP spid="4" grpId="11" animBg="1"/>
      <p:bldP spid="5" grpId="0" animBg="1"/>
      <p:bldP spid="5" grpId="1" animBg="1"/>
      <p:bldP spid="5" grpId="2" animBg="1"/>
      <p:bldP spid="5" grpId="3" animBg="1"/>
      <p:bldP spid="5" grpId="4" animBg="1"/>
      <p:bldP spid="5" grpId="5" animBg="1"/>
      <p:bldP spid="5" grpId="6" animBg="1"/>
      <p:bldP spid="5" grpId="7" animBg="1"/>
      <p:bldP spid="5" grpId="8" animBg="1"/>
      <p:bldP spid="5" grpId="9" animBg="1"/>
      <p:bldP spid="5" grpId="10" animBg="1"/>
      <p:bldP spid="5" grpId="11" bldLvl="0" animBg="1"/>
      <p:bldP spid="6" grpId="0"/>
      <p:bldP spid="6" grpId="1"/>
      <p:bldP spid="6" grpId="2"/>
      <p:bldP spid="7" grpId="0"/>
      <p:bldP spid="7" grpId="1"/>
      <p:bldP spid="7" grpId="2"/>
      <p:bldP spid="8" grpId="0"/>
      <p:bldP spid="8" grpId="1"/>
      <p:bldP spid="8" grpId="2"/>
      <p:bldP spid="9" grpId="0"/>
      <p:bldP spid="9" grpId="1"/>
      <p:bldP spid="9" grpId="2"/>
      <p:bldP spid="17" grpId="0"/>
      <p:bldP spid="18" grpId="0"/>
      <p:bldP spid="19" grpId="0"/>
      <p:bldP spid="20" grpId="0"/>
      <p:bldP spid="22" grpId="0"/>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grpSp>
        <p:nvGrpSpPr>
          <p:cNvPr id="36" name="组合 35"/>
          <p:cNvGrpSpPr/>
          <p:nvPr/>
        </p:nvGrpSpPr>
        <p:grpSpPr>
          <a:xfrm>
            <a:off x="955860" y="1532059"/>
            <a:ext cx="10287529" cy="2869880"/>
            <a:chOff x="955860" y="1532059"/>
            <a:chExt cx="10287529" cy="2869880"/>
          </a:xfrm>
        </p:grpSpPr>
        <p:grpSp>
          <p:nvGrpSpPr>
            <p:cNvPr id="29" name="组合 28"/>
            <p:cNvGrpSpPr/>
            <p:nvPr/>
          </p:nvGrpSpPr>
          <p:grpSpPr>
            <a:xfrm>
              <a:off x="955860" y="1879694"/>
              <a:ext cx="10287529" cy="2414341"/>
              <a:chOff x="955860" y="-329172"/>
              <a:chExt cx="10287529" cy="4623207"/>
            </a:xfrm>
          </p:grpSpPr>
          <p:cxnSp>
            <p:nvCxnSpPr>
              <p:cNvPr id="2" name="千图设计师MC：ID 29795607库_直接连接符 3"/>
              <p:cNvCxnSpPr>
                <a:stCxn id="15" idx="3"/>
              </p:cNvCxnSpPr>
              <p:nvPr>
                <p:custDataLst>
                  <p:tags r:id="rId2"/>
                </p:custDataLst>
              </p:nvPr>
            </p:nvCxnSpPr>
            <p:spPr>
              <a:xfrm flipH="1">
                <a:off x="11229285" y="2848815"/>
                <a:ext cx="14104" cy="13979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 name="千图设计师MC：ID 29795607库_直接连接符 4"/>
              <p:cNvCxnSpPr/>
              <p:nvPr>
                <p:custDataLst>
                  <p:tags r:id="rId3"/>
                </p:custDataLst>
              </p:nvPr>
            </p:nvCxnSpPr>
            <p:spPr>
              <a:xfrm>
                <a:off x="955860" y="-329172"/>
                <a:ext cx="0" cy="458515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 name="千图设计师MC：ID 29795607库_直接连接符 5"/>
              <p:cNvCxnSpPr/>
              <p:nvPr>
                <p:custDataLst>
                  <p:tags r:id="rId4"/>
                </p:custDataLst>
              </p:nvPr>
            </p:nvCxnSpPr>
            <p:spPr>
              <a:xfrm flipH="1">
                <a:off x="2941679" y="1461493"/>
                <a:ext cx="12053" cy="27944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千图设计师MC：ID 29795607库_直接连接符 6"/>
              <p:cNvCxnSpPr/>
              <p:nvPr>
                <p:custDataLst>
                  <p:tags r:id="rId5"/>
                </p:custDataLst>
              </p:nvPr>
            </p:nvCxnSpPr>
            <p:spPr>
              <a:xfrm flipH="1">
                <a:off x="5042810" y="2260111"/>
                <a:ext cx="9957" cy="19958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 name="千图设计师MC：ID 29795607库_直接连接符 7"/>
              <p:cNvCxnSpPr/>
              <p:nvPr>
                <p:custDataLst>
                  <p:tags r:id="rId6"/>
                </p:custDataLst>
              </p:nvPr>
            </p:nvCxnSpPr>
            <p:spPr>
              <a:xfrm>
                <a:off x="7144118" y="2662764"/>
                <a:ext cx="1" cy="16312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 name="千图设计师MC：ID 29795607库_直接连接符 8"/>
              <p:cNvCxnSpPr/>
              <p:nvPr>
                <p:custDataLst>
                  <p:tags r:id="rId7"/>
                </p:custDataLst>
              </p:nvPr>
            </p:nvCxnSpPr>
            <p:spPr>
              <a:xfrm>
                <a:off x="9239619" y="3143194"/>
                <a:ext cx="0" cy="115084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962714" y="1532059"/>
              <a:ext cx="10280675" cy="2869880"/>
              <a:chOff x="952844" y="1837166"/>
              <a:chExt cx="10280675" cy="2485638"/>
            </a:xfrm>
          </p:grpSpPr>
          <p:sp>
            <p:nvSpPr>
              <p:cNvPr id="8" name="千图设计师MC：ID 29795607库_矩形 9"/>
              <p:cNvSpPr/>
              <p:nvPr>
                <p:custDataLst>
                  <p:tags r:id="rId8"/>
                </p:custDataLst>
              </p:nvPr>
            </p:nvSpPr>
            <p:spPr>
              <a:xfrm>
                <a:off x="955859" y="4091895"/>
                <a:ext cx="3386493" cy="230909"/>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a:r>
                  <a:rPr lang="zh-CN" altLang="en-US" sz="12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200" dirty="0">
                  <a:solidFill>
                    <a:schemeClr val="bg1"/>
                  </a:solidFill>
                  <a:latin typeface="宋体" panose="02010600030101010101" pitchFamily="2" charset="-122"/>
                  <a:ea typeface="宋体" panose="02010600030101010101" pitchFamily="2" charset="-122"/>
                  <a:cs typeface="+mn-ea"/>
                  <a:sym typeface="+mn-lt"/>
                </a:endParaRPr>
              </a:p>
            </p:txBody>
          </p:sp>
          <p:sp>
            <p:nvSpPr>
              <p:cNvPr id="9" name="千图设计师MC：ID 29795607库_矩形 10"/>
              <p:cNvSpPr/>
              <p:nvPr>
                <p:custDataLst>
                  <p:tags r:id="rId9"/>
                </p:custDataLst>
              </p:nvPr>
            </p:nvSpPr>
            <p:spPr>
              <a:xfrm>
                <a:off x="4401442" y="4091895"/>
                <a:ext cx="3386493" cy="230909"/>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a:r>
                  <a:rPr lang="zh-CN" altLang="en-US" sz="12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200" dirty="0">
                  <a:solidFill>
                    <a:schemeClr val="bg1"/>
                  </a:solidFill>
                  <a:latin typeface="宋体" panose="02010600030101010101" pitchFamily="2" charset="-122"/>
                  <a:ea typeface="宋体" panose="02010600030101010101" pitchFamily="2" charset="-122"/>
                  <a:cs typeface="+mn-ea"/>
                  <a:sym typeface="+mn-lt"/>
                </a:endParaRPr>
              </a:p>
            </p:txBody>
          </p:sp>
          <p:sp>
            <p:nvSpPr>
              <p:cNvPr id="10" name="千图设计师MC：ID 29795607库_矩形 11"/>
              <p:cNvSpPr/>
              <p:nvPr>
                <p:custDataLst>
                  <p:tags r:id="rId10"/>
                </p:custDataLst>
              </p:nvPr>
            </p:nvSpPr>
            <p:spPr>
              <a:xfrm>
                <a:off x="7851643" y="4091895"/>
                <a:ext cx="3381876" cy="230909"/>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a:r>
                  <a:rPr lang="zh-CN" altLang="en-US" sz="12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200" dirty="0">
                  <a:solidFill>
                    <a:schemeClr val="bg1"/>
                  </a:solidFill>
                  <a:latin typeface="宋体" panose="02010600030101010101" pitchFamily="2" charset="-122"/>
                  <a:ea typeface="宋体" panose="02010600030101010101" pitchFamily="2" charset="-122"/>
                  <a:cs typeface="+mn-ea"/>
                  <a:sym typeface="+mn-lt"/>
                </a:endParaRPr>
              </a:p>
            </p:txBody>
          </p:sp>
          <p:sp>
            <p:nvSpPr>
              <p:cNvPr id="11" name="千图设计师MC：ID 29795607库_Arrow: Pentagon 13"/>
              <p:cNvSpPr/>
              <p:nvPr>
                <p:custDataLst>
                  <p:tags r:id="rId11"/>
                </p:custDataLst>
              </p:nvPr>
            </p:nvSpPr>
            <p:spPr>
              <a:xfrm>
                <a:off x="952844" y="1837166"/>
                <a:ext cx="2493080" cy="301091"/>
              </a:xfrm>
              <a:prstGeom prst="homePlate">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400" dirty="0">
                  <a:solidFill>
                    <a:schemeClr val="bg1"/>
                  </a:solidFill>
                  <a:latin typeface="宋体" panose="02010600030101010101" pitchFamily="2" charset="-122"/>
                  <a:ea typeface="宋体" panose="02010600030101010101" pitchFamily="2" charset="-122"/>
                  <a:cs typeface="+mn-ea"/>
                  <a:sym typeface="+mn-lt"/>
                </a:endParaRPr>
              </a:p>
            </p:txBody>
          </p:sp>
          <p:sp>
            <p:nvSpPr>
              <p:cNvPr id="12" name="千图设计师MC：ID 29795607库_Arrow: Pentagon 14"/>
              <p:cNvSpPr/>
              <p:nvPr>
                <p:custDataLst>
                  <p:tags r:id="rId12"/>
                </p:custDataLst>
              </p:nvPr>
            </p:nvSpPr>
            <p:spPr>
              <a:xfrm>
                <a:off x="2490845" y="2220800"/>
                <a:ext cx="1979555" cy="301091"/>
              </a:xfrm>
              <a:prstGeom prst="homePlate">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400" dirty="0">
                  <a:solidFill>
                    <a:schemeClr val="bg1"/>
                  </a:solidFill>
                  <a:latin typeface="宋体" panose="02010600030101010101" pitchFamily="2" charset="-122"/>
                  <a:ea typeface="宋体" panose="02010600030101010101" pitchFamily="2" charset="-122"/>
                  <a:cs typeface="+mn-ea"/>
                  <a:sym typeface="+mn-lt"/>
                </a:endParaRPr>
              </a:p>
            </p:txBody>
          </p:sp>
          <p:sp>
            <p:nvSpPr>
              <p:cNvPr id="13" name="千图设计师MC：ID 29795607库_Arrow: Pentagon 15"/>
              <p:cNvSpPr/>
              <p:nvPr>
                <p:custDataLst>
                  <p:tags r:id="rId13"/>
                </p:custDataLst>
              </p:nvPr>
            </p:nvSpPr>
            <p:spPr>
              <a:xfrm>
                <a:off x="2490845" y="2635790"/>
                <a:ext cx="4653273" cy="301091"/>
              </a:xfrm>
              <a:prstGeom prst="homePlate">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400" dirty="0">
                  <a:solidFill>
                    <a:schemeClr val="bg1"/>
                  </a:solidFill>
                  <a:latin typeface="宋体" panose="02010600030101010101" pitchFamily="2" charset="-122"/>
                  <a:ea typeface="宋体" panose="02010600030101010101" pitchFamily="2" charset="-122"/>
                  <a:cs typeface="+mn-ea"/>
                  <a:sym typeface="+mn-lt"/>
                </a:endParaRPr>
              </a:p>
            </p:txBody>
          </p:sp>
          <p:sp>
            <p:nvSpPr>
              <p:cNvPr id="14" name="千图设计师MC：ID 29795607库_Arrow: Pentagon 16"/>
              <p:cNvSpPr/>
              <p:nvPr>
                <p:custDataLst>
                  <p:tags r:id="rId14"/>
                </p:custDataLst>
              </p:nvPr>
            </p:nvSpPr>
            <p:spPr>
              <a:xfrm>
                <a:off x="4586346" y="3038443"/>
                <a:ext cx="3785495" cy="301091"/>
              </a:xfrm>
              <a:prstGeom prst="homePlate">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400" dirty="0">
                  <a:solidFill>
                    <a:schemeClr val="bg1"/>
                  </a:solidFill>
                  <a:latin typeface="宋体" panose="02010600030101010101" pitchFamily="2" charset="-122"/>
                  <a:ea typeface="宋体" panose="02010600030101010101" pitchFamily="2" charset="-122"/>
                  <a:cs typeface="+mn-ea"/>
                  <a:sym typeface="+mn-lt"/>
                </a:endParaRPr>
              </a:p>
            </p:txBody>
          </p:sp>
          <p:sp>
            <p:nvSpPr>
              <p:cNvPr id="15" name="千图设计师MC：ID 29795607库_Arrow: Pentagon 17"/>
              <p:cNvSpPr/>
              <p:nvPr>
                <p:custDataLst>
                  <p:tags r:id="rId15"/>
                </p:custDataLst>
              </p:nvPr>
            </p:nvSpPr>
            <p:spPr>
              <a:xfrm>
                <a:off x="6908603" y="3425124"/>
                <a:ext cx="4324916" cy="301091"/>
              </a:xfrm>
              <a:prstGeom prst="homePlate">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400" b="1"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rPr>
                  <a:t>标题文本</a:t>
                </a:r>
                <a:endParaRPr lang="zh-CN" altLang="en-US" sz="1400" dirty="0">
                  <a:solidFill>
                    <a:schemeClr val="bg1"/>
                  </a:solidFill>
                  <a:latin typeface="宋体" panose="02010600030101010101" pitchFamily="2" charset="-122"/>
                  <a:ea typeface="宋体" panose="02010600030101010101" pitchFamily="2" charset="-122"/>
                  <a:cs typeface="+mn-ea"/>
                  <a:sym typeface="+mn-lt"/>
                </a:endParaRPr>
              </a:p>
            </p:txBody>
          </p:sp>
        </p:grpSp>
      </p:grpSp>
      <p:sp>
        <p:nvSpPr>
          <p:cNvPr id="16" name="išľíďè"/>
          <p:cNvSpPr/>
          <p:nvPr/>
        </p:nvSpPr>
        <p:spPr bwMode="auto">
          <a:xfrm>
            <a:off x="1407457" y="5014421"/>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17" name="iSlíďè"/>
          <p:cNvSpPr txBox="1"/>
          <p:nvPr/>
        </p:nvSpPr>
        <p:spPr bwMode="auto">
          <a:xfrm>
            <a:off x="1848548" y="4680049"/>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1600"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18" name="išľíďè"/>
          <p:cNvSpPr/>
          <p:nvPr/>
        </p:nvSpPr>
        <p:spPr bwMode="auto">
          <a:xfrm>
            <a:off x="5042810" y="5014421"/>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19" name="iSlíďè"/>
          <p:cNvSpPr txBox="1"/>
          <p:nvPr/>
        </p:nvSpPr>
        <p:spPr bwMode="auto">
          <a:xfrm>
            <a:off x="5483901" y="4680049"/>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kumimoji="0" lang="zh-CN" altLang="en-US" sz="16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0" name="išľíďè"/>
          <p:cNvSpPr/>
          <p:nvPr/>
        </p:nvSpPr>
        <p:spPr bwMode="auto">
          <a:xfrm>
            <a:off x="8572673" y="5014421"/>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sp>
        <p:nvSpPr>
          <p:cNvPr id="21" name="iSlíďè"/>
          <p:cNvSpPr txBox="1"/>
          <p:nvPr/>
        </p:nvSpPr>
        <p:spPr bwMode="auto">
          <a:xfrm>
            <a:off x="9013764" y="4680049"/>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kumimoji="0" lang="zh-CN" altLang="en-US" sz="16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nvGrpSpPr>
          <p:cNvPr id="22" name="组合 21"/>
          <p:cNvGrpSpPr/>
          <p:nvPr/>
        </p:nvGrpSpPr>
        <p:grpSpPr>
          <a:xfrm>
            <a:off x="0" y="0"/>
            <a:ext cx="10753090" cy="734060"/>
            <a:chOff x="0" y="0"/>
            <a:chExt cx="16934" cy="1156"/>
          </a:xfrm>
        </p:grpSpPr>
        <p:grpSp>
          <p:nvGrpSpPr>
            <p:cNvPr id="24" name="组合 23"/>
            <p:cNvGrpSpPr/>
            <p:nvPr/>
          </p:nvGrpSpPr>
          <p:grpSpPr>
            <a:xfrm>
              <a:off x="310" y="216"/>
              <a:ext cx="16625" cy="940"/>
              <a:chOff x="1143000" y="239633"/>
              <a:chExt cx="10556755" cy="596661"/>
            </a:xfrm>
          </p:grpSpPr>
          <p:sp>
            <p:nvSpPr>
              <p:cNvPr id="25" name="矩形 24"/>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26" name="矩形 25"/>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27" name="矩形 26"/>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1000"/>
                                        <p:tgtEl>
                                          <p:spTgt spid="3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down)">
                                      <p:cBhvr>
                                        <p:cTn id="19" dur="500"/>
                                        <p:tgtEl>
                                          <p:spTgt spid="19"/>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childTnLst>
                          </p:cTn>
                        </p:par>
                        <p:par>
                          <p:cTn id="24" fill="hold">
                            <p:stCondLst>
                              <p:cond delay="3000"/>
                            </p:stCondLst>
                            <p:childTnLst>
                              <p:par>
                                <p:cTn id="25" presetID="2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par>
                          <p:cTn id="28" fill="hold">
                            <p:stCondLst>
                              <p:cond delay="3500"/>
                            </p:stCondLst>
                            <p:childTnLst>
                              <p:par>
                                <p:cTn id="29" presetID="22" presetClass="entr" presetSubtype="4"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Freeform 19"/>
          <p:cNvSpPr/>
          <p:nvPr/>
        </p:nvSpPr>
        <p:spPr bwMode="auto">
          <a:xfrm>
            <a:off x="2989782" y="2077450"/>
            <a:ext cx="1862485" cy="208789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rgbClr val="F6577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9" name="组合 18"/>
          <p:cNvGrpSpPr/>
          <p:nvPr/>
        </p:nvGrpSpPr>
        <p:grpSpPr>
          <a:xfrm>
            <a:off x="3126606" y="2232180"/>
            <a:ext cx="1587567" cy="1779708"/>
            <a:chOff x="3126606" y="2231545"/>
            <a:chExt cx="1587567" cy="1779708"/>
          </a:xfrm>
        </p:grpSpPr>
        <p:sp>
          <p:nvSpPr>
            <p:cNvPr id="4" name="Freeform 19"/>
            <p:cNvSpPr/>
            <p:nvPr/>
          </p:nvSpPr>
          <p:spPr bwMode="auto">
            <a:xfrm>
              <a:off x="3126606" y="2231545"/>
              <a:ext cx="1587567" cy="1779708"/>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文本框 4"/>
            <p:cNvSpPr txBox="1"/>
            <p:nvPr/>
          </p:nvSpPr>
          <p:spPr>
            <a:xfrm flipH="1">
              <a:off x="3324536" y="2540589"/>
              <a:ext cx="1097280" cy="1198880"/>
            </a:xfrm>
            <a:prstGeom prst="rect">
              <a:avLst/>
            </a:prstGeom>
            <a:noFill/>
          </p:spPr>
          <p:txBody>
            <a:bodyPr wrap="none" rtlCol="0">
              <a:spAutoFit/>
            </a:bodyPr>
            <a:lstStyle/>
            <a:p>
              <a:r>
                <a:rPr lang="en-US" altLang="zh-CN"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04</a:t>
              </a:r>
              <a:endParaRPr lang="zh-CN" altLang="en-US"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6" name="文本框 5"/>
          <p:cNvSpPr txBox="1"/>
          <p:nvPr/>
        </p:nvSpPr>
        <p:spPr>
          <a:xfrm>
            <a:off x="5256565" y="2389255"/>
            <a:ext cx="3840480" cy="829945"/>
          </a:xfrm>
          <a:prstGeom prst="rect">
            <a:avLst/>
          </a:prstGeom>
          <a:noFill/>
        </p:spPr>
        <p:txBody>
          <a:bodyPr wrap="none" rtlCol="0">
            <a:spAutoFit/>
          </a:bodyPr>
          <a:lstStyle/>
          <a:p>
            <a:r>
              <a:rPr lang="zh-CN" altLang="en-US" sz="48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rPr>
              <a:t>添加文本信息</a:t>
            </a:r>
            <a:endParaRPr lang="zh-CN" altLang="en-US" sz="4800" b="1"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endParaRPr>
          </a:p>
        </p:txBody>
      </p:sp>
      <p:sp>
        <p:nvSpPr>
          <p:cNvPr id="7" name="TextBox 24"/>
          <p:cNvSpPr txBox="1"/>
          <p:nvPr/>
        </p:nvSpPr>
        <p:spPr>
          <a:xfrm>
            <a:off x="5188961" y="3282583"/>
            <a:ext cx="128922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8" name="TextBox 25"/>
          <p:cNvSpPr txBox="1"/>
          <p:nvPr/>
        </p:nvSpPr>
        <p:spPr>
          <a:xfrm>
            <a:off x="6730995" y="3279432"/>
            <a:ext cx="1331236"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9" name="TextBox 26"/>
          <p:cNvSpPr txBox="1"/>
          <p:nvPr/>
        </p:nvSpPr>
        <p:spPr>
          <a:xfrm>
            <a:off x="8269871" y="3282582"/>
            <a:ext cx="145761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0" name="TextBox 27"/>
          <p:cNvSpPr txBox="1"/>
          <p:nvPr/>
        </p:nvSpPr>
        <p:spPr>
          <a:xfrm>
            <a:off x="5188961" y="3695507"/>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1" name="TextBox 28"/>
          <p:cNvSpPr txBox="1"/>
          <p:nvPr/>
        </p:nvSpPr>
        <p:spPr>
          <a:xfrm>
            <a:off x="6730995" y="3710525"/>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2" name="TextBox 29"/>
          <p:cNvSpPr txBox="1"/>
          <p:nvPr/>
        </p:nvSpPr>
        <p:spPr>
          <a:xfrm>
            <a:off x="8269438" y="3710112"/>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45"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ppt_w</p:attrName>
                                        </p:attrNameLst>
                                      </p:cBhvr>
                                      <p:tavLst>
                                        <p:tav tm="0" fmla="#ppt_w*sin(2.5*pi*$)">
                                          <p:val>
                                            <p:fltVal val="0"/>
                                          </p:val>
                                        </p:tav>
                                        <p:tav tm="100000">
                                          <p:val>
                                            <p:fltVal val="1"/>
                                          </p:val>
                                        </p:tav>
                                      </p:tavLst>
                                    </p:anim>
                                    <p:anim calcmode="lin" valueType="num">
                                      <p:cBhvr>
                                        <p:cTn id="14" dur="1000" fill="hold"/>
                                        <p:tgtEl>
                                          <p:spTgt spid="19"/>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outVertical)">
                                      <p:cBhvr>
                                        <p:cTn id="18" dur="500"/>
                                        <p:tgtEl>
                                          <p:spTgt spid="6"/>
                                        </p:tgtEl>
                                      </p:cBhvr>
                                    </p:animEffect>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40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60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80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00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7" grpId="0"/>
      <p:bldP spid="8" grpId="0"/>
      <p:bldP spid="9" grpId="0"/>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grpSp>
        <p:nvGrpSpPr>
          <p:cNvPr id="2" name="Group 847"/>
          <p:cNvGrpSpPr/>
          <p:nvPr/>
        </p:nvGrpSpPr>
        <p:grpSpPr>
          <a:xfrm>
            <a:off x="9175021" y="1753734"/>
            <a:ext cx="1766839" cy="3695736"/>
            <a:chOff x="0" y="-1"/>
            <a:chExt cx="4173698" cy="8729735"/>
          </a:xfrm>
          <a:solidFill>
            <a:srgbClr val="F6577E"/>
          </a:solidFill>
        </p:grpSpPr>
        <p:sp>
          <p:nvSpPr>
            <p:cNvPr id="3" name="Shape 839"/>
            <p:cNvSpPr/>
            <p:nvPr/>
          </p:nvSpPr>
          <p:spPr>
            <a:xfrm rot="16200000">
              <a:off x="665658" y="-665659"/>
              <a:ext cx="2842381" cy="4173698"/>
            </a:xfrm>
            <a:prstGeom prst="rightArrow">
              <a:avLst>
                <a:gd name="adj1" fmla="val 81119"/>
                <a:gd name="adj2" fmla="val 46535"/>
              </a:avLst>
            </a:pr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4" name="Shape 840"/>
            <p:cNvSpPr/>
            <p:nvPr/>
          </p:nvSpPr>
          <p:spPr>
            <a:xfrm>
              <a:off x="398740" y="2402520"/>
              <a:ext cx="3376217" cy="2690020"/>
            </a:xfrm>
            <a:custGeom>
              <a:avLst/>
              <a:gdLst/>
              <a:ahLst/>
              <a:cxnLst>
                <a:cxn ang="0">
                  <a:pos x="wd2" y="hd2"/>
                </a:cxn>
                <a:cxn ang="5400000">
                  <a:pos x="wd2" y="hd2"/>
                </a:cxn>
                <a:cxn ang="10800000">
                  <a:pos x="wd2" y="hd2"/>
                </a:cxn>
                <a:cxn ang="16200000">
                  <a:pos x="wd2" y="hd2"/>
                </a:cxn>
              </a:cxnLst>
              <a:rect l="0" t="0" r="r" b="b"/>
              <a:pathLst>
                <a:path w="21600" h="21600" extrusionOk="0">
                  <a:moveTo>
                    <a:pt x="10677" y="0"/>
                  </a:moveTo>
                  <a:lnTo>
                    <a:pt x="8173" y="2903"/>
                  </a:lnTo>
                  <a:lnTo>
                    <a:pt x="0" y="2903"/>
                  </a:lnTo>
                  <a:lnTo>
                    <a:pt x="0" y="21600"/>
                  </a:lnTo>
                  <a:lnTo>
                    <a:pt x="21600" y="21600"/>
                  </a:lnTo>
                  <a:lnTo>
                    <a:pt x="21600" y="2903"/>
                  </a:lnTo>
                  <a:lnTo>
                    <a:pt x="13180" y="2903"/>
                  </a:lnTo>
                  <a:lnTo>
                    <a:pt x="10677"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5" name="Shape 841"/>
            <p:cNvSpPr/>
            <p:nvPr/>
          </p:nvSpPr>
          <p:spPr>
            <a:xfrm>
              <a:off x="398740" y="4389510"/>
              <a:ext cx="3376217" cy="2690020"/>
            </a:xfrm>
            <a:custGeom>
              <a:avLst/>
              <a:gdLst/>
              <a:ahLst/>
              <a:cxnLst>
                <a:cxn ang="0">
                  <a:pos x="wd2" y="hd2"/>
                </a:cxn>
                <a:cxn ang="5400000">
                  <a:pos x="wd2" y="hd2"/>
                </a:cxn>
                <a:cxn ang="10800000">
                  <a:pos x="wd2" y="hd2"/>
                </a:cxn>
                <a:cxn ang="16200000">
                  <a:pos x="wd2" y="hd2"/>
                </a:cxn>
              </a:cxnLst>
              <a:rect l="0" t="0" r="r" b="b"/>
              <a:pathLst>
                <a:path w="21600" h="21600" extrusionOk="0">
                  <a:moveTo>
                    <a:pt x="10677" y="0"/>
                  </a:moveTo>
                  <a:lnTo>
                    <a:pt x="8173" y="2903"/>
                  </a:lnTo>
                  <a:lnTo>
                    <a:pt x="0" y="2903"/>
                  </a:lnTo>
                  <a:lnTo>
                    <a:pt x="0" y="21600"/>
                  </a:lnTo>
                  <a:lnTo>
                    <a:pt x="21600" y="21600"/>
                  </a:lnTo>
                  <a:lnTo>
                    <a:pt x="21600" y="2903"/>
                  </a:lnTo>
                  <a:lnTo>
                    <a:pt x="13180" y="2903"/>
                  </a:lnTo>
                  <a:lnTo>
                    <a:pt x="10677"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6" name="Shape 842"/>
            <p:cNvSpPr/>
            <p:nvPr/>
          </p:nvSpPr>
          <p:spPr>
            <a:xfrm>
              <a:off x="398740" y="6289348"/>
              <a:ext cx="3376217" cy="2440386"/>
            </a:xfrm>
            <a:custGeom>
              <a:avLst/>
              <a:gdLst/>
              <a:ahLst/>
              <a:cxnLst>
                <a:cxn ang="0">
                  <a:pos x="wd2" y="hd2"/>
                </a:cxn>
                <a:cxn ang="5400000">
                  <a:pos x="wd2" y="hd2"/>
                </a:cxn>
                <a:cxn ang="10800000">
                  <a:pos x="wd2" y="hd2"/>
                </a:cxn>
                <a:cxn ang="16200000">
                  <a:pos x="wd2" y="hd2"/>
                </a:cxn>
              </a:cxnLst>
              <a:rect l="0" t="0" r="r" b="b"/>
              <a:pathLst>
                <a:path w="21600" h="21600" extrusionOk="0">
                  <a:moveTo>
                    <a:pt x="10677" y="0"/>
                  </a:moveTo>
                  <a:lnTo>
                    <a:pt x="8173" y="3200"/>
                  </a:lnTo>
                  <a:lnTo>
                    <a:pt x="0" y="3200"/>
                  </a:lnTo>
                  <a:lnTo>
                    <a:pt x="0" y="21600"/>
                  </a:lnTo>
                  <a:lnTo>
                    <a:pt x="21600" y="21600"/>
                  </a:lnTo>
                  <a:lnTo>
                    <a:pt x="21600" y="3200"/>
                  </a:lnTo>
                  <a:lnTo>
                    <a:pt x="13180" y="3200"/>
                  </a:lnTo>
                  <a:lnTo>
                    <a:pt x="10677"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8" name="Shape 844"/>
            <p:cNvSpPr/>
            <p:nvPr/>
          </p:nvSpPr>
          <p:spPr>
            <a:xfrm>
              <a:off x="1791301" y="3188255"/>
              <a:ext cx="591096" cy="686786"/>
            </a:xfrm>
            <a:prstGeom prst="rect">
              <a:avLst/>
            </a:prstGeom>
            <a:grpFill/>
            <a:ln w="12700" cap="flat">
              <a:solidFill>
                <a:schemeClr val="bg1"/>
              </a:solidFill>
              <a:miter lim="400000"/>
            </a:ln>
            <a:effectLst/>
          </p:spPr>
          <p:txBody>
            <a:bodyPr wrap="none" lIns="30241" tIns="30241" rIns="30241" bIns="30241"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lang="en-US" altLang="zh-CN" sz="1335" dirty="0">
                  <a:solidFill>
                    <a:schemeClr val="bg1"/>
                  </a:solidFill>
                  <a:latin typeface="思源黑体 CN Normal" panose="020B0400000000000000" pitchFamily="34" charset="-122"/>
                  <a:ea typeface="思源黑体 CN Normal" panose="020B0400000000000000" pitchFamily="34" charset="-122"/>
                  <a:sym typeface="Source Han Sans HW SC"/>
                </a:rPr>
                <a:t>01</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9" name="Shape 845"/>
            <p:cNvSpPr/>
            <p:nvPr/>
          </p:nvSpPr>
          <p:spPr>
            <a:xfrm>
              <a:off x="1812136" y="5296015"/>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02</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10" name="Shape 846"/>
            <p:cNvSpPr/>
            <p:nvPr/>
          </p:nvSpPr>
          <p:spPr>
            <a:xfrm>
              <a:off x="1812136" y="7331648"/>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03</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grpSp>
      <p:grpSp>
        <p:nvGrpSpPr>
          <p:cNvPr id="11" name="Group 856"/>
          <p:cNvGrpSpPr/>
          <p:nvPr/>
        </p:nvGrpSpPr>
        <p:grpSpPr>
          <a:xfrm>
            <a:off x="7588139" y="2448663"/>
            <a:ext cx="1434605" cy="3000785"/>
            <a:chOff x="-1" y="0"/>
            <a:chExt cx="3388883" cy="7088187"/>
          </a:xfrm>
          <a:solidFill>
            <a:srgbClr val="F6577E"/>
          </a:solidFill>
        </p:grpSpPr>
        <p:sp>
          <p:nvSpPr>
            <p:cNvPr id="12" name="Shape 848"/>
            <p:cNvSpPr/>
            <p:nvPr/>
          </p:nvSpPr>
          <p:spPr>
            <a:xfrm rot="16200000">
              <a:off x="540489" y="-540490"/>
              <a:ext cx="2307904" cy="3388883"/>
            </a:xfrm>
            <a:prstGeom prst="rightArrow">
              <a:avLst>
                <a:gd name="adj1" fmla="val 81119"/>
                <a:gd name="adj2" fmla="val 46535"/>
              </a:avLst>
            </a:pr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13" name="Shape 849"/>
            <p:cNvSpPr/>
            <p:nvPr/>
          </p:nvSpPr>
          <p:spPr>
            <a:xfrm>
              <a:off x="323762" y="1951031"/>
              <a:ext cx="2741216" cy="2184004"/>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2" y="2901"/>
                  </a:lnTo>
                  <a:lnTo>
                    <a:pt x="0" y="2901"/>
                  </a:lnTo>
                  <a:lnTo>
                    <a:pt x="0" y="21600"/>
                  </a:lnTo>
                  <a:lnTo>
                    <a:pt x="21600" y="21600"/>
                  </a:lnTo>
                  <a:lnTo>
                    <a:pt x="21600" y="2901"/>
                  </a:lnTo>
                  <a:lnTo>
                    <a:pt x="13181" y="2901"/>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14" name="Shape 850"/>
            <p:cNvSpPr/>
            <p:nvPr/>
          </p:nvSpPr>
          <p:spPr>
            <a:xfrm>
              <a:off x="323762" y="3564390"/>
              <a:ext cx="2741216" cy="2184005"/>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2" y="2901"/>
                  </a:lnTo>
                  <a:lnTo>
                    <a:pt x="0" y="2901"/>
                  </a:lnTo>
                  <a:lnTo>
                    <a:pt x="0" y="21600"/>
                  </a:lnTo>
                  <a:lnTo>
                    <a:pt x="21600" y="21600"/>
                  </a:lnTo>
                  <a:lnTo>
                    <a:pt x="21600" y="2901"/>
                  </a:lnTo>
                  <a:lnTo>
                    <a:pt x="13181" y="2901"/>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15" name="Shape 851"/>
            <p:cNvSpPr/>
            <p:nvPr/>
          </p:nvSpPr>
          <p:spPr>
            <a:xfrm>
              <a:off x="323762" y="5106986"/>
              <a:ext cx="2741216" cy="1981201"/>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2" y="3198"/>
                  </a:lnTo>
                  <a:lnTo>
                    <a:pt x="0" y="3198"/>
                  </a:lnTo>
                  <a:lnTo>
                    <a:pt x="0" y="21600"/>
                  </a:lnTo>
                  <a:lnTo>
                    <a:pt x="21600" y="21600"/>
                  </a:lnTo>
                  <a:lnTo>
                    <a:pt x="21600" y="3198"/>
                  </a:lnTo>
                  <a:lnTo>
                    <a:pt x="13181" y="3198"/>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17" name="Shape 853"/>
            <p:cNvSpPr/>
            <p:nvPr/>
          </p:nvSpPr>
          <p:spPr>
            <a:xfrm>
              <a:off x="1477465" y="2683266"/>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01</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18" name="Shape 854"/>
            <p:cNvSpPr/>
            <p:nvPr/>
          </p:nvSpPr>
          <p:spPr>
            <a:xfrm>
              <a:off x="1477465" y="4325134"/>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02</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19" name="Shape 855"/>
            <p:cNvSpPr/>
            <p:nvPr/>
          </p:nvSpPr>
          <p:spPr>
            <a:xfrm>
              <a:off x="1477465" y="5967006"/>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03</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grpSp>
      <p:grpSp>
        <p:nvGrpSpPr>
          <p:cNvPr id="20" name="Group 865"/>
          <p:cNvGrpSpPr/>
          <p:nvPr/>
        </p:nvGrpSpPr>
        <p:grpSpPr>
          <a:xfrm>
            <a:off x="6331044" y="3153177"/>
            <a:ext cx="1104816" cy="2310907"/>
            <a:chOff x="-1" y="0"/>
            <a:chExt cx="2609839" cy="5458615"/>
          </a:xfrm>
          <a:solidFill>
            <a:srgbClr val="F6577E"/>
          </a:solidFill>
        </p:grpSpPr>
        <p:sp>
          <p:nvSpPr>
            <p:cNvPr id="21" name="Shape 857"/>
            <p:cNvSpPr/>
            <p:nvPr/>
          </p:nvSpPr>
          <p:spPr>
            <a:xfrm rot="16200000">
              <a:off x="416240" y="-416241"/>
              <a:ext cx="1777358" cy="2609839"/>
            </a:xfrm>
            <a:prstGeom prst="rightArrow">
              <a:avLst>
                <a:gd name="adj1" fmla="val 81119"/>
                <a:gd name="adj2" fmla="val 46535"/>
              </a:avLst>
            </a:pr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22" name="Shape 858"/>
            <p:cNvSpPr/>
            <p:nvPr/>
          </p:nvSpPr>
          <p:spPr>
            <a:xfrm>
              <a:off x="249335" y="1502569"/>
              <a:ext cx="2110979" cy="1681957"/>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5" y="2900"/>
                  </a:lnTo>
                  <a:lnTo>
                    <a:pt x="0" y="2900"/>
                  </a:lnTo>
                  <a:lnTo>
                    <a:pt x="0" y="21600"/>
                  </a:lnTo>
                  <a:lnTo>
                    <a:pt x="21600" y="21600"/>
                  </a:lnTo>
                  <a:lnTo>
                    <a:pt x="21600" y="2900"/>
                  </a:lnTo>
                  <a:lnTo>
                    <a:pt x="13182" y="2900"/>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23" name="Shape 859"/>
            <p:cNvSpPr/>
            <p:nvPr/>
          </p:nvSpPr>
          <p:spPr>
            <a:xfrm>
              <a:off x="249335" y="2745046"/>
              <a:ext cx="2110979" cy="1681957"/>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5" y="2900"/>
                  </a:lnTo>
                  <a:lnTo>
                    <a:pt x="0" y="2900"/>
                  </a:lnTo>
                  <a:lnTo>
                    <a:pt x="0" y="21600"/>
                  </a:lnTo>
                  <a:lnTo>
                    <a:pt x="21600" y="21600"/>
                  </a:lnTo>
                  <a:lnTo>
                    <a:pt x="21600" y="2900"/>
                  </a:lnTo>
                  <a:lnTo>
                    <a:pt x="13182" y="2900"/>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24" name="Shape 860"/>
            <p:cNvSpPr/>
            <p:nvPr/>
          </p:nvSpPr>
          <p:spPr>
            <a:xfrm>
              <a:off x="249335" y="3933026"/>
              <a:ext cx="2110979" cy="1525589"/>
            </a:xfrm>
            <a:custGeom>
              <a:avLst/>
              <a:gdLst/>
              <a:ahLst/>
              <a:cxnLst>
                <a:cxn ang="0">
                  <a:pos x="wd2" y="hd2"/>
                </a:cxn>
                <a:cxn ang="5400000">
                  <a:pos x="wd2" y="hd2"/>
                </a:cxn>
                <a:cxn ang="10800000">
                  <a:pos x="wd2" y="hd2"/>
                </a:cxn>
                <a:cxn ang="16200000">
                  <a:pos x="wd2" y="hd2"/>
                </a:cxn>
              </a:cxnLst>
              <a:rect l="0" t="0" r="r" b="b"/>
              <a:pathLst>
                <a:path w="21600" h="21600" extrusionOk="0">
                  <a:moveTo>
                    <a:pt x="10676" y="0"/>
                  </a:moveTo>
                  <a:lnTo>
                    <a:pt x="8175" y="3197"/>
                  </a:lnTo>
                  <a:lnTo>
                    <a:pt x="0" y="3197"/>
                  </a:lnTo>
                  <a:lnTo>
                    <a:pt x="0" y="21600"/>
                  </a:lnTo>
                  <a:lnTo>
                    <a:pt x="21600" y="21600"/>
                  </a:lnTo>
                  <a:lnTo>
                    <a:pt x="21600" y="3197"/>
                  </a:lnTo>
                  <a:lnTo>
                    <a:pt x="13182" y="3197"/>
                  </a:lnTo>
                  <a:lnTo>
                    <a:pt x="10676" y="0"/>
                  </a:lnTo>
                  <a:close/>
                </a:path>
              </a:pathLst>
            </a:custGeom>
            <a:grpFill/>
            <a:ln w="12700" cap="flat">
              <a:solidFill>
                <a:schemeClr val="bg1"/>
              </a:solidFill>
              <a:miter lim="400000"/>
            </a:ln>
            <a:effectLst/>
          </p:spPr>
          <p:txBody>
            <a:bodyPr wrap="square" lIns="0" tIns="0" rIns="0" bIns="0" numCol="1" anchor="ctr">
              <a:noAutofit/>
            </a:bodyPr>
            <a:lstStyle/>
            <a:p>
              <a:pPr lvl="0" algn="ctr">
                <a:lnSpc>
                  <a:spcPct val="120000"/>
                </a:lnSpc>
                <a:defRPr sz="3200">
                  <a:solidFill>
                    <a:srgbClr val="FFFFFF"/>
                  </a:solidFill>
                </a:defRPr>
              </a:pPr>
              <a:endParaRPr sz="1335" dirty="0">
                <a:solidFill>
                  <a:schemeClr val="bg1"/>
                </a:solidFill>
                <a:latin typeface="Source Han Sans HW SC"/>
                <a:ea typeface="庞门正道标题体" panose="02010600030101010101" pitchFamily="2" charset="-122"/>
                <a:sym typeface="Source Han Sans HW SC"/>
              </a:endParaRPr>
            </a:p>
          </p:txBody>
        </p:sp>
        <p:sp>
          <p:nvSpPr>
            <p:cNvPr id="26" name="Shape 862"/>
            <p:cNvSpPr/>
            <p:nvPr/>
          </p:nvSpPr>
          <p:spPr>
            <a:xfrm>
              <a:off x="1046227" y="2041181"/>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01</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27" name="Shape 863"/>
            <p:cNvSpPr/>
            <p:nvPr/>
          </p:nvSpPr>
          <p:spPr>
            <a:xfrm>
              <a:off x="1046227" y="3299442"/>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02</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sp>
          <p:nvSpPr>
            <p:cNvPr id="28" name="Shape 864"/>
            <p:cNvSpPr/>
            <p:nvPr/>
          </p:nvSpPr>
          <p:spPr>
            <a:xfrm>
              <a:off x="1046227" y="4557699"/>
              <a:ext cx="446827" cy="542525"/>
            </a:xfrm>
            <a:prstGeom prst="rect">
              <a:avLst/>
            </a:prstGeom>
            <a:grpFill/>
            <a:ln w="12700" cap="flat">
              <a:solidFill>
                <a:schemeClr val="bg1"/>
              </a:solidFill>
              <a:miter lim="400000"/>
            </a:ln>
            <a:effectLst/>
          </p:spPr>
          <p:txBody>
            <a:bodyPr wrap="none" lIns="0" tIns="0" rIns="0" bIns="0" numCol="1" anchor="ctr">
              <a:spAutoFit/>
            </a:bodyPr>
            <a:lstStyle>
              <a:lvl1pPr>
                <a:defRPr>
                  <a:solidFill>
                    <a:srgbClr val="F9FAFC"/>
                  </a:solidFill>
                  <a:latin typeface="STIXGeneral-Bold"/>
                  <a:ea typeface="STIXGeneral-Bold"/>
                  <a:cs typeface="STIXGeneral-Bold"/>
                  <a:sym typeface="STIXGeneral-Bold"/>
                </a:defRPr>
              </a:lvl1pPr>
            </a:lstStyle>
            <a:p>
              <a:pPr lvl="0" algn="ctr">
                <a:lnSpc>
                  <a:spcPct val="120000"/>
                </a:lnSpc>
                <a:defRPr sz="1800">
                  <a:solidFill>
                    <a:srgbClr val="000000"/>
                  </a:solidFill>
                </a:defRPr>
              </a:pPr>
              <a:r>
                <a:rPr sz="1335" dirty="0">
                  <a:solidFill>
                    <a:schemeClr val="bg1"/>
                  </a:solidFill>
                  <a:latin typeface="思源黑体 CN Normal" panose="020B0400000000000000" pitchFamily="34" charset="-122"/>
                  <a:ea typeface="思源黑体 CN Normal" panose="020B0400000000000000" pitchFamily="34" charset="-122"/>
                  <a:sym typeface="Source Han Sans HW SC"/>
                </a:rPr>
                <a:t>03</a:t>
              </a:r>
              <a:endParaRPr sz="1335" dirty="0">
                <a:solidFill>
                  <a:schemeClr val="bg1"/>
                </a:solidFill>
                <a:latin typeface="思源黑体 CN Normal" panose="020B0400000000000000" pitchFamily="34" charset="-122"/>
                <a:ea typeface="思源黑体 CN Normal" panose="020B0400000000000000" pitchFamily="34" charset="-122"/>
                <a:sym typeface="Source Han Sans HW SC"/>
              </a:endParaRPr>
            </a:p>
          </p:txBody>
        </p:sp>
      </p:grpSp>
      <p:grpSp>
        <p:nvGrpSpPr>
          <p:cNvPr id="45" name="组合 44"/>
          <p:cNvGrpSpPr/>
          <p:nvPr/>
        </p:nvGrpSpPr>
        <p:grpSpPr>
          <a:xfrm>
            <a:off x="1425137" y="2051190"/>
            <a:ext cx="3596567" cy="896913"/>
            <a:chOff x="1425137" y="2051190"/>
            <a:chExt cx="3596567" cy="896913"/>
          </a:xfrm>
        </p:grpSpPr>
        <p:sp>
          <p:nvSpPr>
            <p:cNvPr id="29" name="Shape 866"/>
            <p:cNvSpPr/>
            <p:nvPr/>
          </p:nvSpPr>
          <p:spPr>
            <a:xfrm>
              <a:off x="1541132" y="2051190"/>
              <a:ext cx="1859439" cy="307777"/>
            </a:xfrm>
            <a:prstGeom prst="rect">
              <a:avLst/>
            </a:prstGeom>
            <a:noFill/>
            <a:ln w="12700" cap="flat">
              <a:noFill/>
              <a:miter lim="400000"/>
            </a:ln>
            <a:effectLst/>
          </p:spPr>
          <p:txBody>
            <a:bodyPr wrap="square" lIns="0" tIns="0" rIns="0" bIns="0" numCol="1" anchor="ctr">
              <a:spAutoFit/>
            </a:bodyPr>
            <a:lstStyle>
              <a:lvl1pPr algn="l" defTabSz="817245">
                <a:defRPr sz="2970">
                  <a:solidFill>
                    <a:srgbClr val="4A5E6C"/>
                  </a:solidFill>
                  <a:latin typeface="STIXGeneral-Bold"/>
                  <a:ea typeface="STIXGeneral-Bold"/>
                  <a:cs typeface="STIXGeneral-Bold"/>
                  <a:sym typeface="STIXGeneral-Bold"/>
                </a:defRPr>
              </a:lvl1pPr>
            </a:lstStyle>
            <a:p>
              <a:pPr lvl="0" defTabSz="913765">
                <a:spcBef>
                  <a:spcPct val="0"/>
                </a:spcBef>
                <a:defRPr/>
              </a:pPr>
              <a:r>
                <a:rPr lang="zh-CN" altLang="en-US" sz="2000"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2000" b="1"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32" name="išľíďè"/>
            <p:cNvSpPr/>
            <p:nvPr/>
          </p:nvSpPr>
          <p:spPr bwMode="auto">
            <a:xfrm>
              <a:off x="1425137" y="2390614"/>
              <a:ext cx="359656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grpSp>
      <p:grpSp>
        <p:nvGrpSpPr>
          <p:cNvPr id="46" name="组合 45"/>
          <p:cNvGrpSpPr/>
          <p:nvPr/>
        </p:nvGrpSpPr>
        <p:grpSpPr>
          <a:xfrm>
            <a:off x="1425137" y="3105105"/>
            <a:ext cx="3596567" cy="877117"/>
            <a:chOff x="1425137" y="3105105"/>
            <a:chExt cx="3596567" cy="877117"/>
          </a:xfrm>
        </p:grpSpPr>
        <p:sp>
          <p:nvSpPr>
            <p:cNvPr id="30" name="Shape 869"/>
            <p:cNvSpPr/>
            <p:nvPr/>
          </p:nvSpPr>
          <p:spPr>
            <a:xfrm>
              <a:off x="1538399" y="3105105"/>
              <a:ext cx="1859438" cy="307777"/>
            </a:xfrm>
            <a:prstGeom prst="rect">
              <a:avLst/>
            </a:prstGeom>
            <a:noFill/>
            <a:ln w="12700" cap="flat">
              <a:noFill/>
              <a:miter lim="400000"/>
            </a:ln>
            <a:effectLst/>
          </p:spPr>
          <p:txBody>
            <a:bodyPr wrap="square" lIns="0" tIns="0" rIns="0" bIns="0" numCol="1" anchor="ctr">
              <a:spAutoFit/>
            </a:bodyPr>
            <a:lstStyle>
              <a:lvl1pPr algn="l" defTabSz="817245">
                <a:defRPr sz="2970">
                  <a:solidFill>
                    <a:srgbClr val="3A9A87"/>
                  </a:solidFill>
                  <a:latin typeface="STIXGeneral-Bold"/>
                  <a:ea typeface="STIXGeneral-Bold"/>
                  <a:cs typeface="STIXGeneral-Bold"/>
                  <a:sym typeface="STIXGeneral-Bold"/>
                </a:defRPr>
              </a:lvl1pPr>
            </a:lstStyle>
            <a:p>
              <a:pPr lvl="0" defTabSz="913765">
                <a:spcBef>
                  <a:spcPct val="0"/>
                </a:spcBef>
                <a:defRPr/>
              </a:pPr>
              <a:r>
                <a:rPr lang="zh-CN" altLang="en-US" sz="2000"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2000" b="1"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33" name="išľíďè"/>
            <p:cNvSpPr/>
            <p:nvPr/>
          </p:nvSpPr>
          <p:spPr bwMode="auto">
            <a:xfrm>
              <a:off x="1425137" y="3424733"/>
              <a:ext cx="359656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grpSp>
      <p:grpSp>
        <p:nvGrpSpPr>
          <p:cNvPr id="47" name="组合 46"/>
          <p:cNvGrpSpPr/>
          <p:nvPr/>
        </p:nvGrpSpPr>
        <p:grpSpPr>
          <a:xfrm>
            <a:off x="1425137" y="4172556"/>
            <a:ext cx="3596567" cy="864610"/>
            <a:chOff x="1425137" y="4172556"/>
            <a:chExt cx="3596567" cy="864610"/>
          </a:xfrm>
        </p:grpSpPr>
        <p:sp>
          <p:nvSpPr>
            <p:cNvPr id="31" name="Shape 872"/>
            <p:cNvSpPr/>
            <p:nvPr/>
          </p:nvSpPr>
          <p:spPr>
            <a:xfrm>
              <a:off x="1538395" y="4172556"/>
              <a:ext cx="1859439" cy="307777"/>
            </a:xfrm>
            <a:prstGeom prst="rect">
              <a:avLst/>
            </a:prstGeom>
            <a:noFill/>
            <a:ln w="12700" cap="flat">
              <a:noFill/>
              <a:miter lim="400000"/>
            </a:ln>
            <a:effectLst/>
          </p:spPr>
          <p:txBody>
            <a:bodyPr wrap="square" lIns="0" tIns="0" rIns="0" bIns="0" numCol="1" anchor="ctr">
              <a:spAutoFit/>
            </a:bodyPr>
            <a:lstStyle>
              <a:lvl1pPr algn="l" defTabSz="817245">
                <a:defRPr sz="2970">
                  <a:solidFill>
                    <a:srgbClr val="809D2C"/>
                  </a:solidFill>
                  <a:latin typeface="STIXGeneral-Bold"/>
                  <a:ea typeface="STIXGeneral-Bold"/>
                  <a:cs typeface="STIXGeneral-Bold"/>
                  <a:sym typeface="STIXGeneral-Bold"/>
                </a:defRPr>
              </a:lvl1pPr>
            </a:lstStyle>
            <a:p>
              <a:pPr lvl="0" defTabSz="913765">
                <a:spcBef>
                  <a:spcPct val="0"/>
                </a:spcBef>
                <a:defRPr/>
              </a:pPr>
              <a:r>
                <a:rPr lang="zh-CN" altLang="en-US" sz="2000"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2000" b="1" dirty="0">
                <a:solidFill>
                  <a:schemeClr val="tx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34" name="išľíďè"/>
            <p:cNvSpPr/>
            <p:nvPr/>
          </p:nvSpPr>
          <p:spPr bwMode="auto">
            <a:xfrm>
              <a:off x="1425137" y="4479677"/>
              <a:ext cx="359656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Source Han Sans HW SC"/>
                <a:ea typeface="庞门正道标题体" panose="02010600030101010101" pitchFamily="2" charset="-122"/>
                <a:sym typeface="Source Han Sans HW SC"/>
              </a:endParaRPr>
            </a:p>
          </p:txBody>
        </p:sp>
      </p:grpSp>
      <p:grpSp>
        <p:nvGrpSpPr>
          <p:cNvPr id="7" name="组合 6"/>
          <p:cNvGrpSpPr/>
          <p:nvPr/>
        </p:nvGrpSpPr>
        <p:grpSpPr>
          <a:xfrm>
            <a:off x="0" y="0"/>
            <a:ext cx="10753090" cy="734060"/>
            <a:chOff x="0" y="0"/>
            <a:chExt cx="16934" cy="1156"/>
          </a:xfrm>
        </p:grpSpPr>
        <p:grpSp>
          <p:nvGrpSpPr>
            <p:cNvPr id="16" name="组合 15"/>
            <p:cNvGrpSpPr/>
            <p:nvPr/>
          </p:nvGrpSpPr>
          <p:grpSpPr>
            <a:xfrm>
              <a:off x="310" y="216"/>
              <a:ext cx="16625" cy="940"/>
              <a:chOff x="1143000" y="239633"/>
              <a:chExt cx="10556755" cy="596661"/>
            </a:xfrm>
          </p:grpSpPr>
          <p:sp>
            <p:nvSpPr>
              <p:cNvPr id="25" name="矩形 24"/>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35" name="矩形 34"/>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36" name="矩形 35"/>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indefinite" fill="hold"/>
                                        <p:tgtEl>
                                          <p:spTgt spid="2"/>
                                        </p:tgtEl>
                                        <p:attrNameLst>
                                          <p:attrName>style.visibility</p:attrName>
                                        </p:attrNameLst>
                                      </p:cBhvr>
                                      <p:to>
                                        <p:strVal val="visible"/>
                                      </p:to>
                                    </p:set>
                                    <p:anim calcmode="lin" valueType="num">
                                      <p:cBhvr>
                                        <p:cTn id="7" dur="600" fill="hold"/>
                                        <p:tgtEl>
                                          <p:spTgt spid="2"/>
                                        </p:tgtEl>
                                        <p:attrNameLst>
                                          <p:attrName>ppt_x</p:attrName>
                                        </p:attrNameLst>
                                      </p:cBhvr>
                                      <p:tavLst>
                                        <p:tav tm="0">
                                          <p:val>
                                            <p:strVal val="#ppt_x"/>
                                          </p:val>
                                        </p:tav>
                                        <p:tav tm="100000">
                                          <p:val>
                                            <p:strVal val="#ppt_x"/>
                                          </p:val>
                                        </p:tav>
                                      </p:tavLst>
                                    </p:anim>
                                    <p:anim calcmode="lin" valueType="num">
                                      <p:cBhvr>
                                        <p:cTn id="8" dur="6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indefinite" fill="hold"/>
                                        <p:tgtEl>
                                          <p:spTgt spid="11"/>
                                        </p:tgtEl>
                                        <p:attrNameLst>
                                          <p:attrName>style.visibility</p:attrName>
                                        </p:attrNameLst>
                                      </p:cBhvr>
                                      <p:to>
                                        <p:strVal val="visible"/>
                                      </p:to>
                                    </p:set>
                                    <p:anim calcmode="lin" valueType="num">
                                      <p:cBhvr>
                                        <p:cTn id="12" dur="600" fill="hold"/>
                                        <p:tgtEl>
                                          <p:spTgt spid="11"/>
                                        </p:tgtEl>
                                        <p:attrNameLst>
                                          <p:attrName>ppt_x</p:attrName>
                                        </p:attrNameLst>
                                      </p:cBhvr>
                                      <p:tavLst>
                                        <p:tav tm="0">
                                          <p:val>
                                            <p:strVal val="#ppt_x"/>
                                          </p:val>
                                        </p:tav>
                                        <p:tav tm="100000">
                                          <p:val>
                                            <p:strVal val="#ppt_x"/>
                                          </p:val>
                                        </p:tav>
                                      </p:tavLst>
                                    </p:anim>
                                    <p:anim calcmode="lin" valueType="num">
                                      <p:cBhvr>
                                        <p:cTn id="13" dur="600" fill="hold"/>
                                        <p:tgtEl>
                                          <p:spTgt spid="11"/>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indefinite" fill="hold"/>
                                        <p:tgtEl>
                                          <p:spTgt spid="20"/>
                                        </p:tgtEl>
                                        <p:attrNameLst>
                                          <p:attrName>style.visibility</p:attrName>
                                        </p:attrNameLst>
                                      </p:cBhvr>
                                      <p:to>
                                        <p:strVal val="visible"/>
                                      </p:to>
                                    </p:set>
                                    <p:anim calcmode="lin" valueType="num">
                                      <p:cBhvr>
                                        <p:cTn id="17" dur="600" fill="hold"/>
                                        <p:tgtEl>
                                          <p:spTgt spid="20"/>
                                        </p:tgtEl>
                                        <p:attrNameLst>
                                          <p:attrName>ppt_x</p:attrName>
                                        </p:attrNameLst>
                                      </p:cBhvr>
                                      <p:tavLst>
                                        <p:tav tm="0">
                                          <p:val>
                                            <p:strVal val="#ppt_x"/>
                                          </p:val>
                                        </p:tav>
                                        <p:tav tm="100000">
                                          <p:val>
                                            <p:strVal val="#ppt_x"/>
                                          </p:val>
                                        </p:tav>
                                      </p:tavLst>
                                    </p:anim>
                                    <p:anim calcmode="lin" valueType="num">
                                      <p:cBhvr>
                                        <p:cTn id="18" dur="600" fill="hold"/>
                                        <p:tgtEl>
                                          <p:spTgt spid="20"/>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45"/>
                                        </p:tgtEl>
                                        <p:attrNameLst>
                                          <p:attrName>style.visibility</p:attrName>
                                        </p:attrNameLst>
                                      </p:cBhvr>
                                      <p:to>
                                        <p:strVal val="visible"/>
                                      </p:to>
                                    </p:set>
                                    <p:anim calcmode="lin" valueType="num">
                                      <p:cBhvr additive="base">
                                        <p:cTn id="22" dur="500" fill="hold"/>
                                        <p:tgtEl>
                                          <p:spTgt spid="45"/>
                                        </p:tgtEl>
                                        <p:attrNameLst>
                                          <p:attrName>ppt_x</p:attrName>
                                        </p:attrNameLst>
                                      </p:cBhvr>
                                      <p:tavLst>
                                        <p:tav tm="0">
                                          <p:val>
                                            <p:strVal val="#ppt_x"/>
                                          </p:val>
                                        </p:tav>
                                        <p:tav tm="100000">
                                          <p:val>
                                            <p:strVal val="#ppt_x"/>
                                          </p:val>
                                        </p:tav>
                                      </p:tavLst>
                                    </p:anim>
                                    <p:anim calcmode="lin" valueType="num">
                                      <p:cBhvr additive="base">
                                        <p:cTn id="23" dur="500" fill="hold"/>
                                        <p:tgtEl>
                                          <p:spTgt spid="45"/>
                                        </p:tgtEl>
                                        <p:attrNameLst>
                                          <p:attrName>ppt_y</p:attrName>
                                        </p:attrNameLst>
                                      </p:cBhvr>
                                      <p:tavLst>
                                        <p:tav tm="0">
                                          <p:val>
                                            <p:strVal val="1+#ppt_h/2"/>
                                          </p:val>
                                        </p:tav>
                                        <p:tav tm="100000">
                                          <p:val>
                                            <p:strVal val="#ppt_y"/>
                                          </p:val>
                                        </p:tav>
                                      </p:tavLst>
                                    </p:anim>
                                  </p:childTnLst>
                                </p:cTn>
                              </p:par>
                            </p:childTnLst>
                          </p:cTn>
                        </p:par>
                        <p:par>
                          <p:cTn id="24" fill="hold">
                            <p:stCondLst>
                              <p:cond delay="3500"/>
                            </p:stCondLst>
                            <p:childTnLst>
                              <p:par>
                                <p:cTn id="25" presetID="2" presetClass="entr" presetSubtype="4" fill="hold" nodeType="after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500" fill="hold"/>
                                        <p:tgtEl>
                                          <p:spTgt spid="46"/>
                                        </p:tgtEl>
                                        <p:attrNameLst>
                                          <p:attrName>ppt_x</p:attrName>
                                        </p:attrNameLst>
                                      </p:cBhvr>
                                      <p:tavLst>
                                        <p:tav tm="0">
                                          <p:val>
                                            <p:strVal val="#ppt_x"/>
                                          </p:val>
                                        </p:tav>
                                        <p:tav tm="100000">
                                          <p:val>
                                            <p:strVal val="#ppt_x"/>
                                          </p:val>
                                        </p:tav>
                                      </p:tavLst>
                                    </p:anim>
                                    <p:anim calcmode="lin" valueType="num">
                                      <p:cBhvr additive="base">
                                        <p:cTn id="28" dur="500" fill="hold"/>
                                        <p:tgtEl>
                                          <p:spTgt spid="46"/>
                                        </p:tgtEl>
                                        <p:attrNameLst>
                                          <p:attrName>ppt_y</p:attrName>
                                        </p:attrNameLst>
                                      </p:cBhvr>
                                      <p:tavLst>
                                        <p:tav tm="0">
                                          <p:val>
                                            <p:strVal val="1+#ppt_h/2"/>
                                          </p:val>
                                        </p:tav>
                                        <p:tav tm="100000">
                                          <p:val>
                                            <p:strVal val="#ppt_y"/>
                                          </p:val>
                                        </p:tav>
                                      </p:tavLst>
                                    </p:anim>
                                  </p:childTnLst>
                                </p:cTn>
                              </p:par>
                            </p:childTnLst>
                          </p:cTn>
                        </p:par>
                        <p:par>
                          <p:cTn id="29" fill="hold">
                            <p:stCondLst>
                              <p:cond delay="4000"/>
                            </p:stCondLst>
                            <p:childTnLst>
                              <p:par>
                                <p:cTn id="30" presetID="2" presetClass="entr" presetSubtype="4" fill="hold"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ppt_x"/>
                                          </p:val>
                                        </p:tav>
                                        <p:tav tm="100000">
                                          <p:val>
                                            <p:strVal val="#ppt_x"/>
                                          </p:val>
                                        </p:tav>
                                      </p:tavLst>
                                    </p:anim>
                                    <p:anim calcmode="lin" valueType="num">
                                      <p:cBhvr additive="base">
                                        <p:cTn id="33"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advAuto="0"/>
      <p:bldP spid="11" grpId="0" bldLvl="0" animBg="1" advAuto="0"/>
      <p:bldP spid="20" grpId="0" bldLvl="0"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1390974" y="1314077"/>
            <a:ext cx="3079791" cy="3087709"/>
            <a:chOff x="1339809" y="766888"/>
            <a:chExt cx="3691888" cy="3701380"/>
          </a:xfrm>
        </p:grpSpPr>
        <p:sp>
          <p:nvSpPr>
            <p:cNvPr id="2" name="Freeform 5"/>
            <p:cNvSpPr/>
            <p:nvPr/>
          </p:nvSpPr>
          <p:spPr bwMode="auto">
            <a:xfrm>
              <a:off x="1339809" y="1467303"/>
              <a:ext cx="2291059" cy="2230317"/>
            </a:xfrm>
            <a:custGeom>
              <a:avLst/>
              <a:gdLst/>
              <a:ahLst/>
              <a:cxnLst>
                <a:cxn ang="0">
                  <a:pos x="265" y="22"/>
                </a:cxn>
                <a:cxn ang="0">
                  <a:pos x="399" y="0"/>
                </a:cxn>
                <a:cxn ang="0">
                  <a:pos x="644" y="84"/>
                </a:cxn>
                <a:cxn ang="0">
                  <a:pos x="682" y="117"/>
                </a:cxn>
                <a:cxn ang="0">
                  <a:pos x="778" y="268"/>
                </a:cxn>
                <a:cxn ang="0">
                  <a:pos x="799" y="391"/>
                </a:cxn>
                <a:cxn ang="0">
                  <a:pos x="754" y="291"/>
                </a:cxn>
                <a:cxn ang="0">
                  <a:pos x="644" y="246"/>
                </a:cxn>
                <a:cxn ang="0">
                  <a:pos x="644" y="246"/>
                </a:cxn>
                <a:cxn ang="0">
                  <a:pos x="643" y="246"/>
                </a:cxn>
                <a:cxn ang="0">
                  <a:pos x="510" y="267"/>
                </a:cxn>
                <a:cxn ang="0">
                  <a:pos x="360" y="363"/>
                </a:cxn>
                <a:cxn ang="0">
                  <a:pos x="326" y="401"/>
                </a:cxn>
                <a:cxn ang="0">
                  <a:pos x="243" y="646"/>
                </a:cxn>
                <a:cxn ang="0">
                  <a:pos x="264" y="777"/>
                </a:cxn>
                <a:cxn ang="0">
                  <a:pos x="117" y="682"/>
                </a:cxn>
                <a:cxn ang="0">
                  <a:pos x="0" y="400"/>
                </a:cxn>
                <a:cxn ang="0">
                  <a:pos x="117" y="117"/>
                </a:cxn>
                <a:cxn ang="0">
                  <a:pos x="265" y="22"/>
                </a:cxn>
              </a:cxnLst>
              <a:rect l="0" t="0" r="r" b="b"/>
              <a:pathLst>
                <a:path w="799" h="777">
                  <a:moveTo>
                    <a:pt x="265" y="22"/>
                  </a:moveTo>
                  <a:cubicBezTo>
                    <a:pt x="307" y="8"/>
                    <a:pt x="351" y="0"/>
                    <a:pt x="399" y="0"/>
                  </a:cubicBezTo>
                  <a:cubicBezTo>
                    <a:pt x="492" y="0"/>
                    <a:pt x="574" y="28"/>
                    <a:pt x="644" y="84"/>
                  </a:cubicBezTo>
                  <a:cubicBezTo>
                    <a:pt x="657" y="94"/>
                    <a:pt x="670" y="105"/>
                    <a:pt x="682" y="117"/>
                  </a:cubicBezTo>
                  <a:cubicBezTo>
                    <a:pt x="727" y="162"/>
                    <a:pt x="759" y="212"/>
                    <a:pt x="778" y="268"/>
                  </a:cubicBezTo>
                  <a:cubicBezTo>
                    <a:pt x="791" y="306"/>
                    <a:pt x="798" y="347"/>
                    <a:pt x="799" y="391"/>
                  </a:cubicBezTo>
                  <a:cubicBezTo>
                    <a:pt x="797" y="353"/>
                    <a:pt x="781" y="319"/>
                    <a:pt x="754" y="291"/>
                  </a:cubicBezTo>
                  <a:cubicBezTo>
                    <a:pt x="723" y="261"/>
                    <a:pt x="687" y="246"/>
                    <a:pt x="644" y="246"/>
                  </a:cubicBezTo>
                  <a:cubicBezTo>
                    <a:pt x="644" y="246"/>
                    <a:pt x="644" y="246"/>
                    <a:pt x="644" y="246"/>
                  </a:cubicBezTo>
                  <a:cubicBezTo>
                    <a:pt x="644" y="246"/>
                    <a:pt x="643" y="246"/>
                    <a:pt x="643" y="246"/>
                  </a:cubicBezTo>
                  <a:cubicBezTo>
                    <a:pt x="596" y="246"/>
                    <a:pt x="552" y="253"/>
                    <a:pt x="510" y="267"/>
                  </a:cubicBezTo>
                  <a:cubicBezTo>
                    <a:pt x="455" y="286"/>
                    <a:pt x="405" y="318"/>
                    <a:pt x="360" y="363"/>
                  </a:cubicBezTo>
                  <a:cubicBezTo>
                    <a:pt x="348" y="375"/>
                    <a:pt x="337" y="388"/>
                    <a:pt x="326" y="401"/>
                  </a:cubicBezTo>
                  <a:cubicBezTo>
                    <a:pt x="271" y="471"/>
                    <a:pt x="243" y="553"/>
                    <a:pt x="243" y="646"/>
                  </a:cubicBezTo>
                  <a:cubicBezTo>
                    <a:pt x="243" y="693"/>
                    <a:pt x="250" y="736"/>
                    <a:pt x="264" y="777"/>
                  </a:cubicBezTo>
                  <a:cubicBezTo>
                    <a:pt x="210" y="758"/>
                    <a:pt x="161" y="726"/>
                    <a:pt x="117" y="682"/>
                  </a:cubicBezTo>
                  <a:cubicBezTo>
                    <a:pt x="39" y="604"/>
                    <a:pt x="0" y="510"/>
                    <a:pt x="0" y="400"/>
                  </a:cubicBezTo>
                  <a:cubicBezTo>
                    <a:pt x="0" y="290"/>
                    <a:pt x="39" y="195"/>
                    <a:pt x="117" y="117"/>
                  </a:cubicBezTo>
                  <a:cubicBezTo>
                    <a:pt x="161" y="73"/>
                    <a:pt x="210" y="42"/>
                    <a:pt x="265" y="22"/>
                  </a:cubicBezTo>
                  <a:close/>
                </a:path>
              </a:pathLst>
            </a:custGeom>
            <a:solidFill>
              <a:srgbClr val="F6577E"/>
            </a:solidFill>
            <a:ln w="9525">
              <a:solidFill>
                <a:schemeClr val="bg1"/>
              </a:solid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3" name="Freeform 6"/>
            <p:cNvSpPr/>
            <p:nvPr/>
          </p:nvSpPr>
          <p:spPr bwMode="auto">
            <a:xfrm>
              <a:off x="2099068" y="766888"/>
              <a:ext cx="2230319" cy="2296752"/>
            </a:xfrm>
            <a:custGeom>
              <a:avLst/>
              <a:gdLst/>
              <a:ahLst/>
              <a:cxnLst>
                <a:cxn ang="0">
                  <a:pos x="390" y="800"/>
                </a:cxn>
                <a:cxn ang="0">
                  <a:pos x="489" y="755"/>
                </a:cxn>
                <a:cxn ang="0">
                  <a:pos x="534" y="657"/>
                </a:cxn>
                <a:cxn ang="0">
                  <a:pos x="534" y="645"/>
                </a:cxn>
                <a:cxn ang="0">
                  <a:pos x="534" y="635"/>
                </a:cxn>
                <a:cxn ang="0">
                  <a:pos x="513" y="512"/>
                </a:cxn>
                <a:cxn ang="0">
                  <a:pos x="417" y="361"/>
                </a:cxn>
                <a:cxn ang="0">
                  <a:pos x="379" y="328"/>
                </a:cxn>
                <a:cxn ang="0">
                  <a:pos x="134" y="244"/>
                </a:cxn>
                <a:cxn ang="0">
                  <a:pos x="0" y="266"/>
                </a:cxn>
                <a:cxn ang="0">
                  <a:pos x="95" y="117"/>
                </a:cxn>
                <a:cxn ang="0">
                  <a:pos x="378" y="0"/>
                </a:cxn>
                <a:cxn ang="0">
                  <a:pos x="661" y="117"/>
                </a:cxn>
                <a:cxn ang="0">
                  <a:pos x="756" y="266"/>
                </a:cxn>
                <a:cxn ang="0">
                  <a:pos x="778" y="400"/>
                </a:cxn>
                <a:cxn ang="0">
                  <a:pos x="695" y="645"/>
                </a:cxn>
                <a:cxn ang="0">
                  <a:pos x="661" y="683"/>
                </a:cxn>
                <a:cxn ang="0">
                  <a:pos x="512" y="778"/>
                </a:cxn>
                <a:cxn ang="0">
                  <a:pos x="390" y="800"/>
                </a:cxn>
              </a:cxnLst>
              <a:rect l="0" t="0" r="r" b="b"/>
              <a:pathLst>
                <a:path w="778" h="800">
                  <a:moveTo>
                    <a:pt x="390" y="800"/>
                  </a:moveTo>
                  <a:cubicBezTo>
                    <a:pt x="428" y="798"/>
                    <a:pt x="461" y="783"/>
                    <a:pt x="489" y="755"/>
                  </a:cubicBezTo>
                  <a:cubicBezTo>
                    <a:pt x="516" y="727"/>
                    <a:pt x="531" y="695"/>
                    <a:pt x="534" y="657"/>
                  </a:cubicBezTo>
                  <a:cubicBezTo>
                    <a:pt x="534" y="653"/>
                    <a:pt x="534" y="649"/>
                    <a:pt x="534" y="645"/>
                  </a:cubicBezTo>
                  <a:cubicBezTo>
                    <a:pt x="534" y="642"/>
                    <a:pt x="534" y="638"/>
                    <a:pt x="534" y="635"/>
                  </a:cubicBezTo>
                  <a:cubicBezTo>
                    <a:pt x="533" y="591"/>
                    <a:pt x="526" y="550"/>
                    <a:pt x="513" y="512"/>
                  </a:cubicBezTo>
                  <a:cubicBezTo>
                    <a:pt x="494" y="456"/>
                    <a:pt x="462" y="406"/>
                    <a:pt x="417" y="361"/>
                  </a:cubicBezTo>
                  <a:cubicBezTo>
                    <a:pt x="405" y="349"/>
                    <a:pt x="392" y="338"/>
                    <a:pt x="379" y="328"/>
                  </a:cubicBezTo>
                  <a:cubicBezTo>
                    <a:pt x="309" y="272"/>
                    <a:pt x="227" y="244"/>
                    <a:pt x="134" y="244"/>
                  </a:cubicBezTo>
                  <a:cubicBezTo>
                    <a:pt x="86" y="244"/>
                    <a:pt x="42" y="252"/>
                    <a:pt x="0" y="266"/>
                  </a:cubicBezTo>
                  <a:cubicBezTo>
                    <a:pt x="19" y="212"/>
                    <a:pt x="51" y="162"/>
                    <a:pt x="95" y="117"/>
                  </a:cubicBezTo>
                  <a:cubicBezTo>
                    <a:pt x="173" y="39"/>
                    <a:pt x="268" y="0"/>
                    <a:pt x="378" y="0"/>
                  </a:cubicBezTo>
                  <a:cubicBezTo>
                    <a:pt x="488" y="0"/>
                    <a:pt x="583" y="39"/>
                    <a:pt x="661" y="117"/>
                  </a:cubicBezTo>
                  <a:cubicBezTo>
                    <a:pt x="705" y="162"/>
                    <a:pt x="737" y="211"/>
                    <a:pt x="756" y="266"/>
                  </a:cubicBezTo>
                  <a:cubicBezTo>
                    <a:pt x="771" y="308"/>
                    <a:pt x="778" y="352"/>
                    <a:pt x="778" y="400"/>
                  </a:cubicBezTo>
                  <a:cubicBezTo>
                    <a:pt x="778" y="493"/>
                    <a:pt x="750" y="575"/>
                    <a:pt x="695" y="645"/>
                  </a:cubicBezTo>
                  <a:cubicBezTo>
                    <a:pt x="684" y="658"/>
                    <a:pt x="673" y="671"/>
                    <a:pt x="661" y="683"/>
                  </a:cubicBezTo>
                  <a:cubicBezTo>
                    <a:pt x="616" y="727"/>
                    <a:pt x="567" y="759"/>
                    <a:pt x="512" y="778"/>
                  </a:cubicBezTo>
                  <a:cubicBezTo>
                    <a:pt x="474" y="792"/>
                    <a:pt x="433" y="799"/>
                    <a:pt x="390" y="800"/>
                  </a:cubicBezTo>
                  <a:close/>
                </a:path>
              </a:pathLst>
            </a:custGeom>
            <a:solidFill>
              <a:srgbClr val="F6577E"/>
            </a:solidFill>
            <a:ln w="9525">
              <a:solidFill>
                <a:schemeClr val="bg1"/>
              </a:solid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4" name="Freeform 7"/>
            <p:cNvSpPr/>
            <p:nvPr/>
          </p:nvSpPr>
          <p:spPr bwMode="auto">
            <a:xfrm>
              <a:off x="2742537" y="1531841"/>
              <a:ext cx="2289160" cy="2232213"/>
            </a:xfrm>
            <a:custGeom>
              <a:avLst/>
              <a:gdLst/>
              <a:ahLst/>
              <a:cxnLst>
                <a:cxn ang="0">
                  <a:pos x="532" y="0"/>
                </a:cxn>
                <a:cxn ang="0">
                  <a:pos x="682" y="95"/>
                </a:cxn>
                <a:cxn ang="0">
                  <a:pos x="799" y="378"/>
                </a:cxn>
                <a:cxn ang="0">
                  <a:pos x="682" y="660"/>
                </a:cxn>
                <a:cxn ang="0">
                  <a:pos x="533" y="756"/>
                </a:cxn>
                <a:cxn ang="0">
                  <a:pos x="399" y="778"/>
                </a:cxn>
                <a:cxn ang="0">
                  <a:pos x="155" y="694"/>
                </a:cxn>
                <a:cxn ang="0">
                  <a:pos x="117" y="660"/>
                </a:cxn>
                <a:cxn ang="0">
                  <a:pos x="22" y="513"/>
                </a:cxn>
                <a:cxn ang="0">
                  <a:pos x="0" y="391"/>
                </a:cxn>
                <a:cxn ang="0">
                  <a:pos x="45" y="489"/>
                </a:cxn>
                <a:cxn ang="0">
                  <a:pos x="145" y="534"/>
                </a:cxn>
                <a:cxn ang="0">
                  <a:pos x="155" y="534"/>
                </a:cxn>
                <a:cxn ang="0">
                  <a:pos x="166" y="534"/>
                </a:cxn>
                <a:cxn ang="0">
                  <a:pos x="288" y="512"/>
                </a:cxn>
                <a:cxn ang="0">
                  <a:pos x="437" y="417"/>
                </a:cxn>
                <a:cxn ang="0">
                  <a:pos x="471" y="379"/>
                </a:cxn>
                <a:cxn ang="0">
                  <a:pos x="554" y="134"/>
                </a:cxn>
                <a:cxn ang="0">
                  <a:pos x="532" y="0"/>
                </a:cxn>
              </a:cxnLst>
              <a:rect l="0" t="0" r="r" b="b"/>
              <a:pathLst>
                <a:path w="799" h="778">
                  <a:moveTo>
                    <a:pt x="532" y="0"/>
                  </a:moveTo>
                  <a:cubicBezTo>
                    <a:pt x="587" y="19"/>
                    <a:pt x="637" y="51"/>
                    <a:pt x="682" y="95"/>
                  </a:cubicBezTo>
                  <a:cubicBezTo>
                    <a:pt x="760" y="173"/>
                    <a:pt x="799" y="268"/>
                    <a:pt x="799" y="378"/>
                  </a:cubicBezTo>
                  <a:cubicBezTo>
                    <a:pt x="799" y="488"/>
                    <a:pt x="760" y="582"/>
                    <a:pt x="682" y="660"/>
                  </a:cubicBezTo>
                  <a:cubicBezTo>
                    <a:pt x="637" y="705"/>
                    <a:pt x="588" y="737"/>
                    <a:pt x="533" y="756"/>
                  </a:cubicBezTo>
                  <a:cubicBezTo>
                    <a:pt x="491" y="770"/>
                    <a:pt x="447" y="778"/>
                    <a:pt x="399" y="778"/>
                  </a:cubicBezTo>
                  <a:cubicBezTo>
                    <a:pt x="306" y="778"/>
                    <a:pt x="225" y="750"/>
                    <a:pt x="155" y="694"/>
                  </a:cubicBezTo>
                  <a:cubicBezTo>
                    <a:pt x="142" y="684"/>
                    <a:pt x="129" y="673"/>
                    <a:pt x="117" y="660"/>
                  </a:cubicBezTo>
                  <a:cubicBezTo>
                    <a:pt x="73" y="616"/>
                    <a:pt x="41" y="567"/>
                    <a:pt x="22" y="513"/>
                  </a:cubicBezTo>
                  <a:cubicBezTo>
                    <a:pt x="9" y="475"/>
                    <a:pt x="1" y="434"/>
                    <a:pt x="0" y="391"/>
                  </a:cubicBezTo>
                  <a:cubicBezTo>
                    <a:pt x="2" y="429"/>
                    <a:pt x="18" y="461"/>
                    <a:pt x="45" y="489"/>
                  </a:cubicBezTo>
                  <a:cubicBezTo>
                    <a:pt x="73" y="517"/>
                    <a:pt x="106" y="532"/>
                    <a:pt x="145" y="534"/>
                  </a:cubicBezTo>
                  <a:cubicBezTo>
                    <a:pt x="148" y="534"/>
                    <a:pt x="151" y="534"/>
                    <a:pt x="155" y="534"/>
                  </a:cubicBezTo>
                  <a:cubicBezTo>
                    <a:pt x="159" y="534"/>
                    <a:pt x="162" y="534"/>
                    <a:pt x="166" y="534"/>
                  </a:cubicBezTo>
                  <a:cubicBezTo>
                    <a:pt x="209" y="533"/>
                    <a:pt x="250" y="526"/>
                    <a:pt x="288" y="512"/>
                  </a:cubicBezTo>
                  <a:cubicBezTo>
                    <a:pt x="343" y="493"/>
                    <a:pt x="392" y="461"/>
                    <a:pt x="437" y="417"/>
                  </a:cubicBezTo>
                  <a:cubicBezTo>
                    <a:pt x="449" y="405"/>
                    <a:pt x="460" y="392"/>
                    <a:pt x="471" y="379"/>
                  </a:cubicBezTo>
                  <a:cubicBezTo>
                    <a:pt x="526" y="309"/>
                    <a:pt x="554" y="227"/>
                    <a:pt x="554" y="134"/>
                  </a:cubicBezTo>
                  <a:cubicBezTo>
                    <a:pt x="554" y="86"/>
                    <a:pt x="547" y="42"/>
                    <a:pt x="532" y="0"/>
                  </a:cubicBezTo>
                  <a:close/>
                </a:path>
              </a:pathLst>
            </a:custGeom>
            <a:solidFill>
              <a:srgbClr val="F6577E"/>
            </a:solidFill>
            <a:ln w="9525">
              <a:solidFill>
                <a:schemeClr val="bg1"/>
              </a:solid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5" name="Freeform 8"/>
            <p:cNvSpPr/>
            <p:nvPr/>
          </p:nvSpPr>
          <p:spPr bwMode="auto">
            <a:xfrm>
              <a:off x="2036429" y="2173413"/>
              <a:ext cx="2232215" cy="2294855"/>
            </a:xfrm>
            <a:custGeom>
              <a:avLst/>
              <a:gdLst/>
              <a:ahLst/>
              <a:cxnLst>
                <a:cxn ang="0">
                  <a:pos x="400" y="0"/>
                </a:cxn>
                <a:cxn ang="0">
                  <a:pos x="400" y="0"/>
                </a:cxn>
                <a:cxn ang="0">
                  <a:pos x="291" y="45"/>
                </a:cxn>
                <a:cxn ang="0">
                  <a:pos x="246" y="145"/>
                </a:cxn>
                <a:cxn ang="0">
                  <a:pos x="246" y="155"/>
                </a:cxn>
                <a:cxn ang="0">
                  <a:pos x="246" y="167"/>
                </a:cxn>
                <a:cxn ang="0">
                  <a:pos x="268" y="289"/>
                </a:cxn>
                <a:cxn ang="0">
                  <a:pos x="363" y="436"/>
                </a:cxn>
                <a:cxn ang="0">
                  <a:pos x="401" y="470"/>
                </a:cxn>
                <a:cxn ang="0">
                  <a:pos x="645" y="554"/>
                </a:cxn>
                <a:cxn ang="0">
                  <a:pos x="779" y="532"/>
                </a:cxn>
                <a:cxn ang="0">
                  <a:pos x="683" y="683"/>
                </a:cxn>
                <a:cxn ang="0">
                  <a:pos x="400" y="800"/>
                </a:cxn>
                <a:cxn ang="0">
                  <a:pos x="117" y="683"/>
                </a:cxn>
                <a:cxn ang="0">
                  <a:pos x="21" y="531"/>
                </a:cxn>
                <a:cxn ang="0">
                  <a:pos x="0" y="400"/>
                </a:cxn>
                <a:cxn ang="0">
                  <a:pos x="83" y="155"/>
                </a:cxn>
                <a:cxn ang="0">
                  <a:pos x="117" y="117"/>
                </a:cxn>
                <a:cxn ang="0">
                  <a:pos x="267" y="21"/>
                </a:cxn>
                <a:cxn ang="0">
                  <a:pos x="400" y="0"/>
                </a:cxn>
              </a:cxnLst>
              <a:rect l="0" t="0" r="r" b="b"/>
              <a:pathLst>
                <a:path w="779" h="800">
                  <a:moveTo>
                    <a:pt x="400" y="0"/>
                  </a:moveTo>
                  <a:cubicBezTo>
                    <a:pt x="400" y="0"/>
                    <a:pt x="400" y="0"/>
                    <a:pt x="400" y="0"/>
                  </a:cubicBezTo>
                  <a:cubicBezTo>
                    <a:pt x="358" y="0"/>
                    <a:pt x="321" y="15"/>
                    <a:pt x="291" y="45"/>
                  </a:cubicBezTo>
                  <a:cubicBezTo>
                    <a:pt x="263" y="73"/>
                    <a:pt x="248" y="107"/>
                    <a:pt x="246" y="145"/>
                  </a:cubicBezTo>
                  <a:cubicBezTo>
                    <a:pt x="246" y="148"/>
                    <a:pt x="246" y="152"/>
                    <a:pt x="246" y="155"/>
                  </a:cubicBezTo>
                  <a:cubicBezTo>
                    <a:pt x="246" y="159"/>
                    <a:pt x="246" y="163"/>
                    <a:pt x="246" y="167"/>
                  </a:cubicBezTo>
                  <a:cubicBezTo>
                    <a:pt x="247" y="210"/>
                    <a:pt x="255" y="251"/>
                    <a:pt x="268" y="289"/>
                  </a:cubicBezTo>
                  <a:cubicBezTo>
                    <a:pt x="287" y="343"/>
                    <a:pt x="319" y="392"/>
                    <a:pt x="363" y="436"/>
                  </a:cubicBezTo>
                  <a:cubicBezTo>
                    <a:pt x="375" y="449"/>
                    <a:pt x="388" y="460"/>
                    <a:pt x="401" y="470"/>
                  </a:cubicBezTo>
                  <a:cubicBezTo>
                    <a:pt x="471" y="526"/>
                    <a:pt x="552" y="554"/>
                    <a:pt x="645" y="554"/>
                  </a:cubicBezTo>
                  <a:cubicBezTo>
                    <a:pt x="693" y="554"/>
                    <a:pt x="737" y="546"/>
                    <a:pt x="779" y="532"/>
                  </a:cubicBezTo>
                  <a:cubicBezTo>
                    <a:pt x="760" y="587"/>
                    <a:pt x="728" y="638"/>
                    <a:pt x="683" y="683"/>
                  </a:cubicBezTo>
                  <a:cubicBezTo>
                    <a:pt x="605" y="761"/>
                    <a:pt x="510" y="800"/>
                    <a:pt x="400" y="800"/>
                  </a:cubicBezTo>
                  <a:cubicBezTo>
                    <a:pt x="290" y="800"/>
                    <a:pt x="195" y="761"/>
                    <a:pt x="117" y="683"/>
                  </a:cubicBezTo>
                  <a:cubicBezTo>
                    <a:pt x="72" y="638"/>
                    <a:pt x="40" y="587"/>
                    <a:pt x="21" y="531"/>
                  </a:cubicBezTo>
                  <a:cubicBezTo>
                    <a:pt x="7" y="490"/>
                    <a:pt x="0" y="447"/>
                    <a:pt x="0" y="400"/>
                  </a:cubicBezTo>
                  <a:cubicBezTo>
                    <a:pt x="0" y="307"/>
                    <a:pt x="28" y="225"/>
                    <a:pt x="83" y="155"/>
                  </a:cubicBezTo>
                  <a:cubicBezTo>
                    <a:pt x="94" y="142"/>
                    <a:pt x="105" y="129"/>
                    <a:pt x="117" y="117"/>
                  </a:cubicBezTo>
                  <a:cubicBezTo>
                    <a:pt x="162" y="72"/>
                    <a:pt x="212" y="40"/>
                    <a:pt x="267" y="21"/>
                  </a:cubicBezTo>
                  <a:cubicBezTo>
                    <a:pt x="309" y="7"/>
                    <a:pt x="353" y="0"/>
                    <a:pt x="400" y="0"/>
                  </a:cubicBezTo>
                  <a:close/>
                </a:path>
              </a:pathLst>
            </a:custGeom>
            <a:solidFill>
              <a:srgbClr val="F6577E"/>
            </a:solidFill>
            <a:ln w="9525">
              <a:solidFill>
                <a:schemeClr val="bg1"/>
              </a:solid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6" name="Freeform 65"/>
            <p:cNvSpPr>
              <a:spLocks noEditPoints="1"/>
            </p:cNvSpPr>
            <p:nvPr/>
          </p:nvSpPr>
          <p:spPr bwMode="auto">
            <a:xfrm>
              <a:off x="1715486" y="2025753"/>
              <a:ext cx="489240" cy="445812"/>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7" name="Freeform 131"/>
            <p:cNvSpPr/>
            <p:nvPr/>
          </p:nvSpPr>
          <p:spPr bwMode="auto">
            <a:xfrm>
              <a:off x="3402273" y="1308169"/>
              <a:ext cx="382128" cy="387916"/>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8" name="Freeform 135"/>
            <p:cNvSpPr>
              <a:spLocks noEditPoints="1"/>
            </p:cNvSpPr>
            <p:nvPr/>
          </p:nvSpPr>
          <p:spPr bwMode="auto">
            <a:xfrm>
              <a:off x="4078052" y="2821270"/>
              <a:ext cx="457396" cy="428445"/>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sp>
          <p:nvSpPr>
            <p:cNvPr id="9" name="Freeform 36"/>
            <p:cNvSpPr>
              <a:spLocks noEditPoints="1"/>
            </p:cNvSpPr>
            <p:nvPr/>
          </p:nvSpPr>
          <p:spPr bwMode="auto">
            <a:xfrm>
              <a:off x="2613177" y="3584042"/>
              <a:ext cx="370548" cy="402392"/>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ln>
          </p:spPr>
          <p:txBody>
            <a:bodyPr vert="horz" wrap="square" lIns="108663" tIns="54332" rIns="108663" bIns="54332" numCol="1" anchor="t" anchorCtr="0" compatLnSpc="1"/>
            <a:lstStyle/>
            <a:p>
              <a:pPr>
                <a:lnSpc>
                  <a:spcPct val="120000"/>
                </a:lnSpc>
              </a:pPr>
              <a:endParaRPr lang="en-US" sz="1520">
                <a:latin typeface="Source Han Sans HW SC"/>
                <a:ea typeface="庞门正道标题体" panose="02010600030101010101" pitchFamily="2" charset="-122"/>
                <a:sym typeface="Source Han Sans HW SC"/>
              </a:endParaRPr>
            </a:p>
          </p:txBody>
        </p:sp>
      </p:grpSp>
      <p:graphicFrame>
        <p:nvGraphicFramePr>
          <p:cNvPr id="10" name="Chart 21"/>
          <p:cNvGraphicFramePr/>
          <p:nvPr/>
        </p:nvGraphicFramePr>
        <p:xfrm>
          <a:off x="5138033" y="1489823"/>
          <a:ext cx="5919847" cy="3431588"/>
        </p:xfrm>
        <a:graphic>
          <a:graphicData uri="http://schemas.openxmlformats.org/drawingml/2006/chart">
            <c:chart xmlns:c="http://schemas.openxmlformats.org/drawingml/2006/chart" xmlns:r="http://schemas.openxmlformats.org/officeDocument/2006/relationships" r:id="rId1"/>
          </a:graphicData>
        </a:graphic>
      </p:graphicFrame>
      <p:sp>
        <p:nvSpPr>
          <p:cNvPr id="11" name="išľíďè"/>
          <p:cNvSpPr/>
          <p:nvPr/>
        </p:nvSpPr>
        <p:spPr bwMode="auto">
          <a:xfrm>
            <a:off x="1390974" y="5444913"/>
            <a:ext cx="892407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Source Han Sans HW SC"/>
              <a:ea typeface="庞门正道标题体" panose="02010600030101010101" pitchFamily="2" charset="-122"/>
              <a:sym typeface="Source Han Sans HW SC"/>
            </a:endParaRPr>
          </a:p>
        </p:txBody>
      </p:sp>
      <p:sp>
        <p:nvSpPr>
          <p:cNvPr id="12" name="iSlíďè"/>
          <p:cNvSpPr txBox="1"/>
          <p:nvPr/>
        </p:nvSpPr>
        <p:spPr bwMode="auto">
          <a:xfrm>
            <a:off x="1419135" y="509371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kumimoji="0" lang="zh-CN" altLang="en-US" sz="1800" b="1" i="0" u="none" strike="noStrike" kern="1200" cap="none" spc="0" normalizeH="0" baseline="0" noProof="0" dirty="0">
              <a:ln>
                <a:noFill/>
              </a:ln>
              <a:solidFill>
                <a:schemeClr val="bg2">
                  <a:lumMod val="10000"/>
                </a:schemeClr>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nvGrpSpPr>
          <p:cNvPr id="13" name="组合 12"/>
          <p:cNvGrpSpPr/>
          <p:nvPr/>
        </p:nvGrpSpPr>
        <p:grpSpPr>
          <a:xfrm>
            <a:off x="0" y="0"/>
            <a:ext cx="10753090" cy="734060"/>
            <a:chOff x="0" y="0"/>
            <a:chExt cx="16934" cy="1156"/>
          </a:xfrm>
        </p:grpSpPr>
        <p:grpSp>
          <p:nvGrpSpPr>
            <p:cNvPr id="14" name="组合 13"/>
            <p:cNvGrpSpPr/>
            <p:nvPr/>
          </p:nvGrpSpPr>
          <p:grpSpPr>
            <a:xfrm>
              <a:off x="310" y="216"/>
              <a:ext cx="16625" cy="940"/>
              <a:chOff x="1143000" y="239633"/>
              <a:chExt cx="10556755" cy="596661"/>
            </a:xfrm>
          </p:grpSpPr>
          <p:sp>
            <p:nvSpPr>
              <p:cNvPr id="15" name="矩形 14"/>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6" name="矩形 15"/>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18" name="矩形 17"/>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par>
                          <p:cTn id="15" fill="hold">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category"/>
        </p:bldSub>
      </p:bldGraphic>
      <p:bldGraphic spid="10" grpId="1">
        <p:bldSub>
          <a:bldChart bld="category"/>
        </p:bldSub>
      </p:bldGraphic>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3489961" y="2347595"/>
            <a:ext cx="5212080" cy="1106805"/>
          </a:xfrm>
          <a:prstGeom prst="rect">
            <a:avLst/>
          </a:prstGeom>
          <a:noFill/>
        </p:spPr>
        <p:txBody>
          <a:bodyPr wrap="none" rtlCol="0">
            <a:spAutoFit/>
          </a:bodyPr>
          <a:lstStyle/>
          <a:p>
            <a:pPr algn="ctr"/>
            <a:r>
              <a:rPr lang="zh-CN" altLang="en-US"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rPr>
              <a:t>感谢您的观看</a:t>
            </a:r>
            <a:endParaRPr lang="zh-CN" altLang="en-US" sz="66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思源黑体 Bold" panose="020B0800000000000000" charset="-122"/>
            </a:endParaRPr>
          </a:p>
        </p:txBody>
      </p:sp>
      <p:sp>
        <p:nvSpPr>
          <p:cNvPr id="2" name="文本框 1"/>
          <p:cNvSpPr txBox="1"/>
          <p:nvPr/>
        </p:nvSpPr>
        <p:spPr>
          <a:xfrm>
            <a:off x="4429760" y="3454400"/>
            <a:ext cx="3332480" cy="337185"/>
          </a:xfrm>
          <a:prstGeom prst="rect">
            <a:avLst/>
          </a:prstGeom>
          <a:noFill/>
        </p:spPr>
        <p:txBody>
          <a:bodyPr wrap="none" rtlCol="0">
            <a:spAutoFit/>
          </a:bodyPr>
          <a:lstStyle/>
          <a:p>
            <a:pPr algn="ctr"/>
            <a:r>
              <a:rPr lang="zh-CN" altLang="en-US"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汇报人：</a:t>
            </a:r>
            <a:r>
              <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PPT</a:t>
            </a:r>
            <a:r>
              <a:rPr lang="zh-CN" altLang="en-US"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营    汇报时间：</a:t>
            </a:r>
            <a:r>
              <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rPr>
              <a:t>2019</a:t>
            </a:r>
            <a:endParaRPr lang="en-US" altLang="zh-CN" sz="1600">
              <a:solidFill>
                <a:schemeClr val="tx1">
                  <a:lumMod val="75000"/>
                  <a:lumOff val="25000"/>
                </a:schemeClr>
              </a:solidFill>
              <a:latin typeface="思源黑体 CN Light" panose="020B0300000000000000" charset="-122"/>
              <a:ea typeface="思源黑体 CN Light" panose="020B0300000000000000" charset="-122"/>
              <a:cs typeface="思源黑体 CN Light" panose="020B0300000000000000"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000">
        <p15:prstTrans prst="prestig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grpSp>
        <p:nvGrpSpPr>
          <p:cNvPr id="33" name="组合 32"/>
          <p:cNvGrpSpPr/>
          <p:nvPr/>
        </p:nvGrpSpPr>
        <p:grpSpPr>
          <a:xfrm>
            <a:off x="5341079" y="1816461"/>
            <a:ext cx="6488734" cy="561776"/>
            <a:chOff x="3685824" y="1830035"/>
            <a:chExt cx="6488734" cy="561776"/>
          </a:xfrm>
        </p:grpSpPr>
        <p:grpSp>
          <p:nvGrpSpPr>
            <p:cNvPr id="20" name="组合 19"/>
            <p:cNvGrpSpPr/>
            <p:nvPr/>
          </p:nvGrpSpPr>
          <p:grpSpPr>
            <a:xfrm>
              <a:off x="3685824" y="1830035"/>
              <a:ext cx="6488734" cy="561776"/>
              <a:chOff x="3627209" y="1675052"/>
              <a:chExt cx="6488734" cy="561776"/>
            </a:xfrm>
          </p:grpSpPr>
          <p:sp>
            <p:nvSpPr>
              <p:cNvPr id="6" name="文本框 5"/>
              <p:cNvSpPr txBox="1"/>
              <p:nvPr/>
            </p:nvSpPr>
            <p:spPr>
              <a:xfrm>
                <a:off x="4164848" y="1675052"/>
                <a:ext cx="5951095" cy="523220"/>
              </a:xfrm>
              <a:prstGeom prst="rect">
                <a:avLst/>
              </a:prstGeom>
              <a:noFill/>
            </p:spPr>
            <p:txBody>
              <a:bodyPr wrap="square" rtlCol="0">
                <a:spAutoFit/>
              </a:bodyPr>
              <a:lstStyle/>
              <a:p>
                <a:r>
                  <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rPr>
                  <a:t>在这里输入您的标题一</a:t>
                </a:r>
                <a:endPar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endParaRPr>
              </a:p>
            </p:txBody>
          </p:sp>
          <p:sp>
            <p:nvSpPr>
              <p:cNvPr id="15" name="椭圆 14"/>
              <p:cNvSpPr/>
              <p:nvPr/>
            </p:nvSpPr>
            <p:spPr>
              <a:xfrm>
                <a:off x="3627209" y="1699204"/>
                <a:ext cx="537624" cy="5376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sp>
          <p:nvSpPr>
            <p:cNvPr id="25" name="文本框 24"/>
            <p:cNvSpPr txBox="1"/>
            <p:nvPr/>
          </p:nvSpPr>
          <p:spPr>
            <a:xfrm>
              <a:off x="3705910" y="1922944"/>
              <a:ext cx="785446" cy="400110"/>
            </a:xfrm>
            <a:prstGeom prst="rect">
              <a:avLst/>
            </a:prstGeom>
            <a:noFill/>
          </p:spPr>
          <p:txBody>
            <a:bodyPr wrap="square" rtlCol="0">
              <a:spAutoFit/>
            </a:bodyPr>
            <a:lstStyle/>
            <a:p>
              <a:r>
                <a:rPr lang="en-US" altLang="zh-CN"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01</a:t>
              </a:r>
              <a:endParaRPr lang="zh-CN" altLang="en-US"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34" name="文本框 14"/>
          <p:cNvSpPr txBox="1"/>
          <p:nvPr/>
        </p:nvSpPr>
        <p:spPr>
          <a:xfrm>
            <a:off x="2006600" y="2527300"/>
            <a:ext cx="2931795" cy="521970"/>
          </a:xfrm>
          <a:prstGeom prst="rect">
            <a:avLst/>
          </a:prstGeom>
          <a:noFill/>
        </p:spPr>
        <p:txBody>
          <a:bodyPr wrap="square" lIns="91440" tIns="45720" rIns="91440" bIns="45720" rtlCol="0">
            <a:spAutoFit/>
          </a:bodyPr>
          <a:lstStyle/>
          <a:p>
            <a:pPr algn="ctr">
              <a:lnSpc>
                <a:spcPct val="100000"/>
              </a:lnSpc>
            </a:pPr>
            <a:r>
              <a:rPr lang="en-US" altLang="zh-CN" sz="2800" dirty="0">
                <a:solidFill>
                  <a:srgbClr val="F6577E"/>
                </a:solidFill>
                <a:latin typeface="思源黑体 Bold" panose="020B0800000000000000" charset="-122"/>
                <a:ea typeface="思源黑体 Bold" panose="020B0800000000000000" charset="-122"/>
              </a:rPr>
              <a:t>Contents Page</a:t>
            </a:r>
            <a:endParaRPr lang="en-US" altLang="zh-CN" sz="2800" dirty="0">
              <a:solidFill>
                <a:srgbClr val="F6577E"/>
              </a:solidFill>
              <a:latin typeface="思源黑体 Bold" panose="020B0800000000000000" charset="-122"/>
              <a:ea typeface="思源黑体 Bold" panose="020B0800000000000000" charset="-122"/>
            </a:endParaRPr>
          </a:p>
        </p:txBody>
      </p:sp>
      <p:sp>
        <p:nvSpPr>
          <p:cNvPr id="35" name="文本框 14"/>
          <p:cNvSpPr txBox="1"/>
          <p:nvPr/>
        </p:nvSpPr>
        <p:spPr>
          <a:xfrm>
            <a:off x="2334895" y="1807210"/>
            <a:ext cx="2275205" cy="829945"/>
          </a:xfrm>
          <a:prstGeom prst="rect">
            <a:avLst/>
          </a:prstGeom>
          <a:noFill/>
        </p:spPr>
        <p:txBody>
          <a:bodyPr wrap="square" lIns="91440" tIns="45720" rIns="91440" bIns="45720" rtlCol="0">
            <a:spAutoFit/>
          </a:bodyPr>
          <a:lstStyle/>
          <a:p>
            <a:pPr algn="ctr">
              <a:lnSpc>
                <a:spcPct val="100000"/>
              </a:lnSpc>
            </a:pPr>
            <a:r>
              <a:rPr lang="zh-CN" altLang="en-US" sz="4800" dirty="0">
                <a:solidFill>
                  <a:srgbClr val="F6577E"/>
                </a:solidFill>
                <a:latin typeface="思源黑体 Bold" panose="020B0800000000000000" charset="-122"/>
                <a:ea typeface="思源黑体 Bold" panose="020B0800000000000000" charset="-122"/>
                <a:cs typeface="阿里巴巴普惠体 B" panose="00020600040101010101" pitchFamily="18" charset="-122"/>
              </a:rPr>
              <a:t>目录页</a:t>
            </a:r>
            <a:endParaRPr lang="zh-CN" altLang="en-US" sz="4800" dirty="0">
              <a:solidFill>
                <a:srgbClr val="F6577E"/>
              </a:solidFill>
              <a:latin typeface="思源黑体 Bold" panose="020B0800000000000000" charset="-122"/>
              <a:ea typeface="思源黑体 Bold" panose="020B0800000000000000" charset="-122"/>
              <a:cs typeface="阿里巴巴普惠体 B" panose="00020600040101010101" pitchFamily="18" charset="-122"/>
            </a:endParaRPr>
          </a:p>
        </p:txBody>
      </p:sp>
      <p:grpSp>
        <p:nvGrpSpPr>
          <p:cNvPr id="2" name="组合 1"/>
          <p:cNvGrpSpPr/>
          <p:nvPr/>
        </p:nvGrpSpPr>
        <p:grpSpPr>
          <a:xfrm>
            <a:off x="5341079" y="2747172"/>
            <a:ext cx="6488734" cy="561340"/>
            <a:chOff x="3685824" y="1830035"/>
            <a:chExt cx="6488734" cy="561776"/>
          </a:xfrm>
        </p:grpSpPr>
        <p:grpSp>
          <p:nvGrpSpPr>
            <p:cNvPr id="3" name="组合 2"/>
            <p:cNvGrpSpPr/>
            <p:nvPr/>
          </p:nvGrpSpPr>
          <p:grpSpPr>
            <a:xfrm>
              <a:off x="3685824" y="1830035"/>
              <a:ext cx="6488734" cy="561776"/>
              <a:chOff x="3627209" y="1675052"/>
              <a:chExt cx="6488734" cy="561776"/>
            </a:xfrm>
          </p:grpSpPr>
          <p:sp>
            <p:nvSpPr>
              <p:cNvPr id="4" name="文本框 3"/>
              <p:cNvSpPr txBox="1"/>
              <p:nvPr/>
            </p:nvSpPr>
            <p:spPr>
              <a:xfrm>
                <a:off x="4164848" y="1675052"/>
                <a:ext cx="5951095" cy="523220"/>
              </a:xfrm>
              <a:prstGeom prst="rect">
                <a:avLst/>
              </a:prstGeom>
              <a:noFill/>
            </p:spPr>
            <p:txBody>
              <a:bodyPr wrap="square" rtlCol="0">
                <a:spAutoFit/>
              </a:bodyPr>
              <a:lstStyle/>
              <a:p>
                <a:r>
                  <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rPr>
                  <a:t>在这里输入您的标题一</a:t>
                </a:r>
                <a:endPar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endParaRPr>
              </a:p>
            </p:txBody>
          </p:sp>
          <p:sp>
            <p:nvSpPr>
              <p:cNvPr id="5" name="椭圆 4"/>
              <p:cNvSpPr/>
              <p:nvPr/>
            </p:nvSpPr>
            <p:spPr>
              <a:xfrm>
                <a:off x="3627209" y="1699204"/>
                <a:ext cx="537624" cy="5376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sp>
          <p:nvSpPr>
            <p:cNvPr id="7" name="文本框 6"/>
            <p:cNvSpPr txBox="1"/>
            <p:nvPr/>
          </p:nvSpPr>
          <p:spPr>
            <a:xfrm>
              <a:off x="3705910" y="1922944"/>
              <a:ext cx="785446" cy="399090"/>
            </a:xfrm>
            <a:prstGeom prst="rect">
              <a:avLst/>
            </a:prstGeom>
            <a:noFill/>
          </p:spPr>
          <p:txBody>
            <a:bodyPr wrap="square" rtlCol="0">
              <a:spAutoFit/>
            </a:bodyPr>
            <a:lstStyle/>
            <a:p>
              <a:r>
                <a:rPr lang="en-US" altLang="zh-CN"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a:t>
              </a:r>
              <a:r>
                <a:rPr lang="en-US"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2</a:t>
              </a:r>
              <a:endParaRPr lang="en-US"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grpSp>
        <p:nvGrpSpPr>
          <p:cNvPr id="9" name="组合 8"/>
          <p:cNvGrpSpPr/>
          <p:nvPr/>
        </p:nvGrpSpPr>
        <p:grpSpPr>
          <a:xfrm>
            <a:off x="5341079" y="3677447"/>
            <a:ext cx="6488734" cy="561340"/>
            <a:chOff x="3685824" y="1830035"/>
            <a:chExt cx="6488734" cy="561776"/>
          </a:xfrm>
        </p:grpSpPr>
        <p:grpSp>
          <p:nvGrpSpPr>
            <p:cNvPr id="11" name="组合 10"/>
            <p:cNvGrpSpPr/>
            <p:nvPr/>
          </p:nvGrpSpPr>
          <p:grpSpPr>
            <a:xfrm>
              <a:off x="3685824" y="1830035"/>
              <a:ext cx="6488734" cy="561776"/>
              <a:chOff x="3627209" y="1675052"/>
              <a:chExt cx="6488734" cy="561776"/>
            </a:xfrm>
          </p:grpSpPr>
          <p:sp>
            <p:nvSpPr>
              <p:cNvPr id="19" name="文本框 18"/>
              <p:cNvSpPr txBox="1"/>
              <p:nvPr/>
            </p:nvSpPr>
            <p:spPr>
              <a:xfrm>
                <a:off x="4164848" y="1675052"/>
                <a:ext cx="5951095" cy="523220"/>
              </a:xfrm>
              <a:prstGeom prst="rect">
                <a:avLst/>
              </a:prstGeom>
              <a:noFill/>
            </p:spPr>
            <p:txBody>
              <a:bodyPr wrap="square" rtlCol="0">
                <a:spAutoFit/>
              </a:bodyPr>
              <a:lstStyle/>
              <a:p>
                <a:r>
                  <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rPr>
                  <a:t>在这里输入您的标题一</a:t>
                </a:r>
                <a:endPar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endParaRPr>
              </a:p>
            </p:txBody>
          </p:sp>
          <p:sp>
            <p:nvSpPr>
              <p:cNvPr id="22" name="椭圆 21"/>
              <p:cNvSpPr/>
              <p:nvPr/>
            </p:nvSpPr>
            <p:spPr>
              <a:xfrm>
                <a:off x="3627209" y="1699204"/>
                <a:ext cx="537624" cy="5376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sp>
          <p:nvSpPr>
            <p:cNvPr id="29" name="文本框 28"/>
            <p:cNvSpPr txBox="1"/>
            <p:nvPr/>
          </p:nvSpPr>
          <p:spPr>
            <a:xfrm>
              <a:off x="3705910" y="1922944"/>
              <a:ext cx="785446" cy="399090"/>
            </a:xfrm>
            <a:prstGeom prst="rect">
              <a:avLst/>
            </a:prstGeom>
            <a:noFill/>
          </p:spPr>
          <p:txBody>
            <a:bodyPr wrap="square" rtlCol="0">
              <a:spAutoFit/>
            </a:bodyPr>
            <a:lstStyle/>
            <a:p>
              <a:r>
                <a:rPr lang="en-US" altLang="zh-CN"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03</a:t>
              </a:r>
              <a:endParaRPr lang="zh-CN" altLang="en-US"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grpSp>
        <p:nvGrpSpPr>
          <p:cNvPr id="36" name="组合 35"/>
          <p:cNvGrpSpPr/>
          <p:nvPr/>
        </p:nvGrpSpPr>
        <p:grpSpPr>
          <a:xfrm>
            <a:off x="5341079" y="4607722"/>
            <a:ext cx="6488734" cy="561340"/>
            <a:chOff x="3685824" y="1830035"/>
            <a:chExt cx="6488734" cy="561776"/>
          </a:xfrm>
        </p:grpSpPr>
        <p:grpSp>
          <p:nvGrpSpPr>
            <p:cNvPr id="37" name="组合 36"/>
            <p:cNvGrpSpPr/>
            <p:nvPr/>
          </p:nvGrpSpPr>
          <p:grpSpPr>
            <a:xfrm>
              <a:off x="3685824" y="1830035"/>
              <a:ext cx="6488734" cy="561776"/>
              <a:chOff x="3627209" y="1675052"/>
              <a:chExt cx="6488734" cy="561776"/>
            </a:xfrm>
          </p:grpSpPr>
          <p:sp>
            <p:nvSpPr>
              <p:cNvPr id="38" name="文本框 37"/>
              <p:cNvSpPr txBox="1"/>
              <p:nvPr/>
            </p:nvSpPr>
            <p:spPr>
              <a:xfrm>
                <a:off x="4164848" y="1675052"/>
                <a:ext cx="5951095" cy="523220"/>
              </a:xfrm>
              <a:prstGeom prst="rect">
                <a:avLst/>
              </a:prstGeom>
              <a:noFill/>
            </p:spPr>
            <p:txBody>
              <a:bodyPr wrap="square" rtlCol="0">
                <a:spAutoFit/>
              </a:bodyPr>
              <a:lstStyle/>
              <a:p>
                <a:r>
                  <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rPr>
                  <a:t>在这里输入您的标题一</a:t>
                </a:r>
                <a:endParaRPr lang="zh-CN" altLang="en-US" sz="2800" dirty="0">
                  <a:solidFill>
                    <a:schemeClr val="tx1">
                      <a:lumMod val="85000"/>
                      <a:lumOff val="15000"/>
                    </a:schemeClr>
                  </a:solidFill>
                  <a:latin typeface="思源黑体 CN Normal" panose="020B0400000000000000" pitchFamily="34" charset="-122"/>
                  <a:ea typeface="思源黑体 CN Normal" panose="020B0400000000000000" pitchFamily="34" charset="-122"/>
                </a:endParaRPr>
              </a:p>
            </p:txBody>
          </p:sp>
          <p:sp>
            <p:nvSpPr>
              <p:cNvPr id="39" name="椭圆 38"/>
              <p:cNvSpPr/>
              <p:nvPr/>
            </p:nvSpPr>
            <p:spPr>
              <a:xfrm>
                <a:off x="3627209" y="1699204"/>
                <a:ext cx="537624" cy="537624"/>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sp>
          <p:nvSpPr>
            <p:cNvPr id="42" name="文本框 41"/>
            <p:cNvSpPr txBox="1"/>
            <p:nvPr/>
          </p:nvSpPr>
          <p:spPr>
            <a:xfrm>
              <a:off x="3705910" y="1922944"/>
              <a:ext cx="785446" cy="399090"/>
            </a:xfrm>
            <a:prstGeom prst="rect">
              <a:avLst/>
            </a:prstGeom>
            <a:noFill/>
          </p:spPr>
          <p:txBody>
            <a:bodyPr wrap="square" rtlCol="0">
              <a:spAutoFit/>
            </a:bodyPr>
            <a:lstStyle/>
            <a:p>
              <a:r>
                <a:rPr lang="en-US" altLang="zh-CN"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04</a:t>
              </a:r>
              <a:endParaRPr lang="zh-CN" altLang="en-US" sz="20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wipe(left)">
                                      <p:cBhvr>
                                        <p:cTn id="10" dur="500"/>
                                        <p:tgtEl>
                                          <p:spTgt spid="35"/>
                                        </p:tgtEl>
                                      </p:cBhvr>
                                    </p:animEffect>
                                  </p:childTnLst>
                                </p:cTn>
                              </p:par>
                            </p:childTnLst>
                          </p:cTn>
                        </p:par>
                        <p:par>
                          <p:cTn id="11" fill="hold">
                            <p:stCondLst>
                              <p:cond delay="500"/>
                            </p:stCondLst>
                            <p:childTnLst>
                              <p:par>
                                <p:cTn id="12" presetID="2" presetClass="entr" presetSubtype="1" fill="hold" nodeType="after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additive="base">
                                        <p:cTn id="14" dur="500" fill="hold"/>
                                        <p:tgtEl>
                                          <p:spTgt spid="33"/>
                                        </p:tgtEl>
                                        <p:attrNameLst>
                                          <p:attrName>ppt_x</p:attrName>
                                        </p:attrNameLst>
                                      </p:cBhvr>
                                      <p:tavLst>
                                        <p:tav tm="0">
                                          <p:val>
                                            <p:strVal val="#ppt_x"/>
                                          </p:val>
                                        </p:tav>
                                        <p:tav tm="100000">
                                          <p:val>
                                            <p:strVal val="#ppt_x"/>
                                          </p:val>
                                        </p:tav>
                                      </p:tavLst>
                                    </p:anim>
                                    <p:anim calcmode="lin" valueType="num">
                                      <p:cBhvr additive="base">
                                        <p:cTn id="15" dur="500" fill="hold"/>
                                        <p:tgtEl>
                                          <p:spTgt spid="33"/>
                                        </p:tgtEl>
                                        <p:attrNameLst>
                                          <p:attrName>ppt_y</p:attrName>
                                        </p:attrNameLst>
                                      </p:cBhvr>
                                      <p:tavLst>
                                        <p:tav tm="0">
                                          <p:val>
                                            <p:strVal val="0-#ppt_h/2"/>
                                          </p:val>
                                        </p:tav>
                                        <p:tav tm="100000">
                                          <p:val>
                                            <p:strVal val="#ppt_y"/>
                                          </p:val>
                                        </p:tav>
                                      </p:tavLst>
                                    </p:anim>
                                  </p:childTnLst>
                                </p:cTn>
                              </p:par>
                            </p:childTnLst>
                          </p:cTn>
                        </p:par>
                        <p:par>
                          <p:cTn id="16" fill="hold">
                            <p:stCondLst>
                              <p:cond delay="1000"/>
                            </p:stCondLst>
                            <p:childTnLst>
                              <p:par>
                                <p:cTn id="17" presetID="2" presetClass="entr" presetSubtype="1"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childTnLst>
                          </p:cTn>
                        </p:par>
                        <p:par>
                          <p:cTn id="21" fill="hold">
                            <p:stCondLst>
                              <p:cond delay="1500"/>
                            </p:stCondLst>
                            <p:childTnLst>
                              <p:par>
                                <p:cTn id="22" presetID="2" presetClass="entr" presetSubtype="1"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0-#ppt_h/2"/>
                                          </p:val>
                                        </p:tav>
                                        <p:tav tm="100000">
                                          <p:val>
                                            <p:strVal val="#ppt_y"/>
                                          </p:val>
                                        </p:tav>
                                      </p:tavLst>
                                    </p:anim>
                                  </p:childTnLst>
                                </p:cTn>
                              </p:par>
                            </p:childTnLst>
                          </p:cTn>
                        </p:par>
                        <p:par>
                          <p:cTn id="26" fill="hold">
                            <p:stCondLst>
                              <p:cond delay="2000"/>
                            </p:stCondLst>
                            <p:childTnLst>
                              <p:par>
                                <p:cTn id="27" presetID="2" presetClass="entr" presetSubtype="1"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ppt_x"/>
                                          </p:val>
                                        </p:tav>
                                        <p:tav tm="100000">
                                          <p:val>
                                            <p:strVal val="#ppt_x"/>
                                          </p:val>
                                        </p:tav>
                                      </p:tavLst>
                                    </p:anim>
                                    <p:anim calcmode="lin" valueType="num">
                                      <p:cBhvr additive="base">
                                        <p:cTn id="30"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Freeform 19"/>
          <p:cNvSpPr/>
          <p:nvPr/>
        </p:nvSpPr>
        <p:spPr bwMode="auto">
          <a:xfrm>
            <a:off x="2989782" y="2077450"/>
            <a:ext cx="1862485" cy="208789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rgbClr val="F6577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9" name="组合 18"/>
          <p:cNvGrpSpPr/>
          <p:nvPr/>
        </p:nvGrpSpPr>
        <p:grpSpPr>
          <a:xfrm>
            <a:off x="3126606" y="2232180"/>
            <a:ext cx="1587567" cy="1779708"/>
            <a:chOff x="3126606" y="2231545"/>
            <a:chExt cx="1587567" cy="1779708"/>
          </a:xfrm>
        </p:grpSpPr>
        <p:sp>
          <p:nvSpPr>
            <p:cNvPr id="4" name="Freeform 19"/>
            <p:cNvSpPr/>
            <p:nvPr/>
          </p:nvSpPr>
          <p:spPr bwMode="auto">
            <a:xfrm>
              <a:off x="3126606" y="2231545"/>
              <a:ext cx="1587567" cy="1779708"/>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文本框 4"/>
            <p:cNvSpPr txBox="1"/>
            <p:nvPr/>
          </p:nvSpPr>
          <p:spPr>
            <a:xfrm flipH="1">
              <a:off x="3324536" y="2540589"/>
              <a:ext cx="921508" cy="867738"/>
            </a:xfrm>
            <a:prstGeom prst="rect">
              <a:avLst/>
            </a:prstGeom>
            <a:noFill/>
          </p:spPr>
          <p:txBody>
            <a:bodyPr wrap="none" rtlCol="0">
              <a:spAutoFit/>
            </a:bodyPr>
            <a:lstStyle/>
            <a:p>
              <a:r>
                <a:rPr lang="en-US" altLang="zh-CN"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01</a:t>
              </a:r>
              <a:endParaRPr lang="zh-CN" altLang="en-US"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6" name="文本框 5"/>
          <p:cNvSpPr txBox="1"/>
          <p:nvPr/>
        </p:nvSpPr>
        <p:spPr>
          <a:xfrm>
            <a:off x="5256565" y="2389255"/>
            <a:ext cx="3840480" cy="829945"/>
          </a:xfrm>
          <a:prstGeom prst="rect">
            <a:avLst/>
          </a:prstGeom>
          <a:noFill/>
        </p:spPr>
        <p:txBody>
          <a:bodyPr wrap="none" rtlCol="0">
            <a:spAutoFit/>
          </a:bodyPr>
          <a:lstStyle/>
          <a:p>
            <a:r>
              <a:rPr lang="zh-CN" altLang="en-US" sz="48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rPr>
              <a:t>添加文本信息</a:t>
            </a:r>
            <a:endParaRPr lang="zh-CN" altLang="en-US" sz="4800" b="1"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endParaRPr>
          </a:p>
        </p:txBody>
      </p:sp>
      <p:sp>
        <p:nvSpPr>
          <p:cNvPr id="7" name="TextBox 24"/>
          <p:cNvSpPr txBox="1"/>
          <p:nvPr/>
        </p:nvSpPr>
        <p:spPr>
          <a:xfrm>
            <a:off x="5188961" y="3282583"/>
            <a:ext cx="128922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8" name="TextBox 25"/>
          <p:cNvSpPr txBox="1"/>
          <p:nvPr/>
        </p:nvSpPr>
        <p:spPr>
          <a:xfrm>
            <a:off x="6730995" y="3279432"/>
            <a:ext cx="1331236"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9" name="TextBox 26"/>
          <p:cNvSpPr txBox="1"/>
          <p:nvPr/>
        </p:nvSpPr>
        <p:spPr>
          <a:xfrm>
            <a:off x="8269871" y="3282582"/>
            <a:ext cx="145761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0" name="TextBox 27"/>
          <p:cNvSpPr txBox="1"/>
          <p:nvPr/>
        </p:nvSpPr>
        <p:spPr>
          <a:xfrm>
            <a:off x="5188961" y="3695507"/>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1" name="TextBox 28"/>
          <p:cNvSpPr txBox="1"/>
          <p:nvPr/>
        </p:nvSpPr>
        <p:spPr>
          <a:xfrm>
            <a:off x="6730995" y="3710525"/>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2" name="TextBox 29"/>
          <p:cNvSpPr txBox="1"/>
          <p:nvPr/>
        </p:nvSpPr>
        <p:spPr>
          <a:xfrm>
            <a:off x="8269438" y="3710112"/>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45"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ppt_w</p:attrName>
                                        </p:attrNameLst>
                                      </p:cBhvr>
                                      <p:tavLst>
                                        <p:tav tm="0" fmla="#ppt_w*sin(2.5*pi*$)">
                                          <p:val>
                                            <p:fltVal val="0"/>
                                          </p:val>
                                        </p:tav>
                                        <p:tav tm="100000">
                                          <p:val>
                                            <p:fltVal val="1"/>
                                          </p:val>
                                        </p:tav>
                                      </p:tavLst>
                                    </p:anim>
                                    <p:anim calcmode="lin" valueType="num">
                                      <p:cBhvr>
                                        <p:cTn id="14" dur="1000" fill="hold"/>
                                        <p:tgtEl>
                                          <p:spTgt spid="19"/>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outVertical)">
                                      <p:cBhvr>
                                        <p:cTn id="18" dur="500"/>
                                        <p:tgtEl>
                                          <p:spTgt spid="6"/>
                                        </p:tgtEl>
                                      </p:cBhvr>
                                    </p:animEffect>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40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60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80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00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7"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5359400" y="1713531"/>
            <a:ext cx="5778500" cy="4462055"/>
          </a:xfrm>
          <a:prstGeom prst="rect">
            <a:avLst/>
          </a:prstGeom>
          <a:noFill/>
        </p:spPr>
        <p:txBody>
          <a:bodyPr wrap="square" rtlCol="0">
            <a:sp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a:t>
            </a:r>
            <a:endParaRPr lang="en-US" altLang="zh-CN"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endParaRPr lang="en-US" altLang="zh-CN" sz="1200" dirty="0">
              <a:solidFill>
                <a:srgbClr val="AE0000"/>
              </a:solidFill>
              <a:latin typeface="思源黑体 CN Normal" panose="020B0400000000000000" pitchFamily="34" charset="-122"/>
              <a:ea typeface="思源黑体 CN Normal" panose="020B0400000000000000" pitchFamily="34" charset="-122"/>
            </a:endParaRPr>
          </a:p>
          <a:p>
            <a:pPr>
              <a:lnSpc>
                <a:spcPct val="130000"/>
              </a:lnSpc>
            </a:pPr>
            <a:endParaRPr lang="en-US" altLang="zh-CN" sz="1200" dirty="0">
              <a:solidFill>
                <a:srgbClr val="AE0000"/>
              </a:solidFill>
              <a:latin typeface="思源黑体 CN Normal" panose="020B0400000000000000" pitchFamily="34" charset="-122"/>
              <a:ea typeface="思源黑体 CN Normal" panose="020B0400000000000000" pitchFamily="34" charset="-122"/>
            </a:endParaRPr>
          </a:p>
          <a:p>
            <a:pPr>
              <a:lnSpc>
                <a:spcPct val="130000"/>
              </a:lnSpc>
            </a:pPr>
            <a:endParaRPr lang="en-US" altLang="zh-CN" sz="2000" dirty="0">
              <a:solidFill>
                <a:srgbClr val="AE0000"/>
              </a:solidFill>
              <a:latin typeface="思源黑体 CN Normal" panose="020B0400000000000000" pitchFamily="34" charset="-122"/>
              <a:ea typeface="思源黑体 CN Normal" panose="020B0400000000000000" pitchFamily="34" charset="-122"/>
            </a:endParaRPr>
          </a:p>
          <a:p>
            <a:pPr algn="just">
              <a:lnSpc>
                <a:spcPct val="130000"/>
              </a:lnSpc>
            </a:pPr>
            <a:endPar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mn-ea"/>
              <a:sym typeface="+mn-lt"/>
            </a:endParaRPr>
          </a:p>
        </p:txBody>
      </p:sp>
      <p:sp>
        <p:nvSpPr>
          <p:cNvPr id="4" name="矩形: 圆角 5"/>
          <p:cNvSpPr/>
          <p:nvPr/>
        </p:nvSpPr>
        <p:spPr>
          <a:xfrm>
            <a:off x="1157947" y="1606940"/>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5" name="矩形: 圆角 16"/>
          <p:cNvSpPr/>
          <p:nvPr/>
        </p:nvSpPr>
        <p:spPr>
          <a:xfrm>
            <a:off x="1157947" y="2209648"/>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6" name="矩形: 圆角 17"/>
          <p:cNvSpPr/>
          <p:nvPr/>
        </p:nvSpPr>
        <p:spPr>
          <a:xfrm>
            <a:off x="1157947" y="2812356"/>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7" name="矩形: 圆角 18"/>
          <p:cNvSpPr/>
          <p:nvPr/>
        </p:nvSpPr>
        <p:spPr>
          <a:xfrm>
            <a:off x="1157947" y="3415064"/>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8" name="矩形: 圆角 19"/>
          <p:cNvSpPr/>
          <p:nvPr/>
        </p:nvSpPr>
        <p:spPr>
          <a:xfrm>
            <a:off x="1157947" y="4017772"/>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9" name="矩形: 圆角 20"/>
          <p:cNvSpPr/>
          <p:nvPr/>
        </p:nvSpPr>
        <p:spPr>
          <a:xfrm>
            <a:off x="1157947" y="4620478"/>
            <a:ext cx="3289300" cy="444500"/>
          </a:xfrm>
          <a:prstGeom prst="round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宋体" panose="02010600030101010101" pitchFamily="2" charset="-122"/>
                <a:ea typeface="宋体" panose="02010600030101010101" pitchFamily="2" charset="-122"/>
                <a:cs typeface="+mn-ea"/>
                <a:sym typeface="+mn-lt"/>
              </a:rPr>
              <a:t>单击此处添加文字</a:t>
            </a:r>
            <a:endParaRPr lang="en-US" sz="2000" dirty="0">
              <a:solidFill>
                <a:schemeClr val="bg1"/>
              </a:solidFill>
              <a:latin typeface="宋体" panose="02010600030101010101" pitchFamily="2" charset="-122"/>
              <a:cs typeface="+mn-ea"/>
              <a:sym typeface="+mn-lt"/>
            </a:endParaRPr>
          </a:p>
        </p:txBody>
      </p:sp>
      <p:sp>
        <p:nvSpPr>
          <p:cNvPr id="10" name="矩形 9"/>
          <p:cNvSpPr/>
          <p:nvPr/>
        </p:nvSpPr>
        <p:spPr>
          <a:xfrm>
            <a:off x="5270500" y="1513990"/>
            <a:ext cx="5956300" cy="3830019"/>
          </a:xfrm>
          <a:prstGeom prst="rect">
            <a:avLst/>
          </a:prstGeom>
          <a:noFill/>
          <a:ln w="28575">
            <a:solidFill>
              <a:schemeClr val="tx1">
                <a:lumMod val="85000"/>
                <a:lumOff val="1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宋体" panose="02010600030101010101" pitchFamily="2" charset="-122"/>
              <a:cs typeface="+mn-ea"/>
              <a:sym typeface="+mn-lt"/>
            </a:endParaRPr>
          </a:p>
        </p:txBody>
      </p:sp>
      <p:pic>
        <p:nvPicPr>
          <p:cNvPr id="20" name="图片 19"/>
          <p:cNvPicPr>
            <a:picLocks noChangeAspect="1"/>
          </p:cNvPicPr>
          <p:nvPr/>
        </p:nvPicPr>
        <p:blipFill>
          <a:blip r:embed="rId2" cstate="email"/>
          <a:stretch>
            <a:fillRect/>
          </a:stretch>
        </p:blipFill>
        <p:spPr>
          <a:xfrm>
            <a:off x="9437077" y="5485401"/>
            <a:ext cx="3000497" cy="2096793"/>
          </a:xfrm>
          <a:prstGeom prst="rect">
            <a:avLst/>
          </a:prstGeom>
        </p:spPr>
      </p:pic>
      <p:grpSp>
        <p:nvGrpSpPr>
          <p:cNvPr id="11" name="组合 10"/>
          <p:cNvGrpSpPr/>
          <p:nvPr/>
        </p:nvGrpSpPr>
        <p:grpSpPr>
          <a:xfrm>
            <a:off x="0" y="0"/>
            <a:ext cx="10753090" cy="734060"/>
            <a:chOff x="0" y="0"/>
            <a:chExt cx="16934" cy="1156"/>
          </a:xfrm>
        </p:grpSpPr>
        <p:grpSp>
          <p:nvGrpSpPr>
            <p:cNvPr id="21" name="组合 20"/>
            <p:cNvGrpSpPr/>
            <p:nvPr/>
          </p:nvGrpSpPr>
          <p:grpSpPr>
            <a:xfrm>
              <a:off x="310" y="216"/>
              <a:ext cx="16625" cy="940"/>
              <a:chOff x="1143000" y="239633"/>
              <a:chExt cx="10556755" cy="596661"/>
            </a:xfrm>
          </p:grpSpPr>
          <p:sp>
            <p:nvSpPr>
              <p:cNvPr id="13" name="矩形 12"/>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4" name="矩形 13"/>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2" name="矩形 1"/>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000"/>
                            </p:stCondLst>
                            <p:childTnLst>
                              <p:par>
                                <p:cTn id="41" presetID="21" presetClass="entr" presetSubtype="1"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heel(1)">
                                      <p:cBhvr>
                                        <p:cTn id="43" dur="2000"/>
                                        <p:tgtEl>
                                          <p:spTgt spid="10"/>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up)">
                                      <p:cBhvr>
                                        <p:cTn id="4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ldLvl="0" animBg="1"/>
      <p:bldP spid="5" grpId="0" bldLvl="0" animBg="1"/>
      <p:bldP spid="6" grpId="0" bldLvl="0" animBg="1"/>
      <p:bldP spid="7" grpId="0" bldLvl="0" animBg="1"/>
      <p:bldP spid="8" grpId="0" bldLvl="0" animBg="1"/>
      <p:bldP spid="9" grpId="0" bldLvl="0" animBg="1"/>
      <p:bldP spid="10"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12" name="矩形 11"/>
          <p:cNvSpPr/>
          <p:nvPr/>
        </p:nvSpPr>
        <p:spPr>
          <a:xfrm>
            <a:off x="1374193" y="2233500"/>
            <a:ext cx="4423939" cy="3046988"/>
          </a:xfrm>
          <a:prstGeom prst="rect">
            <a:avLst/>
          </a:prstGeom>
          <a:pattFill prst="pct40">
            <a:fgClr>
              <a:schemeClr val="bg1"/>
            </a:fgClr>
            <a:bgClr>
              <a:srgbClr val="F6577E"/>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10" name="文本框 3"/>
          <p:cNvSpPr txBox="1"/>
          <p:nvPr/>
        </p:nvSpPr>
        <p:spPr>
          <a:xfrm>
            <a:off x="6267923" y="2233500"/>
            <a:ext cx="4117820" cy="3507307"/>
          </a:xfrm>
          <a:prstGeom prst="rect">
            <a:avLst/>
          </a:prstGeom>
          <a:noFill/>
        </p:spPr>
        <p:txBody>
          <a:bodyPr wrap="square" rtlCol="0">
            <a:spAutoFit/>
          </a:bodyPr>
          <a:lstStyle/>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a:t>
            </a:r>
            <a:endParaRPr lang="en-US" altLang="zh-CN"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点击此处添加文本信息。</a:t>
            </a:r>
            <a:endParaRPr lang="zh-CN" altLang="en-US" sz="1200" dirty="0">
              <a:latin typeface="思源黑体 CN Normal" panose="020B0400000000000000" pitchFamily="34" charset="-122"/>
              <a:ea typeface="思源黑体 CN Normal" panose="020B0400000000000000" pitchFamily="34" charset="-122"/>
            </a:endParaRPr>
          </a:p>
          <a:p>
            <a:pPr>
              <a:lnSpc>
                <a:spcPct val="130000"/>
              </a:lnSpc>
            </a:pPr>
            <a:r>
              <a:rPr lang="zh-CN" altLang="en-US" sz="1200" dirty="0">
                <a:latin typeface="思源黑体 CN Normal" panose="020B0400000000000000" pitchFamily="34" charset="-122"/>
                <a:ea typeface="思源黑体 CN Normal" panose="020B0400000000000000" pitchFamily="34" charset="-122"/>
              </a:rPr>
              <a:t>标题数字等都可以通过点击和重新输入进行更改，顶部“开始”面板中可以对字体、字号、颜色、行距等进行修改。建议正文</a:t>
            </a:r>
            <a:r>
              <a:rPr lang="en-US" altLang="zh-CN" sz="1200" dirty="0">
                <a:latin typeface="思源黑体 CN Normal" panose="020B0400000000000000" pitchFamily="34" charset="-122"/>
                <a:ea typeface="思源黑体 CN Normal" panose="020B0400000000000000" pitchFamily="34" charset="-122"/>
              </a:rPr>
              <a:t>10</a:t>
            </a:r>
            <a:r>
              <a:rPr lang="zh-CN" altLang="en-US" sz="1200" dirty="0">
                <a:latin typeface="思源黑体 CN Normal" panose="020B0400000000000000" pitchFamily="34" charset="-122"/>
                <a:ea typeface="思源黑体 CN Normal" panose="020B0400000000000000" pitchFamily="34" charset="-122"/>
              </a:rPr>
              <a:t>号字，</a:t>
            </a:r>
            <a:r>
              <a:rPr lang="en-US" altLang="zh-CN" sz="1200" dirty="0">
                <a:latin typeface="思源黑体 CN Normal" panose="020B0400000000000000" pitchFamily="34" charset="-122"/>
                <a:ea typeface="思源黑体 CN Normal" panose="020B0400000000000000" pitchFamily="34" charset="-122"/>
              </a:rPr>
              <a:t>1.3</a:t>
            </a:r>
            <a:r>
              <a:rPr lang="zh-CN" altLang="en-US" sz="1200" dirty="0">
                <a:latin typeface="思源黑体 CN Normal" panose="020B0400000000000000" pitchFamily="34" charset="-122"/>
                <a:ea typeface="思源黑体 CN Normal" panose="020B0400000000000000" pitchFamily="34" charset="-122"/>
              </a:rPr>
              <a:t>倍字间距。</a:t>
            </a:r>
            <a:endParaRPr lang="en-US" altLang="zh-CN" sz="1200" dirty="0">
              <a:latin typeface="思源黑体 CN Normal" panose="020B0400000000000000" pitchFamily="34" charset="-122"/>
              <a:ea typeface="思源黑体 CN Normal" panose="020B0400000000000000" pitchFamily="34" charset="-122"/>
            </a:endParaRPr>
          </a:p>
          <a:p>
            <a:pPr>
              <a:lnSpc>
                <a:spcPct val="130000"/>
              </a:lnSpc>
            </a:pPr>
            <a:endParaRPr lang="en-US" altLang="zh-CN" sz="1200" dirty="0">
              <a:latin typeface="思源黑体 CN Normal" panose="020B0400000000000000" pitchFamily="34" charset="-122"/>
              <a:ea typeface="思源黑体 CN Normal" panose="020B0400000000000000" pitchFamily="34" charset="-122"/>
            </a:endParaRPr>
          </a:p>
          <a:p>
            <a:pPr algn="ctr">
              <a:lnSpc>
                <a:spcPct val="130000"/>
              </a:lnSpc>
            </a:pPr>
            <a:endParaRPr lang="en-US" altLang="zh-CN" sz="1600" dirty="0">
              <a:latin typeface="思源黑体 CN Normal" panose="020B0400000000000000" pitchFamily="34" charset="-122"/>
              <a:ea typeface="思源黑体 CN Normal" panose="020B0400000000000000" pitchFamily="34" charset="-122"/>
            </a:endParaRPr>
          </a:p>
        </p:txBody>
      </p:sp>
      <p:sp>
        <p:nvSpPr>
          <p:cNvPr id="14" name="矩形 13"/>
          <p:cNvSpPr/>
          <p:nvPr/>
        </p:nvSpPr>
        <p:spPr>
          <a:xfrm>
            <a:off x="6267923" y="1864168"/>
            <a:ext cx="1550424" cy="369332"/>
          </a:xfrm>
          <a:prstGeom prst="rect">
            <a:avLst/>
          </a:prstGeom>
        </p:spPr>
        <p:txBody>
          <a:bodyPr wrap="none">
            <a:spAutoFit/>
          </a:bodyPr>
          <a:lstStyle/>
          <a:p>
            <a:pPr algn="ctr" defTabSz="1219200">
              <a:defRPr/>
            </a:pPr>
            <a:r>
              <a:rPr lang="zh-CN" altLang="en-US"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b="1" dirty="0">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grpSp>
        <p:nvGrpSpPr>
          <p:cNvPr id="11" name="组合 10"/>
          <p:cNvGrpSpPr/>
          <p:nvPr/>
        </p:nvGrpSpPr>
        <p:grpSpPr>
          <a:xfrm>
            <a:off x="0" y="0"/>
            <a:ext cx="10753090" cy="734060"/>
            <a:chOff x="0" y="0"/>
            <a:chExt cx="16934" cy="1156"/>
          </a:xfrm>
        </p:grpSpPr>
        <p:grpSp>
          <p:nvGrpSpPr>
            <p:cNvPr id="21" name="组合 20"/>
            <p:cNvGrpSpPr/>
            <p:nvPr/>
          </p:nvGrpSpPr>
          <p:grpSpPr>
            <a:xfrm>
              <a:off x="310" y="216"/>
              <a:ext cx="16625" cy="940"/>
              <a:chOff x="1143000" y="239633"/>
              <a:chExt cx="10556755" cy="596661"/>
            </a:xfrm>
          </p:grpSpPr>
          <p:sp>
            <p:nvSpPr>
              <p:cNvPr id="13" name="矩形 12"/>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2" name="矩形 1"/>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3" name="矩形 2"/>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grpSp>
        <p:nvGrpSpPr>
          <p:cNvPr id="10" name="Group 114"/>
          <p:cNvGrpSpPr/>
          <p:nvPr/>
        </p:nvGrpSpPr>
        <p:grpSpPr>
          <a:xfrm>
            <a:off x="1393350" y="2406910"/>
            <a:ext cx="2282203" cy="2016983"/>
            <a:chOff x="1057275" y="1583888"/>
            <a:chExt cx="1712098" cy="1513131"/>
          </a:xfrm>
        </p:grpSpPr>
        <p:sp>
          <p:nvSpPr>
            <p:cNvPr id="11" name="圆角矩形 9"/>
            <p:cNvSpPr/>
            <p:nvPr/>
          </p:nvSpPr>
          <p:spPr>
            <a:xfrm>
              <a:off x="1057275" y="1583888"/>
              <a:ext cx="1712098" cy="1513131"/>
            </a:xfrm>
            <a:prstGeom prst="roundRect">
              <a:avLst>
                <a:gd name="adj" fmla="val 6371"/>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12" name="圆角矩形 10"/>
            <p:cNvSpPr/>
            <p:nvPr/>
          </p:nvSpPr>
          <p:spPr>
            <a:xfrm>
              <a:off x="1097436" y="1622223"/>
              <a:ext cx="1620675" cy="1172170"/>
            </a:xfrm>
            <a:prstGeom prst="roundRect">
              <a:avLst>
                <a:gd name="adj" fmla="val 63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13" name="Text Box 41"/>
            <p:cNvSpPr txBox="1">
              <a:spLocks noChangeArrowheads="1"/>
            </p:cNvSpPr>
            <p:nvPr/>
          </p:nvSpPr>
          <p:spPr bwMode="auto">
            <a:xfrm>
              <a:off x="1097436" y="1815163"/>
              <a:ext cx="1620675" cy="911640"/>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4000"/>
                </a:lnSpc>
              </a:pPr>
              <a:r>
                <a:rPr lang="zh-CN" altLang="en-US" sz="1600" dirty="0">
                  <a:solidFill>
                    <a:schemeClr val="tx1">
                      <a:lumMod val="50000"/>
                      <a:lumOff val="50000"/>
                    </a:schemeClr>
                  </a:solidFill>
                  <a:latin typeface="新宋体" panose="02010609030101010101" charset="-122"/>
                  <a:ea typeface="新宋体" panose="02010609030101010101" charset="-122"/>
                </a:rPr>
                <a:t>此处输入您的文本请在此处输入您的文本此处输入您的文本此处输入您的文本</a:t>
              </a:r>
              <a:endParaRPr lang="zh-CN" altLang="en-US" sz="1600" dirty="0">
                <a:solidFill>
                  <a:schemeClr val="tx1">
                    <a:lumMod val="50000"/>
                    <a:lumOff val="50000"/>
                  </a:schemeClr>
                </a:solidFill>
                <a:latin typeface="新宋体" panose="02010609030101010101" charset="-122"/>
                <a:ea typeface="新宋体" panose="02010609030101010101" charset="-122"/>
              </a:endParaRPr>
            </a:p>
          </p:txBody>
        </p:sp>
        <p:sp>
          <p:nvSpPr>
            <p:cNvPr id="14" name="矩形 27"/>
            <p:cNvSpPr/>
            <p:nvPr/>
          </p:nvSpPr>
          <p:spPr>
            <a:xfrm>
              <a:off x="1506571" y="2806203"/>
              <a:ext cx="831214" cy="277071"/>
            </a:xfrm>
            <a:prstGeom prst="rect">
              <a:avLst/>
            </a:prstGeom>
          </p:spPr>
          <p:txBody>
            <a:bodyPr wrap="none">
              <a:spAutoFit/>
            </a:bodyPr>
            <a:lstStyle/>
            <a:p>
              <a:pPr algn="ctr"/>
              <a:r>
                <a:rPr lang="zh-CN" altLang="en-US" b="1" dirty="0">
                  <a:solidFill>
                    <a:schemeClr val="bg1"/>
                  </a:solidFill>
                  <a:latin typeface="新宋体" panose="02010609030101010101" charset="-122"/>
                  <a:ea typeface="新宋体" panose="02010609030101010101" charset="-122"/>
                </a:rPr>
                <a:t>添加内容</a:t>
              </a:r>
              <a:endParaRPr lang="zh-CN" altLang="en-US" b="1" dirty="0">
                <a:solidFill>
                  <a:schemeClr val="bg1"/>
                </a:solidFill>
                <a:latin typeface="新宋体" panose="02010609030101010101" charset="-122"/>
                <a:ea typeface="新宋体" panose="02010609030101010101" charset="-122"/>
              </a:endParaRPr>
            </a:p>
          </p:txBody>
        </p:sp>
      </p:grpSp>
      <p:grpSp>
        <p:nvGrpSpPr>
          <p:cNvPr id="15" name="Group 115"/>
          <p:cNvGrpSpPr/>
          <p:nvPr/>
        </p:nvGrpSpPr>
        <p:grpSpPr>
          <a:xfrm>
            <a:off x="3757061" y="2416792"/>
            <a:ext cx="2282203" cy="2016982"/>
            <a:chOff x="2830520" y="1591301"/>
            <a:chExt cx="1712098" cy="1513131"/>
          </a:xfrm>
        </p:grpSpPr>
        <p:sp>
          <p:nvSpPr>
            <p:cNvPr id="16" name="圆角矩形 11"/>
            <p:cNvSpPr/>
            <p:nvPr/>
          </p:nvSpPr>
          <p:spPr>
            <a:xfrm>
              <a:off x="2830520" y="1591301"/>
              <a:ext cx="1712098" cy="1513131"/>
            </a:xfrm>
            <a:prstGeom prst="roundRect">
              <a:avLst>
                <a:gd name="adj" fmla="val 6371"/>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17" name="圆角矩形 12"/>
            <p:cNvSpPr/>
            <p:nvPr/>
          </p:nvSpPr>
          <p:spPr>
            <a:xfrm>
              <a:off x="2870680" y="1629636"/>
              <a:ext cx="1620675" cy="1172170"/>
            </a:xfrm>
            <a:prstGeom prst="roundRect">
              <a:avLst>
                <a:gd name="adj" fmla="val 63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18" name="矩形 28"/>
            <p:cNvSpPr/>
            <p:nvPr/>
          </p:nvSpPr>
          <p:spPr>
            <a:xfrm>
              <a:off x="3278030" y="2806203"/>
              <a:ext cx="831214" cy="277071"/>
            </a:xfrm>
            <a:prstGeom prst="rect">
              <a:avLst/>
            </a:prstGeom>
          </p:spPr>
          <p:txBody>
            <a:bodyPr wrap="none">
              <a:spAutoFit/>
            </a:bodyPr>
            <a:lstStyle/>
            <a:p>
              <a:pPr algn="ctr"/>
              <a:r>
                <a:rPr lang="zh-CN" altLang="en-US" b="1" dirty="0">
                  <a:solidFill>
                    <a:schemeClr val="bg1"/>
                  </a:solidFill>
                  <a:latin typeface="新宋体" panose="02010609030101010101" charset="-122"/>
                  <a:ea typeface="新宋体" panose="02010609030101010101" charset="-122"/>
                </a:rPr>
                <a:t>添加内容</a:t>
              </a:r>
              <a:endParaRPr lang="zh-CN" altLang="en-US" b="1" dirty="0">
                <a:solidFill>
                  <a:schemeClr val="bg1"/>
                </a:solidFill>
                <a:latin typeface="新宋体" panose="02010609030101010101" charset="-122"/>
                <a:ea typeface="新宋体" panose="02010609030101010101" charset="-122"/>
              </a:endParaRPr>
            </a:p>
          </p:txBody>
        </p:sp>
        <p:sp>
          <p:nvSpPr>
            <p:cNvPr id="19" name="Text Box 41"/>
            <p:cNvSpPr txBox="1">
              <a:spLocks noChangeArrowheads="1"/>
            </p:cNvSpPr>
            <p:nvPr/>
          </p:nvSpPr>
          <p:spPr bwMode="auto">
            <a:xfrm>
              <a:off x="2870511" y="1815163"/>
              <a:ext cx="1620675" cy="911641"/>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4000"/>
                </a:lnSpc>
              </a:pPr>
              <a:r>
                <a:rPr lang="zh-CN" altLang="en-US" sz="1600" dirty="0">
                  <a:solidFill>
                    <a:schemeClr val="tx1">
                      <a:lumMod val="50000"/>
                      <a:lumOff val="50000"/>
                    </a:schemeClr>
                  </a:solidFill>
                  <a:latin typeface="新宋体" panose="02010609030101010101" charset="-122"/>
                  <a:ea typeface="新宋体" panose="02010609030101010101" charset="-122"/>
                </a:rPr>
                <a:t>此处输入您的文本请在此处输入您的文本此处输入您的文本此处输入您的文本</a:t>
              </a:r>
              <a:endParaRPr lang="zh-CN" altLang="en-US" sz="1600" dirty="0">
                <a:solidFill>
                  <a:schemeClr val="tx1">
                    <a:lumMod val="50000"/>
                    <a:lumOff val="50000"/>
                  </a:schemeClr>
                </a:solidFill>
                <a:latin typeface="新宋体" panose="02010609030101010101" charset="-122"/>
                <a:ea typeface="新宋体" panose="02010609030101010101" charset="-122"/>
              </a:endParaRPr>
            </a:p>
          </p:txBody>
        </p:sp>
      </p:grpSp>
      <p:grpSp>
        <p:nvGrpSpPr>
          <p:cNvPr id="20" name="Group 117"/>
          <p:cNvGrpSpPr/>
          <p:nvPr/>
        </p:nvGrpSpPr>
        <p:grpSpPr>
          <a:xfrm>
            <a:off x="6120770" y="2420755"/>
            <a:ext cx="2282203" cy="2016983"/>
            <a:chOff x="4603764" y="1594274"/>
            <a:chExt cx="1712098" cy="1513131"/>
          </a:xfrm>
        </p:grpSpPr>
        <p:sp>
          <p:nvSpPr>
            <p:cNvPr id="21" name="圆角矩形 13"/>
            <p:cNvSpPr/>
            <p:nvPr/>
          </p:nvSpPr>
          <p:spPr>
            <a:xfrm>
              <a:off x="4603764" y="1594274"/>
              <a:ext cx="1712098" cy="1513131"/>
            </a:xfrm>
            <a:prstGeom prst="roundRect">
              <a:avLst>
                <a:gd name="adj" fmla="val 6371"/>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22" name="圆角矩形 14"/>
            <p:cNvSpPr/>
            <p:nvPr/>
          </p:nvSpPr>
          <p:spPr>
            <a:xfrm>
              <a:off x="4643925" y="1632610"/>
              <a:ext cx="1620675" cy="1172170"/>
            </a:xfrm>
            <a:prstGeom prst="roundRect">
              <a:avLst>
                <a:gd name="adj" fmla="val 63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23" name="矩形 29"/>
            <p:cNvSpPr/>
            <p:nvPr/>
          </p:nvSpPr>
          <p:spPr>
            <a:xfrm>
              <a:off x="5019473" y="2806203"/>
              <a:ext cx="831214" cy="277071"/>
            </a:xfrm>
            <a:prstGeom prst="rect">
              <a:avLst/>
            </a:prstGeom>
          </p:spPr>
          <p:txBody>
            <a:bodyPr wrap="none">
              <a:spAutoFit/>
            </a:bodyPr>
            <a:lstStyle/>
            <a:p>
              <a:pPr algn="ctr"/>
              <a:r>
                <a:rPr lang="zh-CN" altLang="en-US" b="1" dirty="0">
                  <a:solidFill>
                    <a:schemeClr val="bg1"/>
                  </a:solidFill>
                  <a:latin typeface="新宋体" panose="02010609030101010101" charset="-122"/>
                  <a:ea typeface="新宋体" panose="02010609030101010101" charset="-122"/>
                </a:rPr>
                <a:t>添加内容</a:t>
              </a:r>
              <a:endParaRPr lang="zh-CN" altLang="en-US" b="1" dirty="0">
                <a:solidFill>
                  <a:schemeClr val="bg1"/>
                </a:solidFill>
                <a:latin typeface="新宋体" panose="02010609030101010101" charset="-122"/>
                <a:ea typeface="新宋体" panose="02010609030101010101" charset="-122"/>
              </a:endParaRPr>
            </a:p>
          </p:txBody>
        </p:sp>
        <p:sp>
          <p:nvSpPr>
            <p:cNvPr id="24" name="Text Box 41"/>
            <p:cNvSpPr txBox="1">
              <a:spLocks noChangeArrowheads="1"/>
            </p:cNvSpPr>
            <p:nvPr/>
          </p:nvSpPr>
          <p:spPr bwMode="auto">
            <a:xfrm>
              <a:off x="4632636" y="1824688"/>
              <a:ext cx="1620675" cy="911640"/>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4000"/>
                </a:lnSpc>
              </a:pPr>
              <a:r>
                <a:rPr lang="zh-CN" altLang="en-US" sz="1600" dirty="0">
                  <a:solidFill>
                    <a:schemeClr val="tx1">
                      <a:lumMod val="50000"/>
                      <a:lumOff val="50000"/>
                    </a:schemeClr>
                  </a:solidFill>
                  <a:latin typeface="新宋体" panose="02010609030101010101" charset="-122"/>
                  <a:ea typeface="新宋体" panose="02010609030101010101" charset="-122"/>
                </a:rPr>
                <a:t>此处输入您的文本请在此处输入您的文本此处输入您的文本此处输入您的文本</a:t>
              </a:r>
              <a:endParaRPr lang="zh-CN" altLang="en-US" sz="1600" dirty="0">
                <a:solidFill>
                  <a:schemeClr val="tx1">
                    <a:lumMod val="50000"/>
                    <a:lumOff val="50000"/>
                  </a:schemeClr>
                </a:solidFill>
                <a:latin typeface="新宋体" panose="02010609030101010101" charset="-122"/>
                <a:ea typeface="新宋体" panose="02010609030101010101" charset="-122"/>
              </a:endParaRPr>
            </a:p>
          </p:txBody>
        </p:sp>
      </p:grpSp>
      <p:grpSp>
        <p:nvGrpSpPr>
          <p:cNvPr id="26" name="Group 118"/>
          <p:cNvGrpSpPr/>
          <p:nvPr/>
        </p:nvGrpSpPr>
        <p:grpSpPr>
          <a:xfrm>
            <a:off x="8471307" y="2420755"/>
            <a:ext cx="2282203" cy="2016983"/>
            <a:chOff x="6367126" y="1594274"/>
            <a:chExt cx="1712098" cy="1513131"/>
          </a:xfrm>
        </p:grpSpPr>
        <p:sp>
          <p:nvSpPr>
            <p:cNvPr id="27" name="圆角矩形 15"/>
            <p:cNvSpPr/>
            <p:nvPr/>
          </p:nvSpPr>
          <p:spPr>
            <a:xfrm>
              <a:off x="6367126" y="1594274"/>
              <a:ext cx="1712098" cy="1513131"/>
            </a:xfrm>
            <a:prstGeom prst="roundRect">
              <a:avLst>
                <a:gd name="adj" fmla="val 6371"/>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28" name="圆角矩形 16"/>
            <p:cNvSpPr/>
            <p:nvPr/>
          </p:nvSpPr>
          <p:spPr>
            <a:xfrm>
              <a:off x="6407286" y="1632610"/>
              <a:ext cx="1620675" cy="1172170"/>
            </a:xfrm>
            <a:prstGeom prst="roundRect">
              <a:avLst>
                <a:gd name="adj" fmla="val 63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schemeClr>
                </a:solidFill>
                <a:latin typeface="新宋体" panose="02010609030101010101" charset="-122"/>
                <a:ea typeface="新宋体" panose="02010609030101010101" charset="-122"/>
              </a:endParaRPr>
            </a:p>
          </p:txBody>
        </p:sp>
        <p:sp>
          <p:nvSpPr>
            <p:cNvPr id="29" name="矩形 30"/>
            <p:cNvSpPr/>
            <p:nvPr/>
          </p:nvSpPr>
          <p:spPr>
            <a:xfrm>
              <a:off x="6807568" y="2806203"/>
              <a:ext cx="831214" cy="277071"/>
            </a:xfrm>
            <a:prstGeom prst="rect">
              <a:avLst/>
            </a:prstGeom>
          </p:spPr>
          <p:txBody>
            <a:bodyPr wrap="none">
              <a:spAutoFit/>
            </a:bodyPr>
            <a:lstStyle/>
            <a:p>
              <a:pPr algn="ctr"/>
              <a:r>
                <a:rPr lang="zh-CN" altLang="en-US" b="1" dirty="0">
                  <a:solidFill>
                    <a:schemeClr val="bg1"/>
                  </a:solidFill>
                  <a:latin typeface="新宋体" panose="02010609030101010101" charset="-122"/>
                  <a:ea typeface="新宋体" panose="02010609030101010101" charset="-122"/>
                </a:rPr>
                <a:t>添加内容</a:t>
              </a:r>
              <a:endParaRPr lang="zh-CN" altLang="en-US" b="1" dirty="0">
                <a:solidFill>
                  <a:schemeClr val="bg1"/>
                </a:solidFill>
                <a:latin typeface="新宋体" panose="02010609030101010101" charset="-122"/>
                <a:ea typeface="新宋体" panose="02010609030101010101" charset="-122"/>
              </a:endParaRPr>
            </a:p>
          </p:txBody>
        </p:sp>
        <p:sp>
          <p:nvSpPr>
            <p:cNvPr id="30" name="Text Box 41"/>
            <p:cNvSpPr txBox="1">
              <a:spLocks noChangeArrowheads="1"/>
            </p:cNvSpPr>
            <p:nvPr/>
          </p:nvSpPr>
          <p:spPr bwMode="auto">
            <a:xfrm>
              <a:off x="6458549" y="1834213"/>
              <a:ext cx="1620675" cy="911640"/>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4000"/>
                </a:lnSpc>
              </a:pPr>
              <a:r>
                <a:rPr lang="zh-CN" altLang="en-US" sz="1600" dirty="0">
                  <a:solidFill>
                    <a:schemeClr val="tx1">
                      <a:lumMod val="50000"/>
                      <a:lumOff val="50000"/>
                    </a:schemeClr>
                  </a:solidFill>
                  <a:latin typeface="新宋体" panose="02010609030101010101" charset="-122"/>
                  <a:ea typeface="新宋体" panose="02010609030101010101" charset="-122"/>
                </a:rPr>
                <a:t>此处输入您的文本请在此处输入您的文本此处输入您的文本此处输入您的文本</a:t>
              </a:r>
              <a:endParaRPr lang="zh-CN" altLang="en-US" sz="1600" dirty="0">
                <a:solidFill>
                  <a:schemeClr val="tx1">
                    <a:lumMod val="50000"/>
                    <a:lumOff val="50000"/>
                  </a:schemeClr>
                </a:solidFill>
                <a:latin typeface="新宋体" panose="02010609030101010101" charset="-122"/>
                <a:ea typeface="新宋体" panose="02010609030101010101" charset="-122"/>
              </a:endParaRPr>
            </a:p>
          </p:txBody>
        </p:sp>
      </p:grpSp>
      <p:grpSp>
        <p:nvGrpSpPr>
          <p:cNvPr id="2" name="组合 1"/>
          <p:cNvGrpSpPr/>
          <p:nvPr/>
        </p:nvGrpSpPr>
        <p:grpSpPr>
          <a:xfrm>
            <a:off x="0" y="0"/>
            <a:ext cx="10753090" cy="734060"/>
            <a:chOff x="0" y="0"/>
            <a:chExt cx="16934" cy="1156"/>
          </a:xfrm>
        </p:grpSpPr>
        <p:grpSp>
          <p:nvGrpSpPr>
            <p:cNvPr id="3" name="组合 2"/>
            <p:cNvGrpSpPr/>
            <p:nvPr/>
          </p:nvGrpSpPr>
          <p:grpSpPr>
            <a:xfrm>
              <a:off x="310" y="216"/>
              <a:ext cx="16625" cy="940"/>
              <a:chOff x="1143000" y="239633"/>
              <a:chExt cx="10556755" cy="596661"/>
            </a:xfrm>
          </p:grpSpPr>
          <p:sp>
            <p:nvSpPr>
              <p:cNvPr id="4" name="矩形 3"/>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矩形 4"/>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6" name="矩形 5"/>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5616">
        <p15:prstTrans prst="pageCurlDouble" invX="1"/>
      </p:transition>
    </mc:Choice>
    <mc:Fallback>
      <p:transition spd="slow" advTm="561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ppt_x</p:attrName>
                                        </p:attrNameLst>
                                      </p:cBhvr>
                                      <p:tavLst>
                                        <p:tav tm="0">
                                          <p:val>
                                            <p:strVal val="#ppt_x-.2"/>
                                          </p:val>
                                        </p:tav>
                                        <p:tav tm="100000">
                                          <p:val>
                                            <p:strVal val="#ppt_x"/>
                                          </p:val>
                                        </p:tav>
                                      </p:tavLst>
                                    </p:anim>
                                    <p:anim calcmode="lin" valueType="num">
                                      <p:cBhvr>
                                        <p:cTn id="14"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5"/>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1000" fill="hold"/>
                                        <p:tgtEl>
                                          <p:spTgt spid="20"/>
                                        </p:tgtEl>
                                        <p:attrNameLst>
                                          <p:attrName>ppt_x</p:attrName>
                                        </p:attrNameLst>
                                      </p:cBhvr>
                                      <p:tavLst>
                                        <p:tav tm="0">
                                          <p:val>
                                            <p:strVal val="#ppt_x-.2"/>
                                          </p:val>
                                        </p:tav>
                                        <p:tav tm="100000">
                                          <p:val>
                                            <p:strVal val="#ppt_x"/>
                                          </p:val>
                                        </p:tav>
                                      </p:tavLst>
                                    </p:anim>
                                    <p:anim calcmode="lin" valueType="num">
                                      <p:cBhvr>
                                        <p:cTn id="20"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0"/>
                                        </p:tgtEl>
                                      </p:cBhvr>
                                    </p:animEffect>
                                  </p:childTnLst>
                                </p:cTn>
                              </p:par>
                            </p:childTnLst>
                          </p:cTn>
                        </p:par>
                        <p:par>
                          <p:cTn id="22" fill="hold">
                            <p:stCondLst>
                              <p:cond delay="3000"/>
                            </p:stCondLst>
                            <p:childTnLst>
                              <p:par>
                                <p:cTn id="23" presetID="29" presetClass="entr" presetSubtype="0" fill="hold"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1000" fill="hold"/>
                                        <p:tgtEl>
                                          <p:spTgt spid="26"/>
                                        </p:tgtEl>
                                        <p:attrNameLst>
                                          <p:attrName>ppt_x</p:attrName>
                                        </p:attrNameLst>
                                      </p:cBhvr>
                                      <p:tavLst>
                                        <p:tav tm="0">
                                          <p:val>
                                            <p:strVal val="#ppt_x-.2"/>
                                          </p:val>
                                        </p:tav>
                                        <p:tav tm="100000">
                                          <p:val>
                                            <p:strVal val="#ppt_x"/>
                                          </p:val>
                                        </p:tav>
                                      </p:tavLst>
                                    </p:anim>
                                    <p:anim calcmode="lin" valueType="num">
                                      <p:cBhvr>
                                        <p:cTn id="26"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27"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4" name="Arrow: Pentagon 53"/>
          <p:cNvSpPr/>
          <p:nvPr/>
        </p:nvSpPr>
        <p:spPr>
          <a:xfrm rot="16200000" flipV="1">
            <a:off x="6707578" y="2334055"/>
            <a:ext cx="986650" cy="566746"/>
          </a:xfrm>
          <a:prstGeom prst="homePlate">
            <a:avLst>
              <a:gd name="adj" fmla="val 32585"/>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思源黑体 CN Light" panose="020B0300000000000000" charset="-122"/>
              <a:ea typeface="思源黑体 CN Light" panose="020B0300000000000000" charset="-122"/>
              <a:cs typeface="+mn-ea"/>
              <a:sym typeface="Source Han Sans HW SC"/>
            </a:endParaRPr>
          </a:p>
        </p:txBody>
      </p:sp>
      <p:sp>
        <p:nvSpPr>
          <p:cNvPr id="5" name="Arrow: Pentagon 52"/>
          <p:cNvSpPr/>
          <p:nvPr/>
        </p:nvSpPr>
        <p:spPr>
          <a:xfrm rot="16200000" flipV="1">
            <a:off x="2198553" y="2334055"/>
            <a:ext cx="986650" cy="566746"/>
          </a:xfrm>
          <a:prstGeom prst="homePlate">
            <a:avLst>
              <a:gd name="adj" fmla="val 32585"/>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思源黑体 CN Light" panose="020B0300000000000000" charset="-122"/>
              <a:ea typeface="思源黑体 CN Light" panose="020B0300000000000000" charset="-122"/>
              <a:cs typeface="+mn-ea"/>
              <a:sym typeface="Source Han Sans HW SC"/>
            </a:endParaRPr>
          </a:p>
        </p:txBody>
      </p:sp>
      <p:sp>
        <p:nvSpPr>
          <p:cNvPr id="6" name="Arrow: Pentagon 50"/>
          <p:cNvSpPr/>
          <p:nvPr/>
        </p:nvSpPr>
        <p:spPr>
          <a:xfrm rot="5400000">
            <a:off x="4491718" y="3956760"/>
            <a:ext cx="986650" cy="566746"/>
          </a:xfrm>
          <a:prstGeom prst="homePlate">
            <a:avLst>
              <a:gd name="adj" fmla="val 32585"/>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思源黑体 CN Light" panose="020B0300000000000000" charset="-122"/>
              <a:ea typeface="思源黑体 CN Light" panose="020B0300000000000000" charset="-122"/>
              <a:cs typeface="+mn-ea"/>
              <a:sym typeface="Source Han Sans HW SC"/>
            </a:endParaRPr>
          </a:p>
        </p:txBody>
      </p:sp>
      <p:sp>
        <p:nvSpPr>
          <p:cNvPr id="7" name="Arrow: Pentagon 51"/>
          <p:cNvSpPr/>
          <p:nvPr/>
        </p:nvSpPr>
        <p:spPr>
          <a:xfrm rot="5400000">
            <a:off x="8971199" y="3956760"/>
            <a:ext cx="986650" cy="566746"/>
          </a:xfrm>
          <a:prstGeom prst="homePlate">
            <a:avLst>
              <a:gd name="adj" fmla="val 32585"/>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思源黑体 CN Light" panose="020B0300000000000000" charset="-122"/>
              <a:ea typeface="思源黑体 CN Light" panose="020B0300000000000000" charset="-122"/>
              <a:cs typeface="+mn-ea"/>
              <a:sym typeface="Source Han Sans HW SC"/>
            </a:endParaRPr>
          </a:p>
        </p:txBody>
      </p:sp>
      <p:sp>
        <p:nvSpPr>
          <p:cNvPr id="8" name="Arrow: Pentagon 13"/>
          <p:cNvSpPr/>
          <p:nvPr/>
        </p:nvSpPr>
        <p:spPr>
          <a:xfrm rot="5400000">
            <a:off x="445455" y="3956760"/>
            <a:ext cx="986650" cy="566746"/>
          </a:xfrm>
          <a:prstGeom prst="homePlate">
            <a:avLst>
              <a:gd name="adj" fmla="val 32585"/>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思源黑体 CN Light" panose="020B0300000000000000" charset="-122"/>
              <a:ea typeface="思源黑体 CN Light" panose="020B0300000000000000" charset="-122"/>
              <a:cs typeface="+mn-ea"/>
              <a:sym typeface="Source Han Sans HW SC"/>
            </a:endParaRPr>
          </a:p>
        </p:txBody>
      </p:sp>
      <p:grpSp>
        <p:nvGrpSpPr>
          <p:cNvPr id="9" name="Group 14"/>
          <p:cNvGrpSpPr/>
          <p:nvPr/>
        </p:nvGrpSpPr>
        <p:grpSpPr>
          <a:xfrm>
            <a:off x="754403" y="3973203"/>
            <a:ext cx="368752" cy="368752"/>
            <a:chOff x="3498967" y="3049909"/>
            <a:chExt cx="464344" cy="464344"/>
          </a:xfrm>
          <a:solidFill>
            <a:schemeClr val="bg1"/>
          </a:solidFill>
        </p:grpSpPr>
        <p:sp>
          <p:nvSpPr>
            <p:cNvPr id="10" name="AutoShape 126"/>
            <p:cNvSpPr/>
            <p:nvPr/>
          </p:nvSpPr>
          <p:spPr bwMode="auto">
            <a:xfrm>
              <a:off x="3498967"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1" name="AutoShape 127"/>
            <p:cNvSpPr/>
            <p:nvPr/>
          </p:nvSpPr>
          <p:spPr bwMode="auto">
            <a:xfrm>
              <a:off x="3687085" y="312214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grpSp>
      <p:grpSp>
        <p:nvGrpSpPr>
          <p:cNvPr id="12" name="Group 21"/>
          <p:cNvGrpSpPr/>
          <p:nvPr/>
        </p:nvGrpSpPr>
        <p:grpSpPr>
          <a:xfrm>
            <a:off x="9281642" y="3896943"/>
            <a:ext cx="401449" cy="402135"/>
            <a:chOff x="7275629" y="3973834"/>
            <a:chExt cx="464344" cy="465138"/>
          </a:xfrm>
          <a:solidFill>
            <a:schemeClr val="bg1">
              <a:lumMod val="95000"/>
            </a:schemeClr>
          </a:solidFill>
        </p:grpSpPr>
        <p:sp>
          <p:nvSpPr>
            <p:cNvPr id="13"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4"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5"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6"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7"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18"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grpSp>
      <p:grpSp>
        <p:nvGrpSpPr>
          <p:cNvPr id="19" name="Group 30"/>
          <p:cNvGrpSpPr/>
          <p:nvPr/>
        </p:nvGrpSpPr>
        <p:grpSpPr>
          <a:xfrm>
            <a:off x="6999836" y="2431218"/>
            <a:ext cx="402135" cy="376744"/>
            <a:chOff x="5368132" y="3540125"/>
            <a:chExt cx="465138" cy="435769"/>
          </a:xfrm>
          <a:solidFill>
            <a:schemeClr val="bg1"/>
          </a:solidFill>
        </p:grpSpPr>
        <p:sp>
          <p:nvSpPr>
            <p:cNvPr id="20"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21"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grpSp>
      <p:grpSp>
        <p:nvGrpSpPr>
          <p:cNvPr id="22" name="Group 35"/>
          <p:cNvGrpSpPr/>
          <p:nvPr/>
        </p:nvGrpSpPr>
        <p:grpSpPr>
          <a:xfrm>
            <a:off x="4844661" y="3933163"/>
            <a:ext cx="275867" cy="402135"/>
            <a:chOff x="3582988" y="3510757"/>
            <a:chExt cx="319088" cy="465138"/>
          </a:xfrm>
          <a:solidFill>
            <a:schemeClr val="bg1"/>
          </a:solidFill>
        </p:grpSpPr>
        <p:sp>
          <p:nvSpPr>
            <p:cNvPr id="23"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sp>
          <p:nvSpPr>
            <p:cNvPr id="24"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grpSp>
      <p:sp>
        <p:nvSpPr>
          <p:cNvPr id="25" name="AutoShape 130"/>
          <p:cNvSpPr/>
          <p:nvPr/>
        </p:nvSpPr>
        <p:spPr bwMode="auto">
          <a:xfrm>
            <a:off x="2493460" y="2416704"/>
            <a:ext cx="401449" cy="401449"/>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思源黑体 CN Light" panose="020B0300000000000000" charset="-122"/>
              <a:ea typeface="思源黑体 CN Light" panose="020B0300000000000000" charset="-122"/>
              <a:cs typeface="+mn-ea"/>
              <a:sym typeface="Source Han Sans HW SC"/>
            </a:endParaRPr>
          </a:p>
        </p:txBody>
      </p:sp>
      <p:grpSp>
        <p:nvGrpSpPr>
          <p:cNvPr id="26" name="Group 2"/>
          <p:cNvGrpSpPr/>
          <p:nvPr/>
        </p:nvGrpSpPr>
        <p:grpSpPr>
          <a:xfrm>
            <a:off x="467745" y="3261409"/>
            <a:ext cx="11364036" cy="336035"/>
            <a:chOff x="827964" y="3816231"/>
            <a:chExt cx="11364036" cy="336035"/>
          </a:xfrm>
          <a:gradFill>
            <a:gsLst>
              <a:gs pos="0">
                <a:schemeClr val="accent1">
                  <a:lumMod val="60000"/>
                  <a:lumOff val="40000"/>
                </a:schemeClr>
              </a:gs>
              <a:gs pos="93000">
                <a:schemeClr val="accent1"/>
              </a:gs>
            </a:gsLst>
            <a:lin ang="0" scaled="1"/>
          </a:gradFill>
        </p:grpSpPr>
        <p:sp>
          <p:nvSpPr>
            <p:cNvPr id="27" name="Freeform: Shape 43"/>
            <p:cNvSpPr/>
            <p:nvPr/>
          </p:nvSpPr>
          <p:spPr>
            <a:xfrm>
              <a:off x="827964" y="3816231"/>
              <a:ext cx="1873250" cy="336035"/>
            </a:xfrm>
            <a:custGeom>
              <a:avLst/>
              <a:gdLst>
                <a:gd name="connsiteX0" fmla="*/ 0 w 1873250"/>
                <a:gd name="connsiteY0" fmla="*/ 168017 h 336035"/>
                <a:gd name="connsiteX1" fmla="*/ 0 w 1873250"/>
                <a:gd name="connsiteY1" fmla="*/ 168018 h 336035"/>
                <a:gd name="connsiteX2" fmla="*/ 0 w 1873250"/>
                <a:gd name="connsiteY2" fmla="*/ 168018 h 336035"/>
                <a:gd name="connsiteX3" fmla="*/ 168018 w 1873250"/>
                <a:gd name="connsiteY3" fmla="*/ 0 h 336035"/>
                <a:gd name="connsiteX4" fmla="*/ 1873250 w 1873250"/>
                <a:gd name="connsiteY4" fmla="*/ 0 h 336035"/>
                <a:gd name="connsiteX5" fmla="*/ 1873250 w 1873250"/>
                <a:gd name="connsiteY5" fmla="*/ 336035 h 336035"/>
                <a:gd name="connsiteX6" fmla="*/ 168018 w 1873250"/>
                <a:gd name="connsiteY6" fmla="*/ 336035 h 336035"/>
                <a:gd name="connsiteX7" fmla="*/ 13204 w 1873250"/>
                <a:gd name="connsiteY7" fmla="*/ 233417 h 336035"/>
                <a:gd name="connsiteX8" fmla="*/ 0 w 1873250"/>
                <a:gd name="connsiteY8" fmla="*/ 168018 h 336035"/>
                <a:gd name="connsiteX9" fmla="*/ 13204 w 1873250"/>
                <a:gd name="connsiteY9" fmla="*/ 102618 h 336035"/>
                <a:gd name="connsiteX10" fmla="*/ 168018 w 1873250"/>
                <a:gd name="connsiteY10" fmla="*/ 0 h 33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73250" h="336035">
                  <a:moveTo>
                    <a:pt x="0" y="168017"/>
                  </a:moveTo>
                  <a:lnTo>
                    <a:pt x="0" y="168018"/>
                  </a:lnTo>
                  <a:lnTo>
                    <a:pt x="0" y="168018"/>
                  </a:lnTo>
                  <a:close/>
                  <a:moveTo>
                    <a:pt x="168018" y="0"/>
                  </a:moveTo>
                  <a:lnTo>
                    <a:pt x="1873250" y="0"/>
                  </a:lnTo>
                  <a:lnTo>
                    <a:pt x="1873250" y="336035"/>
                  </a:lnTo>
                  <a:lnTo>
                    <a:pt x="168018" y="336035"/>
                  </a:lnTo>
                  <a:cubicBezTo>
                    <a:pt x="98423" y="336035"/>
                    <a:pt x="38710" y="293722"/>
                    <a:pt x="13204" y="233417"/>
                  </a:cubicBezTo>
                  <a:lnTo>
                    <a:pt x="0" y="168018"/>
                  </a:lnTo>
                  <a:lnTo>
                    <a:pt x="13204" y="102618"/>
                  </a:lnTo>
                  <a:cubicBezTo>
                    <a:pt x="38710" y="42314"/>
                    <a:pt x="98423" y="0"/>
                    <a:pt x="168018" y="0"/>
                  </a:cubicBezTo>
                  <a:close/>
                </a:path>
              </a:pathLst>
            </a:custGeom>
            <a:solidFill>
              <a:srgbClr val="F6577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latin typeface="思源黑体 CN Light" panose="020B0300000000000000" charset="-122"/>
                  <a:ea typeface="思源黑体 CN Light" panose="020B0300000000000000" charset="-122"/>
                  <a:cs typeface="+mn-ea"/>
                  <a:sym typeface="Source Han Sans HW SC"/>
                </a:rPr>
                <a:t>Jun, 201</a:t>
              </a:r>
              <a:r>
                <a:rPr lang="en-US" sz="1400" dirty="0">
                  <a:latin typeface="思源黑体 CN Light" panose="020B0300000000000000" charset="-122"/>
                  <a:ea typeface="思源黑体 CN Light" panose="020B0300000000000000" charset="-122"/>
                  <a:cs typeface="+mn-ea"/>
                  <a:sym typeface="Source Han Sans HW SC"/>
                </a:rPr>
                <a:t>9</a:t>
              </a:r>
              <a:endParaRPr lang="id-ID" sz="1400" dirty="0">
                <a:latin typeface="思源黑体 CN Light" panose="020B0300000000000000" charset="-122"/>
                <a:ea typeface="思源黑体 CN Light" panose="020B0300000000000000" charset="-122"/>
                <a:cs typeface="+mn-ea"/>
                <a:sym typeface="Source Han Sans HW SC"/>
              </a:endParaRPr>
            </a:p>
          </p:txBody>
        </p:sp>
        <p:sp>
          <p:nvSpPr>
            <p:cNvPr id="28" name="Rectangle 44"/>
            <p:cNvSpPr/>
            <p:nvPr/>
          </p:nvSpPr>
          <p:spPr>
            <a:xfrm>
              <a:off x="2758364" y="3816231"/>
              <a:ext cx="2209800" cy="336035"/>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solidFill>
                  <a:latin typeface="思源黑体 CN Light" panose="020B0300000000000000" charset="-122"/>
                  <a:ea typeface="思源黑体 CN Light" panose="020B0300000000000000" charset="-122"/>
                  <a:cs typeface="+mn-ea"/>
                  <a:sym typeface="Source Han Sans HW SC"/>
                </a:rPr>
                <a:t>Jul, 201</a:t>
              </a:r>
              <a:r>
                <a:rPr lang="en-US" sz="1400" dirty="0">
                  <a:solidFill>
                    <a:schemeClr val="bg1"/>
                  </a:solidFill>
                  <a:latin typeface="思源黑体 CN Light" panose="020B0300000000000000" charset="-122"/>
                  <a:ea typeface="思源黑体 CN Light" panose="020B0300000000000000" charset="-122"/>
                  <a:cs typeface="+mn-ea"/>
                  <a:sym typeface="Source Han Sans HW SC"/>
                </a:rPr>
                <a:t>9</a:t>
              </a:r>
              <a:endParaRPr lang="id-ID" sz="1400" dirty="0">
                <a:solidFill>
                  <a:schemeClr val="bg1"/>
                </a:solidFill>
                <a:latin typeface="思源黑体 CN Light" panose="020B0300000000000000" charset="-122"/>
                <a:ea typeface="思源黑体 CN Light" panose="020B0300000000000000" charset="-122"/>
                <a:cs typeface="+mn-ea"/>
                <a:sym typeface="Source Han Sans HW SC"/>
              </a:endParaRPr>
            </a:p>
          </p:txBody>
        </p:sp>
        <p:sp>
          <p:nvSpPr>
            <p:cNvPr id="29" name="Rectangle 45"/>
            <p:cNvSpPr/>
            <p:nvPr/>
          </p:nvSpPr>
          <p:spPr>
            <a:xfrm>
              <a:off x="5025314" y="3816231"/>
              <a:ext cx="2209800" cy="336035"/>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solidFill>
                  <a:latin typeface="思源黑体 CN Light" panose="020B0300000000000000" charset="-122"/>
                  <a:ea typeface="思源黑体 CN Light" panose="020B0300000000000000" charset="-122"/>
                  <a:cs typeface="+mn-ea"/>
                  <a:sym typeface="Source Han Sans HW SC"/>
                </a:rPr>
                <a:t>Aug, 201</a:t>
              </a:r>
              <a:r>
                <a:rPr lang="en-US" sz="1400" dirty="0">
                  <a:solidFill>
                    <a:schemeClr val="bg1"/>
                  </a:solidFill>
                  <a:latin typeface="思源黑体 CN Light" panose="020B0300000000000000" charset="-122"/>
                  <a:ea typeface="思源黑体 CN Light" panose="020B0300000000000000" charset="-122"/>
                  <a:cs typeface="+mn-ea"/>
                  <a:sym typeface="Source Han Sans HW SC"/>
                </a:rPr>
                <a:t>9</a:t>
              </a:r>
              <a:endParaRPr lang="id-ID" sz="1400" dirty="0">
                <a:solidFill>
                  <a:schemeClr val="bg1"/>
                </a:solidFill>
                <a:latin typeface="思源黑体 CN Light" panose="020B0300000000000000" charset="-122"/>
                <a:ea typeface="思源黑体 CN Light" panose="020B0300000000000000" charset="-122"/>
                <a:cs typeface="+mn-ea"/>
                <a:sym typeface="Source Han Sans HW SC"/>
              </a:endParaRPr>
            </a:p>
          </p:txBody>
        </p:sp>
        <p:sp>
          <p:nvSpPr>
            <p:cNvPr id="30" name="Rectangle 46"/>
            <p:cNvSpPr/>
            <p:nvPr/>
          </p:nvSpPr>
          <p:spPr>
            <a:xfrm>
              <a:off x="7292264" y="3816231"/>
              <a:ext cx="2209800" cy="336035"/>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solidFill>
                  <a:latin typeface="思源黑体 CN Light" panose="020B0300000000000000" charset="-122"/>
                  <a:ea typeface="思源黑体 CN Light" panose="020B0300000000000000" charset="-122"/>
                  <a:cs typeface="+mn-ea"/>
                  <a:sym typeface="Source Han Sans HW SC"/>
                </a:rPr>
                <a:t>Sep, 201</a:t>
              </a:r>
              <a:r>
                <a:rPr lang="en-US" sz="1400" dirty="0">
                  <a:solidFill>
                    <a:schemeClr val="bg1"/>
                  </a:solidFill>
                  <a:latin typeface="思源黑体 CN Light" panose="020B0300000000000000" charset="-122"/>
                  <a:ea typeface="思源黑体 CN Light" panose="020B0300000000000000" charset="-122"/>
                  <a:cs typeface="+mn-ea"/>
                  <a:sym typeface="Source Han Sans HW SC"/>
                </a:rPr>
                <a:t>9</a:t>
              </a:r>
              <a:endParaRPr lang="id-ID" sz="1400" dirty="0">
                <a:solidFill>
                  <a:schemeClr val="bg1"/>
                </a:solidFill>
                <a:latin typeface="思源黑体 CN Light" panose="020B0300000000000000" charset="-122"/>
                <a:ea typeface="思源黑体 CN Light" panose="020B0300000000000000" charset="-122"/>
                <a:cs typeface="+mn-ea"/>
                <a:sym typeface="Source Han Sans HW SC"/>
              </a:endParaRPr>
            </a:p>
          </p:txBody>
        </p:sp>
        <p:sp>
          <p:nvSpPr>
            <p:cNvPr id="31" name="Rectangle 47"/>
            <p:cNvSpPr/>
            <p:nvPr/>
          </p:nvSpPr>
          <p:spPr>
            <a:xfrm>
              <a:off x="9559214" y="3816231"/>
              <a:ext cx="2632786" cy="336035"/>
            </a:xfrm>
            <a:prstGeom prst="rect">
              <a:avLst/>
            </a:prstGeom>
            <a:solidFill>
              <a:srgbClr val="F65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lumMod val="95000"/>
                    </a:schemeClr>
                  </a:solidFill>
                  <a:latin typeface="思源黑体 CN Light" panose="020B0300000000000000" charset="-122"/>
                  <a:ea typeface="思源黑体 CN Light" panose="020B0300000000000000" charset="-122"/>
                  <a:cs typeface="+mn-ea"/>
                  <a:sym typeface="Source Han Sans HW SC"/>
                </a:rPr>
                <a:t>Oct, 201</a:t>
              </a:r>
              <a:r>
                <a:rPr lang="en-US" sz="1400" dirty="0">
                  <a:solidFill>
                    <a:schemeClr val="bg1">
                      <a:lumMod val="95000"/>
                    </a:schemeClr>
                  </a:solidFill>
                  <a:latin typeface="思源黑体 CN Light" panose="020B0300000000000000" charset="-122"/>
                  <a:ea typeface="思源黑体 CN Light" panose="020B0300000000000000" charset="-122"/>
                  <a:cs typeface="+mn-ea"/>
                  <a:sym typeface="Source Han Sans HW SC"/>
                </a:rPr>
                <a:t>9</a:t>
              </a:r>
              <a:endParaRPr lang="id-ID" sz="1400" dirty="0">
                <a:solidFill>
                  <a:schemeClr val="bg1">
                    <a:lumMod val="95000"/>
                  </a:schemeClr>
                </a:solidFill>
                <a:latin typeface="思源黑体 CN Light" panose="020B0300000000000000" charset="-122"/>
                <a:ea typeface="思源黑体 CN Light" panose="020B0300000000000000" charset="-122"/>
                <a:cs typeface="+mn-ea"/>
                <a:sym typeface="Source Han Sans HW SC"/>
              </a:endParaRPr>
            </a:p>
          </p:txBody>
        </p:sp>
      </p:grpSp>
      <p:grpSp>
        <p:nvGrpSpPr>
          <p:cNvPr id="32" name="Group 38"/>
          <p:cNvGrpSpPr/>
          <p:nvPr/>
        </p:nvGrpSpPr>
        <p:grpSpPr>
          <a:xfrm>
            <a:off x="885867" y="3199610"/>
            <a:ext cx="8661567" cy="458024"/>
            <a:chOff x="1246086" y="3563932"/>
            <a:chExt cx="8661567" cy="458024"/>
          </a:xfrm>
          <a:gradFill>
            <a:gsLst>
              <a:gs pos="0">
                <a:schemeClr val="accent1">
                  <a:lumMod val="60000"/>
                  <a:lumOff val="40000"/>
                </a:schemeClr>
              </a:gs>
              <a:gs pos="93000">
                <a:schemeClr val="accent1"/>
              </a:gs>
            </a:gsLst>
            <a:lin ang="0" scaled="1"/>
          </a:gradFill>
        </p:grpSpPr>
        <p:sp>
          <p:nvSpPr>
            <p:cNvPr id="33" name="Teardrop 34"/>
            <p:cNvSpPr/>
            <p:nvPr/>
          </p:nvSpPr>
          <p:spPr>
            <a:xfrm rot="18900000">
              <a:off x="2990675" y="3563932"/>
              <a:ext cx="122841" cy="122841"/>
            </a:xfrm>
            <a:prstGeom prst="teardrop">
              <a:avLst/>
            </a:prstGeom>
            <a:solidFill>
              <a:srgbClr val="F6577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思源黑体 CN Light" panose="020B0300000000000000" charset="-122"/>
                <a:ea typeface="思源黑体 CN Light" panose="020B0300000000000000" charset="-122"/>
                <a:cs typeface="+mn-ea"/>
                <a:sym typeface="Source Han Sans HW SC"/>
              </a:endParaRPr>
            </a:p>
          </p:txBody>
        </p:sp>
        <p:sp>
          <p:nvSpPr>
            <p:cNvPr id="34" name="Teardrop 60"/>
            <p:cNvSpPr/>
            <p:nvPr/>
          </p:nvSpPr>
          <p:spPr>
            <a:xfrm rot="18900000">
              <a:off x="7499700" y="3563933"/>
              <a:ext cx="122841" cy="122841"/>
            </a:xfrm>
            <a:prstGeom prst="teardrop">
              <a:avLst/>
            </a:prstGeom>
            <a:solidFill>
              <a:srgbClr val="F6577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charset="-122"/>
                <a:ea typeface="思源黑体 CN Light" panose="020B0300000000000000" charset="-122"/>
                <a:cs typeface="+mn-ea"/>
                <a:sym typeface="Source Han Sans HW SC"/>
              </a:endParaRPr>
            </a:p>
          </p:txBody>
        </p:sp>
        <p:sp>
          <p:nvSpPr>
            <p:cNvPr id="35" name="Teardrop 61"/>
            <p:cNvSpPr/>
            <p:nvPr/>
          </p:nvSpPr>
          <p:spPr>
            <a:xfrm rot="2700000" flipV="1">
              <a:off x="9784812" y="3899114"/>
              <a:ext cx="122841" cy="122841"/>
            </a:xfrm>
            <a:prstGeom prst="teardrop">
              <a:avLst/>
            </a:prstGeom>
            <a:solidFill>
              <a:schemeClr val="accent4">
                <a:lumMod val="10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charset="-122"/>
                <a:ea typeface="思源黑体 CN Light" panose="020B0300000000000000" charset="-122"/>
                <a:cs typeface="+mn-ea"/>
                <a:sym typeface="Source Han Sans HW SC"/>
              </a:endParaRPr>
            </a:p>
          </p:txBody>
        </p:sp>
        <p:sp>
          <p:nvSpPr>
            <p:cNvPr id="36" name="Teardrop 62"/>
            <p:cNvSpPr/>
            <p:nvPr/>
          </p:nvSpPr>
          <p:spPr>
            <a:xfrm rot="2700000" flipV="1">
              <a:off x="5281392" y="3899115"/>
              <a:ext cx="122841" cy="122841"/>
            </a:xfrm>
            <a:prstGeom prst="teardrop">
              <a:avLst/>
            </a:prstGeom>
            <a:solidFill>
              <a:schemeClr val="accent4">
                <a:lumMod val="10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charset="-122"/>
                <a:ea typeface="思源黑体 CN Light" panose="020B0300000000000000" charset="-122"/>
                <a:cs typeface="+mn-ea"/>
                <a:sym typeface="Source Han Sans HW SC"/>
              </a:endParaRPr>
            </a:p>
          </p:txBody>
        </p:sp>
        <p:sp>
          <p:nvSpPr>
            <p:cNvPr id="37" name="Teardrop 63"/>
            <p:cNvSpPr/>
            <p:nvPr/>
          </p:nvSpPr>
          <p:spPr>
            <a:xfrm rot="2700000" flipV="1">
              <a:off x="1246086" y="3899115"/>
              <a:ext cx="122841" cy="122841"/>
            </a:xfrm>
            <a:prstGeom prst="teardrop">
              <a:avLst/>
            </a:prstGeom>
            <a:solidFill>
              <a:schemeClr val="accent4">
                <a:lumMod val="10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charset="-122"/>
                <a:ea typeface="思源黑体 CN Light" panose="020B0300000000000000" charset="-122"/>
                <a:cs typeface="+mn-ea"/>
                <a:sym typeface="Source Han Sans HW SC"/>
              </a:endParaRPr>
            </a:p>
          </p:txBody>
        </p:sp>
      </p:grpSp>
      <p:sp>
        <p:nvSpPr>
          <p:cNvPr id="38" name="išľíďè"/>
          <p:cNvSpPr/>
          <p:nvPr/>
        </p:nvSpPr>
        <p:spPr bwMode="auto">
          <a:xfrm>
            <a:off x="1899724" y="4120342"/>
            <a:ext cx="2543126"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Light" panose="020B0300000000000000" charset="-122"/>
                <a:ea typeface="思源黑体 CN Light" panose="020B0300000000000000" charset="-122"/>
              </a:rPr>
              <a:t>点击此处添加文本信息。标题数字等都可以通过点击和重新输入</a:t>
            </a:r>
            <a:endParaRPr lang="zh-CN" altLang="en-US" sz="1200" dirty="0">
              <a:latin typeface="思源黑体 CN Light" panose="020B0300000000000000" charset="-122"/>
              <a:ea typeface="思源黑体 CN Light" panose="020B0300000000000000" charset="-122"/>
              <a:sym typeface="Source Han Sans HW SC"/>
            </a:endParaRPr>
          </a:p>
        </p:txBody>
      </p:sp>
      <p:sp>
        <p:nvSpPr>
          <p:cNvPr id="39" name="iSlíďè"/>
          <p:cNvSpPr txBox="1"/>
          <p:nvPr/>
        </p:nvSpPr>
        <p:spPr bwMode="auto">
          <a:xfrm>
            <a:off x="1946444" y="3792140"/>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72500"/>
          </a:bodyPr>
          <a:lstStyle/>
          <a:p>
            <a:pPr lvl="0" defTabSz="913765">
              <a:spcBef>
                <a:spcPct val="0"/>
              </a:spcBef>
              <a:defRPr/>
            </a:pPr>
            <a:r>
              <a:rPr lang="zh-CN" altLang="en-US"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rPr>
              <a:t>添加文本信息</a:t>
            </a:r>
            <a:endParaRPr lang="zh-CN" altLang="en-US" b="1"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sym typeface="Source Han Sans HW SC"/>
            </a:endParaRPr>
          </a:p>
        </p:txBody>
      </p:sp>
      <p:sp>
        <p:nvSpPr>
          <p:cNvPr id="40" name="išľíďè"/>
          <p:cNvSpPr/>
          <p:nvPr/>
        </p:nvSpPr>
        <p:spPr bwMode="auto">
          <a:xfrm>
            <a:off x="3201301" y="2414564"/>
            <a:ext cx="2543126"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solidFill>
                  <a:schemeClr val="tx1">
                    <a:lumMod val="95000"/>
                    <a:lumOff val="5000"/>
                  </a:schemeClr>
                </a:solidFill>
                <a:latin typeface="思源黑体 CN Light" panose="020B0300000000000000" charset="-122"/>
                <a:ea typeface="思源黑体 CN Light" panose="020B0300000000000000" charset="-122"/>
              </a:rPr>
              <a:t>点击此处添加文本信息。标题数字等都可以通过点击和重新输入</a:t>
            </a:r>
            <a:endParaRPr kumimoji="0" lang="zh-CN" altLang="en-US" sz="1200" b="0" i="0" u="none" strike="noStrike" kern="1200" cap="none" spc="0" normalizeH="0" baseline="0" noProof="0" dirty="0">
              <a:ln>
                <a:noFill/>
              </a:ln>
              <a:solidFill>
                <a:schemeClr val="tx1">
                  <a:lumMod val="95000"/>
                  <a:lumOff val="5000"/>
                </a:schemeClr>
              </a:solidFill>
              <a:effectLst/>
              <a:uLnTx/>
              <a:uFillTx/>
              <a:latin typeface="思源黑体 CN Light" panose="020B0300000000000000" charset="-122"/>
              <a:ea typeface="思源黑体 CN Light" panose="020B0300000000000000" charset="-122"/>
              <a:sym typeface="Source Han Sans HW SC"/>
            </a:endParaRPr>
          </a:p>
        </p:txBody>
      </p:sp>
      <p:sp>
        <p:nvSpPr>
          <p:cNvPr id="41" name="iSlíďè"/>
          <p:cNvSpPr txBox="1"/>
          <p:nvPr/>
        </p:nvSpPr>
        <p:spPr bwMode="auto">
          <a:xfrm>
            <a:off x="3248021" y="2086362"/>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72500"/>
          </a:bodyPr>
          <a:lstStyle/>
          <a:p>
            <a:pPr lvl="0" defTabSz="913765">
              <a:spcBef>
                <a:spcPct val="0"/>
              </a:spcBef>
              <a:defRPr/>
            </a:pPr>
            <a:r>
              <a:rPr lang="zh-CN" altLang="en-US"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rPr>
              <a:t>添加文本信息</a:t>
            </a:r>
            <a:endParaRPr lang="zh-CN" altLang="en-US" b="1"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sym typeface="Source Han Sans HW SC"/>
            </a:endParaRPr>
          </a:p>
        </p:txBody>
      </p:sp>
      <p:sp>
        <p:nvSpPr>
          <p:cNvPr id="42" name="išľíďè"/>
          <p:cNvSpPr/>
          <p:nvPr/>
        </p:nvSpPr>
        <p:spPr bwMode="auto">
          <a:xfrm>
            <a:off x="5861911" y="4133468"/>
            <a:ext cx="2543126"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Light" panose="020B0300000000000000" charset="-122"/>
                <a:ea typeface="思源黑体 CN Light" panose="020B0300000000000000" charset="-122"/>
              </a:rPr>
              <a:t>点击此处添加文本信息。标题数字等都可以通过点击和重新输入</a:t>
            </a:r>
            <a:endParaRPr lang="zh-CN" altLang="en-US" sz="1200" dirty="0">
              <a:latin typeface="思源黑体 CN Light" panose="020B0300000000000000" charset="-122"/>
              <a:ea typeface="思源黑体 CN Light" panose="020B0300000000000000" charset="-122"/>
              <a:sym typeface="Source Han Sans HW SC"/>
            </a:endParaRPr>
          </a:p>
        </p:txBody>
      </p:sp>
      <p:sp>
        <p:nvSpPr>
          <p:cNvPr id="43" name="iSlíďè"/>
          <p:cNvSpPr txBox="1"/>
          <p:nvPr/>
        </p:nvSpPr>
        <p:spPr bwMode="auto">
          <a:xfrm>
            <a:off x="5908631" y="3805266"/>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72500"/>
          </a:bodyPr>
          <a:lstStyle/>
          <a:p>
            <a:pPr lvl="0" defTabSz="913765">
              <a:spcBef>
                <a:spcPct val="0"/>
              </a:spcBef>
              <a:defRPr/>
            </a:pPr>
            <a:r>
              <a:rPr lang="zh-CN" altLang="en-US"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rPr>
              <a:t>添加文本信息</a:t>
            </a:r>
            <a:endParaRPr lang="zh-CN" altLang="en-US" b="1"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sym typeface="Source Han Sans HW SC"/>
            </a:endParaRPr>
          </a:p>
        </p:txBody>
      </p:sp>
      <p:sp>
        <p:nvSpPr>
          <p:cNvPr id="44" name="išľíďè"/>
          <p:cNvSpPr/>
          <p:nvPr/>
        </p:nvSpPr>
        <p:spPr bwMode="auto">
          <a:xfrm>
            <a:off x="7761008" y="2414564"/>
            <a:ext cx="2543126"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30000"/>
              </a:lnSpc>
            </a:pPr>
            <a:r>
              <a:rPr lang="zh-CN" altLang="en-US" sz="1200" dirty="0">
                <a:latin typeface="思源黑体 CN Light" panose="020B0300000000000000" charset="-122"/>
                <a:ea typeface="思源黑体 CN Light" panose="020B0300000000000000" charset="-122"/>
              </a:rPr>
              <a:t>点击此处添加文本信息。标题数字等都可以通过点击和重新输入</a:t>
            </a:r>
            <a:endParaRPr lang="zh-CN" altLang="en-US" sz="1200" dirty="0">
              <a:latin typeface="思源黑体 CN Light" panose="020B0300000000000000" charset="-122"/>
              <a:ea typeface="思源黑体 CN Light" panose="020B0300000000000000" charset="-122"/>
              <a:sym typeface="Source Han Sans HW SC"/>
            </a:endParaRPr>
          </a:p>
        </p:txBody>
      </p:sp>
      <p:sp>
        <p:nvSpPr>
          <p:cNvPr id="45" name="iSlíďè"/>
          <p:cNvSpPr txBox="1"/>
          <p:nvPr/>
        </p:nvSpPr>
        <p:spPr bwMode="auto">
          <a:xfrm>
            <a:off x="7807728" y="2086362"/>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72500"/>
          </a:bodyPr>
          <a:lstStyle/>
          <a:p>
            <a:pPr lvl="0" defTabSz="913765">
              <a:spcBef>
                <a:spcPct val="0"/>
              </a:spcBef>
              <a:defRPr/>
            </a:pPr>
            <a:r>
              <a:rPr lang="zh-CN" altLang="en-US"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rPr>
              <a:t>添加文本信息</a:t>
            </a:r>
            <a:endParaRPr lang="zh-CN" altLang="en-US" b="1" dirty="0">
              <a:solidFill>
                <a:srgbClr val="AE0000"/>
              </a:solidFill>
              <a:latin typeface="思源黑体 CN Light" panose="020B0300000000000000" charset="-122"/>
              <a:ea typeface="思源黑体 CN Light" panose="020B0300000000000000" charset="-122"/>
              <a:cs typeface="阿里巴巴普惠体 B" panose="00020600040101010101" pitchFamily="18" charset="-122"/>
              <a:sym typeface="Source Han Sans HW SC"/>
            </a:endParaRPr>
          </a:p>
        </p:txBody>
      </p:sp>
      <p:grpSp>
        <p:nvGrpSpPr>
          <p:cNvPr id="2" name="组合 1"/>
          <p:cNvGrpSpPr/>
          <p:nvPr/>
        </p:nvGrpSpPr>
        <p:grpSpPr>
          <a:xfrm>
            <a:off x="0" y="0"/>
            <a:ext cx="10753090" cy="734060"/>
            <a:chOff x="0" y="0"/>
            <a:chExt cx="16934" cy="1156"/>
          </a:xfrm>
        </p:grpSpPr>
        <p:grpSp>
          <p:nvGrpSpPr>
            <p:cNvPr id="3" name="组合 2"/>
            <p:cNvGrpSpPr/>
            <p:nvPr/>
          </p:nvGrpSpPr>
          <p:grpSpPr>
            <a:xfrm>
              <a:off x="310" y="216"/>
              <a:ext cx="16625" cy="940"/>
              <a:chOff x="1143000" y="239633"/>
              <a:chExt cx="10556755" cy="596661"/>
            </a:xfrm>
          </p:grpSpPr>
          <p:sp>
            <p:nvSpPr>
              <p:cNvPr id="46" name="矩形 45"/>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47" name="矩形 46"/>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48" name="矩形 47"/>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6" presetClass="entr" presetSubtype="42"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outHorizontal)">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Freeform 19"/>
          <p:cNvSpPr/>
          <p:nvPr/>
        </p:nvSpPr>
        <p:spPr bwMode="auto">
          <a:xfrm>
            <a:off x="2989782" y="2077450"/>
            <a:ext cx="1862485" cy="208789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rgbClr val="F6577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grpSp>
        <p:nvGrpSpPr>
          <p:cNvPr id="19" name="组合 18"/>
          <p:cNvGrpSpPr/>
          <p:nvPr/>
        </p:nvGrpSpPr>
        <p:grpSpPr>
          <a:xfrm>
            <a:off x="3126606" y="2232180"/>
            <a:ext cx="1587567" cy="1779708"/>
            <a:chOff x="3126606" y="2231545"/>
            <a:chExt cx="1587567" cy="1779708"/>
          </a:xfrm>
        </p:grpSpPr>
        <p:sp>
          <p:nvSpPr>
            <p:cNvPr id="4" name="Freeform 19"/>
            <p:cNvSpPr/>
            <p:nvPr/>
          </p:nvSpPr>
          <p:spPr bwMode="auto">
            <a:xfrm>
              <a:off x="3126606" y="2231545"/>
              <a:ext cx="1587567" cy="1779708"/>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5" name="文本框 4"/>
            <p:cNvSpPr txBox="1"/>
            <p:nvPr/>
          </p:nvSpPr>
          <p:spPr>
            <a:xfrm flipH="1">
              <a:off x="3324536" y="2540589"/>
              <a:ext cx="1097280" cy="1198880"/>
            </a:xfrm>
            <a:prstGeom prst="rect">
              <a:avLst/>
            </a:prstGeom>
            <a:noFill/>
          </p:spPr>
          <p:txBody>
            <a:bodyPr wrap="none" rtlCol="0">
              <a:spAutoFit/>
            </a:bodyPr>
            <a:lstStyle/>
            <a:p>
              <a:r>
                <a:rPr lang="en-US" altLang="zh-CN"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02</a:t>
              </a:r>
              <a:endParaRPr lang="zh-CN" altLang="en-US" sz="72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6" name="文本框 5"/>
          <p:cNvSpPr txBox="1"/>
          <p:nvPr/>
        </p:nvSpPr>
        <p:spPr>
          <a:xfrm>
            <a:off x="5256565" y="2389255"/>
            <a:ext cx="3840480" cy="829945"/>
          </a:xfrm>
          <a:prstGeom prst="rect">
            <a:avLst/>
          </a:prstGeom>
          <a:noFill/>
        </p:spPr>
        <p:txBody>
          <a:bodyPr wrap="none" rtlCol="0">
            <a:spAutoFit/>
          </a:bodyPr>
          <a:lstStyle/>
          <a:p>
            <a:r>
              <a:rPr lang="zh-CN" altLang="en-US" sz="4800"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rPr>
              <a:t>添加文本信息</a:t>
            </a:r>
            <a:endParaRPr lang="zh-CN" altLang="en-US" sz="4800" b="1" dirty="0">
              <a:solidFill>
                <a:srgbClr val="F6577E"/>
              </a:solidFill>
              <a:effectLst>
                <a:outerShdw blurRad="38100" dist="38100" dir="2700000" algn="tl">
                  <a:srgbClr val="000000">
                    <a:alpha val="43137"/>
                  </a:srgbClr>
                </a:outerShdw>
              </a:effectLst>
              <a:latin typeface="思源黑体 Bold" panose="020B0800000000000000" charset="-122"/>
              <a:ea typeface="思源黑体 Bold" panose="020B0800000000000000" charset="-122"/>
              <a:cs typeface="阿里巴巴普惠体 B" panose="00020600040101010101" pitchFamily="18" charset="-122"/>
            </a:endParaRPr>
          </a:p>
        </p:txBody>
      </p:sp>
      <p:sp>
        <p:nvSpPr>
          <p:cNvPr id="7" name="TextBox 24"/>
          <p:cNvSpPr txBox="1"/>
          <p:nvPr/>
        </p:nvSpPr>
        <p:spPr>
          <a:xfrm>
            <a:off x="5188961" y="3282583"/>
            <a:ext cx="128922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8" name="TextBox 25"/>
          <p:cNvSpPr txBox="1"/>
          <p:nvPr/>
        </p:nvSpPr>
        <p:spPr>
          <a:xfrm>
            <a:off x="6730995" y="3279432"/>
            <a:ext cx="1331236"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9" name="TextBox 26"/>
          <p:cNvSpPr txBox="1"/>
          <p:nvPr/>
        </p:nvSpPr>
        <p:spPr>
          <a:xfrm>
            <a:off x="8269871" y="3282582"/>
            <a:ext cx="1457613"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0" name="TextBox 27"/>
          <p:cNvSpPr txBox="1"/>
          <p:nvPr/>
        </p:nvSpPr>
        <p:spPr>
          <a:xfrm>
            <a:off x="5188961" y="3695507"/>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1" name="TextBox 28"/>
          <p:cNvSpPr txBox="1"/>
          <p:nvPr/>
        </p:nvSpPr>
        <p:spPr>
          <a:xfrm>
            <a:off x="6730995" y="3710525"/>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
        <p:nvSpPr>
          <p:cNvPr id="12" name="TextBox 29"/>
          <p:cNvSpPr txBox="1"/>
          <p:nvPr/>
        </p:nvSpPr>
        <p:spPr>
          <a:xfrm>
            <a:off x="8269438" y="3710112"/>
            <a:ext cx="2031699" cy="338059"/>
          </a:xfrm>
          <a:prstGeom prst="rect">
            <a:avLst/>
          </a:prstGeom>
          <a:noFill/>
        </p:spPr>
        <p:txBody>
          <a:bodyPr wrap="square" lIns="60469" tIns="30235" rIns="60469" bIns="30235" rtlCol="0">
            <a:spAutoFit/>
          </a:bodyPr>
          <a:lstStyle/>
          <a:p>
            <a:r>
              <a:rPr lang="zh-CN" altLang="en-US" dirty="0">
                <a:solidFill>
                  <a:schemeClr val="tx1"/>
                </a:solidFill>
                <a:latin typeface="思源黑体 CN Normal" panose="020B0400000000000000" pitchFamily="34" charset="-122"/>
                <a:ea typeface="思源黑体 CN Normal" panose="020B0400000000000000" pitchFamily="34" charset="-122"/>
              </a:rPr>
              <a:t>√ 副标题</a:t>
            </a:r>
            <a:endParaRPr lang="zh-CN" altLang="en-US" dirty="0">
              <a:solidFill>
                <a:schemeClr val="tx1"/>
              </a:solidFill>
              <a:latin typeface="思源黑体 CN Normal" panose="020B0400000000000000" pitchFamily="34" charset="-122"/>
              <a:ea typeface="思源黑体 CN Normal" panose="020B0400000000000000"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45"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ppt_w</p:attrName>
                                        </p:attrNameLst>
                                      </p:cBhvr>
                                      <p:tavLst>
                                        <p:tav tm="0" fmla="#ppt_w*sin(2.5*pi*$)">
                                          <p:val>
                                            <p:fltVal val="0"/>
                                          </p:val>
                                        </p:tav>
                                        <p:tav tm="100000">
                                          <p:val>
                                            <p:fltVal val="1"/>
                                          </p:val>
                                        </p:tav>
                                      </p:tavLst>
                                    </p:anim>
                                    <p:anim calcmode="lin" valueType="num">
                                      <p:cBhvr>
                                        <p:cTn id="14" dur="1000" fill="hold"/>
                                        <p:tgtEl>
                                          <p:spTgt spid="19"/>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outVertical)">
                                      <p:cBhvr>
                                        <p:cTn id="18" dur="500"/>
                                        <p:tgtEl>
                                          <p:spTgt spid="6"/>
                                        </p:tgtEl>
                                      </p:cBhvr>
                                    </p:animEffect>
                                  </p:childTnLst>
                                </p:cTn>
                              </p:par>
                            </p:childTnLst>
                          </p:cTn>
                        </p:par>
                        <p:par>
                          <p:cTn id="19" fill="hold">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40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60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80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00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7"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cstate="email"/>
          <a:stretch>
            <a:fillRect/>
          </a:stretch>
        </a:blipFill>
        <a:effectLst/>
      </p:bgPr>
    </p:bg>
    <p:spTree>
      <p:nvGrpSpPr>
        <p:cNvPr id="1" name=""/>
        <p:cNvGrpSpPr/>
        <p:nvPr/>
      </p:nvGrpSpPr>
      <p:grpSpPr>
        <a:xfrm>
          <a:off x="0" y="0"/>
          <a:ext cx="0" cy="0"/>
          <a:chOff x="0" y="0"/>
          <a:chExt cx="0" cy="0"/>
        </a:xfrm>
      </p:grpSpPr>
      <p:sp>
        <p:nvSpPr>
          <p:cNvPr id="2" name="Oval 32"/>
          <p:cNvSpPr/>
          <p:nvPr/>
        </p:nvSpPr>
        <p:spPr>
          <a:xfrm>
            <a:off x="5419891" y="1853995"/>
            <a:ext cx="3609793" cy="3609793"/>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3" name="Oval 33"/>
          <p:cNvSpPr/>
          <p:nvPr/>
        </p:nvSpPr>
        <p:spPr>
          <a:xfrm>
            <a:off x="5911869" y="2349448"/>
            <a:ext cx="2625837" cy="2625837"/>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4" name="Oval 37"/>
          <p:cNvSpPr/>
          <p:nvPr/>
        </p:nvSpPr>
        <p:spPr>
          <a:xfrm>
            <a:off x="6353389" y="2786020"/>
            <a:ext cx="1753566" cy="1753566"/>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5" name="Oval 38"/>
          <p:cNvSpPr/>
          <p:nvPr/>
        </p:nvSpPr>
        <p:spPr>
          <a:xfrm>
            <a:off x="6868089" y="3305808"/>
            <a:ext cx="717193" cy="717193"/>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6" name="Block Arc 47"/>
          <p:cNvSpPr/>
          <p:nvPr/>
        </p:nvSpPr>
        <p:spPr>
          <a:xfrm rot="10800000">
            <a:off x="5419891" y="1857469"/>
            <a:ext cx="3609793" cy="3609793"/>
          </a:xfrm>
          <a:prstGeom prst="blockArc">
            <a:avLst>
              <a:gd name="adj1" fmla="val 16158116"/>
              <a:gd name="adj2" fmla="val 5409154"/>
              <a:gd name="adj3" fmla="val 5869"/>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solidFill>
                <a:schemeClr val="tx1"/>
              </a:solidFill>
              <a:latin typeface="Arial" panose="020B0604020202020204" pitchFamily="34" charset="0"/>
              <a:ea typeface="宋体" panose="02010600030101010101" pitchFamily="2" charset="-122"/>
              <a:cs typeface="+mn-ea"/>
              <a:sym typeface="Arial" panose="020B0604020202020204" pitchFamily="34" charset="0"/>
            </a:endParaRPr>
          </a:p>
        </p:txBody>
      </p:sp>
      <p:sp>
        <p:nvSpPr>
          <p:cNvPr id="7" name="Block Arc 48"/>
          <p:cNvSpPr/>
          <p:nvPr/>
        </p:nvSpPr>
        <p:spPr>
          <a:xfrm rot="10800000">
            <a:off x="5911870" y="2349449"/>
            <a:ext cx="2625834" cy="2625834"/>
          </a:xfrm>
          <a:prstGeom prst="blockArc">
            <a:avLst>
              <a:gd name="adj1" fmla="val 14698952"/>
              <a:gd name="adj2" fmla="val 5440372"/>
              <a:gd name="adj3" fmla="val 9948"/>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solidFill>
                <a:schemeClr val="tx1"/>
              </a:solidFill>
              <a:latin typeface="Arial" panose="020B0604020202020204" pitchFamily="34" charset="0"/>
              <a:ea typeface="宋体" panose="02010600030101010101" pitchFamily="2" charset="-122"/>
              <a:cs typeface="+mn-ea"/>
              <a:sym typeface="Arial" panose="020B0604020202020204" pitchFamily="34" charset="0"/>
            </a:endParaRPr>
          </a:p>
        </p:txBody>
      </p:sp>
      <p:sp>
        <p:nvSpPr>
          <p:cNvPr id="8" name="Block Arc 49"/>
          <p:cNvSpPr/>
          <p:nvPr/>
        </p:nvSpPr>
        <p:spPr>
          <a:xfrm rot="10800000">
            <a:off x="6351449" y="2789029"/>
            <a:ext cx="1746674" cy="1746674"/>
          </a:xfrm>
          <a:prstGeom prst="blockArc">
            <a:avLst>
              <a:gd name="adj1" fmla="val 13629918"/>
              <a:gd name="adj2" fmla="val 5390526"/>
              <a:gd name="adj3" fmla="val 13480"/>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solidFill>
                <a:schemeClr val="tx1"/>
              </a:solidFill>
              <a:latin typeface="Arial" panose="020B0604020202020204" pitchFamily="34" charset="0"/>
              <a:ea typeface="宋体" panose="02010600030101010101" pitchFamily="2" charset="-122"/>
              <a:cs typeface="+mn-ea"/>
              <a:sym typeface="Arial" panose="020B0604020202020204" pitchFamily="34" charset="0"/>
            </a:endParaRPr>
          </a:p>
        </p:txBody>
      </p:sp>
      <p:sp>
        <p:nvSpPr>
          <p:cNvPr id="9" name="Block Arc 50"/>
          <p:cNvSpPr/>
          <p:nvPr/>
        </p:nvSpPr>
        <p:spPr>
          <a:xfrm rot="10800000">
            <a:off x="6872060" y="3309638"/>
            <a:ext cx="705461" cy="705461"/>
          </a:xfrm>
          <a:prstGeom prst="blockArc">
            <a:avLst>
              <a:gd name="adj1" fmla="val 10800000"/>
              <a:gd name="adj2" fmla="val 5236583"/>
              <a:gd name="adj3" fmla="val 28287"/>
            </a:avLst>
          </a:prstGeom>
          <a:solidFill>
            <a:srgbClr val="F65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600" dirty="0">
              <a:solidFill>
                <a:schemeClr val="tx1"/>
              </a:solidFill>
              <a:latin typeface="Arial" panose="020B0604020202020204" pitchFamily="34" charset="0"/>
              <a:ea typeface="宋体" panose="02010600030101010101" pitchFamily="2" charset="-122"/>
              <a:cs typeface="+mn-ea"/>
              <a:sym typeface="Arial" panose="020B0604020202020204" pitchFamily="34" charset="0"/>
            </a:endParaRPr>
          </a:p>
        </p:txBody>
      </p:sp>
      <p:sp>
        <p:nvSpPr>
          <p:cNvPr id="10" name="Text Placeholder 3"/>
          <p:cNvSpPr txBox="1"/>
          <p:nvPr/>
        </p:nvSpPr>
        <p:spPr>
          <a:xfrm>
            <a:off x="9896097" y="1479741"/>
            <a:ext cx="310984" cy="20678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837565">
              <a:lnSpc>
                <a:spcPct val="120000"/>
              </a:lnSpc>
              <a:spcBef>
                <a:spcPct val="20000"/>
              </a:spcBef>
              <a:defRPr/>
            </a:pPr>
            <a:r>
              <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50%</a:t>
            </a:r>
            <a:endPar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11" name="Text Placeholder 3"/>
          <p:cNvSpPr txBox="1"/>
          <p:nvPr/>
        </p:nvSpPr>
        <p:spPr>
          <a:xfrm>
            <a:off x="9896097" y="2947600"/>
            <a:ext cx="310984" cy="20678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837565">
              <a:lnSpc>
                <a:spcPct val="120000"/>
              </a:lnSpc>
              <a:spcBef>
                <a:spcPct val="20000"/>
              </a:spcBef>
              <a:defRPr/>
            </a:pPr>
            <a:r>
              <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90%</a:t>
            </a:r>
            <a:endPar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12" name="Text Placeholder 3"/>
          <p:cNvSpPr txBox="1"/>
          <p:nvPr/>
        </p:nvSpPr>
        <p:spPr>
          <a:xfrm>
            <a:off x="9896097" y="1969027"/>
            <a:ext cx="310984" cy="20678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837565">
              <a:lnSpc>
                <a:spcPct val="120000"/>
              </a:lnSpc>
              <a:spcBef>
                <a:spcPct val="20000"/>
              </a:spcBef>
              <a:defRPr/>
            </a:pPr>
            <a:r>
              <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60%</a:t>
            </a:r>
            <a:endPar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13" name="Text Placeholder 3"/>
          <p:cNvSpPr txBox="1"/>
          <p:nvPr/>
        </p:nvSpPr>
        <p:spPr>
          <a:xfrm>
            <a:off x="9896097" y="2458312"/>
            <a:ext cx="310984" cy="20678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837565">
              <a:lnSpc>
                <a:spcPct val="120000"/>
              </a:lnSpc>
              <a:spcBef>
                <a:spcPct val="20000"/>
              </a:spcBef>
              <a:defRPr/>
            </a:pPr>
            <a:r>
              <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70%</a:t>
            </a:r>
            <a:endParaRPr lang="en-US" sz="1200" b="0" dirty="0">
              <a:solidFill>
                <a:srgbClr val="F6577E"/>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cxnSp>
        <p:nvCxnSpPr>
          <p:cNvPr id="14" name="Elbow Connector 40"/>
          <p:cNvCxnSpPr/>
          <p:nvPr/>
        </p:nvCxnSpPr>
        <p:spPr>
          <a:xfrm flipV="1">
            <a:off x="7291035" y="1561719"/>
            <a:ext cx="2350626" cy="409399"/>
          </a:xfrm>
          <a:prstGeom prst="bentConnector3">
            <a:avLst>
              <a:gd name="adj1" fmla="val 36922"/>
            </a:avLst>
          </a:prstGeom>
          <a:ln w="6350" cmpd="sng">
            <a:solidFill>
              <a:srgbClr val="F6577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5" name="Elbow Connector 41"/>
          <p:cNvCxnSpPr/>
          <p:nvPr/>
        </p:nvCxnSpPr>
        <p:spPr>
          <a:xfrm flipV="1">
            <a:off x="7291035" y="2078588"/>
            <a:ext cx="2350626" cy="409399"/>
          </a:xfrm>
          <a:prstGeom prst="bentConnector3">
            <a:avLst>
              <a:gd name="adj1" fmla="val 46730"/>
            </a:avLst>
          </a:prstGeom>
          <a:ln w="6350" cmpd="sng">
            <a:solidFill>
              <a:srgbClr val="F6577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Elbow Connector 42"/>
          <p:cNvCxnSpPr/>
          <p:nvPr/>
        </p:nvCxnSpPr>
        <p:spPr>
          <a:xfrm flipV="1">
            <a:off x="7279142" y="2514707"/>
            <a:ext cx="2350626" cy="409399"/>
          </a:xfrm>
          <a:prstGeom prst="bentConnector3">
            <a:avLst>
              <a:gd name="adj1" fmla="val 55557"/>
            </a:avLst>
          </a:prstGeom>
          <a:ln w="6350" cmpd="sng">
            <a:solidFill>
              <a:srgbClr val="F6577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7" name="Elbow Connector 43"/>
          <p:cNvCxnSpPr/>
          <p:nvPr/>
        </p:nvCxnSpPr>
        <p:spPr>
          <a:xfrm flipV="1">
            <a:off x="7267250" y="3000153"/>
            <a:ext cx="2350626" cy="409399"/>
          </a:xfrm>
          <a:prstGeom prst="bentConnector3">
            <a:avLst>
              <a:gd name="adj1" fmla="val 67000"/>
            </a:avLst>
          </a:prstGeom>
          <a:ln w="6350" cmpd="sng">
            <a:solidFill>
              <a:srgbClr val="F6577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1936068" y="1735499"/>
            <a:ext cx="3250405" cy="4008597"/>
            <a:chOff x="1936068" y="1735499"/>
            <a:chExt cx="3250405" cy="4008597"/>
          </a:xfrm>
        </p:grpSpPr>
        <p:sp>
          <p:nvSpPr>
            <p:cNvPr id="19" name="Text Placeholder 3"/>
            <p:cNvSpPr txBox="1"/>
            <p:nvPr/>
          </p:nvSpPr>
          <p:spPr>
            <a:xfrm>
              <a:off x="2420366" y="1735499"/>
              <a:ext cx="1211870" cy="246221"/>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1600"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0" name="Text Placeholder 3"/>
            <p:cNvSpPr txBox="1"/>
            <p:nvPr/>
          </p:nvSpPr>
          <p:spPr>
            <a:xfrm>
              <a:off x="2420366" y="2088087"/>
              <a:ext cx="2766107" cy="6869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a:p>
              <a:pPr algn="l" defTabSz="837565">
                <a:lnSpc>
                  <a:spcPct val="120000"/>
                </a:lnSpc>
                <a:spcBef>
                  <a:spcPct val="20000"/>
                </a:spcBef>
                <a:defRPr/>
              </a:pPr>
              <a:r>
                <a:rPr lang="zh-CN" altLang="en-US"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的内容到此。</a:t>
              </a:r>
              <a:endParaRPr lang="en-US" altLang="zh-CN"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22" name="Text Placeholder 3"/>
            <p:cNvSpPr txBox="1"/>
            <p:nvPr/>
          </p:nvSpPr>
          <p:spPr>
            <a:xfrm>
              <a:off x="2420366" y="2746034"/>
              <a:ext cx="1211870" cy="246221"/>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1600"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3" name="Text Placeholder 3"/>
            <p:cNvSpPr txBox="1"/>
            <p:nvPr/>
          </p:nvSpPr>
          <p:spPr>
            <a:xfrm>
              <a:off x="2420366" y="3089099"/>
              <a:ext cx="2766107" cy="6869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a:p>
              <a:pPr algn="l" defTabSz="837565">
                <a:lnSpc>
                  <a:spcPct val="120000"/>
                </a:lnSpc>
                <a:spcBef>
                  <a:spcPct val="20000"/>
                </a:spcBef>
                <a:defRPr/>
              </a:pPr>
              <a:r>
                <a:rPr lang="zh-CN" altLang="en-US"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的内容到此。</a:t>
              </a:r>
              <a:endParaRPr lang="en-US" altLang="zh-CN"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25" name="Text Placeholder 3"/>
            <p:cNvSpPr txBox="1"/>
            <p:nvPr/>
          </p:nvSpPr>
          <p:spPr>
            <a:xfrm>
              <a:off x="2420366" y="3745985"/>
              <a:ext cx="1211870" cy="246221"/>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1600"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6" name="Text Placeholder 3"/>
            <p:cNvSpPr txBox="1"/>
            <p:nvPr/>
          </p:nvSpPr>
          <p:spPr>
            <a:xfrm>
              <a:off x="2420366" y="4089050"/>
              <a:ext cx="2766107" cy="6869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a:p>
              <a:pPr algn="l" defTabSz="837565">
                <a:lnSpc>
                  <a:spcPct val="120000"/>
                </a:lnSpc>
                <a:spcBef>
                  <a:spcPct val="20000"/>
                </a:spcBef>
                <a:defRPr/>
              </a:pPr>
              <a:r>
                <a:rPr lang="zh-CN" altLang="en-US"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此。</a:t>
              </a:r>
              <a:endParaRPr lang="en-US" altLang="zh-CN"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28" name="Text Placeholder 3"/>
            <p:cNvSpPr txBox="1"/>
            <p:nvPr/>
          </p:nvSpPr>
          <p:spPr>
            <a:xfrm>
              <a:off x="2420366" y="4718583"/>
              <a:ext cx="1211870" cy="246221"/>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3765">
                <a:spcBef>
                  <a:spcPct val="0"/>
                </a:spcBef>
                <a:defRPr/>
              </a:pPr>
              <a:r>
                <a:rPr lang="zh-CN" altLang="en-US" sz="1600" dirty="0">
                  <a:latin typeface="阿里巴巴普惠体 B" panose="00020600040101010101" pitchFamily="18" charset="-122"/>
                  <a:ea typeface="阿里巴巴普惠体 B" panose="00020600040101010101" pitchFamily="18" charset="-122"/>
                  <a:cs typeface="阿里巴巴普惠体 B" panose="00020600040101010101" pitchFamily="18" charset="-122"/>
                </a:rPr>
                <a:t>添加文本信息</a:t>
              </a:r>
              <a:endParaRPr lang="zh-CN" altLang="en-US" sz="1600" b="1" dirty="0">
                <a:solidFill>
                  <a:schemeClr val="bg2">
                    <a:lumMod val="10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Source Han Sans HW SC"/>
              </a:endParaRPr>
            </a:p>
          </p:txBody>
        </p:sp>
        <p:sp>
          <p:nvSpPr>
            <p:cNvPr id="29" name="Text Placeholder 3"/>
            <p:cNvSpPr txBox="1"/>
            <p:nvPr/>
          </p:nvSpPr>
          <p:spPr>
            <a:xfrm>
              <a:off x="2420366" y="5057177"/>
              <a:ext cx="2766107" cy="6869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37565">
                <a:lnSpc>
                  <a:spcPct val="120000"/>
                </a:lnSpc>
                <a:spcBef>
                  <a:spcPct val="20000"/>
                </a:spcBef>
                <a:defRPr/>
              </a:pPr>
              <a:r>
                <a:rPr lang="zh-CN" altLang="en-US" sz="1200" dirty="0">
                  <a:latin typeface="思源黑体 CN Normal" panose="020B0400000000000000" pitchFamily="34" charset="-122"/>
                  <a:ea typeface="思源黑体 CN Normal" panose="020B0400000000000000" pitchFamily="34" charset="-122"/>
                </a:rPr>
                <a:t>点击此处添加文本信息。标题数字等都可以通过点击和重新输入</a:t>
              </a:r>
              <a:endParaRPr lang="zh-CN" altLang="en-US" sz="1200" dirty="0">
                <a:latin typeface="思源黑体 CN Normal" panose="020B0400000000000000" pitchFamily="34" charset="-122"/>
                <a:ea typeface="思源黑体 CN Normal" panose="020B0400000000000000" pitchFamily="34" charset="-122"/>
                <a:sym typeface="Source Han Sans HW SC"/>
              </a:endParaRPr>
            </a:p>
            <a:p>
              <a:pPr algn="l" defTabSz="837565">
                <a:lnSpc>
                  <a:spcPct val="120000"/>
                </a:lnSpc>
                <a:spcBef>
                  <a:spcPct val="20000"/>
                </a:spcBef>
                <a:defRPr/>
              </a:pPr>
              <a:r>
                <a:rPr lang="zh-CN" altLang="en-US"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rPr>
                <a:t>的内容到此。</a:t>
              </a:r>
              <a:endParaRPr lang="en-US" altLang="zh-CN" sz="1200" dirty="0">
                <a:solidFill>
                  <a:schemeClr val="bg1"/>
                </a:solidFill>
                <a:latin typeface="思源黑体 CN Normal" panose="020B0400000000000000" pitchFamily="34" charset="-122"/>
                <a:ea typeface="思源黑体 CN Normal" panose="020B0400000000000000" pitchFamily="34" charset="-122"/>
                <a:cs typeface="+mn-ea"/>
                <a:sym typeface="Arial" panose="020B0604020202020204" pitchFamily="34" charset="0"/>
              </a:endParaRPr>
            </a:p>
          </p:txBody>
        </p:sp>
        <p:sp>
          <p:nvSpPr>
            <p:cNvPr id="30" name="Freeform 45"/>
            <p:cNvSpPr>
              <a:spLocks noEditPoints="1"/>
            </p:cNvSpPr>
            <p:nvPr/>
          </p:nvSpPr>
          <p:spPr bwMode="auto">
            <a:xfrm>
              <a:off x="1936068" y="1789051"/>
              <a:ext cx="380164" cy="38016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6577E"/>
            </a:solidFill>
            <a:ln w="9525">
              <a:noFill/>
              <a:round/>
            </a:ln>
          </p:spPr>
          <p:txBody>
            <a:bodyPr vert="horz" wrap="square" lIns="83748" tIns="41874" rIns="83748" bIns="41874" numCol="1" anchor="t" anchorCtr="0" compatLnSpc="1"/>
            <a:lstStyle/>
            <a:p>
              <a:pP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31" name="Freeform 45"/>
            <p:cNvSpPr>
              <a:spLocks noEditPoints="1"/>
            </p:cNvSpPr>
            <p:nvPr/>
          </p:nvSpPr>
          <p:spPr bwMode="auto">
            <a:xfrm>
              <a:off x="1936068" y="2782758"/>
              <a:ext cx="380164" cy="38016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6577E"/>
            </a:solidFill>
            <a:ln w="9525">
              <a:noFill/>
              <a:round/>
            </a:ln>
          </p:spPr>
          <p:txBody>
            <a:bodyPr vert="horz" wrap="square" lIns="83748" tIns="41874" rIns="83748" bIns="41874" numCol="1" anchor="t" anchorCtr="0" compatLnSpc="1"/>
            <a:lstStyle/>
            <a:p>
              <a:pP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32" name="Freeform 45"/>
            <p:cNvSpPr>
              <a:spLocks noEditPoints="1"/>
            </p:cNvSpPr>
            <p:nvPr/>
          </p:nvSpPr>
          <p:spPr bwMode="auto">
            <a:xfrm>
              <a:off x="1936068" y="3776460"/>
              <a:ext cx="380164" cy="38016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6577E"/>
            </a:solidFill>
            <a:ln w="9525">
              <a:noFill/>
              <a:round/>
            </a:ln>
          </p:spPr>
          <p:txBody>
            <a:bodyPr vert="horz" wrap="square" lIns="83748" tIns="41874" rIns="83748" bIns="41874" numCol="1" anchor="t" anchorCtr="0" compatLnSpc="1"/>
            <a:lstStyle/>
            <a:p>
              <a:pP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sp>
          <p:nvSpPr>
            <p:cNvPr id="33" name="Freeform 45"/>
            <p:cNvSpPr>
              <a:spLocks noEditPoints="1"/>
            </p:cNvSpPr>
            <p:nvPr/>
          </p:nvSpPr>
          <p:spPr bwMode="auto">
            <a:xfrm>
              <a:off x="1936068" y="4770165"/>
              <a:ext cx="380164" cy="38016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6577E"/>
            </a:solidFill>
            <a:ln w="9525">
              <a:noFill/>
              <a:round/>
            </a:ln>
          </p:spPr>
          <p:txBody>
            <a:bodyPr vert="horz" wrap="square" lIns="83748" tIns="41874" rIns="83748" bIns="41874" numCol="1" anchor="t" anchorCtr="0" compatLnSpc="1"/>
            <a:lstStyle/>
            <a:p>
              <a:pPr>
                <a:lnSpc>
                  <a:spcPct val="120000"/>
                </a:lnSpc>
              </a:pPr>
              <a:endParaRPr lang="en-US" sz="600" dirty="0">
                <a:latin typeface="Arial" panose="020B0604020202020204" pitchFamily="34" charset="0"/>
                <a:ea typeface="宋体" panose="02010600030101010101" pitchFamily="2" charset="-122"/>
                <a:cs typeface="+mn-ea"/>
                <a:sym typeface="Arial" panose="020B0604020202020204" pitchFamily="34" charset="0"/>
              </a:endParaRPr>
            </a:p>
          </p:txBody>
        </p:sp>
      </p:grpSp>
      <p:grpSp>
        <p:nvGrpSpPr>
          <p:cNvPr id="18" name="组合 17"/>
          <p:cNvGrpSpPr/>
          <p:nvPr/>
        </p:nvGrpSpPr>
        <p:grpSpPr>
          <a:xfrm>
            <a:off x="0" y="0"/>
            <a:ext cx="10753090" cy="734060"/>
            <a:chOff x="0" y="0"/>
            <a:chExt cx="16934" cy="1156"/>
          </a:xfrm>
        </p:grpSpPr>
        <p:grpSp>
          <p:nvGrpSpPr>
            <p:cNvPr id="21" name="组合 20"/>
            <p:cNvGrpSpPr/>
            <p:nvPr/>
          </p:nvGrpSpPr>
          <p:grpSpPr>
            <a:xfrm>
              <a:off x="310" y="216"/>
              <a:ext cx="16625" cy="940"/>
              <a:chOff x="1143000" y="239633"/>
              <a:chExt cx="10556755" cy="596661"/>
            </a:xfrm>
          </p:grpSpPr>
          <p:sp>
            <p:nvSpPr>
              <p:cNvPr id="24" name="矩形 23"/>
              <p:cNvSpPr/>
              <p:nvPr/>
            </p:nvSpPr>
            <p:spPr>
              <a:xfrm>
                <a:off x="1143000" y="790575"/>
                <a:ext cx="10556755" cy="45719"/>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宋体" panose="02010600030101010101" pitchFamily="2" charset="-122"/>
                  <a:ea typeface="宋体" panose="02010600030101010101" pitchFamily="2" charset="-122"/>
                </a:endParaRPr>
              </a:p>
            </p:txBody>
          </p:sp>
          <p:sp>
            <p:nvSpPr>
              <p:cNvPr id="27" name="矩形 26"/>
              <p:cNvSpPr/>
              <p:nvPr/>
            </p:nvSpPr>
            <p:spPr>
              <a:xfrm>
                <a:off x="1228602" y="239633"/>
                <a:ext cx="2011680" cy="460375"/>
              </a:xfrm>
              <a:prstGeom prst="rect">
                <a:avLst/>
              </a:prstGeom>
            </p:spPr>
            <p:txBody>
              <a:bodyPr wrap="none">
                <a:spAutoFit/>
              </a:bodyPr>
              <a:lstStyle/>
              <a:p>
                <a:pPr algn="ctr" defTabSz="1219200">
                  <a:defRPr/>
                </a:pPr>
                <a:r>
                  <a:rPr lang="zh-CN" altLang="en-US" sz="2400"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rPr>
                  <a:t>添加标题信息 </a:t>
                </a:r>
                <a:endParaRPr lang="zh-CN" altLang="en-US" sz="2400" b="1" dirty="0">
                  <a:solidFill>
                    <a:schemeClr val="tx1">
                      <a:lumMod val="85000"/>
                      <a:lumOff val="15000"/>
                    </a:schemeClr>
                  </a:solidFill>
                  <a:latin typeface="思源黑体 Bold" panose="020B0800000000000000" charset="-122"/>
                  <a:ea typeface="思源黑体 Bold" panose="020B0800000000000000" charset="-122"/>
                  <a:cs typeface="思源黑体 Bold" panose="020B0800000000000000" charset="-122"/>
                  <a:sym typeface="Source Han Sans HW SC"/>
                </a:endParaRPr>
              </a:p>
            </p:txBody>
          </p:sp>
        </p:grpSp>
        <p:sp>
          <p:nvSpPr>
            <p:cNvPr id="34" name="矩形 33"/>
            <p:cNvSpPr/>
            <p:nvPr/>
          </p:nvSpPr>
          <p:spPr>
            <a:xfrm>
              <a:off x="0" y="0"/>
              <a:ext cx="310" cy="1156"/>
            </a:xfrm>
            <a:prstGeom prst="rect">
              <a:avLst/>
            </a:prstGeom>
            <a:solidFill>
              <a:srgbClr val="FFE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animEffect transition="in" filter="fade">
                                      <p:cBhvr>
                                        <p:cTn id="34" dur="500"/>
                                        <p:tgtEl>
                                          <p:spTgt spid="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ppt_w</p:attrName>
                                        </p:attrNameLst>
                                      </p:cBhvr>
                                      <p:tavLst>
                                        <p:tav tm="0">
                                          <p:val>
                                            <p:fltVal val="0"/>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animEffect transition="in" filter="fade">
                                      <p:cBhvr>
                                        <p:cTn id="39" dur="500"/>
                                        <p:tgtEl>
                                          <p:spTgt spid="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p:cTn id="42" dur="500" fill="hold"/>
                                        <p:tgtEl>
                                          <p:spTgt spid="5"/>
                                        </p:tgtEl>
                                        <p:attrNameLst>
                                          <p:attrName>ppt_w</p:attrName>
                                        </p:attrNameLst>
                                      </p:cBhvr>
                                      <p:tavLst>
                                        <p:tav tm="0">
                                          <p:val>
                                            <p:fltVal val="0"/>
                                          </p:val>
                                        </p:tav>
                                        <p:tav tm="100000">
                                          <p:val>
                                            <p:strVal val="#ppt_w"/>
                                          </p:val>
                                        </p:tav>
                                      </p:tavLst>
                                    </p:anim>
                                    <p:anim calcmode="lin" valueType="num">
                                      <p:cBhvr>
                                        <p:cTn id="43" dur="500" fill="hold"/>
                                        <p:tgtEl>
                                          <p:spTgt spid="5"/>
                                        </p:tgtEl>
                                        <p:attrNameLst>
                                          <p:attrName>ppt_h</p:attrName>
                                        </p:attrNameLst>
                                      </p:cBhvr>
                                      <p:tavLst>
                                        <p:tav tm="0">
                                          <p:val>
                                            <p:fltVal val="0"/>
                                          </p:val>
                                        </p:tav>
                                        <p:tav tm="100000">
                                          <p:val>
                                            <p:strVal val="#ppt_h"/>
                                          </p:val>
                                        </p:tav>
                                      </p:tavLst>
                                    </p:anim>
                                    <p:animEffect transition="in" filter="fade">
                                      <p:cBhvr>
                                        <p:cTn id="44" dur="500"/>
                                        <p:tgtEl>
                                          <p:spTgt spid="5"/>
                                        </p:tgtEl>
                                      </p:cBhvr>
                                    </p:animEffect>
                                  </p:childTnLst>
                                </p:cTn>
                              </p:par>
                            </p:childTnLst>
                          </p:cTn>
                        </p:par>
                        <p:par>
                          <p:cTn id="45" fill="hold">
                            <p:stCondLst>
                              <p:cond delay="500"/>
                            </p:stCondLst>
                            <p:childTnLst>
                              <p:par>
                                <p:cTn id="46" presetID="2" presetClass="entr" presetSubtype="4" fill="hold"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par>
                          <p:cTn id="54" fill="hold">
                            <p:stCondLst>
                              <p:cond delay="1000"/>
                            </p:stCondLst>
                            <p:childTnLst>
                              <p:par>
                                <p:cTn id="55" presetID="2" presetClass="entr" presetSubtype="4"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par>
                          <p:cTn id="63" fill="hold">
                            <p:stCondLst>
                              <p:cond delay="1500"/>
                            </p:stCondLst>
                            <p:childTnLst>
                              <p:par>
                                <p:cTn id="64" presetID="2" presetClass="entr" presetSubtype="4" fill="hold"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ppt_x"/>
                                          </p:val>
                                        </p:tav>
                                        <p:tav tm="100000">
                                          <p:val>
                                            <p:strVal val="#ppt_x"/>
                                          </p:val>
                                        </p:tav>
                                      </p:tavLst>
                                    </p:anim>
                                    <p:anim calcmode="lin" valueType="num">
                                      <p:cBhvr additive="base">
                                        <p:cTn id="67" dur="500" fill="hold"/>
                                        <p:tgtEl>
                                          <p:spTgt spid="16"/>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additive="base">
                                        <p:cTn id="70" dur="500" fill="hold"/>
                                        <p:tgtEl>
                                          <p:spTgt spid="13"/>
                                        </p:tgtEl>
                                        <p:attrNameLst>
                                          <p:attrName>ppt_x</p:attrName>
                                        </p:attrNameLst>
                                      </p:cBhvr>
                                      <p:tavLst>
                                        <p:tav tm="0">
                                          <p:val>
                                            <p:strVal val="#ppt_x"/>
                                          </p:val>
                                        </p:tav>
                                        <p:tav tm="100000">
                                          <p:val>
                                            <p:strVal val="#ppt_x"/>
                                          </p:val>
                                        </p:tav>
                                      </p:tavLst>
                                    </p:anim>
                                    <p:anim calcmode="lin" valueType="num">
                                      <p:cBhvr additive="base">
                                        <p:cTn id="71" dur="500" fill="hold"/>
                                        <p:tgtEl>
                                          <p:spTgt spid="13"/>
                                        </p:tgtEl>
                                        <p:attrNameLst>
                                          <p:attrName>ppt_y</p:attrName>
                                        </p:attrNameLst>
                                      </p:cBhvr>
                                      <p:tavLst>
                                        <p:tav tm="0">
                                          <p:val>
                                            <p:strVal val="1+#ppt_h/2"/>
                                          </p:val>
                                        </p:tav>
                                        <p:tav tm="100000">
                                          <p:val>
                                            <p:strVal val="#ppt_y"/>
                                          </p:val>
                                        </p:tav>
                                      </p:tavLst>
                                    </p:anim>
                                  </p:childTnLst>
                                </p:cTn>
                              </p:par>
                            </p:childTnLst>
                          </p:cTn>
                        </p:par>
                        <p:par>
                          <p:cTn id="72" fill="hold">
                            <p:stCondLst>
                              <p:cond delay="2000"/>
                            </p:stCondLst>
                            <p:childTnLst>
                              <p:par>
                                <p:cTn id="73" presetID="2" presetClass="entr" presetSubtype="4"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additive="base">
                                        <p:cTn id="75" dur="500" fill="hold"/>
                                        <p:tgtEl>
                                          <p:spTgt spid="17"/>
                                        </p:tgtEl>
                                        <p:attrNameLst>
                                          <p:attrName>ppt_x</p:attrName>
                                        </p:attrNameLst>
                                      </p:cBhvr>
                                      <p:tavLst>
                                        <p:tav tm="0">
                                          <p:val>
                                            <p:strVal val="#ppt_x"/>
                                          </p:val>
                                        </p:tav>
                                        <p:tav tm="100000">
                                          <p:val>
                                            <p:strVal val="#ppt_x"/>
                                          </p:val>
                                        </p:tav>
                                      </p:tavLst>
                                    </p:anim>
                                    <p:anim calcmode="lin" valueType="num">
                                      <p:cBhvr additive="base">
                                        <p:cTn id="76" dur="500" fill="hold"/>
                                        <p:tgtEl>
                                          <p:spTgt spid="1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additive="base">
                                        <p:cTn id="79" dur="500" fill="hold"/>
                                        <p:tgtEl>
                                          <p:spTgt spid="11"/>
                                        </p:tgtEl>
                                        <p:attrNameLst>
                                          <p:attrName>ppt_x</p:attrName>
                                        </p:attrNameLst>
                                      </p:cBhvr>
                                      <p:tavLst>
                                        <p:tav tm="0">
                                          <p:val>
                                            <p:strVal val="#ppt_x"/>
                                          </p:val>
                                        </p:tav>
                                        <p:tav tm="100000">
                                          <p:val>
                                            <p:strVal val="#ppt_x"/>
                                          </p:val>
                                        </p:tav>
                                      </p:tavLst>
                                    </p:anim>
                                    <p:anim calcmode="lin" valueType="num">
                                      <p:cBhvr additive="base">
                                        <p:cTn id="80" dur="500" fill="hold"/>
                                        <p:tgtEl>
                                          <p:spTgt spid="11"/>
                                        </p:tgtEl>
                                        <p:attrNameLst>
                                          <p:attrName>ppt_y</p:attrName>
                                        </p:attrNameLst>
                                      </p:cBhvr>
                                      <p:tavLst>
                                        <p:tav tm="0">
                                          <p:val>
                                            <p:strVal val="1+#ppt_h/2"/>
                                          </p:val>
                                        </p:tav>
                                        <p:tav tm="100000">
                                          <p:val>
                                            <p:strVal val="#ppt_y"/>
                                          </p:val>
                                        </p:tav>
                                      </p:tavLst>
                                    </p:anim>
                                  </p:childTnLst>
                                </p:cTn>
                              </p:par>
                              <p:par>
                                <p:cTn id="81" presetID="21" presetClass="entr" presetSubtype="1" fill="hold" nodeType="withEffect">
                                  <p:stCondLst>
                                    <p:cond delay="0"/>
                                  </p:stCondLst>
                                  <p:childTnLst>
                                    <p:set>
                                      <p:cBhvr>
                                        <p:cTn id="82" dur="1" fill="hold">
                                          <p:stCondLst>
                                            <p:cond delay="0"/>
                                          </p:stCondLst>
                                        </p:cTn>
                                        <p:tgtEl>
                                          <p:spTgt spid="49"/>
                                        </p:tgtEl>
                                        <p:attrNameLst>
                                          <p:attrName>style.visibility</p:attrName>
                                        </p:attrNameLst>
                                      </p:cBhvr>
                                      <p:to>
                                        <p:strVal val="visible"/>
                                      </p:to>
                                    </p:set>
                                    <p:animEffect transition="in" filter="wheel(1)">
                                      <p:cBhvr>
                                        <p:cTn id="83"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bldLvl="0" animBg="1"/>
      <p:bldP spid="7" grpId="0" bldLvl="0" animBg="1"/>
      <p:bldP spid="8" grpId="0" bldLvl="0" animBg="1"/>
      <p:bldP spid="9" grpId="0" bldLvl="0" animBg="1"/>
      <p:bldP spid="10" grpId="0"/>
      <p:bldP spid="11" grpId="0"/>
      <p:bldP spid="12" grpId="0"/>
      <p:bldP spid="13" grpId="0"/>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PA" val="v4.0.0"/>
</p:tagLst>
</file>

<file path=ppt/tags/tag11.xml><?xml version="1.0" encoding="utf-8"?>
<p:tagLst xmlns:p="http://schemas.openxmlformats.org/presentationml/2006/main">
  <p:tag name="PA" val="v4.0.0"/>
</p:tagLst>
</file>

<file path=ppt/tags/tag12.xml><?xml version="1.0" encoding="utf-8"?>
<p:tagLst xmlns:p="http://schemas.openxmlformats.org/presentationml/2006/main">
  <p:tag name="PA" val="v4.0.0"/>
</p:tagLst>
</file>

<file path=ppt/tags/tag13.xml><?xml version="1.0" encoding="utf-8"?>
<p:tagLst xmlns:p="http://schemas.openxmlformats.org/presentationml/2006/main">
  <p:tag name="PA" val="v4.0.0"/>
</p:tagLst>
</file>

<file path=ppt/tags/tag14.xml><?xml version="1.0" encoding="utf-8"?>
<p:tagLst xmlns:p="http://schemas.openxmlformats.org/presentationml/2006/main">
  <p:tag name="PA" val="v4.0.0"/>
</p:tagLst>
</file>

<file path=ppt/tags/tag15.xml><?xml version="1.0" encoding="utf-8"?>
<p:tagLst xmlns:p="http://schemas.openxmlformats.org/presentationml/2006/main">
  <p:tag name="commondata" val="eyJoZGlkIjoiYTQ3YTc2YjBlNWRhYjQ0NTA0MDBkN2E0YWM4YTZjZGMifQ=="/>
</p:tagLst>
</file>

<file path=ppt/tags/tag2.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5.xml><?xml version="1.0" encoding="utf-8"?>
<p:tagLst xmlns:p="http://schemas.openxmlformats.org/presentationml/2006/main">
  <p:tag name="PA" val="v4.0.0"/>
</p:tagLst>
</file>

<file path=ppt/tags/tag6.xml><?xml version="1.0" encoding="utf-8"?>
<p:tagLst xmlns:p="http://schemas.openxmlformats.org/presentationml/2006/main">
  <p:tag name="PA" val="v4.0.0"/>
</p:tagLst>
</file>

<file path=ppt/tags/tag7.xml><?xml version="1.0" encoding="utf-8"?>
<p:tagLst xmlns:p="http://schemas.openxmlformats.org/presentationml/2006/main">
  <p:tag name="PA" val="v4.0.0"/>
</p:tagLst>
</file>

<file path=ppt/tags/tag8.xml><?xml version="1.0" encoding="utf-8"?>
<p:tagLst xmlns:p="http://schemas.openxmlformats.org/presentationml/2006/main">
  <p:tag name="PA" val="v4.0.0"/>
</p:tagLst>
</file>

<file path=ppt/tags/tag9.xml><?xml version="1.0" encoding="utf-8"?>
<p:tagLst xmlns:p="http://schemas.openxmlformats.org/presentationml/2006/main">
  <p:tag name="PA" val="v4.0.0"/>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2323</Words>
  <Application>WPS 演示</Application>
  <PresentationFormat>宽屏</PresentationFormat>
  <Paragraphs>371</Paragraphs>
  <Slides>19</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19</vt:i4>
      </vt:variant>
    </vt:vector>
  </HeadingPairs>
  <TitlesOfParts>
    <vt:vector size="37" baseType="lpstr">
      <vt:lpstr>Arial</vt:lpstr>
      <vt:lpstr>宋体</vt:lpstr>
      <vt:lpstr>Wingdings</vt:lpstr>
      <vt:lpstr>思源黑体 Bold</vt:lpstr>
      <vt:lpstr>黑体</vt:lpstr>
      <vt:lpstr>思源黑体 CN Light</vt:lpstr>
      <vt:lpstr>思源黑体 CN Normal</vt:lpstr>
      <vt:lpstr>阿里巴巴普惠体 B</vt:lpstr>
      <vt:lpstr>Source Han Sans HW SC</vt:lpstr>
      <vt:lpstr>新宋体</vt:lpstr>
      <vt:lpstr>庞门正道标题体</vt:lpstr>
      <vt:lpstr>Calibri</vt:lpstr>
      <vt:lpstr>STIXGeneral-Bold</vt:lpstr>
      <vt:lpstr>Segoe Print</vt:lpstr>
      <vt:lpstr>微软雅黑</vt:lpstr>
      <vt:lpstr>Arial Unicode MS</vt:lpstr>
      <vt:lpstr>等线</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dc:creator>
  <cp:keywords>办公资源：www.bangongziyuan.com</cp:keywords>
  <dc:description>办公资源：www.bangongziyuan.com</dc:description>
  <cp:lastModifiedBy>Years later</cp:lastModifiedBy>
  <cp:revision>32</cp:revision>
  <dcterms:created xsi:type="dcterms:W3CDTF">2019-06-13T06:04:00Z</dcterms:created>
  <dcterms:modified xsi:type="dcterms:W3CDTF">2024-04-12T06:55:39Z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8316A0DA830B4E7CB11963DF9B3A3926_13</vt:lpwstr>
  </property>
</Properties>
</file>