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64" r:id="rId3"/>
    <p:sldId id="279" r:id="rId5"/>
    <p:sldId id="277" r:id="rId6"/>
    <p:sldId id="257" r:id="rId7"/>
    <p:sldId id="258" r:id="rId8"/>
    <p:sldId id="259" r:id="rId9"/>
    <p:sldId id="267" r:id="rId10"/>
    <p:sldId id="280" r:id="rId11"/>
    <p:sldId id="281" r:id="rId12"/>
    <p:sldId id="282" r:id="rId13"/>
    <p:sldId id="283" r:id="rId14"/>
    <p:sldId id="261" r:id="rId15"/>
    <p:sldId id="278" r:id="rId16"/>
    <p:sldId id="262" r:id="rId17"/>
    <p:sldId id="265" r:id="rId18"/>
    <p:sldId id="263" r:id="rId19"/>
    <p:sldId id="266" r:id="rId20"/>
    <p:sldId id="268" r:id="rId21"/>
    <p:sldId id="270" r:id="rId22"/>
    <p:sldId id="273" r:id="rId23"/>
    <p:sldId id="274" r:id="rId24"/>
    <p:sldId id="275" r:id="rId25"/>
    <p:sldId id="276" r:id="rId26"/>
    <p:sldId id="285" r:id="rId27"/>
    <p:sldId id="302" r:id="rId28"/>
  </p:sldIdLst>
  <p:sldSz cx="12192000" cy="6858000"/>
  <p:notesSz cx="6858000" cy="9144000"/>
  <p:custDataLst>
    <p:tags r:id="rId32"/>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6540" autoAdjust="0"/>
    <p:restoredTop sz="88755" autoAdjust="0"/>
  </p:normalViewPr>
  <p:slideViewPr>
    <p:cSldViewPr snapToGrid="0" showGuides="1">
      <p:cViewPr varScale="1">
        <p:scale>
          <a:sx n="98" d="100"/>
          <a:sy n="98" d="100"/>
        </p:scale>
        <p:origin x="408" y="9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2" Type="http://schemas.openxmlformats.org/officeDocument/2006/relationships/tags" Target="tags/tag1.xml"/><Relationship Id="rId31" Type="http://schemas.openxmlformats.org/officeDocument/2006/relationships/tableStyles" Target="tableStyles.xml"/><Relationship Id="rId30" Type="http://schemas.openxmlformats.org/officeDocument/2006/relationships/viewProps" Target="viewProps.xml"/><Relationship Id="rId3" Type="http://schemas.openxmlformats.org/officeDocument/2006/relationships/slide" Target="slides/slide1.xml"/><Relationship Id="rId29" Type="http://schemas.openxmlformats.org/officeDocument/2006/relationships/presProps" Target="presProps.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F1BC4DA-A982-4655-8187-4531AA2D2949}"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596941C-AF09-408D-93F1-233F0BB49F76}"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96941C-AF09-408D-93F1-233F0BB49F76}"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96941C-AF09-408D-93F1-233F0BB49F76}"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96941C-AF09-408D-93F1-233F0BB49F76}"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96941C-AF09-408D-93F1-233F0BB49F76}"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96941C-AF09-408D-93F1-233F0BB49F76}"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96941C-AF09-408D-93F1-233F0BB49F76}"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96941C-AF09-408D-93F1-233F0BB49F76}"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96941C-AF09-408D-93F1-233F0BB49F76}"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96941C-AF09-408D-93F1-233F0BB49F76}"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96941C-AF09-408D-93F1-233F0BB49F76}"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96941C-AF09-408D-93F1-233F0BB49F76}"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96941C-AF09-408D-93F1-233F0BB49F76}"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96941C-AF09-408D-93F1-233F0BB49F76}"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96941C-AF09-408D-93F1-233F0BB49F76}"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96941C-AF09-408D-93F1-233F0BB49F76}"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96941C-AF09-408D-93F1-233F0BB49F76}" type="slidenum">
              <a:rPr lang="zh-CN" altLang="en-US" smtClean="0"/>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96941C-AF09-408D-93F1-233F0BB49F76}" type="slidenum">
              <a:rPr lang="zh-CN" altLang="en-US" smtClean="0"/>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p:nvPr>
        </p:nvSpPr>
        <p:spPr>
          <a:noFill/>
          <a:ln>
            <a:noFill/>
          </a:ln>
        </p:spPr>
        <p:txBody>
          <a:bodyPr wrap="square" lIns="91440" tIns="45720" rIns="91440" bIns="45720" anchor="t"/>
          <a:p>
            <a:pPr lvl="0">
              <a:spcBef>
                <a:spcPct val="0"/>
              </a:spcBef>
            </a:pPr>
            <a:r>
              <a:rPr lang="zh-CN" altLang="en-US" dirty="0"/>
              <a:t>模板来自于 </a:t>
            </a:r>
            <a:r>
              <a:rPr lang="en-US" altLang="zh-CN" dirty="0"/>
              <a:t>https://www.pptying.com    【PPT</a:t>
            </a:r>
            <a:r>
              <a:rPr lang="zh-CN" altLang="en-US" dirty="0"/>
              <a:t>营</a:t>
            </a:r>
            <a:r>
              <a:rPr lang="en-US" altLang="zh-CN" dirty="0"/>
              <a:t>】</a:t>
            </a:r>
            <a:endParaRPr lang="zh-CN" altLang="en-US" dirty="0"/>
          </a:p>
        </p:txBody>
      </p:sp>
      <p:sp>
        <p:nvSpPr>
          <p:cNvPr id="39939" name="灯片编号占位符 3"/>
          <p:cNvSpPr>
            <a:spLocks noGrp="1"/>
          </p:cNvSpPr>
          <p:nvPr>
            <p:ph type="sldNum" sz="quarter"/>
          </p:nvPr>
        </p:nvSpPr>
        <p:spPr>
          <a:xfrm>
            <a:off x="3884613" y="8685213"/>
            <a:ext cx="2971800" cy="458787"/>
          </a:xfrm>
          <a:prstGeom prst="rect">
            <a:avLst/>
          </a:prstGeom>
          <a:noFill/>
          <a:ln w="9525">
            <a:noFill/>
          </a:ln>
        </p:spPr>
        <p:txBody>
          <a:bodyPr vert="horz" wrap="square" lIns="91440" tIns="45720" rIns="91440" bIns="45720" anchor="b"/>
          <a:p>
            <a:pPr lvl="0" algn="r" eaLnBrk="1" hangingPunct="1"/>
            <a:fld id="{9A0DB2DC-4C9A-4742-B13C-FB6460FD3503}" type="slidenum">
              <a:rPr lang="zh-CN" altLang="en-US" sz="1200">
                <a:solidFill>
                  <a:srgbClr val="000000"/>
                </a:solidFill>
                <a:latin typeface="Calibri" panose="020F0502020204030204" pitchFamily="34" charset="0"/>
                <a:ea typeface="宋体" panose="02010600030101010101" pitchFamily="2" charset="-122"/>
              </a:rPr>
            </a:fld>
            <a:endParaRPr lang="zh-CN" altLang="en-US" sz="1200">
              <a:solidFill>
                <a:srgbClr val="000000"/>
              </a:solidFill>
              <a:latin typeface="Calibri" panose="020F0502020204030204" pitchFamily="34" charset="0"/>
              <a:ea typeface="宋体" panose="02010600030101010101" pitchFamily="2"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96941C-AF09-408D-93F1-233F0BB49F76}"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96941C-AF09-408D-93F1-233F0BB49F76}"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96941C-AF09-408D-93F1-233F0BB49F76}"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96941C-AF09-408D-93F1-233F0BB49F76}"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96941C-AF09-408D-93F1-233F0BB49F76}"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96941C-AF09-408D-93F1-233F0BB49F76}"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96941C-AF09-408D-93F1-233F0BB49F76}"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C52693B9-A943-4AA9-B96D-5499130789F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173A566-0CB2-4524-A230-16E0BEDC5F9E}"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C52693B9-A943-4AA9-B96D-5499130789F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173A566-0CB2-4524-A230-16E0BEDC5F9E}"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C52693B9-A943-4AA9-B96D-5499130789F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173A566-0CB2-4524-A230-16E0BEDC5F9E}"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0" y="0"/>
            <a:ext cx="12192000" cy="6858000"/>
          </a:xfrm>
        </p:spPr>
        <p:txBody>
          <a:bodyPr/>
          <a:lstStyle/>
          <a:p>
            <a:endParaRPr lang="id-ID"/>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4648200" y="-12700"/>
            <a:ext cx="7543800" cy="6870700"/>
          </a:xfrm>
          <a:custGeom>
            <a:avLst/>
            <a:gdLst>
              <a:gd name="connsiteX0" fmla="*/ 0 w 6515100"/>
              <a:gd name="connsiteY0" fmla="*/ 0 h 6858000"/>
              <a:gd name="connsiteX1" fmla="*/ 6515100 w 6515100"/>
              <a:gd name="connsiteY1" fmla="*/ 0 h 6858000"/>
              <a:gd name="connsiteX2" fmla="*/ 6515100 w 6515100"/>
              <a:gd name="connsiteY2" fmla="*/ 6858000 h 6858000"/>
              <a:gd name="connsiteX3" fmla="*/ 0 w 6515100"/>
              <a:gd name="connsiteY3" fmla="*/ 6858000 h 6858000"/>
              <a:gd name="connsiteX4" fmla="*/ 0 w 6515100"/>
              <a:gd name="connsiteY4" fmla="*/ 0 h 6858000"/>
              <a:gd name="connsiteX0-1" fmla="*/ 2654300 w 6515100"/>
              <a:gd name="connsiteY0-2" fmla="*/ 0 h 6870700"/>
              <a:gd name="connsiteX1-3" fmla="*/ 6515100 w 6515100"/>
              <a:gd name="connsiteY1-4" fmla="*/ 12700 h 6870700"/>
              <a:gd name="connsiteX2-5" fmla="*/ 6515100 w 6515100"/>
              <a:gd name="connsiteY2-6" fmla="*/ 6870700 h 6870700"/>
              <a:gd name="connsiteX3-7" fmla="*/ 0 w 6515100"/>
              <a:gd name="connsiteY3-8" fmla="*/ 6870700 h 6870700"/>
              <a:gd name="connsiteX4-9" fmla="*/ 2654300 w 6515100"/>
              <a:gd name="connsiteY4-10" fmla="*/ 0 h 6870700"/>
              <a:gd name="connsiteX0-11" fmla="*/ 3683000 w 7543800"/>
              <a:gd name="connsiteY0-12" fmla="*/ 0 h 6870700"/>
              <a:gd name="connsiteX1-13" fmla="*/ 7543800 w 7543800"/>
              <a:gd name="connsiteY1-14" fmla="*/ 12700 h 6870700"/>
              <a:gd name="connsiteX2-15" fmla="*/ 7543800 w 7543800"/>
              <a:gd name="connsiteY2-16" fmla="*/ 6870700 h 6870700"/>
              <a:gd name="connsiteX3-17" fmla="*/ 0 w 7543800"/>
              <a:gd name="connsiteY3-18" fmla="*/ 6870700 h 6870700"/>
              <a:gd name="connsiteX4-19" fmla="*/ 3683000 w 7543800"/>
              <a:gd name="connsiteY4-20" fmla="*/ 0 h 68707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7543800" h="6870700">
                <a:moveTo>
                  <a:pt x="3683000" y="0"/>
                </a:moveTo>
                <a:lnTo>
                  <a:pt x="7543800" y="12700"/>
                </a:lnTo>
                <a:lnTo>
                  <a:pt x="7543800" y="6870700"/>
                </a:lnTo>
                <a:lnTo>
                  <a:pt x="0" y="6870700"/>
                </a:lnTo>
                <a:lnTo>
                  <a:pt x="3683000" y="0"/>
                </a:lnTo>
                <a:close/>
              </a:path>
            </a:pathLst>
          </a:custGeom>
        </p:spPr>
        <p:txBody>
          <a:bodyPr/>
          <a:lstStyle/>
          <a:p>
            <a:endParaRPr lang="id-ID"/>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Custom Layout">
    <p:spTree>
      <p:nvGrpSpPr>
        <p:cNvPr id="1" name=""/>
        <p:cNvGrpSpPr/>
        <p:nvPr/>
      </p:nvGrpSpPr>
      <p:grpSpPr>
        <a:xfrm>
          <a:off x="0" y="0"/>
          <a:ext cx="0" cy="0"/>
          <a:chOff x="0" y="0"/>
          <a:chExt cx="0" cy="0"/>
        </a:xfrm>
      </p:grpSpPr>
      <p:sp>
        <p:nvSpPr>
          <p:cNvPr id="6" name="Picture Placeholder 6"/>
          <p:cNvSpPr>
            <a:spLocks noGrp="1"/>
          </p:cNvSpPr>
          <p:nvPr>
            <p:ph type="pic" sz="quarter" idx="10"/>
          </p:nvPr>
        </p:nvSpPr>
        <p:spPr>
          <a:xfrm flipH="1">
            <a:off x="0" y="-12700"/>
            <a:ext cx="7543800" cy="6870700"/>
          </a:xfrm>
          <a:custGeom>
            <a:avLst/>
            <a:gdLst>
              <a:gd name="connsiteX0" fmla="*/ 0 w 6515100"/>
              <a:gd name="connsiteY0" fmla="*/ 0 h 6858000"/>
              <a:gd name="connsiteX1" fmla="*/ 6515100 w 6515100"/>
              <a:gd name="connsiteY1" fmla="*/ 0 h 6858000"/>
              <a:gd name="connsiteX2" fmla="*/ 6515100 w 6515100"/>
              <a:gd name="connsiteY2" fmla="*/ 6858000 h 6858000"/>
              <a:gd name="connsiteX3" fmla="*/ 0 w 6515100"/>
              <a:gd name="connsiteY3" fmla="*/ 6858000 h 6858000"/>
              <a:gd name="connsiteX4" fmla="*/ 0 w 6515100"/>
              <a:gd name="connsiteY4" fmla="*/ 0 h 6858000"/>
              <a:gd name="connsiteX0-1" fmla="*/ 2654300 w 6515100"/>
              <a:gd name="connsiteY0-2" fmla="*/ 0 h 6870700"/>
              <a:gd name="connsiteX1-3" fmla="*/ 6515100 w 6515100"/>
              <a:gd name="connsiteY1-4" fmla="*/ 12700 h 6870700"/>
              <a:gd name="connsiteX2-5" fmla="*/ 6515100 w 6515100"/>
              <a:gd name="connsiteY2-6" fmla="*/ 6870700 h 6870700"/>
              <a:gd name="connsiteX3-7" fmla="*/ 0 w 6515100"/>
              <a:gd name="connsiteY3-8" fmla="*/ 6870700 h 6870700"/>
              <a:gd name="connsiteX4-9" fmla="*/ 2654300 w 6515100"/>
              <a:gd name="connsiteY4-10" fmla="*/ 0 h 6870700"/>
              <a:gd name="connsiteX0-11" fmla="*/ 3683000 w 7543800"/>
              <a:gd name="connsiteY0-12" fmla="*/ 0 h 6870700"/>
              <a:gd name="connsiteX1-13" fmla="*/ 7543800 w 7543800"/>
              <a:gd name="connsiteY1-14" fmla="*/ 12700 h 6870700"/>
              <a:gd name="connsiteX2-15" fmla="*/ 7543800 w 7543800"/>
              <a:gd name="connsiteY2-16" fmla="*/ 6870700 h 6870700"/>
              <a:gd name="connsiteX3-17" fmla="*/ 0 w 7543800"/>
              <a:gd name="connsiteY3-18" fmla="*/ 6870700 h 6870700"/>
              <a:gd name="connsiteX4-19" fmla="*/ 3683000 w 7543800"/>
              <a:gd name="connsiteY4-20" fmla="*/ 0 h 68707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7543800" h="6870700">
                <a:moveTo>
                  <a:pt x="3683000" y="0"/>
                </a:moveTo>
                <a:lnTo>
                  <a:pt x="7543800" y="12700"/>
                </a:lnTo>
                <a:lnTo>
                  <a:pt x="7543800" y="6870700"/>
                </a:lnTo>
                <a:lnTo>
                  <a:pt x="0" y="6870700"/>
                </a:lnTo>
                <a:lnTo>
                  <a:pt x="3683000" y="0"/>
                </a:lnTo>
                <a:close/>
              </a:path>
            </a:pathLst>
          </a:custGeom>
        </p:spPr>
        <p:txBody>
          <a:bodyPr/>
          <a:lstStyle/>
          <a:p>
            <a:endParaRPr lang="id-ID"/>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6_Custom Layout">
    <p:spTree>
      <p:nvGrpSpPr>
        <p:cNvPr id="1" name=""/>
        <p:cNvGrpSpPr/>
        <p:nvPr/>
      </p:nvGrpSpPr>
      <p:grpSpPr>
        <a:xfrm>
          <a:off x="0" y="0"/>
          <a:ext cx="0" cy="0"/>
          <a:chOff x="0" y="0"/>
          <a:chExt cx="0" cy="0"/>
        </a:xfrm>
      </p:grpSpPr>
      <p:sp>
        <p:nvSpPr>
          <p:cNvPr id="6" name="Picture Placeholder 6"/>
          <p:cNvSpPr>
            <a:spLocks noGrp="1"/>
          </p:cNvSpPr>
          <p:nvPr>
            <p:ph type="pic" sz="quarter" idx="10"/>
          </p:nvPr>
        </p:nvSpPr>
        <p:spPr>
          <a:xfrm flipH="1">
            <a:off x="0" y="0"/>
            <a:ext cx="10706100" cy="4635500"/>
          </a:xfrm>
          <a:custGeom>
            <a:avLst/>
            <a:gdLst>
              <a:gd name="connsiteX0" fmla="*/ 0 w 12192000"/>
              <a:gd name="connsiteY0" fmla="*/ 0 h 4241800"/>
              <a:gd name="connsiteX1" fmla="*/ 12192000 w 12192000"/>
              <a:gd name="connsiteY1" fmla="*/ 0 h 4241800"/>
              <a:gd name="connsiteX2" fmla="*/ 12192000 w 12192000"/>
              <a:gd name="connsiteY2" fmla="*/ 4241800 h 4241800"/>
              <a:gd name="connsiteX3" fmla="*/ 0 w 12192000"/>
              <a:gd name="connsiteY3" fmla="*/ 4241800 h 4241800"/>
              <a:gd name="connsiteX4" fmla="*/ 0 w 12192000"/>
              <a:gd name="connsiteY4" fmla="*/ 0 h 4241800"/>
              <a:gd name="connsiteX0-1" fmla="*/ 0 w 12192000"/>
              <a:gd name="connsiteY0-2" fmla="*/ 0 h 4254500"/>
              <a:gd name="connsiteX1-3" fmla="*/ 12192000 w 12192000"/>
              <a:gd name="connsiteY1-4" fmla="*/ 0 h 4254500"/>
              <a:gd name="connsiteX2-5" fmla="*/ 12192000 w 12192000"/>
              <a:gd name="connsiteY2-6" fmla="*/ 4241800 h 4254500"/>
              <a:gd name="connsiteX3-7" fmla="*/ 6083300 w 12192000"/>
              <a:gd name="connsiteY3-8" fmla="*/ 4254500 h 4254500"/>
              <a:gd name="connsiteX4-9" fmla="*/ 0 w 12192000"/>
              <a:gd name="connsiteY4-10" fmla="*/ 0 h 4254500"/>
              <a:gd name="connsiteX0-11" fmla="*/ 0 w 12192000"/>
              <a:gd name="connsiteY0-12" fmla="*/ 0 h 4241800"/>
              <a:gd name="connsiteX1-13" fmla="*/ 12192000 w 12192000"/>
              <a:gd name="connsiteY1-14" fmla="*/ 0 h 4241800"/>
              <a:gd name="connsiteX2-15" fmla="*/ 12192000 w 12192000"/>
              <a:gd name="connsiteY2-16" fmla="*/ 4241800 h 4241800"/>
              <a:gd name="connsiteX3-17" fmla="*/ 2679700 w 12192000"/>
              <a:gd name="connsiteY3-18" fmla="*/ 3632200 h 4241800"/>
              <a:gd name="connsiteX4-19" fmla="*/ 0 w 12192000"/>
              <a:gd name="connsiteY4-20" fmla="*/ 0 h 4241800"/>
              <a:gd name="connsiteX0-21" fmla="*/ 0 w 12192000"/>
              <a:gd name="connsiteY0-22" fmla="*/ 0 h 3632200"/>
              <a:gd name="connsiteX1-23" fmla="*/ 12192000 w 12192000"/>
              <a:gd name="connsiteY1-24" fmla="*/ 0 h 3632200"/>
              <a:gd name="connsiteX2-25" fmla="*/ 12179300 w 12192000"/>
              <a:gd name="connsiteY2-26" fmla="*/ 3035300 h 3632200"/>
              <a:gd name="connsiteX3-27" fmla="*/ 2679700 w 12192000"/>
              <a:gd name="connsiteY3-28" fmla="*/ 3632200 h 3632200"/>
              <a:gd name="connsiteX4-29" fmla="*/ 0 w 12192000"/>
              <a:gd name="connsiteY4-30" fmla="*/ 0 h 3632200"/>
              <a:gd name="connsiteX0-31" fmla="*/ 2514600 w 9512300"/>
              <a:gd name="connsiteY0-32" fmla="*/ 0 h 3644900"/>
              <a:gd name="connsiteX1-33" fmla="*/ 9512300 w 9512300"/>
              <a:gd name="connsiteY1-34" fmla="*/ 12700 h 3644900"/>
              <a:gd name="connsiteX2-35" fmla="*/ 9499600 w 9512300"/>
              <a:gd name="connsiteY2-36" fmla="*/ 3048000 h 3644900"/>
              <a:gd name="connsiteX3-37" fmla="*/ 0 w 9512300"/>
              <a:gd name="connsiteY3-38" fmla="*/ 3644900 h 3644900"/>
              <a:gd name="connsiteX4-39" fmla="*/ 2514600 w 9512300"/>
              <a:gd name="connsiteY4-40" fmla="*/ 0 h 3644900"/>
              <a:gd name="connsiteX0-41" fmla="*/ 0 w 6997700"/>
              <a:gd name="connsiteY0-42" fmla="*/ 0 h 4102100"/>
              <a:gd name="connsiteX1-43" fmla="*/ 6997700 w 6997700"/>
              <a:gd name="connsiteY1-44" fmla="*/ 12700 h 4102100"/>
              <a:gd name="connsiteX2-45" fmla="*/ 6985000 w 6997700"/>
              <a:gd name="connsiteY2-46" fmla="*/ 3048000 h 4102100"/>
              <a:gd name="connsiteX3-47" fmla="*/ 2679700 w 6997700"/>
              <a:gd name="connsiteY3-48" fmla="*/ 4102100 h 4102100"/>
              <a:gd name="connsiteX4-49" fmla="*/ 0 w 6997700"/>
              <a:gd name="connsiteY4-50" fmla="*/ 0 h 4102100"/>
              <a:gd name="connsiteX0-51" fmla="*/ 0 w 8648700"/>
              <a:gd name="connsiteY0-52" fmla="*/ 0 h 4089400"/>
              <a:gd name="connsiteX1-53" fmla="*/ 8648700 w 8648700"/>
              <a:gd name="connsiteY1-54" fmla="*/ 0 h 4089400"/>
              <a:gd name="connsiteX2-55" fmla="*/ 8636000 w 8648700"/>
              <a:gd name="connsiteY2-56" fmla="*/ 3035300 h 4089400"/>
              <a:gd name="connsiteX3-57" fmla="*/ 4330700 w 8648700"/>
              <a:gd name="connsiteY3-58" fmla="*/ 4089400 h 4089400"/>
              <a:gd name="connsiteX4-59" fmla="*/ 0 w 8648700"/>
              <a:gd name="connsiteY4-60" fmla="*/ 0 h 4089400"/>
              <a:gd name="connsiteX0-61" fmla="*/ 0 w 8648700"/>
              <a:gd name="connsiteY0-62" fmla="*/ 0 h 4635500"/>
              <a:gd name="connsiteX1-63" fmla="*/ 8648700 w 8648700"/>
              <a:gd name="connsiteY1-64" fmla="*/ 0 h 4635500"/>
              <a:gd name="connsiteX2-65" fmla="*/ 8636000 w 8648700"/>
              <a:gd name="connsiteY2-66" fmla="*/ 3035300 h 4635500"/>
              <a:gd name="connsiteX3-67" fmla="*/ 3644900 w 8648700"/>
              <a:gd name="connsiteY3-68" fmla="*/ 4635500 h 4635500"/>
              <a:gd name="connsiteX4-69" fmla="*/ 0 w 8648700"/>
              <a:gd name="connsiteY4-70" fmla="*/ 0 h 4635500"/>
              <a:gd name="connsiteX0-71" fmla="*/ 0 w 10718800"/>
              <a:gd name="connsiteY0-72" fmla="*/ 0 h 4648200"/>
              <a:gd name="connsiteX1-73" fmla="*/ 10718800 w 10718800"/>
              <a:gd name="connsiteY1-74" fmla="*/ 12700 h 4648200"/>
              <a:gd name="connsiteX2-75" fmla="*/ 10706100 w 10718800"/>
              <a:gd name="connsiteY2-76" fmla="*/ 3048000 h 4648200"/>
              <a:gd name="connsiteX3-77" fmla="*/ 5715000 w 10718800"/>
              <a:gd name="connsiteY3-78" fmla="*/ 4648200 h 4648200"/>
              <a:gd name="connsiteX4-79" fmla="*/ 0 w 10718800"/>
              <a:gd name="connsiteY4-80" fmla="*/ 0 h 4648200"/>
              <a:gd name="connsiteX0-81" fmla="*/ 0 w 10706100"/>
              <a:gd name="connsiteY0-82" fmla="*/ 0 h 4635500"/>
              <a:gd name="connsiteX1-83" fmla="*/ 10706100 w 10706100"/>
              <a:gd name="connsiteY1-84" fmla="*/ 0 h 4635500"/>
              <a:gd name="connsiteX2-85" fmla="*/ 10693400 w 10706100"/>
              <a:gd name="connsiteY2-86" fmla="*/ 3035300 h 4635500"/>
              <a:gd name="connsiteX3-87" fmla="*/ 5702300 w 10706100"/>
              <a:gd name="connsiteY3-88" fmla="*/ 4635500 h 4635500"/>
              <a:gd name="connsiteX4-89" fmla="*/ 0 w 10706100"/>
              <a:gd name="connsiteY4-90" fmla="*/ 0 h 46355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706100" h="4635500">
                <a:moveTo>
                  <a:pt x="0" y="0"/>
                </a:moveTo>
                <a:lnTo>
                  <a:pt x="10706100" y="0"/>
                </a:lnTo>
                <a:cubicBezTo>
                  <a:pt x="10701867" y="1011767"/>
                  <a:pt x="10697633" y="2023533"/>
                  <a:pt x="10693400" y="3035300"/>
                </a:cubicBezTo>
                <a:lnTo>
                  <a:pt x="5702300" y="4635500"/>
                </a:lnTo>
                <a:lnTo>
                  <a:pt x="0" y="0"/>
                </a:lnTo>
                <a:close/>
              </a:path>
            </a:pathLst>
          </a:custGeom>
        </p:spPr>
        <p:txBody>
          <a:bodyPr/>
          <a:lstStyle/>
          <a:p>
            <a:endParaRPr lang="id-ID"/>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0" y="0"/>
            <a:ext cx="7023100" cy="6858000"/>
          </a:xfrm>
          <a:custGeom>
            <a:avLst/>
            <a:gdLst>
              <a:gd name="connsiteX0" fmla="*/ 0 w 4521200"/>
              <a:gd name="connsiteY0" fmla="*/ 0 h 6858000"/>
              <a:gd name="connsiteX1" fmla="*/ 4521200 w 4521200"/>
              <a:gd name="connsiteY1" fmla="*/ 0 h 6858000"/>
              <a:gd name="connsiteX2" fmla="*/ 4521200 w 4521200"/>
              <a:gd name="connsiteY2" fmla="*/ 6858000 h 6858000"/>
              <a:gd name="connsiteX3" fmla="*/ 0 w 4521200"/>
              <a:gd name="connsiteY3" fmla="*/ 6858000 h 6858000"/>
              <a:gd name="connsiteX4" fmla="*/ 0 w 4521200"/>
              <a:gd name="connsiteY4" fmla="*/ 0 h 6858000"/>
              <a:gd name="connsiteX0-1" fmla="*/ 0 w 7023100"/>
              <a:gd name="connsiteY0-2" fmla="*/ 0 h 6858000"/>
              <a:gd name="connsiteX1-3" fmla="*/ 4521200 w 7023100"/>
              <a:gd name="connsiteY1-4" fmla="*/ 0 h 6858000"/>
              <a:gd name="connsiteX2-5" fmla="*/ 7023100 w 7023100"/>
              <a:gd name="connsiteY2-6" fmla="*/ 3911600 h 6858000"/>
              <a:gd name="connsiteX3-7" fmla="*/ 0 w 7023100"/>
              <a:gd name="connsiteY3-8" fmla="*/ 6858000 h 6858000"/>
              <a:gd name="connsiteX4-9" fmla="*/ 0 w 7023100"/>
              <a:gd name="connsiteY4-10" fmla="*/ 0 h 68580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7023100" h="6858000">
                <a:moveTo>
                  <a:pt x="0" y="0"/>
                </a:moveTo>
                <a:lnTo>
                  <a:pt x="4521200" y="0"/>
                </a:lnTo>
                <a:lnTo>
                  <a:pt x="7023100" y="3911600"/>
                </a:lnTo>
                <a:lnTo>
                  <a:pt x="0" y="6858000"/>
                </a:lnTo>
                <a:lnTo>
                  <a:pt x="0" y="0"/>
                </a:lnTo>
                <a:close/>
              </a:path>
            </a:pathLst>
          </a:custGeom>
        </p:spPr>
        <p:txBody>
          <a:bodyPr/>
          <a:lstStyle/>
          <a:p>
            <a:endParaRPr lang="id-ID"/>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8_Custom Layout">
    <p:spTree>
      <p:nvGrpSpPr>
        <p:cNvPr id="1" name=""/>
        <p:cNvGrpSpPr/>
        <p:nvPr/>
      </p:nvGrpSpPr>
      <p:grpSpPr>
        <a:xfrm>
          <a:off x="0" y="0"/>
          <a:ext cx="0" cy="0"/>
          <a:chOff x="0" y="0"/>
          <a:chExt cx="0" cy="0"/>
        </a:xfrm>
      </p:grpSpPr>
      <p:sp>
        <p:nvSpPr>
          <p:cNvPr id="6" name="Picture Placeholder 6"/>
          <p:cNvSpPr>
            <a:spLocks noGrp="1"/>
          </p:cNvSpPr>
          <p:nvPr>
            <p:ph type="pic" sz="quarter" idx="10"/>
          </p:nvPr>
        </p:nvSpPr>
        <p:spPr>
          <a:xfrm flipH="1">
            <a:off x="5168900" y="0"/>
            <a:ext cx="7023100" cy="6858000"/>
          </a:xfrm>
          <a:custGeom>
            <a:avLst/>
            <a:gdLst>
              <a:gd name="connsiteX0" fmla="*/ 0 w 4521200"/>
              <a:gd name="connsiteY0" fmla="*/ 0 h 6858000"/>
              <a:gd name="connsiteX1" fmla="*/ 4521200 w 4521200"/>
              <a:gd name="connsiteY1" fmla="*/ 0 h 6858000"/>
              <a:gd name="connsiteX2" fmla="*/ 4521200 w 4521200"/>
              <a:gd name="connsiteY2" fmla="*/ 6858000 h 6858000"/>
              <a:gd name="connsiteX3" fmla="*/ 0 w 4521200"/>
              <a:gd name="connsiteY3" fmla="*/ 6858000 h 6858000"/>
              <a:gd name="connsiteX4" fmla="*/ 0 w 4521200"/>
              <a:gd name="connsiteY4" fmla="*/ 0 h 6858000"/>
              <a:gd name="connsiteX0-1" fmla="*/ 0 w 7023100"/>
              <a:gd name="connsiteY0-2" fmla="*/ 0 h 6858000"/>
              <a:gd name="connsiteX1-3" fmla="*/ 4521200 w 7023100"/>
              <a:gd name="connsiteY1-4" fmla="*/ 0 h 6858000"/>
              <a:gd name="connsiteX2-5" fmla="*/ 7023100 w 7023100"/>
              <a:gd name="connsiteY2-6" fmla="*/ 3911600 h 6858000"/>
              <a:gd name="connsiteX3-7" fmla="*/ 0 w 7023100"/>
              <a:gd name="connsiteY3-8" fmla="*/ 6858000 h 6858000"/>
              <a:gd name="connsiteX4-9" fmla="*/ 0 w 7023100"/>
              <a:gd name="connsiteY4-10" fmla="*/ 0 h 68580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7023100" h="6858000">
                <a:moveTo>
                  <a:pt x="0" y="0"/>
                </a:moveTo>
                <a:lnTo>
                  <a:pt x="4521200" y="0"/>
                </a:lnTo>
                <a:lnTo>
                  <a:pt x="7023100" y="3911600"/>
                </a:lnTo>
                <a:lnTo>
                  <a:pt x="0" y="6858000"/>
                </a:lnTo>
                <a:lnTo>
                  <a:pt x="0" y="0"/>
                </a:lnTo>
                <a:close/>
              </a:path>
            </a:pathLst>
          </a:custGeom>
        </p:spPr>
        <p:txBody>
          <a:bodyPr/>
          <a:lstStyle/>
          <a:p>
            <a:endParaRPr lang="id-ID"/>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0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0" y="0"/>
            <a:ext cx="12192000" cy="4127500"/>
          </a:xfrm>
          <a:prstGeom prst="flowChartOffpageConnector">
            <a:avLst/>
          </a:prstGeom>
        </p:spPr>
        <p:txBody>
          <a:bodyPr/>
          <a:lstStyle/>
          <a:p>
            <a:endParaRPr lang="id-ID"/>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1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355600" y="660400"/>
            <a:ext cx="3619500" cy="3365500"/>
          </a:xfrm>
          <a:prstGeom prst="diamond">
            <a:avLst/>
          </a:prstGeom>
        </p:spPr>
        <p:txBody>
          <a:bodyPr/>
          <a:lstStyle/>
          <a:p>
            <a:endParaRPr lang="id-ID"/>
          </a:p>
        </p:txBody>
      </p:sp>
      <p:sp>
        <p:nvSpPr>
          <p:cNvPr id="8" name="Picture Placeholder 6"/>
          <p:cNvSpPr>
            <a:spLocks noGrp="1"/>
          </p:cNvSpPr>
          <p:nvPr>
            <p:ph type="pic" sz="quarter" idx="11"/>
          </p:nvPr>
        </p:nvSpPr>
        <p:spPr>
          <a:xfrm>
            <a:off x="2324100" y="2476500"/>
            <a:ext cx="3619500" cy="3365500"/>
          </a:xfrm>
          <a:prstGeom prst="diamond">
            <a:avLst/>
          </a:prstGeom>
        </p:spPr>
        <p:txBody>
          <a:bodyPr/>
          <a:lstStyle/>
          <a:p>
            <a:endParaRPr lang="id-ID"/>
          </a:p>
        </p:txBody>
      </p:sp>
      <p:sp>
        <p:nvSpPr>
          <p:cNvPr id="9" name="Picture Placeholder 6"/>
          <p:cNvSpPr>
            <a:spLocks noGrp="1"/>
          </p:cNvSpPr>
          <p:nvPr>
            <p:ph type="pic" sz="quarter" idx="12"/>
          </p:nvPr>
        </p:nvSpPr>
        <p:spPr>
          <a:xfrm>
            <a:off x="4292600" y="660400"/>
            <a:ext cx="3619500" cy="3365500"/>
          </a:xfrm>
          <a:prstGeom prst="diamond">
            <a:avLst/>
          </a:prstGeom>
        </p:spPr>
        <p:txBody>
          <a:bodyPr/>
          <a:lstStyle/>
          <a:p>
            <a:endParaRPr lang="id-ID"/>
          </a:p>
        </p:txBody>
      </p:sp>
      <p:sp>
        <p:nvSpPr>
          <p:cNvPr id="10" name="Picture Placeholder 6"/>
          <p:cNvSpPr>
            <a:spLocks noGrp="1"/>
          </p:cNvSpPr>
          <p:nvPr>
            <p:ph type="pic" sz="quarter" idx="13"/>
          </p:nvPr>
        </p:nvSpPr>
        <p:spPr>
          <a:xfrm>
            <a:off x="6261100" y="2476500"/>
            <a:ext cx="3619500" cy="3365500"/>
          </a:xfrm>
          <a:prstGeom prst="diamond">
            <a:avLst/>
          </a:prstGeom>
        </p:spPr>
        <p:txBody>
          <a:bodyPr/>
          <a:lstStyle/>
          <a:p>
            <a:endParaRPr lang="id-ID"/>
          </a:p>
        </p:txBody>
      </p:sp>
      <p:sp>
        <p:nvSpPr>
          <p:cNvPr id="11" name="Picture Placeholder 6"/>
          <p:cNvSpPr>
            <a:spLocks noGrp="1"/>
          </p:cNvSpPr>
          <p:nvPr>
            <p:ph type="pic" sz="quarter" idx="14"/>
          </p:nvPr>
        </p:nvSpPr>
        <p:spPr>
          <a:xfrm>
            <a:off x="8229600" y="660400"/>
            <a:ext cx="3619500" cy="3365500"/>
          </a:xfrm>
          <a:prstGeom prst="diamond">
            <a:avLst/>
          </a:prstGeom>
        </p:spPr>
        <p:txBody>
          <a:bodyPr/>
          <a:lstStyle/>
          <a:p>
            <a:endParaRPr lang="id-I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hasCustomPrompt="1"/>
          </p:nvPr>
        </p:nvSpPr>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C52693B9-A943-4AA9-B96D-5499130789F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173A566-0CB2-4524-A230-16E0BEDC5F9E}" type="slidenum">
              <a:rPr lang="zh-CN" altLang="en-US" smtClean="0"/>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2_Custom Layout">
    <p:spTree>
      <p:nvGrpSpPr>
        <p:cNvPr id="1" name=""/>
        <p:cNvGrpSpPr/>
        <p:nvPr/>
      </p:nvGrpSpPr>
      <p:grpSpPr>
        <a:xfrm>
          <a:off x="0" y="0"/>
          <a:ext cx="0" cy="0"/>
          <a:chOff x="0" y="0"/>
          <a:chExt cx="0" cy="0"/>
        </a:xfrm>
      </p:grpSpPr>
      <p:sp>
        <p:nvSpPr>
          <p:cNvPr id="11" name="Picture Placeholder 10"/>
          <p:cNvSpPr>
            <a:spLocks noGrp="1"/>
          </p:cNvSpPr>
          <p:nvPr>
            <p:ph type="pic" sz="quarter" idx="10"/>
          </p:nvPr>
        </p:nvSpPr>
        <p:spPr>
          <a:xfrm>
            <a:off x="3441700" y="0"/>
            <a:ext cx="5295900" cy="6858000"/>
          </a:xfrm>
          <a:prstGeom prst="trapezoid">
            <a:avLst/>
          </a:prstGeom>
        </p:spPr>
        <p:txBody>
          <a:bodyPr/>
          <a:lstStyle/>
          <a:p>
            <a:endParaRPr lang="id-ID"/>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3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0" y="0"/>
            <a:ext cx="3289300" cy="6858000"/>
          </a:xfrm>
        </p:spPr>
        <p:txBody>
          <a:bodyPr/>
          <a:lstStyle/>
          <a:p>
            <a:endParaRPr lang="id-ID"/>
          </a:p>
        </p:txBody>
      </p:sp>
      <p:sp>
        <p:nvSpPr>
          <p:cNvPr id="8" name="Picture Placeholder 6"/>
          <p:cNvSpPr>
            <a:spLocks noGrp="1"/>
          </p:cNvSpPr>
          <p:nvPr>
            <p:ph type="pic" sz="quarter" idx="11"/>
          </p:nvPr>
        </p:nvSpPr>
        <p:spPr>
          <a:xfrm>
            <a:off x="8902700" y="0"/>
            <a:ext cx="3289300" cy="6858000"/>
          </a:xfrm>
        </p:spPr>
        <p:txBody>
          <a:bodyPr/>
          <a:lstStyle/>
          <a:p>
            <a:endParaRPr lang="id-ID"/>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5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0" y="0"/>
            <a:ext cx="7327900" cy="6858000"/>
          </a:xfrm>
          <a:prstGeom prst="rtTriangle">
            <a:avLst/>
          </a:prstGeom>
        </p:spPr>
        <p:txBody>
          <a:bodyPr/>
          <a:lstStyle/>
          <a:p>
            <a:endParaRPr lang="id-ID"/>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8_Custom Layout">
    <p:spTree>
      <p:nvGrpSpPr>
        <p:cNvPr id="1" name=""/>
        <p:cNvGrpSpPr/>
        <p:nvPr/>
      </p:nvGrpSpPr>
      <p:grpSpPr>
        <a:xfrm>
          <a:off x="0" y="0"/>
          <a:ext cx="0" cy="0"/>
          <a:chOff x="0" y="0"/>
          <a:chExt cx="0" cy="0"/>
        </a:xfrm>
      </p:grpSpPr>
      <p:sp>
        <p:nvSpPr>
          <p:cNvPr id="12" name="Picture Placeholder 11"/>
          <p:cNvSpPr>
            <a:spLocks noGrp="1"/>
          </p:cNvSpPr>
          <p:nvPr>
            <p:ph type="pic" sz="quarter" idx="14"/>
          </p:nvPr>
        </p:nvSpPr>
        <p:spPr>
          <a:xfrm>
            <a:off x="0" y="1"/>
            <a:ext cx="7620000" cy="6635748"/>
          </a:xfrm>
          <a:custGeom>
            <a:avLst/>
            <a:gdLst>
              <a:gd name="connsiteX0" fmla="*/ 3003550 w 7620000"/>
              <a:gd name="connsiteY0" fmla="*/ 4019550 h 6635748"/>
              <a:gd name="connsiteX1" fmla="*/ 4616450 w 7620000"/>
              <a:gd name="connsiteY1" fmla="*/ 4019550 h 6635748"/>
              <a:gd name="connsiteX2" fmla="*/ 5270500 w 7620000"/>
              <a:gd name="connsiteY2" fmla="*/ 5327649 h 6635748"/>
              <a:gd name="connsiteX3" fmla="*/ 4616450 w 7620000"/>
              <a:gd name="connsiteY3" fmla="*/ 6635748 h 6635748"/>
              <a:gd name="connsiteX4" fmla="*/ 3003550 w 7620000"/>
              <a:gd name="connsiteY4" fmla="*/ 6635748 h 6635748"/>
              <a:gd name="connsiteX5" fmla="*/ 2349500 w 7620000"/>
              <a:gd name="connsiteY5" fmla="*/ 5327649 h 6635748"/>
              <a:gd name="connsiteX6" fmla="*/ 654050 w 7620000"/>
              <a:gd name="connsiteY6" fmla="*/ 2717800 h 6635748"/>
              <a:gd name="connsiteX7" fmla="*/ 2266950 w 7620000"/>
              <a:gd name="connsiteY7" fmla="*/ 2717800 h 6635748"/>
              <a:gd name="connsiteX8" fmla="*/ 2921000 w 7620000"/>
              <a:gd name="connsiteY8" fmla="*/ 4025899 h 6635748"/>
              <a:gd name="connsiteX9" fmla="*/ 2266950 w 7620000"/>
              <a:gd name="connsiteY9" fmla="*/ 5333998 h 6635748"/>
              <a:gd name="connsiteX10" fmla="*/ 654050 w 7620000"/>
              <a:gd name="connsiteY10" fmla="*/ 5333998 h 6635748"/>
              <a:gd name="connsiteX11" fmla="*/ 0 w 7620000"/>
              <a:gd name="connsiteY11" fmla="*/ 4025899 h 6635748"/>
              <a:gd name="connsiteX12" fmla="*/ 3003550 w 7620000"/>
              <a:gd name="connsiteY12" fmla="*/ 1358900 h 6635748"/>
              <a:gd name="connsiteX13" fmla="*/ 4616450 w 7620000"/>
              <a:gd name="connsiteY13" fmla="*/ 1358900 h 6635748"/>
              <a:gd name="connsiteX14" fmla="*/ 5270500 w 7620000"/>
              <a:gd name="connsiteY14" fmla="*/ 2666999 h 6635748"/>
              <a:gd name="connsiteX15" fmla="*/ 4616450 w 7620000"/>
              <a:gd name="connsiteY15" fmla="*/ 3975098 h 6635748"/>
              <a:gd name="connsiteX16" fmla="*/ 3003550 w 7620000"/>
              <a:gd name="connsiteY16" fmla="*/ 3975098 h 6635748"/>
              <a:gd name="connsiteX17" fmla="*/ 2349500 w 7620000"/>
              <a:gd name="connsiteY17" fmla="*/ 2666999 h 6635748"/>
              <a:gd name="connsiteX18" fmla="*/ 5353050 w 7620000"/>
              <a:gd name="connsiteY18" fmla="*/ 0 h 6635748"/>
              <a:gd name="connsiteX19" fmla="*/ 6965950 w 7620000"/>
              <a:gd name="connsiteY19" fmla="*/ 0 h 6635748"/>
              <a:gd name="connsiteX20" fmla="*/ 7620000 w 7620000"/>
              <a:gd name="connsiteY20" fmla="*/ 1308100 h 6635748"/>
              <a:gd name="connsiteX21" fmla="*/ 6965950 w 7620000"/>
              <a:gd name="connsiteY21" fmla="*/ 2616198 h 6635748"/>
              <a:gd name="connsiteX22" fmla="*/ 5353050 w 7620000"/>
              <a:gd name="connsiteY22" fmla="*/ 2616198 h 6635748"/>
              <a:gd name="connsiteX23" fmla="*/ 4699000 w 7620000"/>
              <a:gd name="connsiteY23" fmla="*/ 1308100 h 6635748"/>
              <a:gd name="connsiteX24" fmla="*/ 654050 w 7620000"/>
              <a:gd name="connsiteY24" fmla="*/ 0 h 6635748"/>
              <a:gd name="connsiteX25" fmla="*/ 2266950 w 7620000"/>
              <a:gd name="connsiteY25" fmla="*/ 0 h 6635748"/>
              <a:gd name="connsiteX26" fmla="*/ 2921000 w 7620000"/>
              <a:gd name="connsiteY26" fmla="*/ 1308099 h 6635748"/>
              <a:gd name="connsiteX27" fmla="*/ 2266950 w 7620000"/>
              <a:gd name="connsiteY27" fmla="*/ 2616198 h 6635748"/>
              <a:gd name="connsiteX28" fmla="*/ 654050 w 7620000"/>
              <a:gd name="connsiteY28" fmla="*/ 2616198 h 6635748"/>
              <a:gd name="connsiteX29" fmla="*/ 0 w 7620000"/>
              <a:gd name="connsiteY29" fmla="*/ 1308099 h 663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620000" h="6635748">
                <a:moveTo>
                  <a:pt x="3003550" y="4019550"/>
                </a:moveTo>
                <a:lnTo>
                  <a:pt x="4616450" y="4019550"/>
                </a:lnTo>
                <a:lnTo>
                  <a:pt x="5270500" y="5327649"/>
                </a:lnTo>
                <a:lnTo>
                  <a:pt x="4616450" y="6635748"/>
                </a:lnTo>
                <a:lnTo>
                  <a:pt x="3003550" y="6635748"/>
                </a:lnTo>
                <a:lnTo>
                  <a:pt x="2349500" y="5327649"/>
                </a:lnTo>
                <a:close/>
                <a:moveTo>
                  <a:pt x="654050" y="2717800"/>
                </a:moveTo>
                <a:lnTo>
                  <a:pt x="2266950" y="2717800"/>
                </a:lnTo>
                <a:lnTo>
                  <a:pt x="2921000" y="4025899"/>
                </a:lnTo>
                <a:lnTo>
                  <a:pt x="2266950" y="5333998"/>
                </a:lnTo>
                <a:lnTo>
                  <a:pt x="654050" y="5333998"/>
                </a:lnTo>
                <a:lnTo>
                  <a:pt x="0" y="4025899"/>
                </a:lnTo>
                <a:close/>
                <a:moveTo>
                  <a:pt x="3003550" y="1358900"/>
                </a:moveTo>
                <a:lnTo>
                  <a:pt x="4616450" y="1358900"/>
                </a:lnTo>
                <a:lnTo>
                  <a:pt x="5270500" y="2666999"/>
                </a:lnTo>
                <a:lnTo>
                  <a:pt x="4616450" y="3975098"/>
                </a:lnTo>
                <a:lnTo>
                  <a:pt x="3003550" y="3975098"/>
                </a:lnTo>
                <a:lnTo>
                  <a:pt x="2349500" y="2666999"/>
                </a:lnTo>
                <a:close/>
                <a:moveTo>
                  <a:pt x="5353050" y="0"/>
                </a:moveTo>
                <a:lnTo>
                  <a:pt x="6965950" y="0"/>
                </a:lnTo>
                <a:lnTo>
                  <a:pt x="7620000" y="1308100"/>
                </a:lnTo>
                <a:lnTo>
                  <a:pt x="6965950" y="2616198"/>
                </a:lnTo>
                <a:lnTo>
                  <a:pt x="5353050" y="2616198"/>
                </a:lnTo>
                <a:lnTo>
                  <a:pt x="4699000" y="1308100"/>
                </a:lnTo>
                <a:close/>
                <a:moveTo>
                  <a:pt x="654050" y="0"/>
                </a:moveTo>
                <a:lnTo>
                  <a:pt x="2266950" y="0"/>
                </a:lnTo>
                <a:lnTo>
                  <a:pt x="2921000" y="1308099"/>
                </a:lnTo>
                <a:lnTo>
                  <a:pt x="2266950" y="2616198"/>
                </a:lnTo>
                <a:lnTo>
                  <a:pt x="654050" y="2616198"/>
                </a:lnTo>
                <a:lnTo>
                  <a:pt x="0" y="1308099"/>
                </a:lnTo>
                <a:close/>
              </a:path>
            </a:pathLst>
          </a:custGeom>
        </p:spPr>
        <p:txBody>
          <a:bodyPr wrap="square">
            <a:noAutofit/>
          </a:bodyPr>
          <a:lstStyle/>
          <a:p>
            <a:endParaRPr lang="id-ID"/>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9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5435600" y="0"/>
            <a:ext cx="6756400" cy="6311900"/>
          </a:xfrm>
          <a:prstGeom prst="teardrop">
            <a:avLst/>
          </a:prstGeom>
        </p:spPr>
        <p:txBody>
          <a:bodyPr/>
          <a:lstStyle/>
          <a:p>
            <a:endParaRPr lang="id-ID"/>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20_Custom Layout">
    <p:spTree>
      <p:nvGrpSpPr>
        <p:cNvPr id="1" name=""/>
        <p:cNvGrpSpPr/>
        <p:nvPr/>
      </p:nvGrpSpPr>
      <p:grpSpPr>
        <a:xfrm>
          <a:off x="0" y="0"/>
          <a:ext cx="0" cy="0"/>
          <a:chOff x="0" y="0"/>
          <a:chExt cx="0" cy="0"/>
        </a:xfrm>
      </p:grpSpPr>
      <p:sp>
        <p:nvSpPr>
          <p:cNvPr id="6" name="Picture Placeholder 5"/>
          <p:cNvSpPr>
            <a:spLocks noGrp="1"/>
          </p:cNvSpPr>
          <p:nvPr>
            <p:ph type="pic" sz="quarter" idx="13"/>
          </p:nvPr>
        </p:nvSpPr>
        <p:spPr>
          <a:xfrm>
            <a:off x="6144928" y="0"/>
            <a:ext cx="6047072" cy="6858000"/>
          </a:xfrm>
          <a:custGeom>
            <a:avLst/>
            <a:gdLst>
              <a:gd name="connsiteX0" fmla="*/ 6047072 w 6047072"/>
              <a:gd name="connsiteY0" fmla="*/ 3577272 h 6858000"/>
              <a:gd name="connsiteX1" fmla="*/ 6047072 w 6047072"/>
              <a:gd name="connsiteY1" fmla="*/ 6858000 h 6858000"/>
              <a:gd name="connsiteX2" fmla="*/ 3547705 w 6047072"/>
              <a:gd name="connsiteY2" fmla="*/ 6858000 h 6858000"/>
              <a:gd name="connsiteX3" fmla="*/ 3085382 w 6047072"/>
              <a:gd name="connsiteY3" fmla="*/ 6415024 h 6858000"/>
              <a:gd name="connsiteX4" fmla="*/ 2983892 w 6047072"/>
              <a:gd name="connsiteY4" fmla="*/ 569976 h 6858000"/>
              <a:gd name="connsiteX5" fmla="*/ 5967784 w 6047072"/>
              <a:gd name="connsiteY5" fmla="*/ 3429000 h 6858000"/>
              <a:gd name="connsiteX6" fmla="*/ 2983892 w 6047072"/>
              <a:gd name="connsiteY6" fmla="*/ 6288024 h 6858000"/>
              <a:gd name="connsiteX7" fmla="*/ 0 w 6047072"/>
              <a:gd name="connsiteY7" fmla="*/ 3429000 h 6858000"/>
              <a:gd name="connsiteX8" fmla="*/ 3547705 w 6047072"/>
              <a:gd name="connsiteY8" fmla="*/ 0 h 6858000"/>
              <a:gd name="connsiteX9" fmla="*/ 6047072 w 6047072"/>
              <a:gd name="connsiteY9" fmla="*/ 0 h 6858000"/>
              <a:gd name="connsiteX10" fmla="*/ 6047072 w 6047072"/>
              <a:gd name="connsiteY10" fmla="*/ 3280727 h 6858000"/>
              <a:gd name="connsiteX11" fmla="*/ 3085382 w 6047072"/>
              <a:gd name="connsiteY11" fmla="*/ 44297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047072" h="6858000">
                <a:moveTo>
                  <a:pt x="6047072" y="3577272"/>
                </a:moveTo>
                <a:lnTo>
                  <a:pt x="6047072" y="6858000"/>
                </a:lnTo>
                <a:lnTo>
                  <a:pt x="3547705" y="6858000"/>
                </a:lnTo>
                <a:lnTo>
                  <a:pt x="3085382" y="6415024"/>
                </a:lnTo>
                <a:close/>
                <a:moveTo>
                  <a:pt x="2983892" y="569976"/>
                </a:moveTo>
                <a:lnTo>
                  <a:pt x="5967784" y="3429000"/>
                </a:lnTo>
                <a:lnTo>
                  <a:pt x="2983892" y="6288024"/>
                </a:lnTo>
                <a:lnTo>
                  <a:pt x="0" y="3429000"/>
                </a:lnTo>
                <a:close/>
                <a:moveTo>
                  <a:pt x="3547705" y="0"/>
                </a:moveTo>
                <a:lnTo>
                  <a:pt x="6047072" y="0"/>
                </a:lnTo>
                <a:lnTo>
                  <a:pt x="6047072" y="3280727"/>
                </a:lnTo>
                <a:lnTo>
                  <a:pt x="3085382" y="442976"/>
                </a:lnTo>
                <a:close/>
              </a:path>
            </a:pathLst>
          </a:custGeom>
        </p:spPr>
        <p:txBody>
          <a:bodyPr wrap="square">
            <a:noAutofit/>
          </a:bodyPr>
          <a:lstStyle/>
          <a:p>
            <a:endParaRPr lang="fr-CA"/>
          </a:p>
        </p:txBody>
      </p:sp>
    </p:spTree>
  </p:cSld>
  <p:clrMapOvr>
    <a:masterClrMapping/>
  </p:clrMapOvr>
  <p:transition spd="slow">
    <p:push dir="u"/>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26_Custom Layout">
    <p:spTree>
      <p:nvGrpSpPr>
        <p:cNvPr id="1" name=""/>
        <p:cNvGrpSpPr/>
        <p:nvPr/>
      </p:nvGrpSpPr>
      <p:grpSpPr>
        <a:xfrm>
          <a:off x="0" y="0"/>
          <a:ext cx="0" cy="0"/>
          <a:chOff x="0" y="0"/>
          <a:chExt cx="0" cy="0"/>
        </a:xfrm>
      </p:grpSpPr>
      <p:sp>
        <p:nvSpPr>
          <p:cNvPr id="19" name="Picture Placeholder 18"/>
          <p:cNvSpPr>
            <a:spLocks noGrp="1"/>
          </p:cNvSpPr>
          <p:nvPr>
            <p:ph type="pic" sz="quarter" idx="12"/>
          </p:nvPr>
        </p:nvSpPr>
        <p:spPr>
          <a:xfrm>
            <a:off x="327378" y="4450645"/>
            <a:ext cx="3375377" cy="2077156"/>
          </a:xfrm>
          <a:custGeom>
            <a:avLst/>
            <a:gdLst>
              <a:gd name="connsiteX0" fmla="*/ 0 w 3375377"/>
              <a:gd name="connsiteY0" fmla="*/ 0 h 2077156"/>
              <a:gd name="connsiteX1" fmla="*/ 3375377 w 3375377"/>
              <a:gd name="connsiteY1" fmla="*/ 0 h 2077156"/>
              <a:gd name="connsiteX2" fmla="*/ 3375377 w 3375377"/>
              <a:gd name="connsiteY2" fmla="*/ 2077156 h 2077156"/>
              <a:gd name="connsiteX3" fmla="*/ 0 w 3375377"/>
              <a:gd name="connsiteY3" fmla="*/ 2077156 h 2077156"/>
            </a:gdLst>
            <a:ahLst/>
            <a:cxnLst>
              <a:cxn ang="0">
                <a:pos x="connsiteX0" y="connsiteY0"/>
              </a:cxn>
              <a:cxn ang="0">
                <a:pos x="connsiteX1" y="connsiteY1"/>
              </a:cxn>
              <a:cxn ang="0">
                <a:pos x="connsiteX2" y="connsiteY2"/>
              </a:cxn>
              <a:cxn ang="0">
                <a:pos x="connsiteX3" y="connsiteY3"/>
              </a:cxn>
            </a:cxnLst>
            <a:rect l="l" t="t" r="r" b="b"/>
            <a:pathLst>
              <a:path w="3375377" h="2077156">
                <a:moveTo>
                  <a:pt x="0" y="0"/>
                </a:moveTo>
                <a:lnTo>
                  <a:pt x="3375377" y="0"/>
                </a:lnTo>
                <a:lnTo>
                  <a:pt x="3375377" y="2077156"/>
                </a:lnTo>
                <a:lnTo>
                  <a:pt x="0" y="2077156"/>
                </a:lnTo>
                <a:close/>
              </a:path>
            </a:pathLst>
          </a:custGeom>
        </p:spPr>
        <p:txBody>
          <a:bodyPr wrap="square">
            <a:noAutofit/>
          </a:bodyPr>
          <a:lstStyle/>
          <a:p>
            <a:endParaRPr lang="fr-CA"/>
          </a:p>
        </p:txBody>
      </p:sp>
      <p:sp>
        <p:nvSpPr>
          <p:cNvPr id="18" name="Picture Placeholder 17"/>
          <p:cNvSpPr>
            <a:spLocks noGrp="1"/>
          </p:cNvSpPr>
          <p:nvPr>
            <p:ph type="pic" sz="quarter" idx="13"/>
          </p:nvPr>
        </p:nvSpPr>
        <p:spPr>
          <a:xfrm>
            <a:off x="3771900" y="2486379"/>
            <a:ext cx="3390899" cy="4041422"/>
          </a:xfrm>
          <a:custGeom>
            <a:avLst/>
            <a:gdLst>
              <a:gd name="connsiteX0" fmla="*/ 0 w 3390899"/>
              <a:gd name="connsiteY0" fmla="*/ 0 h 4041422"/>
              <a:gd name="connsiteX1" fmla="*/ 3390899 w 3390899"/>
              <a:gd name="connsiteY1" fmla="*/ 0 h 4041422"/>
              <a:gd name="connsiteX2" fmla="*/ 3390899 w 3390899"/>
              <a:gd name="connsiteY2" fmla="*/ 4041422 h 4041422"/>
              <a:gd name="connsiteX3" fmla="*/ 0 w 3390899"/>
              <a:gd name="connsiteY3" fmla="*/ 4041422 h 4041422"/>
            </a:gdLst>
            <a:ahLst/>
            <a:cxnLst>
              <a:cxn ang="0">
                <a:pos x="connsiteX0" y="connsiteY0"/>
              </a:cxn>
              <a:cxn ang="0">
                <a:pos x="connsiteX1" y="connsiteY1"/>
              </a:cxn>
              <a:cxn ang="0">
                <a:pos x="connsiteX2" y="connsiteY2"/>
              </a:cxn>
              <a:cxn ang="0">
                <a:pos x="connsiteX3" y="connsiteY3"/>
              </a:cxn>
            </a:cxnLst>
            <a:rect l="l" t="t" r="r" b="b"/>
            <a:pathLst>
              <a:path w="3390899" h="4041422">
                <a:moveTo>
                  <a:pt x="0" y="0"/>
                </a:moveTo>
                <a:lnTo>
                  <a:pt x="3390899" y="0"/>
                </a:lnTo>
                <a:lnTo>
                  <a:pt x="3390899" y="4041422"/>
                </a:lnTo>
                <a:lnTo>
                  <a:pt x="0" y="4041422"/>
                </a:lnTo>
                <a:close/>
              </a:path>
            </a:pathLst>
          </a:custGeom>
        </p:spPr>
        <p:txBody>
          <a:bodyPr wrap="square">
            <a:noAutofit/>
          </a:bodyPr>
          <a:lstStyle/>
          <a:p>
            <a:endParaRPr lang="fr-CA"/>
          </a:p>
        </p:txBody>
      </p:sp>
      <p:sp>
        <p:nvSpPr>
          <p:cNvPr id="17" name="Picture Placeholder 16"/>
          <p:cNvSpPr>
            <a:spLocks noGrp="1"/>
          </p:cNvSpPr>
          <p:nvPr>
            <p:ph type="pic" sz="quarter" idx="10"/>
          </p:nvPr>
        </p:nvSpPr>
        <p:spPr>
          <a:xfrm>
            <a:off x="3771900" y="330200"/>
            <a:ext cx="3390899" cy="2077156"/>
          </a:xfrm>
          <a:custGeom>
            <a:avLst/>
            <a:gdLst>
              <a:gd name="connsiteX0" fmla="*/ 0 w 3375377"/>
              <a:gd name="connsiteY0" fmla="*/ 0 h 2077156"/>
              <a:gd name="connsiteX1" fmla="*/ 3375377 w 3375377"/>
              <a:gd name="connsiteY1" fmla="*/ 0 h 2077156"/>
              <a:gd name="connsiteX2" fmla="*/ 3375377 w 3375377"/>
              <a:gd name="connsiteY2" fmla="*/ 2077156 h 2077156"/>
              <a:gd name="connsiteX3" fmla="*/ 0 w 3375377"/>
              <a:gd name="connsiteY3" fmla="*/ 2077156 h 2077156"/>
            </a:gdLst>
            <a:ahLst/>
            <a:cxnLst>
              <a:cxn ang="0">
                <a:pos x="connsiteX0" y="connsiteY0"/>
              </a:cxn>
              <a:cxn ang="0">
                <a:pos x="connsiteX1" y="connsiteY1"/>
              </a:cxn>
              <a:cxn ang="0">
                <a:pos x="connsiteX2" y="connsiteY2"/>
              </a:cxn>
              <a:cxn ang="0">
                <a:pos x="connsiteX3" y="connsiteY3"/>
              </a:cxn>
            </a:cxnLst>
            <a:rect l="l" t="t" r="r" b="b"/>
            <a:pathLst>
              <a:path w="3375377" h="2077156">
                <a:moveTo>
                  <a:pt x="0" y="0"/>
                </a:moveTo>
                <a:lnTo>
                  <a:pt x="3375377" y="0"/>
                </a:lnTo>
                <a:lnTo>
                  <a:pt x="3375377" y="2077156"/>
                </a:lnTo>
                <a:lnTo>
                  <a:pt x="0" y="2077156"/>
                </a:lnTo>
                <a:close/>
              </a:path>
            </a:pathLst>
          </a:custGeom>
        </p:spPr>
        <p:txBody>
          <a:bodyPr wrap="square">
            <a:noAutofit/>
          </a:bodyPr>
          <a:lstStyle/>
          <a:p>
            <a:endParaRPr lang="fr-CA"/>
          </a:p>
        </p:txBody>
      </p:sp>
      <p:sp>
        <p:nvSpPr>
          <p:cNvPr id="16" name="Picture Placeholder 15"/>
          <p:cNvSpPr>
            <a:spLocks noGrp="1"/>
          </p:cNvSpPr>
          <p:nvPr>
            <p:ph type="pic" sz="quarter" idx="11"/>
          </p:nvPr>
        </p:nvSpPr>
        <p:spPr>
          <a:xfrm>
            <a:off x="327378" y="330200"/>
            <a:ext cx="3375377" cy="4041422"/>
          </a:xfrm>
          <a:custGeom>
            <a:avLst/>
            <a:gdLst>
              <a:gd name="connsiteX0" fmla="*/ 0 w 3375377"/>
              <a:gd name="connsiteY0" fmla="*/ 0 h 4041422"/>
              <a:gd name="connsiteX1" fmla="*/ 3375377 w 3375377"/>
              <a:gd name="connsiteY1" fmla="*/ 0 h 4041422"/>
              <a:gd name="connsiteX2" fmla="*/ 3375377 w 3375377"/>
              <a:gd name="connsiteY2" fmla="*/ 4041422 h 4041422"/>
              <a:gd name="connsiteX3" fmla="*/ 0 w 3375377"/>
              <a:gd name="connsiteY3" fmla="*/ 4041422 h 4041422"/>
            </a:gdLst>
            <a:ahLst/>
            <a:cxnLst>
              <a:cxn ang="0">
                <a:pos x="connsiteX0" y="connsiteY0"/>
              </a:cxn>
              <a:cxn ang="0">
                <a:pos x="connsiteX1" y="connsiteY1"/>
              </a:cxn>
              <a:cxn ang="0">
                <a:pos x="connsiteX2" y="connsiteY2"/>
              </a:cxn>
              <a:cxn ang="0">
                <a:pos x="connsiteX3" y="connsiteY3"/>
              </a:cxn>
            </a:cxnLst>
            <a:rect l="l" t="t" r="r" b="b"/>
            <a:pathLst>
              <a:path w="3375377" h="4041422">
                <a:moveTo>
                  <a:pt x="0" y="0"/>
                </a:moveTo>
                <a:lnTo>
                  <a:pt x="3375377" y="0"/>
                </a:lnTo>
                <a:lnTo>
                  <a:pt x="3375377" y="4041422"/>
                </a:lnTo>
                <a:lnTo>
                  <a:pt x="0" y="4041422"/>
                </a:lnTo>
                <a:close/>
              </a:path>
            </a:pathLst>
          </a:custGeom>
        </p:spPr>
        <p:txBody>
          <a:bodyPr wrap="square">
            <a:noAutofit/>
          </a:bodyPr>
          <a:lstStyle/>
          <a:p>
            <a:endParaRPr lang="fr-CA"/>
          </a:p>
        </p:txBody>
      </p:sp>
    </p:spTree>
  </p:cSld>
  <p:clrMapOvr>
    <a:masterClrMapping/>
  </p:clrMapOvr>
  <p:transition spd="slow">
    <p:push dir="u"/>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37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0" y="0"/>
            <a:ext cx="12192000" cy="3378200"/>
          </a:xfrm>
        </p:spPr>
        <p:txBody>
          <a:bodyPr rtlCol="0">
            <a:normAutofit/>
          </a:bodyPr>
          <a:lstStyle/>
          <a:p>
            <a:pPr lvl="0"/>
            <a:endParaRPr lang="id-ID" noProof="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66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8839200" y="342900"/>
            <a:ext cx="3048000" cy="2908300"/>
          </a:xfrm>
        </p:spPr>
        <p:txBody>
          <a:bodyPr rtlCol="0">
            <a:normAutofit/>
          </a:bodyPr>
          <a:lstStyle/>
          <a:p>
            <a:pPr lvl="0"/>
            <a:endParaRPr lang="id-ID" noProof="0"/>
          </a:p>
        </p:txBody>
      </p:sp>
      <p:sp>
        <p:nvSpPr>
          <p:cNvPr id="8" name="Picture Placeholder 6"/>
          <p:cNvSpPr>
            <a:spLocks noGrp="1"/>
          </p:cNvSpPr>
          <p:nvPr>
            <p:ph type="pic" sz="quarter" idx="11"/>
          </p:nvPr>
        </p:nvSpPr>
        <p:spPr>
          <a:xfrm>
            <a:off x="8839200" y="3606800"/>
            <a:ext cx="3048000" cy="2870200"/>
          </a:xfrm>
        </p:spPr>
        <p:txBody>
          <a:bodyPr rtlCol="0">
            <a:normAutofit/>
          </a:bodyPr>
          <a:lstStyle/>
          <a:p>
            <a:pPr lvl="0"/>
            <a:endParaRPr lang="id-ID" noProof="0"/>
          </a:p>
        </p:txBody>
      </p:sp>
      <p:sp>
        <p:nvSpPr>
          <p:cNvPr id="10" name="Picture Placeholder 9"/>
          <p:cNvSpPr>
            <a:spLocks noGrp="1"/>
          </p:cNvSpPr>
          <p:nvPr>
            <p:ph type="pic" sz="quarter" idx="12"/>
          </p:nvPr>
        </p:nvSpPr>
        <p:spPr>
          <a:xfrm>
            <a:off x="5969000" y="342900"/>
            <a:ext cx="2717800" cy="6134100"/>
          </a:xfrm>
        </p:spPr>
        <p:txBody>
          <a:bodyPr rtlCol="0">
            <a:normAutofit/>
          </a:bodyPr>
          <a:lstStyle/>
          <a:p>
            <a:pPr lvl="0"/>
            <a:endParaRPr lang="id-ID" noProof="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68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0" y="0"/>
            <a:ext cx="3670300" cy="6858000"/>
          </a:xfrm>
        </p:spPr>
        <p:txBody>
          <a:bodyPr rtlCol="0">
            <a:normAutofit/>
          </a:bodyPr>
          <a:lstStyle/>
          <a:p>
            <a:pPr lvl="0"/>
            <a:endParaRPr lang="id-ID" noProof="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endParaRPr lang="zh-CN" altLang="en-US"/>
          </a:p>
        </p:txBody>
      </p:sp>
      <p:sp>
        <p:nvSpPr>
          <p:cNvPr id="4" name="日期占位符 3"/>
          <p:cNvSpPr>
            <a:spLocks noGrp="1"/>
          </p:cNvSpPr>
          <p:nvPr>
            <p:ph type="dt" sz="half" idx="10"/>
          </p:nvPr>
        </p:nvSpPr>
        <p:spPr/>
        <p:txBody>
          <a:bodyPr/>
          <a:lstStyle/>
          <a:p>
            <a:fld id="{C52693B9-A943-4AA9-B96D-5499130789F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173A566-0CB2-4524-A230-16E0BEDC5F9E}" type="slidenum">
              <a:rPr lang="zh-CN" altLang="en-US" smtClean="0"/>
            </a:fld>
            <a:endParaRPr lang="zh-CN"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92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0" y="0"/>
            <a:ext cx="12192000" cy="3911600"/>
          </a:xfrm>
        </p:spPr>
        <p:txBody>
          <a:bodyPr rtlCol="0">
            <a:normAutofit/>
          </a:bodyPr>
          <a:lstStyle/>
          <a:p>
            <a:pPr lvl="0"/>
            <a:endParaRPr lang="id-ID" noProof="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med" p14:dur="700" advTm="0">
        <p:fade/>
      </p:transition>
    </mc:Choice>
    <mc:Fallback>
      <p:transition spd="med" advTm="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C52693B9-A943-4AA9-B96D-5499130789F2}"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173A566-0CB2-4524-A230-16E0BEDC5F9E}"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C52693B9-A943-4AA9-B96D-5499130789F2}"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C173A566-0CB2-4524-A230-16E0BEDC5F9E}"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C52693B9-A943-4AA9-B96D-5499130789F2}"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C173A566-0CB2-4524-A230-16E0BEDC5F9E}"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C52693B9-A943-4AA9-B96D-5499130789F2}"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C173A566-0CB2-4524-A230-16E0BEDC5F9E}"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C52693B9-A943-4AA9-B96D-5499130789F2}"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173A566-0CB2-4524-A230-16E0BEDC5F9E}"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C52693B9-A943-4AA9-B96D-5499130789F2}"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173A566-0CB2-4524-A230-16E0BEDC5F9E}"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2" Type="http://schemas.openxmlformats.org/officeDocument/2006/relationships/theme" Target="../theme/theme1.xml"/><Relationship Id="rId31" Type="http://schemas.openxmlformats.org/officeDocument/2006/relationships/slideLayout" Target="../slideLayouts/slideLayout31.xml"/><Relationship Id="rId30" Type="http://schemas.openxmlformats.org/officeDocument/2006/relationships/slideLayout" Target="../slideLayouts/slideLayout30.xml"/><Relationship Id="rId3" Type="http://schemas.openxmlformats.org/officeDocument/2006/relationships/slideLayout" Target="../slideLayouts/slideLayout3.xml"/><Relationship Id="rId29" Type="http://schemas.openxmlformats.org/officeDocument/2006/relationships/slideLayout" Target="../slideLayouts/slideLayout29.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0" Type="http://schemas.openxmlformats.org/officeDocument/2006/relationships/slideLayout" Target="../slideLayouts/slideLayout20.xml"/><Relationship Id="rId2" Type="http://schemas.openxmlformats.org/officeDocument/2006/relationships/slideLayout" Target="../slideLayouts/slideLayout2.xml"/><Relationship Id="rId19" Type="http://schemas.openxmlformats.org/officeDocument/2006/relationships/slideLayout" Target="../slideLayouts/slideLayout19.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2693B9-A943-4AA9-B96D-5499130789F2}"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73A566-0CB2-4524-A230-16E0BEDC5F9E}"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2.xm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9.xml"/><Relationship Id="rId1" Type="http://schemas.openxmlformats.org/officeDocument/2006/relationships/image" Target="../media/image10.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30.xml"/><Relationship Id="rId1" Type="http://schemas.openxmlformats.org/officeDocument/2006/relationships/image" Target="../media/image11.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5.xml"/><Relationship Id="rId1" Type="http://schemas.openxmlformats.org/officeDocument/2006/relationships/image" Target="../media/image12.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2.xml"/><Relationship Id="rId1" Type="http://schemas.openxmlformats.org/officeDocument/2006/relationships/image" Target="../media/image1.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6.xml"/><Relationship Id="rId1" Type="http://schemas.openxmlformats.org/officeDocument/2006/relationships/image" Target="../media/image13.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8.xml"/><Relationship Id="rId1" Type="http://schemas.openxmlformats.org/officeDocument/2006/relationships/image" Target="../media/image14.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7.xml"/><Relationship Id="rId1" Type="http://schemas.openxmlformats.org/officeDocument/2006/relationships/image" Target="../media/image15.jpeg"/></Relationships>
</file>

<file path=ppt/slides/_rels/slide17.xml.rels><?xml version="1.0" encoding="UTF-8" standalone="yes"?>
<Relationships xmlns="http://schemas.openxmlformats.org/package/2006/relationships"><Relationship Id="rId6" Type="http://schemas.openxmlformats.org/officeDocument/2006/relationships/notesSlide" Target="../notesSlides/notesSlide17.xml"/><Relationship Id="rId5" Type="http://schemas.openxmlformats.org/officeDocument/2006/relationships/slideLayout" Target="../slideLayouts/slideLayout19.xml"/><Relationship Id="rId4" Type="http://schemas.openxmlformats.org/officeDocument/2006/relationships/image" Target="../media/image19.jpeg"/><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image" Target="../media/image16.jpeg"/></Relationships>
</file>

<file path=ppt/slides/_rels/slide18.xml.rels><?xml version="1.0" encoding="UTF-8" standalone="yes"?>
<Relationships xmlns="http://schemas.openxmlformats.org/package/2006/relationships"><Relationship Id="rId4" Type="http://schemas.openxmlformats.org/officeDocument/2006/relationships/notesSlide" Target="../notesSlides/notesSlide18.xml"/><Relationship Id="rId3" Type="http://schemas.openxmlformats.org/officeDocument/2006/relationships/slideLayout" Target="../slideLayouts/slideLayout21.xml"/><Relationship Id="rId2" Type="http://schemas.openxmlformats.org/officeDocument/2006/relationships/image" Target="../media/image21.jpeg"/><Relationship Id="rId1" Type="http://schemas.openxmlformats.org/officeDocument/2006/relationships/image" Target="../media/image20.jpe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2.xml"/><Relationship Id="rId1" Type="http://schemas.openxmlformats.org/officeDocument/2006/relationships/image" Target="../media/image22.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2.xml"/><Relationship Id="rId1" Type="http://schemas.openxmlformats.org/officeDocument/2006/relationships/image" Target="../media/image1.jpe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3.xml"/><Relationship Id="rId1" Type="http://schemas.openxmlformats.org/officeDocument/2006/relationships/image" Target="../media/image23.jpe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4.xml"/><Relationship Id="rId1" Type="http://schemas.openxmlformats.org/officeDocument/2006/relationships/image" Target="../media/image24.jpe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5.xml"/><Relationship Id="rId1" Type="http://schemas.openxmlformats.org/officeDocument/2006/relationships/image" Target="../media/image25.jpeg"/></Relationships>
</file>

<file path=ppt/slides/_rels/slide23.xml.rels><?xml version="1.0" encoding="UTF-8" standalone="yes"?>
<Relationships xmlns="http://schemas.openxmlformats.org/package/2006/relationships"><Relationship Id="rId6" Type="http://schemas.openxmlformats.org/officeDocument/2006/relationships/notesSlide" Target="../notesSlides/notesSlide23.xml"/><Relationship Id="rId5" Type="http://schemas.openxmlformats.org/officeDocument/2006/relationships/slideLayout" Target="../slideLayouts/slideLayout26.xml"/><Relationship Id="rId4" Type="http://schemas.openxmlformats.org/officeDocument/2006/relationships/image" Target="../media/image29.jpeg"/><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image" Target="../media/image26.jpe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2.xml"/><Relationship Id="rId1" Type="http://schemas.openxmlformats.org/officeDocument/2006/relationships/image" Target="../media/image1.jpeg"/></Relationships>
</file>

<file path=ppt/slides/_rels/slide25.xml.rels><?xml version="1.0" encoding="UTF-8" standalone="yes"?>
<Relationships xmlns="http://schemas.openxmlformats.org/package/2006/relationships"><Relationship Id="rId4" Type="http://schemas.openxmlformats.org/officeDocument/2006/relationships/notesSlide" Target="../notesSlides/notesSlide25.xml"/><Relationship Id="rId3" Type="http://schemas.openxmlformats.org/officeDocument/2006/relationships/slideLayout" Target="../slideLayouts/slideLayout7.xml"/><Relationship Id="rId2" Type="http://schemas.openxmlformats.org/officeDocument/2006/relationships/hyperlink" Target="https://www.pptying.com" TargetMode="External"/><Relationship Id="rId1" Type="http://schemas.openxmlformats.org/officeDocument/2006/relationships/image" Target="../media/image30.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2.xml"/><Relationship Id="rId1" Type="http://schemas.openxmlformats.org/officeDocument/2006/relationships/image" Target="../media/image1.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2.xml"/><Relationship Id="rId1"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3.xml"/><Relationship Id="rId1"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4.xml"/><Relationship Id="rId1"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0.xml"/><Relationship Id="rId1"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7.xml"/><Relationship Id="rId1" Type="http://schemas.openxmlformats.org/officeDocument/2006/relationships/image" Target="../media/image6.jpeg"/></Relationships>
</file>

<file path=ppt/slides/_rels/slide9.xml.rels><?xml version="1.0" encoding="UTF-8" standalone="yes"?>
<Relationships xmlns="http://schemas.openxmlformats.org/package/2006/relationships"><Relationship Id="rId5" Type="http://schemas.openxmlformats.org/officeDocument/2006/relationships/notesSlide" Target="../notesSlides/notesSlide9.xml"/><Relationship Id="rId4" Type="http://schemas.openxmlformats.org/officeDocument/2006/relationships/slideLayout" Target="../slideLayouts/slideLayout28.xml"/><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1" cstate="email">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000000">
              <a:alpha val="6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 name="TextBox 4"/>
          <p:cNvSpPr txBox="1"/>
          <p:nvPr/>
        </p:nvSpPr>
        <p:spPr>
          <a:xfrm>
            <a:off x="-176269" y="2684561"/>
            <a:ext cx="12191999" cy="1107996"/>
          </a:xfrm>
          <a:prstGeom prst="rect">
            <a:avLst/>
          </a:prstGeom>
          <a:noFill/>
        </p:spPr>
        <p:txBody>
          <a:bodyPr wrap="square" lIns="91440" tIns="0" rIns="91440" bIns="0" rtlCol="0">
            <a:spAutoFit/>
          </a:bodyPr>
          <a:lstStyle/>
          <a:p>
            <a:pPr algn="ctr"/>
            <a:r>
              <a:rPr lang="en-US" sz="7200" b="1" dirty="0">
                <a:solidFill>
                  <a:schemeClr val="bg1"/>
                </a:solidFill>
                <a:latin typeface="Open Sans" panose="020B0604020202020204" pitchFamily="34" charset="0"/>
                <a:ea typeface="Open Sans" panose="020B0604020202020204" pitchFamily="34" charset="0"/>
                <a:cs typeface="Open Sans" panose="020B0604020202020204" pitchFamily="34" charset="0"/>
              </a:rPr>
              <a:t>FASHION SHOW</a:t>
            </a:r>
            <a:endParaRPr lang="en-US" sz="7200" b="1" dirty="0">
              <a:solidFill>
                <a:schemeClr val="bg1"/>
              </a:solidFill>
              <a:latin typeface="Open Sans" panose="020B0604020202020204" pitchFamily="34" charset="0"/>
              <a:ea typeface="Open Sans" panose="020B0604020202020204" pitchFamily="34" charset="0"/>
              <a:cs typeface="Open Sans"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600" advClick="0" advTm="0">
        <p14:prism isInverted="1"/>
      </p:transition>
    </mc:Choice>
    <mc:Fallback>
      <p:transition spd="slow" advClick="0" advTm="0">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5"/>
          <p:cNvSpPr>
            <a:spLocks noChangeArrowheads="1"/>
          </p:cNvSpPr>
          <p:nvPr/>
        </p:nvSpPr>
        <p:spPr bwMode="auto">
          <a:xfrm>
            <a:off x="4318000" y="2938463"/>
            <a:ext cx="3513138" cy="286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just" eaLnBrk="1" hangingPunct="1"/>
            <a:r>
              <a:rPr lang="id-ID" sz="1200" dirty="0">
                <a:solidFill>
                  <a:srgbClr val="000000"/>
                </a:solidFill>
                <a:latin typeface="Open Sans" panose="020B0604020202020204" pitchFamily="34" charset="0"/>
              </a:rPr>
              <a:t>Lorem ipsum dolor sit amet, consectetur adipiscing elit. In id elit sit amet nulla vulputate pulvinar. Nullam aliquet justo eu libero tincidunt, at ultricies ex pellentesque. Sed quis lorem faucibus nisl dapibus pretium non quis quam. Vivamus nec iaculis libero. Aenean ultrices, mi sed mollis suscipit, diam ipsum fermentum leo, non malesuada justo massa vitae ex. Donec rutrum neque quis mollis mollis. Proin lacinia vitae ex in consequat. Aliquam imperdiet turpis eget fringilla ultrices. Ut rhoncus finibus tristique. Ut sit amet sapien ac metus bibendum congue. Quisque ultricies ligula eu est dictum pretium. Integer pretium dapibus nunc, in venenatis nisi laoreet at.</a:t>
            </a:r>
            <a:endParaRPr lang="id-ID" sz="1200" dirty="0"/>
          </a:p>
        </p:txBody>
      </p:sp>
      <p:sp>
        <p:nvSpPr>
          <p:cNvPr id="161795" name="Rectangle 6"/>
          <p:cNvSpPr>
            <a:spLocks noChangeArrowheads="1"/>
          </p:cNvSpPr>
          <p:nvPr/>
        </p:nvSpPr>
        <p:spPr bwMode="auto">
          <a:xfrm>
            <a:off x="7985125" y="2938463"/>
            <a:ext cx="3549650" cy="286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just" eaLnBrk="1" hangingPunct="1"/>
            <a:r>
              <a:rPr lang="id-ID" sz="1200">
                <a:solidFill>
                  <a:srgbClr val="000000"/>
                </a:solidFill>
                <a:latin typeface="Open Sans" panose="020B0604020202020204" pitchFamily="34" charset="0"/>
              </a:rPr>
              <a:t>Lorem ipsum dolor sit amet, consectetur adipiscing elit. In id elit sit amet nulla vulputate pulvinar. Nullam aliquet justo eu libero tincidunt, at ultricies ex pellentesque. Sed quis lorem faucibus nisl dapibus pretium non quis quam. Vivamus nec iaculis libero. Aenean ultrices, mi sed mollis suscipit, diam ipsum fermentum leo, non malesuada justo massa vitae ex. Donec rutrum neque quis mollis mollis. Proin lacinia vitae ex in consequat. Aliquam imperdiet turpis eget fringilla ultrices. Ut rhoncus finibus tristique. Ut sit amet sapien ac metus bibendum congue. Quisque ultricies ligula eu est dictum pretium. Integer pretium dapibus nunc, in venenatis nisi laoreet at.</a:t>
            </a:r>
            <a:endParaRPr lang="id-ID" sz="1200"/>
          </a:p>
        </p:txBody>
      </p:sp>
      <p:sp>
        <p:nvSpPr>
          <p:cNvPr id="161796" name="TextBox 7"/>
          <p:cNvSpPr txBox="1">
            <a:spLocks noChangeArrowheads="1"/>
          </p:cNvSpPr>
          <p:nvPr/>
        </p:nvSpPr>
        <p:spPr bwMode="auto">
          <a:xfrm>
            <a:off x="6808788" y="2332038"/>
            <a:ext cx="21971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id-ID" sz="2400" b="1">
                <a:latin typeface="Open Sans" panose="020B0604020202020204" pitchFamily="34" charset="0"/>
                <a:cs typeface="Open Sans" panose="020B0604020202020204" pitchFamily="34" charset="0"/>
              </a:rPr>
              <a:t>TEXT HERE</a:t>
            </a:r>
            <a:endParaRPr lang="id-ID" sz="2400" b="1">
              <a:latin typeface="Open Sans" panose="020B0604020202020204" pitchFamily="34" charset="0"/>
              <a:cs typeface="Open Sans" panose="020B0604020202020204" pitchFamily="34" charset="0"/>
            </a:endParaRPr>
          </a:p>
        </p:txBody>
      </p:sp>
      <p:sp>
        <p:nvSpPr>
          <p:cNvPr id="161797" name="Shape 4912"/>
          <p:cNvSpPr/>
          <p:nvPr/>
        </p:nvSpPr>
        <p:spPr bwMode="auto">
          <a:xfrm>
            <a:off x="7715250" y="1773238"/>
            <a:ext cx="384175" cy="384175"/>
          </a:xfrm>
          <a:custGeom>
            <a:avLst/>
            <a:gdLst>
              <a:gd name="T0" fmla="*/ 11365 w 120000"/>
              <a:gd name="T1" fmla="*/ 86092 h 120000"/>
              <a:gd name="T2" fmla="*/ 11365 w 120000"/>
              <a:gd name="T3" fmla="*/ 86092 h 120000"/>
              <a:gd name="T4" fmla="*/ 74801 w 120000"/>
              <a:gd name="T5" fmla="*/ 24370 h 120000"/>
              <a:gd name="T6" fmla="*/ 95418 w 120000"/>
              <a:gd name="T7" fmla="*/ 44768 h 120000"/>
              <a:gd name="T8" fmla="*/ 33568 w 120000"/>
              <a:gd name="T9" fmla="*/ 108609 h 120000"/>
              <a:gd name="T10" fmla="*/ 11365 w 120000"/>
              <a:gd name="T11" fmla="*/ 86092 h 120000"/>
              <a:gd name="T12" fmla="*/ 95418 w 120000"/>
              <a:gd name="T13" fmla="*/ 1854 h 120000"/>
              <a:gd name="T14" fmla="*/ 95418 w 120000"/>
              <a:gd name="T15" fmla="*/ 1854 h 120000"/>
              <a:gd name="T16" fmla="*/ 106519 w 120000"/>
              <a:gd name="T17" fmla="*/ 1854 h 120000"/>
              <a:gd name="T18" fmla="*/ 117885 w 120000"/>
              <a:gd name="T19" fmla="*/ 12980 h 120000"/>
              <a:gd name="T20" fmla="*/ 117885 w 120000"/>
              <a:gd name="T21" fmla="*/ 24370 h 120000"/>
              <a:gd name="T22" fmla="*/ 100969 w 120000"/>
              <a:gd name="T23" fmla="*/ 39205 h 120000"/>
              <a:gd name="T24" fmla="*/ 80352 w 120000"/>
              <a:gd name="T25" fmla="*/ 18807 h 120000"/>
              <a:gd name="T26" fmla="*/ 95418 w 120000"/>
              <a:gd name="T27" fmla="*/ 1854 h 120000"/>
              <a:gd name="T28" fmla="*/ 0 w 120000"/>
              <a:gd name="T29" fmla="*/ 119735 h 120000"/>
              <a:gd name="T30" fmla="*/ 0 w 120000"/>
              <a:gd name="T31" fmla="*/ 119735 h 120000"/>
              <a:gd name="T32" fmla="*/ 5814 w 120000"/>
              <a:gd name="T33" fmla="*/ 91655 h 120000"/>
              <a:gd name="T34" fmla="*/ 28017 w 120000"/>
              <a:gd name="T35" fmla="*/ 112317 h 120000"/>
              <a:gd name="T36" fmla="*/ 0 w 120000"/>
              <a:gd name="T37" fmla="*/ 119735 h 120000"/>
              <a:gd name="T38" fmla="*/ 0 w 120000"/>
              <a:gd name="T39" fmla="*/ 0 h 120000"/>
              <a:gd name="T40" fmla="*/ 120000 w 120000"/>
              <a:gd name="T41" fmla="*/ 120000 h 1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T38" t="T39" r="T40" b="T41"/>
            <a:pathLst>
              <a:path w="120000" h="120000" extrusionOk="0">
                <a:moveTo>
                  <a:pt x="11365" y="86092"/>
                </a:moveTo>
                <a:lnTo>
                  <a:pt x="11365" y="86092"/>
                </a:lnTo>
                <a:cubicBezTo>
                  <a:pt x="74801" y="24370"/>
                  <a:pt x="74801" y="24370"/>
                  <a:pt x="74801" y="24370"/>
                </a:cubicBezTo>
                <a:cubicBezTo>
                  <a:pt x="95418" y="44768"/>
                  <a:pt x="95418" y="44768"/>
                  <a:pt x="95418" y="44768"/>
                </a:cubicBezTo>
                <a:cubicBezTo>
                  <a:pt x="33568" y="108609"/>
                  <a:pt x="33568" y="108609"/>
                  <a:pt x="33568" y="108609"/>
                </a:cubicBezTo>
                <a:lnTo>
                  <a:pt x="11365" y="86092"/>
                </a:lnTo>
                <a:close/>
                <a:moveTo>
                  <a:pt x="95418" y="1854"/>
                </a:moveTo>
                <a:lnTo>
                  <a:pt x="95418" y="1854"/>
                </a:lnTo>
                <a:cubicBezTo>
                  <a:pt x="99118" y="0"/>
                  <a:pt x="102819" y="0"/>
                  <a:pt x="106519" y="1854"/>
                </a:cubicBezTo>
                <a:cubicBezTo>
                  <a:pt x="117885" y="12980"/>
                  <a:pt x="117885" y="12980"/>
                  <a:pt x="117885" y="12980"/>
                </a:cubicBezTo>
                <a:cubicBezTo>
                  <a:pt x="119735" y="16953"/>
                  <a:pt x="119735" y="20662"/>
                  <a:pt x="117885" y="24370"/>
                </a:cubicBezTo>
                <a:cubicBezTo>
                  <a:pt x="100969" y="39205"/>
                  <a:pt x="100969" y="39205"/>
                  <a:pt x="100969" y="39205"/>
                </a:cubicBezTo>
                <a:cubicBezTo>
                  <a:pt x="80352" y="18807"/>
                  <a:pt x="80352" y="18807"/>
                  <a:pt x="80352" y="18807"/>
                </a:cubicBezTo>
                <a:lnTo>
                  <a:pt x="95418" y="1854"/>
                </a:lnTo>
                <a:close/>
                <a:moveTo>
                  <a:pt x="0" y="119735"/>
                </a:moveTo>
                <a:lnTo>
                  <a:pt x="0" y="119735"/>
                </a:lnTo>
                <a:cubicBezTo>
                  <a:pt x="5814" y="91655"/>
                  <a:pt x="5814" y="91655"/>
                  <a:pt x="5814" y="91655"/>
                </a:cubicBezTo>
                <a:cubicBezTo>
                  <a:pt x="28017" y="112317"/>
                  <a:pt x="28017" y="112317"/>
                  <a:pt x="28017" y="112317"/>
                </a:cubicBezTo>
                <a:lnTo>
                  <a:pt x="0" y="119735"/>
                </a:lnTo>
                <a:close/>
              </a:path>
            </a:pathLst>
          </a:custGeom>
          <a:solidFill>
            <a:srgbClr val="111111"/>
          </a:solidFill>
          <a:ln>
            <a:noFill/>
          </a:ln>
          <a:extLst>
            <a:ext uri="{91240B29-F687-4F45-9708-019B960494DF}">
              <a14:hiddenLine xmlns:a14="http://schemas.microsoft.com/office/drawing/2010/main" w="9525">
                <a:solidFill>
                  <a:srgbClr val="000000"/>
                </a:solidFill>
                <a:round/>
              </a14:hiddenLine>
            </a:ext>
          </a:extLst>
        </p:spPr>
        <p:txBody>
          <a:bodyPr lIns="45713" tIns="22850" rIns="45713" bIns="22850" anchor="ctr"/>
          <a:lstStyle/>
          <a:p>
            <a:endParaRPr lang="id-ID"/>
          </a:p>
        </p:txBody>
      </p:sp>
      <p:pic>
        <p:nvPicPr>
          <p:cNvPr id="6" name="图片占位符 5"/>
          <p:cNvPicPr>
            <a:picLocks noGrp="1" noChangeAspect="1"/>
          </p:cNvPicPr>
          <p:nvPr>
            <p:ph type="pic" sz="quarter" idx="10"/>
          </p:nvPr>
        </p:nvPicPr>
        <p:blipFill>
          <a:blip r:embed="rId1" cstate="email"/>
          <a:srcRect/>
          <a:stretch>
            <a:fillRect/>
          </a:stretch>
        </p:blipFill>
        <p:spPr/>
      </p:pic>
    </p:spTree>
  </p:cSld>
  <p:clrMapOvr>
    <a:masterClrMapping/>
  </p:clrMapOvr>
  <mc:AlternateContent xmlns:mc="http://schemas.openxmlformats.org/markup-compatibility/2006">
    <mc:Choice xmlns:p14="http://schemas.microsoft.com/office/powerpoint/2010/main" Requires="p14">
      <p:transition spd="slow" p14:dur="1600" advClick="0" advTm="0">
        <p14:prism isInverted="1"/>
      </p:transition>
    </mc:Choice>
    <mc:Fallback>
      <p:transition spd="slow" advClick="0" advTm="0">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3"/>
          <p:cNvSpPr>
            <a:spLocks noChangeArrowheads="1"/>
          </p:cNvSpPr>
          <p:nvPr/>
        </p:nvSpPr>
        <p:spPr bwMode="auto">
          <a:xfrm>
            <a:off x="1859755" y="5454315"/>
            <a:ext cx="847248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id-ID" sz="1200" dirty="0">
                <a:latin typeface="Open Sans" panose="020B0604020202020204" pitchFamily="34" charset="0"/>
              </a:rPr>
              <a:t>Lorem ipsum dolor sit amet, consectetur adipiscing elit. In id elit sit amet nulla vulputate pulvinar. Nullam aliquet justo eu libero tincidunt, at ultricies ex pellentesque. Sed quis lorem faucibus nisl dapibus pretium non quis quam. Vivamus nec iaculis libero. </a:t>
            </a:r>
            <a:endParaRPr lang="id-ID" sz="1200" dirty="0"/>
          </a:p>
        </p:txBody>
      </p:sp>
      <p:sp>
        <p:nvSpPr>
          <p:cNvPr id="184323" name="Rectangle 6"/>
          <p:cNvSpPr>
            <a:spLocks noChangeArrowheads="1"/>
          </p:cNvSpPr>
          <p:nvPr/>
        </p:nvSpPr>
        <p:spPr bwMode="auto">
          <a:xfrm>
            <a:off x="4088606" y="4903750"/>
            <a:ext cx="4014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id-ID" sz="2400" b="1" dirty="0">
                <a:latin typeface="Open Sans" panose="020B0604020202020204" pitchFamily="34" charset="0"/>
              </a:rPr>
              <a:t>SINGLE BOTTOM PICTURE</a:t>
            </a:r>
            <a:endParaRPr lang="id-ID" sz="2400" b="1" dirty="0">
              <a:latin typeface="Open Sans" panose="020B0604020202020204" pitchFamily="34" charset="0"/>
            </a:endParaRPr>
          </a:p>
        </p:txBody>
      </p:sp>
      <p:pic>
        <p:nvPicPr>
          <p:cNvPr id="3" name="图片占位符 2" descr="图片包含 假发, 服装&#10;&#10;已生成极高可信度的说明"/>
          <p:cNvPicPr>
            <a:picLocks noGrp="1" noChangeAspect="1"/>
          </p:cNvPicPr>
          <p:nvPr>
            <p:ph type="pic" sz="quarter" idx="10"/>
          </p:nvPr>
        </p:nvPicPr>
        <p:blipFill>
          <a:blip r:embed="rId1" cstate="email"/>
          <a:srcRect/>
          <a:stretch>
            <a:fillRect/>
          </a:stretch>
        </p:blipFill>
        <p:spPr/>
      </p:pic>
    </p:spTree>
  </p:cSld>
  <p:clrMapOvr>
    <a:masterClrMapping/>
  </p:clrMapOvr>
  <mc:AlternateContent xmlns:mc="http://schemas.openxmlformats.org/markup-compatibility/2006">
    <mc:Choice xmlns:p14="http://schemas.microsoft.com/office/powerpoint/2010/main" Requires="p14">
      <p:transition spd="slow" p14:dur="1600" advClick="0" advTm="0">
        <p14:prism isInverted="1"/>
      </p:transition>
    </mc:Choice>
    <mc:Fallback>
      <p:transition spd="slow" advClick="0" advTm="0">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169103" y="4774037"/>
            <a:ext cx="4284642" cy="1384995"/>
          </a:xfrm>
          <a:prstGeom prst="rect">
            <a:avLst/>
          </a:prstGeom>
        </p:spPr>
        <p:txBody>
          <a:bodyPr wrap="square">
            <a:spAutoFit/>
          </a:bodyPr>
          <a:lstStyle/>
          <a:p>
            <a:pPr algn="r"/>
            <a:r>
              <a:rPr lang="id-ID" sz="1200" dirty="0">
                <a:solidFill>
                  <a:srgbClr val="000000"/>
                </a:solidFill>
                <a:latin typeface="Open Sans" panose="020B0604020202020204" pitchFamily="34" charset="0"/>
              </a:rPr>
              <a:t>Lorem ipsum dolor sit amet, consectetur adipiscing elit. In id elit sit amet nulla vulputate pulvinar. Nullam aliquet justo eu libero tincidunt, at ultricies ex pellentesque. Sed quis lorem faucibus nisl dapibus pretium non quis quam. Vivamus nec iaculis libero. Aenean ultrices, mi sed mollis suscipit, diam ipsum fermentum leo, non malesuada justo massa vitae ex</a:t>
            </a:r>
            <a:endParaRPr lang="id-ID" sz="1200" dirty="0"/>
          </a:p>
        </p:txBody>
      </p:sp>
      <p:sp>
        <p:nvSpPr>
          <p:cNvPr id="4" name="TextBox 3"/>
          <p:cNvSpPr txBox="1"/>
          <p:nvPr/>
        </p:nvSpPr>
        <p:spPr>
          <a:xfrm>
            <a:off x="9500180" y="3896836"/>
            <a:ext cx="1953565" cy="738664"/>
          </a:xfrm>
          <a:prstGeom prst="rect">
            <a:avLst/>
          </a:prstGeom>
          <a:noFill/>
        </p:spPr>
        <p:txBody>
          <a:bodyPr wrap="square" lIns="91440" tIns="0" rIns="91440" bIns="0" rtlCol="0">
            <a:spAutoFit/>
          </a:bodyPr>
          <a:lstStyle/>
          <a:p>
            <a:pPr algn="r"/>
            <a:r>
              <a:rPr lang="id-ID" sz="2400" b="1" dirty="0">
                <a:solidFill>
                  <a:schemeClr val="tx1">
                    <a:lumMod val="75000"/>
                    <a:lumOff val="25000"/>
                  </a:schemeClr>
                </a:solidFill>
                <a:latin typeface="Open Sans" panose="020B0604020202020204" pitchFamily="34" charset="0"/>
                <a:ea typeface="Open Sans" panose="020B0604020202020204" pitchFamily="34" charset="0"/>
                <a:cs typeface="Open Sans" panose="020B0604020202020204" pitchFamily="34" charset="0"/>
              </a:rPr>
              <a:t>TEXT YOUR HERE</a:t>
            </a:r>
            <a:endParaRPr lang="en-US" sz="2400" b="1" dirty="0">
              <a:solidFill>
                <a:schemeClr val="tx1">
                  <a:lumMod val="75000"/>
                  <a:lumOff val="25000"/>
                </a:schemeClr>
              </a:solidFill>
              <a:latin typeface="Open Sans" panose="020B0604020202020204" pitchFamily="34" charset="0"/>
              <a:ea typeface="Open Sans" panose="020B0604020202020204" pitchFamily="34" charset="0"/>
              <a:cs typeface="Open Sans" panose="020B0604020202020204" pitchFamily="34" charset="0"/>
            </a:endParaRPr>
          </a:p>
        </p:txBody>
      </p:sp>
      <p:pic>
        <p:nvPicPr>
          <p:cNvPr id="8" name="图片占位符 7" descr="图片包含 地板, 室内, 建筑物, 人员&#10;&#10;已生成极高可信度的说明"/>
          <p:cNvPicPr>
            <a:picLocks noGrp="1" noChangeAspect="1"/>
          </p:cNvPicPr>
          <p:nvPr>
            <p:ph type="pic" sz="quarter" idx="10"/>
          </p:nvPr>
        </p:nvPicPr>
        <p:blipFill>
          <a:blip r:embed="rId1" cstate="email"/>
          <a:srcRect/>
          <a:stretch>
            <a:fillRect/>
          </a:stretch>
        </p:blipFill>
        <p:spPr/>
      </p:pic>
    </p:spTree>
  </p:cSld>
  <p:clrMapOvr>
    <a:masterClrMapping/>
  </p:clrMapOvr>
  <mc:AlternateContent xmlns:mc="http://schemas.openxmlformats.org/markup-compatibility/2006">
    <mc:Choice xmlns:p14="http://schemas.microsoft.com/office/powerpoint/2010/main" Requires="p14">
      <p:transition spd="slow" p14:dur="1600" advClick="0" advTm="0">
        <p14:prism isInverted="1"/>
      </p:transition>
    </mc:Choice>
    <mc:Fallback>
      <p:transition spd="slow" advClick="0" advTm="0">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1" cstate="email">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000000">
              <a:alpha val="6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6" name="TextBox 4"/>
          <p:cNvSpPr txBox="1"/>
          <p:nvPr/>
        </p:nvSpPr>
        <p:spPr>
          <a:xfrm>
            <a:off x="-176269" y="2684561"/>
            <a:ext cx="12191999" cy="1107996"/>
          </a:xfrm>
          <a:prstGeom prst="rect">
            <a:avLst/>
          </a:prstGeom>
          <a:noFill/>
        </p:spPr>
        <p:txBody>
          <a:bodyPr wrap="square" lIns="91440" tIns="0" rIns="91440" bIns="0" rtlCol="0">
            <a:spAutoFit/>
          </a:bodyPr>
          <a:lstStyle/>
          <a:p>
            <a:pPr algn="ctr"/>
            <a:r>
              <a:rPr lang="en-US" sz="7200" b="1" dirty="0">
                <a:solidFill>
                  <a:schemeClr val="bg1"/>
                </a:solidFill>
                <a:latin typeface="Open Sans" panose="020B0604020202020204" pitchFamily="34" charset="0"/>
                <a:ea typeface="Open Sans" panose="020B0604020202020204" pitchFamily="34" charset="0"/>
                <a:cs typeface="Open Sans" panose="020B0604020202020204" pitchFamily="34" charset="0"/>
              </a:rPr>
              <a:t>PART  TWO</a:t>
            </a:r>
            <a:endParaRPr lang="en-US" sz="7200" b="1" dirty="0">
              <a:solidFill>
                <a:schemeClr val="bg1"/>
              </a:solidFill>
              <a:latin typeface="Open Sans" panose="020B0604020202020204" pitchFamily="34" charset="0"/>
              <a:ea typeface="Open Sans" panose="020B0604020202020204" pitchFamily="34" charset="0"/>
              <a:cs typeface="Open Sans"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600" advClick="0" advTm="0">
        <p14:prism isInverted="1"/>
      </p:transition>
    </mc:Choice>
    <mc:Fallback>
      <p:transition spd="slow" advClick="0" advTm="0">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023100" y="4425015"/>
            <a:ext cx="4284642" cy="1384995"/>
          </a:xfrm>
          <a:prstGeom prst="rect">
            <a:avLst/>
          </a:prstGeom>
        </p:spPr>
        <p:txBody>
          <a:bodyPr wrap="square">
            <a:spAutoFit/>
          </a:bodyPr>
          <a:lstStyle/>
          <a:p>
            <a:pPr algn="r"/>
            <a:r>
              <a:rPr lang="id-ID" sz="1200" dirty="0">
                <a:solidFill>
                  <a:srgbClr val="000000"/>
                </a:solidFill>
                <a:latin typeface="Open Sans" panose="020B0604020202020204" pitchFamily="34" charset="0"/>
              </a:rPr>
              <a:t>Lorem ipsum dolor sit amet, consectetur adipiscing elit. In id elit sit amet nulla vulputate pulvinar. Nullam aliquet justo eu libero tincidunt, at ultricies ex pellentesque. Sed quis lorem faucibus nisl dapibus pretium non quis quam. Vivamus nec iaculis libero. Aenean ultrices, mi sed mollis suscipit, diam ipsum fermentum leo, non malesuada justo massa vitae ex</a:t>
            </a:r>
            <a:endParaRPr lang="id-ID" sz="1200" dirty="0"/>
          </a:p>
        </p:txBody>
      </p:sp>
      <p:sp>
        <p:nvSpPr>
          <p:cNvPr id="4" name="TextBox 3"/>
          <p:cNvSpPr txBox="1"/>
          <p:nvPr/>
        </p:nvSpPr>
        <p:spPr>
          <a:xfrm>
            <a:off x="9354177" y="3547814"/>
            <a:ext cx="1953565" cy="738664"/>
          </a:xfrm>
          <a:prstGeom prst="rect">
            <a:avLst/>
          </a:prstGeom>
          <a:noFill/>
        </p:spPr>
        <p:txBody>
          <a:bodyPr wrap="square" lIns="91440" tIns="0" rIns="91440" bIns="0" rtlCol="0">
            <a:spAutoFit/>
          </a:bodyPr>
          <a:lstStyle/>
          <a:p>
            <a:pPr algn="r"/>
            <a:r>
              <a:rPr lang="id-ID" sz="2400" b="1" dirty="0">
                <a:solidFill>
                  <a:schemeClr val="tx1">
                    <a:lumMod val="75000"/>
                    <a:lumOff val="25000"/>
                  </a:schemeClr>
                </a:solidFill>
                <a:latin typeface="Open Sans" panose="020B0604020202020204" pitchFamily="34" charset="0"/>
                <a:ea typeface="Open Sans" panose="020B0604020202020204" pitchFamily="34" charset="0"/>
                <a:cs typeface="Open Sans" panose="020B0604020202020204" pitchFamily="34" charset="0"/>
              </a:rPr>
              <a:t>TEXT YOUR HERE</a:t>
            </a:r>
            <a:endParaRPr lang="en-US" sz="2400" b="1" dirty="0">
              <a:solidFill>
                <a:schemeClr val="tx1">
                  <a:lumMod val="75000"/>
                  <a:lumOff val="25000"/>
                </a:schemeClr>
              </a:solidFill>
              <a:latin typeface="Open Sans" panose="020B0604020202020204" pitchFamily="34" charset="0"/>
              <a:ea typeface="Open Sans" panose="020B0604020202020204" pitchFamily="34" charset="0"/>
              <a:cs typeface="Open Sans" panose="020B0604020202020204" pitchFamily="34" charset="0"/>
            </a:endParaRPr>
          </a:p>
        </p:txBody>
      </p:sp>
      <p:pic>
        <p:nvPicPr>
          <p:cNvPr id="7" name="图片占位符 6" descr="图片包含 水, 天空, 户外, 服装&#10;&#10;已生成极高可信度的说明"/>
          <p:cNvPicPr>
            <a:picLocks noGrp="1" noChangeAspect="1"/>
          </p:cNvPicPr>
          <p:nvPr>
            <p:ph type="pic" sz="quarter" idx="10"/>
          </p:nvPr>
        </p:nvPicPr>
        <p:blipFill>
          <a:blip r:embed="rId1" cstate="email"/>
          <a:srcRect/>
          <a:stretch>
            <a:fillRect/>
          </a:stretch>
        </p:blipFill>
        <p:spPr/>
      </p:pic>
    </p:spTree>
  </p:cSld>
  <p:clrMapOvr>
    <a:masterClrMapping/>
  </p:clrMapOvr>
  <mc:AlternateContent xmlns:mc="http://schemas.openxmlformats.org/markup-compatibility/2006">
    <mc:Choice xmlns:p14="http://schemas.microsoft.com/office/powerpoint/2010/main" Requires="p14">
      <p:transition spd="slow" p14:dur="1600" advClick="0" advTm="0">
        <p14:prism isInverted="1"/>
      </p:transition>
    </mc:Choice>
    <mc:Fallback>
      <p:transition spd="slow" advClick="0" advTm="0">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180495" y="5751541"/>
            <a:ext cx="9831010" cy="646331"/>
          </a:xfrm>
          <a:prstGeom prst="rect">
            <a:avLst/>
          </a:prstGeom>
        </p:spPr>
        <p:txBody>
          <a:bodyPr wrap="square">
            <a:spAutoFit/>
          </a:bodyPr>
          <a:lstStyle/>
          <a:p>
            <a:pPr algn="ctr"/>
            <a:r>
              <a:rPr lang="id-ID" sz="1200" dirty="0">
                <a:solidFill>
                  <a:srgbClr val="000000"/>
                </a:solidFill>
                <a:latin typeface="Open Sans" panose="020B0604020202020204" pitchFamily="34" charset="0"/>
              </a:rPr>
              <a:t>Lorem ipsum dolor sit amet, consectetur adipiscing elit. In id elit sit amet nulla vulputate pulvinar. Nullam aliquet justo eu libero tincidunt, at ultricies ex pellentesque. Sed quis lorem faucibus nisl dapibus pretium non quis quam. Vivamus nec iaculis libero. Aenean ultrices, mi sed mollis suscipit, diam ipsum fermentum leo, non malesuada justo massa vitae ex</a:t>
            </a:r>
            <a:endParaRPr lang="id-ID" sz="1200" dirty="0"/>
          </a:p>
        </p:txBody>
      </p:sp>
      <p:sp>
        <p:nvSpPr>
          <p:cNvPr id="4" name="TextBox 3"/>
          <p:cNvSpPr txBox="1"/>
          <p:nvPr/>
        </p:nvSpPr>
        <p:spPr>
          <a:xfrm>
            <a:off x="4708234" y="5240541"/>
            <a:ext cx="2775532" cy="369332"/>
          </a:xfrm>
          <a:prstGeom prst="rect">
            <a:avLst/>
          </a:prstGeom>
          <a:noFill/>
        </p:spPr>
        <p:txBody>
          <a:bodyPr wrap="square" lIns="91440" tIns="0" rIns="91440" bIns="0" rtlCol="0">
            <a:spAutoFit/>
          </a:bodyPr>
          <a:lstStyle/>
          <a:p>
            <a:r>
              <a:rPr lang="id-ID" sz="2400" b="1" dirty="0">
                <a:solidFill>
                  <a:schemeClr val="tx1">
                    <a:lumMod val="75000"/>
                    <a:lumOff val="25000"/>
                  </a:schemeClr>
                </a:solidFill>
                <a:latin typeface="Open Sans" panose="020B0604020202020204" pitchFamily="34" charset="0"/>
                <a:ea typeface="Open Sans" panose="020B0604020202020204" pitchFamily="34" charset="0"/>
                <a:cs typeface="Open Sans" panose="020B0604020202020204" pitchFamily="34" charset="0"/>
              </a:rPr>
              <a:t>TEXT YOUR HERE</a:t>
            </a:r>
            <a:endParaRPr lang="en-US" sz="2400" b="1" dirty="0">
              <a:solidFill>
                <a:schemeClr val="tx1">
                  <a:lumMod val="75000"/>
                  <a:lumOff val="25000"/>
                </a:schemeClr>
              </a:solidFill>
              <a:latin typeface="Open Sans" panose="020B0604020202020204" pitchFamily="34" charset="0"/>
              <a:ea typeface="Open Sans" panose="020B0604020202020204" pitchFamily="34" charset="0"/>
              <a:cs typeface="Open Sans" panose="020B0604020202020204" pitchFamily="34" charset="0"/>
            </a:endParaRPr>
          </a:p>
        </p:txBody>
      </p:sp>
      <p:pic>
        <p:nvPicPr>
          <p:cNvPr id="7" name="图片占位符 6" descr="图片包含 地板, 室内, 建筑物, 人员&#10;&#10;已生成极高可信度的说明"/>
          <p:cNvPicPr>
            <a:picLocks noGrp="1" noChangeAspect="1"/>
          </p:cNvPicPr>
          <p:nvPr>
            <p:ph type="pic" sz="quarter" idx="10"/>
          </p:nvPr>
        </p:nvPicPr>
        <p:blipFill>
          <a:blip r:embed="rId1" cstate="email"/>
          <a:srcRect/>
          <a:stretch>
            <a:fillRect/>
          </a:stretch>
        </p:blipFill>
        <p:spPr/>
      </p:pic>
    </p:spTree>
  </p:cSld>
  <p:clrMapOvr>
    <a:masterClrMapping/>
  </p:clrMapOvr>
  <mc:AlternateContent xmlns:mc="http://schemas.openxmlformats.org/markup-compatibility/2006">
    <mc:Choice xmlns:p14="http://schemas.microsoft.com/office/powerpoint/2010/main" Requires="p14">
      <p:transition spd="slow" p14:dur="1600" advClick="0" advTm="0">
        <p14:prism isInverted="1"/>
      </p:transition>
    </mc:Choice>
    <mc:Fallback>
      <p:transition spd="slow" advClick="0" advTm="0">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06939" y="4643957"/>
            <a:ext cx="4284642" cy="1384995"/>
          </a:xfrm>
          <a:prstGeom prst="rect">
            <a:avLst/>
          </a:prstGeom>
        </p:spPr>
        <p:txBody>
          <a:bodyPr wrap="square">
            <a:spAutoFit/>
          </a:bodyPr>
          <a:lstStyle/>
          <a:p>
            <a:r>
              <a:rPr lang="id-ID" sz="1200" dirty="0">
                <a:solidFill>
                  <a:srgbClr val="000000"/>
                </a:solidFill>
                <a:latin typeface="Open Sans" panose="020B0604020202020204" pitchFamily="34" charset="0"/>
              </a:rPr>
              <a:t>Lorem ipsum dolor sit amet, consectetur adipiscing elit. In id elit sit amet nulla vulputate pulvinar. Nullam aliquet justo eu libero tincidunt, at ultricies ex pellentesque. Sed quis lorem faucibus nisl dapibus pretium non quis quam. Vivamus nec iaculis libero. Aenean ultrices, mi sed mollis suscipit, diam ipsum fermentum leo, non malesuada justo massa vitae ex</a:t>
            </a:r>
            <a:endParaRPr lang="id-ID" sz="1200" dirty="0"/>
          </a:p>
        </p:txBody>
      </p:sp>
      <p:sp>
        <p:nvSpPr>
          <p:cNvPr id="4" name="TextBox 3"/>
          <p:cNvSpPr txBox="1"/>
          <p:nvPr/>
        </p:nvSpPr>
        <p:spPr>
          <a:xfrm>
            <a:off x="806939" y="3766756"/>
            <a:ext cx="1953565" cy="738664"/>
          </a:xfrm>
          <a:prstGeom prst="rect">
            <a:avLst/>
          </a:prstGeom>
          <a:noFill/>
        </p:spPr>
        <p:txBody>
          <a:bodyPr wrap="square" lIns="91440" tIns="0" rIns="91440" bIns="0" rtlCol="0">
            <a:spAutoFit/>
          </a:bodyPr>
          <a:lstStyle/>
          <a:p>
            <a:r>
              <a:rPr lang="id-ID" sz="2400" b="1" dirty="0">
                <a:solidFill>
                  <a:schemeClr val="tx1">
                    <a:lumMod val="75000"/>
                    <a:lumOff val="25000"/>
                  </a:schemeClr>
                </a:solidFill>
                <a:latin typeface="Open Sans" panose="020B0604020202020204" pitchFamily="34" charset="0"/>
                <a:ea typeface="Open Sans" panose="020B0604020202020204" pitchFamily="34" charset="0"/>
                <a:cs typeface="Open Sans" panose="020B0604020202020204" pitchFamily="34" charset="0"/>
              </a:rPr>
              <a:t>TEXT YOUR HERE</a:t>
            </a:r>
            <a:endParaRPr lang="en-US" sz="2400" b="1" dirty="0">
              <a:solidFill>
                <a:schemeClr val="tx1">
                  <a:lumMod val="75000"/>
                  <a:lumOff val="25000"/>
                </a:schemeClr>
              </a:solidFill>
              <a:latin typeface="Open Sans" panose="020B0604020202020204" pitchFamily="34" charset="0"/>
              <a:ea typeface="Open Sans" panose="020B0604020202020204" pitchFamily="34" charset="0"/>
              <a:cs typeface="Open Sans" panose="020B0604020202020204" pitchFamily="34" charset="0"/>
            </a:endParaRPr>
          </a:p>
        </p:txBody>
      </p:sp>
      <p:pic>
        <p:nvPicPr>
          <p:cNvPr id="5" name="图片占位符 4" descr="图片包含 室内, 文字, 笔记本电脑, 人员&#10;&#10;已生成极高可信度的说明"/>
          <p:cNvPicPr>
            <a:picLocks noGrp="1" noChangeAspect="1"/>
          </p:cNvPicPr>
          <p:nvPr>
            <p:ph type="pic" sz="quarter" idx="10"/>
          </p:nvPr>
        </p:nvPicPr>
        <p:blipFill>
          <a:blip r:embed="rId1" cstate="email"/>
          <a:srcRect/>
          <a:stretch>
            <a:fillRect/>
          </a:stretch>
        </p:blipFill>
        <p:spPr/>
      </p:pic>
    </p:spTree>
  </p:cSld>
  <p:clrMapOvr>
    <a:masterClrMapping/>
  </p:clrMapOvr>
  <mc:AlternateContent xmlns:mc="http://schemas.openxmlformats.org/markup-compatibility/2006">
    <mc:Choice xmlns:p14="http://schemas.microsoft.com/office/powerpoint/2010/main" Requires="p14">
      <p:transition spd="slow" p14:dur="1600" advClick="0" advTm="0">
        <p14:prism isInverted="1"/>
      </p:transition>
    </mc:Choice>
    <mc:Fallback>
      <p:transition spd="slow" advClick="0" advTm="0">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3092939" y="737453"/>
            <a:ext cx="2187399" cy="830997"/>
          </a:xfrm>
          <a:prstGeom prst="rect">
            <a:avLst/>
          </a:prstGeom>
        </p:spPr>
        <p:txBody>
          <a:bodyPr wrap="square">
            <a:spAutoFit/>
          </a:bodyPr>
          <a:lstStyle/>
          <a:p>
            <a:r>
              <a:rPr lang="id-ID" sz="1200" dirty="0">
                <a:solidFill>
                  <a:srgbClr val="000000"/>
                </a:solidFill>
                <a:latin typeface="Open Sans" panose="020B0604020202020204" pitchFamily="34" charset="0"/>
              </a:rPr>
              <a:t>Lorem ipsum dolor sit amet, consectetur adipiscing elit. In id elit sit amet nulla vulputate pulvinar. </a:t>
            </a:r>
            <a:endParaRPr lang="id-ID" sz="1200" dirty="0"/>
          </a:p>
        </p:txBody>
      </p:sp>
      <p:sp>
        <p:nvSpPr>
          <p:cNvPr id="15" name="Rectangle 14"/>
          <p:cNvSpPr/>
          <p:nvPr/>
        </p:nvSpPr>
        <p:spPr>
          <a:xfrm>
            <a:off x="7135900" y="737452"/>
            <a:ext cx="2187399" cy="830997"/>
          </a:xfrm>
          <a:prstGeom prst="rect">
            <a:avLst/>
          </a:prstGeom>
        </p:spPr>
        <p:txBody>
          <a:bodyPr wrap="square">
            <a:spAutoFit/>
          </a:bodyPr>
          <a:lstStyle/>
          <a:p>
            <a:pPr algn="r"/>
            <a:r>
              <a:rPr lang="id-ID" sz="1200" dirty="0">
                <a:solidFill>
                  <a:srgbClr val="000000"/>
                </a:solidFill>
                <a:latin typeface="Open Sans" panose="020B0604020202020204" pitchFamily="34" charset="0"/>
              </a:rPr>
              <a:t>Lorem ipsum dolor sit amet, consectetur adipiscing elit. In id elit sit amet nulla vulputate pulvinar. </a:t>
            </a:r>
            <a:endParaRPr lang="id-ID" sz="1200" dirty="0"/>
          </a:p>
        </p:txBody>
      </p:sp>
      <p:sp>
        <p:nvSpPr>
          <p:cNvPr id="16" name="Rectangle 15"/>
          <p:cNvSpPr/>
          <p:nvPr/>
        </p:nvSpPr>
        <p:spPr>
          <a:xfrm>
            <a:off x="5034945" y="5194218"/>
            <a:ext cx="2187399" cy="830997"/>
          </a:xfrm>
          <a:prstGeom prst="rect">
            <a:avLst/>
          </a:prstGeom>
        </p:spPr>
        <p:txBody>
          <a:bodyPr wrap="square">
            <a:spAutoFit/>
          </a:bodyPr>
          <a:lstStyle/>
          <a:p>
            <a:pPr algn="ctr"/>
            <a:r>
              <a:rPr lang="id-ID" sz="1200" dirty="0">
                <a:solidFill>
                  <a:srgbClr val="000000"/>
                </a:solidFill>
                <a:latin typeface="Open Sans" panose="020B0604020202020204" pitchFamily="34" charset="0"/>
              </a:rPr>
              <a:t>Lorem ipsum dolor sit amet, consectetur adipiscing elit. In id elit sit amet nulla vulputate pulvinar. </a:t>
            </a:r>
            <a:endParaRPr lang="id-ID" sz="1200" dirty="0"/>
          </a:p>
        </p:txBody>
      </p:sp>
      <p:sp>
        <p:nvSpPr>
          <p:cNvPr id="17" name="TextBox 16"/>
          <p:cNvSpPr txBox="1"/>
          <p:nvPr/>
        </p:nvSpPr>
        <p:spPr>
          <a:xfrm>
            <a:off x="3067183" y="437882"/>
            <a:ext cx="1967762" cy="246221"/>
          </a:xfrm>
          <a:prstGeom prst="rect">
            <a:avLst/>
          </a:prstGeom>
          <a:noFill/>
        </p:spPr>
        <p:txBody>
          <a:bodyPr wrap="square" lIns="91440" tIns="0" rIns="91440" bIns="0" rtlCol="0">
            <a:spAutoFit/>
          </a:bodyPr>
          <a:lstStyle/>
          <a:p>
            <a:r>
              <a:rPr lang="id-ID" sz="1600" b="1" dirty="0">
                <a:solidFill>
                  <a:schemeClr val="tx1">
                    <a:lumMod val="75000"/>
                    <a:lumOff val="25000"/>
                  </a:schemeClr>
                </a:solidFill>
                <a:latin typeface="Open Sans" panose="020B0604020202020204" pitchFamily="34" charset="0"/>
                <a:ea typeface="Open Sans" panose="020B0604020202020204" pitchFamily="34" charset="0"/>
                <a:cs typeface="Open Sans" panose="020B0604020202020204" pitchFamily="34" charset="0"/>
              </a:rPr>
              <a:t>TEXT YOUR HERE</a:t>
            </a:r>
            <a:endParaRPr lang="en-US" sz="1600" b="1" dirty="0">
              <a:solidFill>
                <a:schemeClr val="tx1">
                  <a:lumMod val="75000"/>
                  <a:lumOff val="25000"/>
                </a:schemeClr>
              </a:solidFill>
              <a:latin typeface="Open Sans" panose="020B0604020202020204" pitchFamily="34" charset="0"/>
              <a:ea typeface="Open Sans" panose="020B0604020202020204" pitchFamily="34" charset="0"/>
              <a:cs typeface="Open Sans" panose="020B0604020202020204" pitchFamily="34" charset="0"/>
            </a:endParaRPr>
          </a:p>
        </p:txBody>
      </p:sp>
      <p:sp>
        <p:nvSpPr>
          <p:cNvPr id="18" name="TextBox 17"/>
          <p:cNvSpPr txBox="1"/>
          <p:nvPr/>
        </p:nvSpPr>
        <p:spPr>
          <a:xfrm>
            <a:off x="7355537" y="434212"/>
            <a:ext cx="1967762" cy="246221"/>
          </a:xfrm>
          <a:prstGeom prst="rect">
            <a:avLst/>
          </a:prstGeom>
          <a:noFill/>
        </p:spPr>
        <p:txBody>
          <a:bodyPr wrap="square" lIns="91440" tIns="0" rIns="91440" bIns="0" rtlCol="0">
            <a:spAutoFit/>
          </a:bodyPr>
          <a:lstStyle/>
          <a:p>
            <a:pPr algn="r"/>
            <a:r>
              <a:rPr lang="id-ID" sz="1600" b="1" dirty="0">
                <a:solidFill>
                  <a:schemeClr val="tx1">
                    <a:lumMod val="75000"/>
                    <a:lumOff val="25000"/>
                  </a:schemeClr>
                </a:solidFill>
                <a:latin typeface="Open Sans" panose="020B0604020202020204" pitchFamily="34" charset="0"/>
                <a:ea typeface="Open Sans" panose="020B0604020202020204" pitchFamily="34" charset="0"/>
                <a:cs typeface="Open Sans" panose="020B0604020202020204" pitchFamily="34" charset="0"/>
              </a:rPr>
              <a:t>TEXT YOUR HERE</a:t>
            </a:r>
            <a:endParaRPr lang="en-US" sz="1600" b="1" dirty="0">
              <a:solidFill>
                <a:schemeClr val="tx1">
                  <a:lumMod val="75000"/>
                  <a:lumOff val="25000"/>
                </a:schemeClr>
              </a:solidFill>
              <a:latin typeface="Open Sans" panose="020B0604020202020204" pitchFamily="34" charset="0"/>
              <a:ea typeface="Open Sans" panose="020B0604020202020204" pitchFamily="34" charset="0"/>
              <a:cs typeface="Open Sans" panose="020B0604020202020204" pitchFamily="34" charset="0"/>
            </a:endParaRPr>
          </a:p>
        </p:txBody>
      </p:sp>
      <p:sp>
        <p:nvSpPr>
          <p:cNvPr id="19" name="TextBox 18"/>
          <p:cNvSpPr txBox="1"/>
          <p:nvPr/>
        </p:nvSpPr>
        <p:spPr>
          <a:xfrm>
            <a:off x="5118469" y="4933950"/>
            <a:ext cx="1967762" cy="246221"/>
          </a:xfrm>
          <a:prstGeom prst="rect">
            <a:avLst/>
          </a:prstGeom>
          <a:noFill/>
        </p:spPr>
        <p:txBody>
          <a:bodyPr wrap="square" lIns="91440" tIns="0" rIns="91440" bIns="0" rtlCol="0">
            <a:spAutoFit/>
          </a:bodyPr>
          <a:lstStyle/>
          <a:p>
            <a:pPr algn="r"/>
            <a:r>
              <a:rPr lang="id-ID" sz="1600" b="1" dirty="0">
                <a:solidFill>
                  <a:schemeClr val="tx1">
                    <a:lumMod val="75000"/>
                    <a:lumOff val="25000"/>
                  </a:schemeClr>
                </a:solidFill>
                <a:latin typeface="Open Sans" panose="020B0604020202020204" pitchFamily="34" charset="0"/>
                <a:ea typeface="Open Sans" panose="020B0604020202020204" pitchFamily="34" charset="0"/>
                <a:cs typeface="Open Sans" panose="020B0604020202020204" pitchFamily="34" charset="0"/>
              </a:rPr>
              <a:t>TEXT YOUR HERE</a:t>
            </a:r>
            <a:endParaRPr lang="en-US" sz="1600" b="1" dirty="0">
              <a:solidFill>
                <a:schemeClr val="tx1">
                  <a:lumMod val="75000"/>
                  <a:lumOff val="25000"/>
                </a:schemeClr>
              </a:solidFill>
              <a:latin typeface="Open Sans" panose="020B0604020202020204" pitchFamily="34" charset="0"/>
              <a:ea typeface="Open Sans" panose="020B0604020202020204" pitchFamily="34" charset="0"/>
              <a:cs typeface="Open Sans" panose="020B0604020202020204" pitchFamily="34" charset="0"/>
            </a:endParaRPr>
          </a:p>
        </p:txBody>
      </p:sp>
      <p:pic>
        <p:nvPicPr>
          <p:cNvPr id="11" name="图片占位符 10" descr="图片包含 人员, 户外, 妇女, 女孩&#10;&#10;已生成极高可信度的说明"/>
          <p:cNvPicPr>
            <a:picLocks noGrp="1" noChangeAspect="1"/>
          </p:cNvPicPr>
          <p:nvPr>
            <p:ph type="pic" sz="quarter" idx="10"/>
          </p:nvPr>
        </p:nvPicPr>
        <p:blipFill>
          <a:blip r:embed="rId1" cstate="email"/>
          <a:srcRect/>
          <a:stretch>
            <a:fillRect/>
          </a:stretch>
        </p:blipFill>
        <p:spPr/>
      </p:pic>
      <p:pic>
        <p:nvPicPr>
          <p:cNvPr id="9" name="图片占位符 8" descr="图片包含 人员, 男士, 户外, 地面&#10;&#10;已生成极高可信度的说明"/>
          <p:cNvPicPr>
            <a:picLocks noGrp="1" noChangeAspect="1"/>
          </p:cNvPicPr>
          <p:nvPr>
            <p:ph type="pic" sz="quarter" idx="11"/>
          </p:nvPr>
        </p:nvPicPr>
        <p:blipFill>
          <a:blip r:embed="rId2" cstate="email"/>
          <a:srcRect/>
          <a:stretch>
            <a:fillRect/>
          </a:stretch>
        </p:blipFill>
        <p:spPr/>
      </p:pic>
      <p:pic>
        <p:nvPicPr>
          <p:cNvPr id="3" name="图片占位符 2" descr="图片包含 人员, 墙壁, 室内, 外表&#10;&#10;已生成极高可信度的说明"/>
          <p:cNvPicPr>
            <a:picLocks noGrp="1" noChangeAspect="1"/>
          </p:cNvPicPr>
          <p:nvPr>
            <p:ph type="pic" sz="quarter" idx="12"/>
          </p:nvPr>
        </p:nvPicPr>
        <p:blipFill>
          <a:blip r:embed="rId3" cstate="email"/>
          <a:srcRect/>
          <a:stretch>
            <a:fillRect/>
          </a:stretch>
        </p:blipFill>
        <p:spPr/>
      </p:pic>
      <p:pic>
        <p:nvPicPr>
          <p:cNvPr id="5" name="图片占位符 4" descr="图片包含 人员, 墙壁, 室内, 外表&#10;&#10;已生成极高可信度的说明"/>
          <p:cNvPicPr>
            <a:picLocks noGrp="1" noChangeAspect="1"/>
          </p:cNvPicPr>
          <p:nvPr>
            <p:ph type="pic" sz="quarter" idx="13"/>
          </p:nvPr>
        </p:nvPicPr>
        <p:blipFill>
          <a:blip r:embed="rId3" cstate="email"/>
          <a:srcRect/>
          <a:stretch>
            <a:fillRect/>
          </a:stretch>
        </p:blipFill>
        <p:spPr/>
      </p:pic>
      <p:pic>
        <p:nvPicPr>
          <p:cNvPr id="7" name="图片占位符 6" descr="图片包含 人员, 户外, 手机, 电话&#10;&#10;已生成极高可信度的说明"/>
          <p:cNvPicPr>
            <a:picLocks noGrp="1" noChangeAspect="1"/>
          </p:cNvPicPr>
          <p:nvPr>
            <p:ph type="pic" sz="quarter" idx="14"/>
          </p:nvPr>
        </p:nvPicPr>
        <p:blipFill>
          <a:blip r:embed="rId4" cstate="email"/>
          <a:srcRect/>
          <a:stretch>
            <a:fillRect/>
          </a:stretch>
        </p:blipFill>
        <p:spPr/>
      </p:pic>
    </p:spTree>
  </p:cSld>
  <p:clrMapOvr>
    <a:masterClrMapping/>
  </p:clrMapOvr>
  <mc:AlternateContent xmlns:mc="http://schemas.openxmlformats.org/markup-compatibility/2006">
    <mc:Choice xmlns:p14="http://schemas.microsoft.com/office/powerpoint/2010/main" Requires="p14">
      <p:transition spd="slow" p14:dur="1600" advClick="0" advTm="0">
        <p14:prism isInverted="1"/>
      </p:transition>
    </mc:Choice>
    <mc:Fallback>
      <p:transition spd="slow" advClick="0" advTm="0">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571259" y="3570668"/>
            <a:ext cx="5049481" cy="1200329"/>
          </a:xfrm>
          <a:prstGeom prst="rect">
            <a:avLst/>
          </a:prstGeom>
        </p:spPr>
        <p:txBody>
          <a:bodyPr wrap="square">
            <a:spAutoFit/>
          </a:bodyPr>
          <a:lstStyle/>
          <a:p>
            <a:pPr algn="ctr"/>
            <a:r>
              <a:rPr lang="id-ID" sz="1200" dirty="0">
                <a:solidFill>
                  <a:srgbClr val="000000"/>
                </a:solidFill>
                <a:latin typeface="Open Sans" panose="020B0604020202020204" pitchFamily="34" charset="0"/>
              </a:rPr>
              <a:t>Lorem ipsum dolor sit amet, consectetur adipiscing elit. In id elit sit amet nulla vulputate pulvinar. Nullam aliquet justo eu libero tincidunt, at ultricies ex pellentesque. Sed quis lorem faucibus nisl dapibus pretium non quis quam. Vivamus nec iaculis libero. Aenean ultrices, mi sed mollis suscipit, diam ipsum fermentum leo, non malesuada justo massa vitae ex</a:t>
            </a:r>
            <a:endParaRPr lang="id-ID" sz="1200" dirty="0"/>
          </a:p>
        </p:txBody>
      </p:sp>
      <p:sp>
        <p:nvSpPr>
          <p:cNvPr id="5" name="TextBox 4"/>
          <p:cNvSpPr txBox="1"/>
          <p:nvPr/>
        </p:nvSpPr>
        <p:spPr>
          <a:xfrm>
            <a:off x="4708233" y="3059668"/>
            <a:ext cx="2775532" cy="369332"/>
          </a:xfrm>
          <a:prstGeom prst="rect">
            <a:avLst/>
          </a:prstGeom>
          <a:noFill/>
        </p:spPr>
        <p:txBody>
          <a:bodyPr wrap="square" lIns="91440" tIns="0" rIns="91440" bIns="0" rtlCol="0">
            <a:spAutoFit/>
          </a:bodyPr>
          <a:lstStyle/>
          <a:p>
            <a:r>
              <a:rPr lang="id-ID" sz="2400" b="1" dirty="0">
                <a:solidFill>
                  <a:schemeClr val="tx1">
                    <a:lumMod val="75000"/>
                    <a:lumOff val="25000"/>
                  </a:schemeClr>
                </a:solidFill>
                <a:latin typeface="Open Sans" panose="020B0604020202020204" pitchFamily="34" charset="0"/>
                <a:ea typeface="Open Sans" panose="020B0604020202020204" pitchFamily="34" charset="0"/>
                <a:cs typeface="Open Sans" panose="020B0604020202020204" pitchFamily="34" charset="0"/>
              </a:rPr>
              <a:t>TEXT YOUR HERE</a:t>
            </a:r>
            <a:endParaRPr lang="en-US" sz="2400" b="1" dirty="0">
              <a:solidFill>
                <a:schemeClr val="tx1">
                  <a:lumMod val="75000"/>
                  <a:lumOff val="25000"/>
                </a:schemeClr>
              </a:solidFill>
              <a:latin typeface="Open Sans" panose="020B0604020202020204" pitchFamily="34" charset="0"/>
              <a:ea typeface="Open Sans" panose="020B0604020202020204" pitchFamily="34" charset="0"/>
              <a:cs typeface="Open Sans" panose="020B0604020202020204" pitchFamily="34" charset="0"/>
            </a:endParaRPr>
          </a:p>
        </p:txBody>
      </p:sp>
      <p:pic>
        <p:nvPicPr>
          <p:cNvPr id="9" name="图片占位符 8"/>
          <p:cNvPicPr>
            <a:picLocks noGrp="1" noChangeAspect="1"/>
          </p:cNvPicPr>
          <p:nvPr>
            <p:ph type="pic" sz="quarter" idx="10"/>
          </p:nvPr>
        </p:nvPicPr>
        <p:blipFill>
          <a:blip r:embed="rId1" cstate="email"/>
          <a:srcRect/>
          <a:stretch>
            <a:fillRect/>
          </a:stretch>
        </p:blipFill>
        <p:spPr/>
      </p:pic>
      <p:pic>
        <p:nvPicPr>
          <p:cNvPr id="13" name="图片占位符 12" descr="图片包含 墙壁, 货架, 悬挂, 室内&#10;&#10;已生成极高可信度的说明"/>
          <p:cNvPicPr>
            <a:picLocks noGrp="1" noChangeAspect="1"/>
          </p:cNvPicPr>
          <p:nvPr>
            <p:ph type="pic" sz="quarter" idx="11"/>
          </p:nvPr>
        </p:nvPicPr>
        <p:blipFill>
          <a:blip r:embed="rId2" cstate="email"/>
          <a:srcRect/>
          <a:stretch>
            <a:fillRect/>
          </a:stretch>
        </p:blipFill>
        <p:spPr/>
      </p:pic>
    </p:spTree>
  </p:cSld>
  <p:clrMapOvr>
    <a:masterClrMapping/>
  </p:clrMapOvr>
  <mc:AlternateContent xmlns:mc="http://schemas.openxmlformats.org/markup-compatibility/2006">
    <mc:Choice xmlns:p14="http://schemas.microsoft.com/office/powerpoint/2010/main" Requires="p14">
      <p:transition spd="slow" p14:dur="1600" advClick="0" advTm="0">
        <p14:prism isInverted="1"/>
      </p:transition>
    </mc:Choice>
    <mc:Fallback>
      <p:transition spd="slow" advClick="0" advTm="0">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847130" y="3402360"/>
            <a:ext cx="4284642" cy="1384995"/>
          </a:xfrm>
          <a:prstGeom prst="rect">
            <a:avLst/>
          </a:prstGeom>
        </p:spPr>
        <p:txBody>
          <a:bodyPr wrap="square">
            <a:spAutoFit/>
          </a:bodyPr>
          <a:lstStyle/>
          <a:p>
            <a:r>
              <a:rPr lang="id-ID" sz="1200" dirty="0">
                <a:solidFill>
                  <a:srgbClr val="000000"/>
                </a:solidFill>
                <a:latin typeface="Open Sans" panose="020B0604020202020204" pitchFamily="34" charset="0"/>
              </a:rPr>
              <a:t>Lorem ipsum dolor sit amet, consectetur adipiscing elit. In id elit sit amet nulla vulputate pulvinar. Nullam aliquet justo eu libero tincidunt, at ultricies ex pellentesque. Sed quis lorem faucibus nisl dapibus pretium non quis quam. Vivamus nec iaculis libero. Aenean ultrices, mi sed mollis suscipit, diam ipsum fermentum leo, non malesuada justo massa vitae ex</a:t>
            </a:r>
            <a:endParaRPr lang="id-ID" sz="1200" dirty="0"/>
          </a:p>
        </p:txBody>
      </p:sp>
      <p:sp>
        <p:nvSpPr>
          <p:cNvPr id="4" name="TextBox 3"/>
          <p:cNvSpPr txBox="1"/>
          <p:nvPr/>
        </p:nvSpPr>
        <p:spPr>
          <a:xfrm>
            <a:off x="6096000" y="2525159"/>
            <a:ext cx="2704695" cy="369332"/>
          </a:xfrm>
          <a:prstGeom prst="rect">
            <a:avLst/>
          </a:prstGeom>
          <a:noFill/>
        </p:spPr>
        <p:txBody>
          <a:bodyPr wrap="square" lIns="91440" tIns="0" rIns="91440" bIns="0" rtlCol="0">
            <a:spAutoFit/>
          </a:bodyPr>
          <a:lstStyle/>
          <a:p>
            <a:r>
              <a:rPr lang="id-ID" sz="2400" b="1" dirty="0">
                <a:solidFill>
                  <a:schemeClr val="tx1">
                    <a:lumMod val="75000"/>
                    <a:lumOff val="25000"/>
                  </a:schemeClr>
                </a:solidFill>
                <a:latin typeface="Open Sans" panose="020B0604020202020204" pitchFamily="34" charset="0"/>
                <a:ea typeface="Open Sans" panose="020B0604020202020204" pitchFamily="34" charset="0"/>
                <a:cs typeface="Open Sans" panose="020B0604020202020204" pitchFamily="34" charset="0"/>
              </a:rPr>
              <a:t>TEXT YOUR HERE</a:t>
            </a:r>
            <a:endParaRPr lang="en-US" sz="2400" b="1" dirty="0">
              <a:solidFill>
                <a:schemeClr val="tx1">
                  <a:lumMod val="75000"/>
                  <a:lumOff val="25000"/>
                </a:schemeClr>
              </a:solidFill>
              <a:latin typeface="Open Sans" panose="020B0604020202020204" pitchFamily="34" charset="0"/>
              <a:ea typeface="Open Sans" panose="020B0604020202020204" pitchFamily="34" charset="0"/>
              <a:cs typeface="Open Sans" panose="020B0604020202020204" pitchFamily="34" charset="0"/>
            </a:endParaRPr>
          </a:p>
        </p:txBody>
      </p:sp>
      <p:pic>
        <p:nvPicPr>
          <p:cNvPr id="5" name="图片占位符 4" descr="图片包含 水, 建筑物, 桥, 河流&#10;&#10;已生成极高可信度的说明"/>
          <p:cNvPicPr>
            <a:picLocks noGrp="1" noChangeAspect="1"/>
          </p:cNvPicPr>
          <p:nvPr>
            <p:ph type="pic" sz="quarter" idx="10"/>
          </p:nvPr>
        </p:nvPicPr>
        <p:blipFill>
          <a:blip r:embed="rId1" cstate="email"/>
          <a:srcRect/>
          <a:stretch>
            <a:fillRect/>
          </a:stretch>
        </p:blipFill>
        <p:spPr/>
      </p:pic>
    </p:spTree>
  </p:cSld>
  <p:clrMapOvr>
    <a:masterClrMapping/>
  </p:clrMapOvr>
  <mc:AlternateContent xmlns:mc="http://schemas.openxmlformats.org/markup-compatibility/2006">
    <mc:Choice xmlns:p14="http://schemas.microsoft.com/office/powerpoint/2010/main" Requires="p14">
      <p:transition spd="slow" p14:dur="1600" advClick="0" advTm="0">
        <p14:prism isInverted="1"/>
      </p:transition>
    </mc:Choice>
    <mc:Fallback>
      <p:transition spd="slow" advClick="0" advTm="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1" cstate="email">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096000" y="0"/>
            <a:ext cx="6096000" cy="6858000"/>
          </a:xfrm>
          <a:prstGeom prst="rect">
            <a:avLst/>
          </a:prstGeom>
          <a:solidFill>
            <a:srgbClr val="000000">
              <a:alpha val="6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6" name="TextBox 4"/>
          <p:cNvSpPr txBox="1"/>
          <p:nvPr/>
        </p:nvSpPr>
        <p:spPr>
          <a:xfrm>
            <a:off x="4190082" y="1311007"/>
            <a:ext cx="6408145" cy="276999"/>
          </a:xfrm>
          <a:prstGeom prst="rect">
            <a:avLst/>
          </a:prstGeom>
          <a:noFill/>
        </p:spPr>
        <p:txBody>
          <a:bodyPr wrap="square" lIns="91440" tIns="0" rIns="91440" bIns="0" rtlCol="0">
            <a:spAutoFit/>
          </a:bodyPr>
          <a:lstStyle/>
          <a:p>
            <a:pPr algn="ctr"/>
            <a:r>
              <a:rPr lang="en-US" b="1" dirty="0">
                <a:solidFill>
                  <a:schemeClr val="bg1"/>
                </a:solidFill>
                <a:latin typeface="Open Sans" panose="020B0604020202020204" pitchFamily="34" charset="0"/>
                <a:ea typeface="Open Sans" panose="020B0604020202020204" pitchFamily="34" charset="0"/>
                <a:cs typeface="Open Sans" panose="020B0604020202020204" pitchFamily="34" charset="0"/>
              </a:rPr>
              <a:t>PART  01</a:t>
            </a:r>
            <a:endParaRPr lang="en-US" b="1" dirty="0">
              <a:solidFill>
                <a:schemeClr val="bg1"/>
              </a:solidFill>
              <a:latin typeface="Open Sans" panose="020B0604020202020204" pitchFamily="34" charset="0"/>
              <a:ea typeface="Open Sans" panose="020B0604020202020204" pitchFamily="34" charset="0"/>
              <a:cs typeface="Open Sans" panose="020B0604020202020204" pitchFamily="34" charset="0"/>
            </a:endParaRPr>
          </a:p>
        </p:txBody>
      </p:sp>
      <p:sp>
        <p:nvSpPr>
          <p:cNvPr id="5" name="TextBox 4"/>
          <p:cNvSpPr txBox="1"/>
          <p:nvPr/>
        </p:nvSpPr>
        <p:spPr>
          <a:xfrm>
            <a:off x="4190082" y="2521026"/>
            <a:ext cx="6408145" cy="276999"/>
          </a:xfrm>
          <a:prstGeom prst="rect">
            <a:avLst/>
          </a:prstGeom>
          <a:noFill/>
        </p:spPr>
        <p:txBody>
          <a:bodyPr wrap="square" lIns="91440" tIns="0" rIns="91440" bIns="0" rtlCol="0">
            <a:spAutoFit/>
          </a:bodyPr>
          <a:lstStyle/>
          <a:p>
            <a:pPr algn="ctr"/>
            <a:r>
              <a:rPr lang="en-US" b="1" dirty="0">
                <a:solidFill>
                  <a:schemeClr val="bg1"/>
                </a:solidFill>
                <a:latin typeface="Open Sans" panose="020B0604020202020204" pitchFamily="34" charset="0"/>
                <a:ea typeface="Open Sans" panose="020B0604020202020204" pitchFamily="34" charset="0"/>
                <a:cs typeface="Open Sans" panose="020B0604020202020204" pitchFamily="34" charset="0"/>
              </a:rPr>
              <a:t>PART  02</a:t>
            </a:r>
            <a:endParaRPr lang="en-US" b="1" dirty="0">
              <a:solidFill>
                <a:schemeClr val="bg1"/>
              </a:solidFill>
              <a:latin typeface="Open Sans" panose="020B0604020202020204" pitchFamily="34" charset="0"/>
              <a:ea typeface="Open Sans" panose="020B0604020202020204" pitchFamily="34" charset="0"/>
              <a:cs typeface="Open Sans" panose="020B0604020202020204" pitchFamily="34" charset="0"/>
            </a:endParaRPr>
          </a:p>
        </p:txBody>
      </p:sp>
      <p:sp>
        <p:nvSpPr>
          <p:cNvPr id="7" name="TextBox 4"/>
          <p:cNvSpPr txBox="1"/>
          <p:nvPr/>
        </p:nvSpPr>
        <p:spPr>
          <a:xfrm>
            <a:off x="4190082" y="3731045"/>
            <a:ext cx="6408145" cy="276999"/>
          </a:xfrm>
          <a:prstGeom prst="rect">
            <a:avLst/>
          </a:prstGeom>
          <a:noFill/>
        </p:spPr>
        <p:txBody>
          <a:bodyPr wrap="square" lIns="91440" tIns="0" rIns="91440" bIns="0" rtlCol="0">
            <a:spAutoFit/>
          </a:bodyPr>
          <a:lstStyle/>
          <a:p>
            <a:pPr algn="ctr"/>
            <a:r>
              <a:rPr lang="en-US" b="1" dirty="0">
                <a:solidFill>
                  <a:schemeClr val="bg1"/>
                </a:solidFill>
                <a:latin typeface="Open Sans" panose="020B0604020202020204" pitchFamily="34" charset="0"/>
                <a:ea typeface="Open Sans" panose="020B0604020202020204" pitchFamily="34" charset="0"/>
                <a:cs typeface="Open Sans" panose="020B0604020202020204" pitchFamily="34" charset="0"/>
              </a:rPr>
              <a:t>PART  03</a:t>
            </a:r>
            <a:endParaRPr lang="en-US" b="1" dirty="0">
              <a:solidFill>
                <a:schemeClr val="bg1"/>
              </a:solidFill>
              <a:latin typeface="Open Sans" panose="020B0604020202020204" pitchFamily="34" charset="0"/>
              <a:ea typeface="Open Sans" panose="020B0604020202020204" pitchFamily="34" charset="0"/>
              <a:cs typeface="Open Sans" panose="020B0604020202020204" pitchFamily="34" charset="0"/>
            </a:endParaRPr>
          </a:p>
        </p:txBody>
      </p:sp>
      <p:sp>
        <p:nvSpPr>
          <p:cNvPr id="8" name="TextBox 4"/>
          <p:cNvSpPr txBox="1"/>
          <p:nvPr/>
        </p:nvSpPr>
        <p:spPr>
          <a:xfrm>
            <a:off x="4190082" y="4941064"/>
            <a:ext cx="6408145" cy="276999"/>
          </a:xfrm>
          <a:prstGeom prst="rect">
            <a:avLst/>
          </a:prstGeom>
          <a:noFill/>
        </p:spPr>
        <p:txBody>
          <a:bodyPr wrap="square" lIns="91440" tIns="0" rIns="91440" bIns="0" rtlCol="0">
            <a:spAutoFit/>
          </a:bodyPr>
          <a:lstStyle/>
          <a:p>
            <a:pPr algn="ctr"/>
            <a:r>
              <a:rPr lang="en-US" b="1" dirty="0">
                <a:solidFill>
                  <a:schemeClr val="bg1"/>
                </a:solidFill>
                <a:latin typeface="Open Sans" panose="020B0604020202020204" pitchFamily="34" charset="0"/>
                <a:ea typeface="Open Sans" panose="020B0604020202020204" pitchFamily="34" charset="0"/>
                <a:cs typeface="Open Sans" panose="020B0604020202020204" pitchFamily="34" charset="0"/>
              </a:rPr>
              <a:t>PART  04</a:t>
            </a:r>
            <a:endParaRPr lang="en-US" b="1" dirty="0">
              <a:solidFill>
                <a:schemeClr val="bg1"/>
              </a:solidFill>
              <a:latin typeface="Open Sans" panose="020B0604020202020204" pitchFamily="34" charset="0"/>
              <a:ea typeface="Open Sans" panose="020B0604020202020204" pitchFamily="34" charset="0"/>
              <a:cs typeface="Open Sans" panose="020B0604020202020204" pitchFamily="34" charset="0"/>
            </a:endParaRPr>
          </a:p>
        </p:txBody>
      </p:sp>
      <p:sp>
        <p:nvSpPr>
          <p:cNvPr id="10" name="TextBox 3"/>
          <p:cNvSpPr txBox="1"/>
          <p:nvPr/>
        </p:nvSpPr>
        <p:spPr>
          <a:xfrm>
            <a:off x="8275517" y="1251497"/>
            <a:ext cx="3226092" cy="369332"/>
          </a:xfrm>
          <a:prstGeom prst="rect">
            <a:avLst/>
          </a:prstGeom>
          <a:noFill/>
        </p:spPr>
        <p:txBody>
          <a:bodyPr wrap="square" lIns="91440" tIns="0" rIns="91440" bIns="0" rtlCol="0">
            <a:spAutoFit/>
          </a:bodyPr>
          <a:lstStyle/>
          <a:p>
            <a:r>
              <a:rPr lang="id-ID" sz="2400" b="1" dirty="0">
                <a:solidFill>
                  <a:schemeClr val="bg1"/>
                </a:solidFill>
                <a:latin typeface="Open Sans" panose="020B0604020202020204" pitchFamily="34" charset="0"/>
                <a:ea typeface="Open Sans" panose="020B0604020202020204" pitchFamily="34" charset="0"/>
                <a:cs typeface="Open Sans" panose="020B0604020202020204" pitchFamily="34" charset="0"/>
              </a:rPr>
              <a:t>TEXT YOUR HERE</a:t>
            </a:r>
            <a:endParaRPr lang="en-US" sz="2400" b="1" dirty="0">
              <a:solidFill>
                <a:schemeClr val="bg1"/>
              </a:solidFill>
              <a:latin typeface="Open Sans" panose="020B0604020202020204" pitchFamily="34" charset="0"/>
              <a:ea typeface="Open Sans" panose="020B0604020202020204" pitchFamily="34" charset="0"/>
              <a:cs typeface="Open Sans" panose="020B0604020202020204" pitchFamily="34" charset="0"/>
            </a:endParaRPr>
          </a:p>
        </p:txBody>
      </p:sp>
      <p:sp>
        <p:nvSpPr>
          <p:cNvPr id="11" name="TextBox 3"/>
          <p:cNvSpPr txBox="1"/>
          <p:nvPr/>
        </p:nvSpPr>
        <p:spPr>
          <a:xfrm>
            <a:off x="8275517" y="2491271"/>
            <a:ext cx="3226092" cy="369332"/>
          </a:xfrm>
          <a:prstGeom prst="rect">
            <a:avLst/>
          </a:prstGeom>
          <a:noFill/>
        </p:spPr>
        <p:txBody>
          <a:bodyPr wrap="square" lIns="91440" tIns="0" rIns="91440" bIns="0" rtlCol="0">
            <a:spAutoFit/>
          </a:bodyPr>
          <a:lstStyle/>
          <a:p>
            <a:r>
              <a:rPr lang="id-ID" sz="2400" b="1" dirty="0">
                <a:solidFill>
                  <a:schemeClr val="bg1"/>
                </a:solidFill>
                <a:latin typeface="Open Sans" panose="020B0604020202020204" pitchFamily="34" charset="0"/>
                <a:ea typeface="Open Sans" panose="020B0604020202020204" pitchFamily="34" charset="0"/>
                <a:cs typeface="Open Sans" panose="020B0604020202020204" pitchFamily="34" charset="0"/>
              </a:rPr>
              <a:t>TEXT YOUR HERE</a:t>
            </a:r>
            <a:endParaRPr lang="en-US" sz="2400" b="1" dirty="0">
              <a:solidFill>
                <a:schemeClr val="bg1"/>
              </a:solidFill>
              <a:latin typeface="Open Sans" panose="020B0604020202020204" pitchFamily="34" charset="0"/>
              <a:ea typeface="Open Sans" panose="020B0604020202020204" pitchFamily="34" charset="0"/>
              <a:cs typeface="Open Sans" panose="020B0604020202020204" pitchFamily="34" charset="0"/>
            </a:endParaRPr>
          </a:p>
        </p:txBody>
      </p:sp>
      <p:sp>
        <p:nvSpPr>
          <p:cNvPr id="12" name="TextBox 3"/>
          <p:cNvSpPr txBox="1"/>
          <p:nvPr/>
        </p:nvSpPr>
        <p:spPr>
          <a:xfrm>
            <a:off x="8275517" y="3731045"/>
            <a:ext cx="3226092" cy="369332"/>
          </a:xfrm>
          <a:prstGeom prst="rect">
            <a:avLst/>
          </a:prstGeom>
          <a:noFill/>
        </p:spPr>
        <p:txBody>
          <a:bodyPr wrap="square" lIns="91440" tIns="0" rIns="91440" bIns="0" rtlCol="0">
            <a:spAutoFit/>
          </a:bodyPr>
          <a:lstStyle/>
          <a:p>
            <a:r>
              <a:rPr lang="id-ID" sz="2400" b="1" dirty="0">
                <a:solidFill>
                  <a:schemeClr val="bg1"/>
                </a:solidFill>
                <a:latin typeface="Open Sans" panose="020B0604020202020204" pitchFamily="34" charset="0"/>
                <a:ea typeface="Open Sans" panose="020B0604020202020204" pitchFamily="34" charset="0"/>
                <a:cs typeface="Open Sans" panose="020B0604020202020204" pitchFamily="34" charset="0"/>
              </a:rPr>
              <a:t>TEXT YOUR HERE</a:t>
            </a:r>
            <a:endParaRPr lang="en-US" sz="2400" b="1" dirty="0">
              <a:solidFill>
                <a:schemeClr val="bg1"/>
              </a:solidFill>
              <a:latin typeface="Open Sans" panose="020B0604020202020204" pitchFamily="34" charset="0"/>
              <a:ea typeface="Open Sans" panose="020B0604020202020204" pitchFamily="34" charset="0"/>
              <a:cs typeface="Open Sans" panose="020B0604020202020204" pitchFamily="34" charset="0"/>
            </a:endParaRPr>
          </a:p>
        </p:txBody>
      </p:sp>
      <p:sp>
        <p:nvSpPr>
          <p:cNvPr id="13" name="TextBox 3"/>
          <p:cNvSpPr txBox="1"/>
          <p:nvPr/>
        </p:nvSpPr>
        <p:spPr>
          <a:xfrm>
            <a:off x="8275517" y="4970819"/>
            <a:ext cx="3226092" cy="369332"/>
          </a:xfrm>
          <a:prstGeom prst="rect">
            <a:avLst/>
          </a:prstGeom>
          <a:noFill/>
        </p:spPr>
        <p:txBody>
          <a:bodyPr wrap="square" lIns="91440" tIns="0" rIns="91440" bIns="0" rtlCol="0">
            <a:spAutoFit/>
          </a:bodyPr>
          <a:lstStyle/>
          <a:p>
            <a:r>
              <a:rPr lang="id-ID" sz="2400" b="1" dirty="0">
                <a:solidFill>
                  <a:schemeClr val="bg1"/>
                </a:solidFill>
                <a:latin typeface="Open Sans" panose="020B0604020202020204" pitchFamily="34" charset="0"/>
                <a:ea typeface="Open Sans" panose="020B0604020202020204" pitchFamily="34" charset="0"/>
                <a:cs typeface="Open Sans" panose="020B0604020202020204" pitchFamily="34" charset="0"/>
              </a:rPr>
              <a:t>TEXT YOUR HERE</a:t>
            </a:r>
            <a:endParaRPr lang="en-US" sz="2400" b="1" dirty="0">
              <a:solidFill>
                <a:schemeClr val="bg1"/>
              </a:solidFill>
              <a:latin typeface="Open Sans" panose="020B0604020202020204" pitchFamily="34" charset="0"/>
              <a:ea typeface="Open Sans" panose="020B0604020202020204" pitchFamily="34" charset="0"/>
              <a:cs typeface="Open Sans"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600" advClick="0" advTm="0">
        <p14:prism isInverted="1"/>
      </p:transition>
    </mc:Choice>
    <mc:Fallback>
      <p:transition spd="slow" advClick="0" advTm="0">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181981" y="4149335"/>
            <a:ext cx="4284642" cy="1384995"/>
          </a:xfrm>
          <a:prstGeom prst="rect">
            <a:avLst/>
          </a:prstGeom>
        </p:spPr>
        <p:txBody>
          <a:bodyPr wrap="square">
            <a:spAutoFit/>
          </a:bodyPr>
          <a:lstStyle/>
          <a:p>
            <a:r>
              <a:rPr lang="id-ID" sz="1200" dirty="0">
                <a:solidFill>
                  <a:srgbClr val="000000"/>
                </a:solidFill>
                <a:latin typeface="Open Sans" panose="020B0604020202020204" pitchFamily="34" charset="0"/>
              </a:rPr>
              <a:t>Lorem ipsum dolor sit amet, consectetur adipiscing elit. In id elit sit amet nulla vulputate pulvinar. Nullam aliquet justo eu libero tincidunt, at ultricies ex pellentesque. Sed quis lorem faucibus nisl dapibus pretium non quis quam. Vivamus nec iaculis libero. Aenean ultrices, mi sed mollis suscipit, diam ipsum fermentum leo, non malesuada justo massa vitae ex</a:t>
            </a:r>
            <a:endParaRPr lang="id-ID" sz="1200" dirty="0"/>
          </a:p>
        </p:txBody>
      </p:sp>
      <p:sp>
        <p:nvSpPr>
          <p:cNvPr id="4" name="TextBox 3"/>
          <p:cNvSpPr txBox="1"/>
          <p:nvPr/>
        </p:nvSpPr>
        <p:spPr>
          <a:xfrm>
            <a:off x="7181981" y="3272134"/>
            <a:ext cx="1953565" cy="738664"/>
          </a:xfrm>
          <a:prstGeom prst="rect">
            <a:avLst/>
          </a:prstGeom>
          <a:noFill/>
        </p:spPr>
        <p:txBody>
          <a:bodyPr wrap="square" lIns="91440" tIns="0" rIns="91440" bIns="0" rtlCol="0">
            <a:spAutoFit/>
          </a:bodyPr>
          <a:lstStyle/>
          <a:p>
            <a:r>
              <a:rPr lang="id-ID" sz="2400" b="1" dirty="0">
                <a:solidFill>
                  <a:schemeClr val="tx1">
                    <a:lumMod val="75000"/>
                    <a:lumOff val="25000"/>
                  </a:schemeClr>
                </a:solidFill>
                <a:latin typeface="Open Sans" panose="020B0604020202020204" pitchFamily="34" charset="0"/>
                <a:ea typeface="Open Sans" panose="020B0604020202020204" pitchFamily="34" charset="0"/>
                <a:cs typeface="Open Sans" panose="020B0604020202020204" pitchFamily="34" charset="0"/>
              </a:rPr>
              <a:t>TEXT YOUR HERE</a:t>
            </a:r>
            <a:endParaRPr lang="en-US" sz="2400" b="1" dirty="0">
              <a:solidFill>
                <a:schemeClr val="tx1">
                  <a:lumMod val="75000"/>
                  <a:lumOff val="25000"/>
                </a:schemeClr>
              </a:solidFill>
              <a:latin typeface="Open Sans" panose="020B0604020202020204" pitchFamily="34" charset="0"/>
              <a:ea typeface="Open Sans" panose="020B0604020202020204" pitchFamily="34" charset="0"/>
              <a:cs typeface="Open Sans" panose="020B0604020202020204" pitchFamily="34" charset="0"/>
            </a:endParaRPr>
          </a:p>
        </p:txBody>
      </p:sp>
      <p:pic>
        <p:nvPicPr>
          <p:cNvPr id="8" name="图片占位符 7" descr="图片包含 户外, 人员, 建筑物, 妇女&#10;&#10;已生成极高可信度的说明"/>
          <p:cNvPicPr>
            <a:picLocks noGrp="1" noChangeAspect="1"/>
          </p:cNvPicPr>
          <p:nvPr>
            <p:ph type="pic" sz="quarter" idx="14"/>
          </p:nvPr>
        </p:nvPicPr>
        <p:blipFill>
          <a:blip r:embed="rId1" cstate="email"/>
          <a:srcRect/>
          <a:stretch>
            <a:fillRect/>
          </a:stretch>
        </p:blipFill>
        <p:spPr>
          <a:xfrm>
            <a:off x="0" y="63500"/>
            <a:ext cx="7620000" cy="6731000"/>
          </a:xfrm>
        </p:spPr>
      </p:pic>
    </p:spTree>
  </p:cSld>
  <p:clrMapOvr>
    <a:masterClrMapping/>
  </p:clrMapOvr>
  <mc:AlternateContent xmlns:mc="http://schemas.openxmlformats.org/markup-compatibility/2006">
    <mc:Choice xmlns:p14="http://schemas.microsoft.com/office/powerpoint/2010/main" Requires="p14">
      <p:transition spd="slow" p14:dur="1600" advClick="0" advTm="0">
        <p14:prism isInverted="1"/>
      </p:transition>
    </mc:Choice>
    <mc:Fallback>
      <p:transition spd="slow" advClick="0" advTm="0">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33451" y="3402360"/>
            <a:ext cx="4284642" cy="1384995"/>
          </a:xfrm>
          <a:prstGeom prst="rect">
            <a:avLst/>
          </a:prstGeom>
        </p:spPr>
        <p:txBody>
          <a:bodyPr wrap="square">
            <a:spAutoFit/>
          </a:bodyPr>
          <a:lstStyle/>
          <a:p>
            <a:pPr algn="r"/>
            <a:r>
              <a:rPr lang="id-ID" sz="1200" dirty="0">
                <a:solidFill>
                  <a:srgbClr val="000000"/>
                </a:solidFill>
                <a:latin typeface="Open Sans" panose="020B0604020202020204" pitchFamily="34" charset="0"/>
              </a:rPr>
              <a:t>Lorem ipsum dolor sit amet, consectetur adipiscing elit. In id elit sit amet nulla vulputate pulvinar. Nullam aliquet justo eu libero tincidunt, at ultricies ex pellentesque. Sed quis lorem faucibus nisl dapibus pretium non quis quam. Vivamus nec iaculis libero. Aenean ultrices, mi sed mollis suscipit, diam ipsum fermentum leo, non malesuada justo massa vitae ex</a:t>
            </a:r>
            <a:endParaRPr lang="id-ID" sz="1200" dirty="0"/>
          </a:p>
        </p:txBody>
      </p:sp>
      <p:sp>
        <p:nvSpPr>
          <p:cNvPr id="4" name="TextBox 3"/>
          <p:cNvSpPr txBox="1"/>
          <p:nvPr/>
        </p:nvSpPr>
        <p:spPr>
          <a:xfrm>
            <a:off x="2764528" y="2525159"/>
            <a:ext cx="1953565" cy="738664"/>
          </a:xfrm>
          <a:prstGeom prst="rect">
            <a:avLst/>
          </a:prstGeom>
          <a:noFill/>
        </p:spPr>
        <p:txBody>
          <a:bodyPr wrap="square" lIns="91440" tIns="0" rIns="91440" bIns="0" rtlCol="0">
            <a:spAutoFit/>
          </a:bodyPr>
          <a:lstStyle/>
          <a:p>
            <a:pPr algn="r"/>
            <a:r>
              <a:rPr lang="id-ID" sz="2400" b="1" dirty="0">
                <a:solidFill>
                  <a:schemeClr val="tx1">
                    <a:lumMod val="75000"/>
                    <a:lumOff val="25000"/>
                  </a:schemeClr>
                </a:solidFill>
                <a:latin typeface="Open Sans" panose="020B0604020202020204" pitchFamily="34" charset="0"/>
                <a:ea typeface="Open Sans" panose="020B0604020202020204" pitchFamily="34" charset="0"/>
                <a:cs typeface="Open Sans" panose="020B0604020202020204" pitchFamily="34" charset="0"/>
              </a:rPr>
              <a:t>TEXT YOUR HERE</a:t>
            </a:r>
            <a:endParaRPr lang="en-US" sz="2400" b="1" dirty="0">
              <a:solidFill>
                <a:schemeClr val="tx1">
                  <a:lumMod val="75000"/>
                  <a:lumOff val="25000"/>
                </a:schemeClr>
              </a:solidFill>
              <a:latin typeface="Open Sans" panose="020B0604020202020204" pitchFamily="34" charset="0"/>
              <a:ea typeface="Open Sans" panose="020B0604020202020204" pitchFamily="34" charset="0"/>
              <a:cs typeface="Open Sans" panose="020B0604020202020204" pitchFamily="34" charset="0"/>
            </a:endParaRPr>
          </a:p>
        </p:txBody>
      </p:sp>
      <p:pic>
        <p:nvPicPr>
          <p:cNvPr id="5" name="图片占位符 4" descr="图片包含 户外, 树, 人员, 妇女&#10;&#10;已生成极高可信度的说明"/>
          <p:cNvPicPr>
            <a:picLocks noGrp="1" noChangeAspect="1"/>
          </p:cNvPicPr>
          <p:nvPr>
            <p:ph type="pic" sz="quarter" idx="10"/>
          </p:nvPr>
        </p:nvPicPr>
        <p:blipFill>
          <a:blip r:embed="rId1" cstate="email"/>
          <a:srcRect/>
          <a:stretch>
            <a:fillRect/>
          </a:stretch>
        </p:blipFill>
        <p:spPr/>
      </p:pic>
    </p:spTree>
  </p:cSld>
  <p:clrMapOvr>
    <a:masterClrMapping/>
  </p:clrMapOvr>
  <mc:AlternateContent xmlns:mc="http://schemas.openxmlformats.org/markup-compatibility/2006">
    <mc:Choice xmlns:p14="http://schemas.microsoft.com/office/powerpoint/2010/main" Requires="p14">
      <p:transition spd="slow" p14:dur="1600" advClick="0" advTm="0">
        <p14:prism isInverted="1"/>
      </p:transition>
    </mc:Choice>
    <mc:Fallback>
      <p:transition spd="slow" advClick="0" advTm="0">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697841" y="2331837"/>
            <a:ext cx="5103191" cy="1938992"/>
          </a:xfrm>
          <a:prstGeom prst="rect">
            <a:avLst/>
          </a:prstGeom>
          <a:noFill/>
          <a:effectLst/>
        </p:spPr>
        <p:txBody>
          <a:bodyPr wrap="square" rtlCol="0">
            <a:spAutoFit/>
          </a:bodyPr>
          <a:lstStyle/>
          <a:p>
            <a:pPr algn="ctr"/>
            <a:r>
              <a:rPr lang="en-CA" sz="6000" dirty="0">
                <a:latin typeface="Open Sans" panose="020B0604020202020204" pitchFamily="34" charset="0"/>
                <a:ea typeface="Open Sans" panose="020B0604020202020204" pitchFamily="34" charset="0"/>
                <a:cs typeface="Open Sans" panose="020B0604020202020204" pitchFamily="34" charset="0"/>
              </a:rPr>
              <a:t>YOUR BIG</a:t>
            </a:r>
            <a:endParaRPr lang="en-CA" sz="6000" dirty="0">
              <a:latin typeface="Open Sans" panose="020B0604020202020204" pitchFamily="34" charset="0"/>
              <a:ea typeface="Open Sans" panose="020B0604020202020204" pitchFamily="34" charset="0"/>
              <a:cs typeface="Open Sans" panose="020B0604020202020204" pitchFamily="34" charset="0"/>
            </a:endParaRPr>
          </a:p>
          <a:p>
            <a:pPr algn="ctr"/>
            <a:r>
              <a:rPr lang="en-CA" sz="6000" dirty="0">
                <a:latin typeface="Open Sans" panose="020B0604020202020204" pitchFamily="34" charset="0"/>
                <a:ea typeface="Open Sans" panose="020B0604020202020204" pitchFamily="34" charset="0"/>
                <a:cs typeface="Open Sans" panose="020B0604020202020204" pitchFamily="34" charset="0"/>
              </a:rPr>
              <a:t>TITLE HERE</a:t>
            </a:r>
            <a:endParaRPr lang="fr-CA" sz="6000" dirty="0">
              <a:latin typeface="Open Sans" panose="020B0604020202020204" pitchFamily="34" charset="0"/>
              <a:ea typeface="Open Sans" panose="020B0604020202020204" pitchFamily="34" charset="0"/>
              <a:cs typeface="Open Sans" panose="020B0604020202020204" pitchFamily="34" charset="0"/>
            </a:endParaRPr>
          </a:p>
        </p:txBody>
      </p:sp>
      <p:sp>
        <p:nvSpPr>
          <p:cNvPr id="18" name="TextBox 17"/>
          <p:cNvSpPr txBox="1"/>
          <p:nvPr/>
        </p:nvSpPr>
        <p:spPr>
          <a:xfrm>
            <a:off x="334963" y="1745063"/>
            <a:ext cx="5761037" cy="523220"/>
          </a:xfrm>
          <a:prstGeom prst="rect">
            <a:avLst/>
          </a:prstGeom>
          <a:noFill/>
          <a:effectLst/>
        </p:spPr>
        <p:txBody>
          <a:bodyPr wrap="square" rtlCol="0">
            <a:spAutoFit/>
          </a:bodyPr>
          <a:lstStyle/>
          <a:p>
            <a:pPr lvl="0" algn="ctr"/>
            <a:r>
              <a:rPr lang="it-IT" sz="2800" spc="400" dirty="0">
                <a:latin typeface="Open Sans" panose="020B0604020202020204" pitchFamily="34" charset="0"/>
                <a:ea typeface="Open Sans" panose="020B0604020202020204" pitchFamily="34" charset="0"/>
                <a:cs typeface="Open Sans" panose="020B0604020202020204" pitchFamily="34" charset="0"/>
              </a:rPr>
              <a:t>Occaecat vero aesthetic</a:t>
            </a:r>
            <a:endParaRPr lang="fr-CA" sz="2800" spc="400" dirty="0">
              <a:latin typeface="Open Sans" panose="020B0604020202020204" pitchFamily="34" charset="0"/>
              <a:ea typeface="Open Sans" panose="020B0604020202020204" pitchFamily="34" charset="0"/>
              <a:cs typeface="Open Sans" panose="020B0604020202020204" pitchFamily="34" charset="0"/>
            </a:endParaRPr>
          </a:p>
        </p:txBody>
      </p:sp>
      <p:cxnSp>
        <p:nvCxnSpPr>
          <p:cNvPr id="20" name="Straight Connector 19"/>
          <p:cNvCxnSpPr/>
          <p:nvPr/>
        </p:nvCxnSpPr>
        <p:spPr>
          <a:xfrm>
            <a:off x="1474713" y="4270829"/>
            <a:ext cx="3549446" cy="0"/>
          </a:xfrm>
          <a:prstGeom prst="line">
            <a:avLst/>
          </a:prstGeom>
          <a:ln w="25400">
            <a:solidFill>
              <a:schemeClr val="tx1"/>
            </a:solidFill>
          </a:ln>
        </p:spPr>
        <p:style>
          <a:lnRef idx="1">
            <a:schemeClr val="dk1"/>
          </a:lnRef>
          <a:fillRef idx="0">
            <a:schemeClr val="dk1"/>
          </a:fillRef>
          <a:effectRef idx="0">
            <a:schemeClr val="dk1"/>
          </a:effectRef>
          <a:fontRef idx="minor">
            <a:schemeClr val="tx1"/>
          </a:fontRef>
        </p:style>
      </p:cxnSp>
      <p:sp>
        <p:nvSpPr>
          <p:cNvPr id="8" name="Freeform: Shape 7"/>
          <p:cNvSpPr/>
          <p:nvPr/>
        </p:nvSpPr>
        <p:spPr bwMode="auto">
          <a:xfrm>
            <a:off x="6834357" y="1217906"/>
            <a:ext cx="4639186" cy="4450340"/>
          </a:xfrm>
          <a:custGeom>
            <a:avLst/>
            <a:gdLst>
              <a:gd name="connsiteX0" fmla="*/ 2983892 w 5960688"/>
              <a:gd name="connsiteY0" fmla="*/ 0 h 5718048"/>
              <a:gd name="connsiteX1" fmla="*/ 5960688 w 5960688"/>
              <a:gd name="connsiteY1" fmla="*/ 2852225 h 5718048"/>
              <a:gd name="connsiteX2" fmla="*/ 5960688 w 5960688"/>
              <a:gd name="connsiteY2" fmla="*/ 2865823 h 5718048"/>
              <a:gd name="connsiteX3" fmla="*/ 2983892 w 5960688"/>
              <a:gd name="connsiteY3" fmla="*/ 5718048 h 5718048"/>
              <a:gd name="connsiteX4" fmla="*/ 0 w 5960688"/>
              <a:gd name="connsiteY4" fmla="*/ 2859024 h 57180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60688" h="5718048">
                <a:moveTo>
                  <a:pt x="2983892" y="0"/>
                </a:moveTo>
                <a:lnTo>
                  <a:pt x="5960688" y="2852225"/>
                </a:lnTo>
                <a:lnTo>
                  <a:pt x="5960688" y="2865823"/>
                </a:lnTo>
                <a:lnTo>
                  <a:pt x="2983892" y="5718048"/>
                </a:lnTo>
                <a:lnTo>
                  <a:pt x="0" y="2859024"/>
                </a:lnTo>
                <a:close/>
              </a:path>
            </a:pathLst>
          </a:custGeom>
          <a:solidFill>
            <a:schemeClr val="bg1">
              <a:alpha val="70000"/>
            </a:schemeClr>
          </a:solidFill>
          <a:ln w="63500" cap="flat">
            <a:noFill/>
            <a:prstDash val="solid"/>
            <a:miter lim="800000"/>
          </a:ln>
        </p:spPr>
        <p:txBody>
          <a:bodyPr vert="horz" wrap="square" lIns="91440" tIns="45720" rIns="91440" bIns="45720" numCol="1" rtlCol="0" anchor="t" anchorCtr="0" compatLnSpc="1"/>
          <a:lstStyle/>
          <a:p>
            <a:pPr algn="ctr"/>
            <a:endParaRPr lang="fr-CA"/>
          </a:p>
        </p:txBody>
      </p:sp>
      <p:sp>
        <p:nvSpPr>
          <p:cNvPr id="11" name="Freeform 5"/>
          <p:cNvSpPr/>
          <p:nvPr/>
        </p:nvSpPr>
        <p:spPr bwMode="auto">
          <a:xfrm>
            <a:off x="8434019" y="2468351"/>
            <a:ext cx="1439863" cy="1949450"/>
          </a:xfrm>
          <a:custGeom>
            <a:avLst/>
            <a:gdLst>
              <a:gd name="T0" fmla="*/ 178 w 178"/>
              <a:gd name="T1" fmla="*/ 25 h 242"/>
              <a:gd name="T2" fmla="*/ 171 w 178"/>
              <a:gd name="T3" fmla="*/ 27 h 242"/>
              <a:gd name="T4" fmla="*/ 164 w 178"/>
              <a:gd name="T5" fmla="*/ 30 h 242"/>
              <a:gd name="T6" fmla="*/ 157 w 178"/>
              <a:gd name="T7" fmla="*/ 32 h 242"/>
              <a:gd name="T8" fmla="*/ 142 w 178"/>
              <a:gd name="T9" fmla="*/ 37 h 242"/>
              <a:gd name="T10" fmla="*/ 114 w 178"/>
              <a:gd name="T11" fmla="*/ 47 h 242"/>
              <a:gd name="T12" fmla="*/ 95 w 178"/>
              <a:gd name="T13" fmla="*/ 53 h 242"/>
              <a:gd name="T14" fmla="*/ 84 w 178"/>
              <a:gd name="T15" fmla="*/ 21 h 242"/>
              <a:gd name="T16" fmla="*/ 83 w 178"/>
              <a:gd name="T17" fmla="*/ 20 h 242"/>
              <a:gd name="T18" fmla="*/ 81 w 178"/>
              <a:gd name="T19" fmla="*/ 19 h 242"/>
              <a:gd name="T20" fmla="*/ 0 w 178"/>
              <a:gd name="T21" fmla="*/ 0 h 242"/>
              <a:gd name="T22" fmla="*/ 0 w 178"/>
              <a:gd name="T23" fmla="*/ 0 h 242"/>
              <a:gd name="T24" fmla="*/ 77 w 178"/>
              <a:gd name="T25" fmla="*/ 26 h 242"/>
              <a:gd name="T26" fmla="*/ 90 w 178"/>
              <a:gd name="T27" fmla="*/ 54 h 242"/>
              <a:gd name="T28" fmla="*/ 56 w 178"/>
              <a:gd name="T29" fmla="*/ 66 h 242"/>
              <a:gd name="T30" fmla="*/ 91 w 178"/>
              <a:gd name="T31" fmla="*/ 57 h 242"/>
              <a:gd name="T32" fmla="*/ 119 w 178"/>
              <a:gd name="T33" fmla="*/ 117 h 242"/>
              <a:gd name="T34" fmla="*/ 119 w 178"/>
              <a:gd name="T35" fmla="*/ 117 h 242"/>
              <a:gd name="T36" fmla="*/ 119 w 178"/>
              <a:gd name="T37" fmla="*/ 117 h 242"/>
              <a:gd name="T38" fmla="*/ 96 w 178"/>
              <a:gd name="T39" fmla="*/ 55 h 242"/>
              <a:gd name="T40" fmla="*/ 115 w 178"/>
              <a:gd name="T41" fmla="*/ 51 h 242"/>
              <a:gd name="T42" fmla="*/ 144 w 178"/>
              <a:gd name="T43" fmla="*/ 43 h 242"/>
              <a:gd name="T44" fmla="*/ 159 w 178"/>
              <a:gd name="T45" fmla="*/ 39 h 242"/>
              <a:gd name="T46" fmla="*/ 166 w 178"/>
              <a:gd name="T47" fmla="*/ 37 h 242"/>
              <a:gd name="T48" fmla="*/ 166 w 178"/>
              <a:gd name="T49" fmla="*/ 37 h 242"/>
              <a:gd name="T50" fmla="*/ 134 w 178"/>
              <a:gd name="T51" fmla="*/ 148 h 242"/>
              <a:gd name="T52" fmla="*/ 134 w 178"/>
              <a:gd name="T53" fmla="*/ 149 h 242"/>
              <a:gd name="T54" fmla="*/ 134 w 178"/>
              <a:gd name="T55" fmla="*/ 150 h 242"/>
              <a:gd name="T56" fmla="*/ 166 w 178"/>
              <a:gd name="T57" fmla="*/ 242 h 242"/>
              <a:gd name="T58" fmla="*/ 59 w 178"/>
              <a:gd name="T59" fmla="*/ 148 h 242"/>
              <a:gd name="T60" fmla="*/ 57 w 178"/>
              <a:gd name="T61" fmla="*/ 102 h 242"/>
              <a:gd name="T62" fmla="*/ 119 w 178"/>
              <a:gd name="T63" fmla="*/ 117 h 242"/>
              <a:gd name="T64" fmla="*/ 57 w 178"/>
              <a:gd name="T65" fmla="*/ 96 h 242"/>
              <a:gd name="T66" fmla="*/ 56 w 178"/>
              <a:gd name="T67" fmla="*/ 66 h 242"/>
              <a:gd name="T68" fmla="*/ 54 w 178"/>
              <a:gd name="T69" fmla="*/ 95 h 242"/>
              <a:gd name="T70" fmla="*/ 30 w 178"/>
              <a:gd name="T71" fmla="*/ 87 h 242"/>
              <a:gd name="T72" fmla="*/ 0 w 178"/>
              <a:gd name="T73" fmla="*/ 0 h 242"/>
              <a:gd name="T74" fmla="*/ 24 w 178"/>
              <a:gd name="T75" fmla="*/ 93 h 242"/>
              <a:gd name="T76" fmla="*/ 54 w 178"/>
              <a:gd name="T77" fmla="*/ 101 h 242"/>
              <a:gd name="T78" fmla="*/ 51 w 178"/>
              <a:gd name="T79" fmla="*/ 150 h 242"/>
              <a:gd name="T80" fmla="*/ 51 w 178"/>
              <a:gd name="T81" fmla="*/ 151 h 242"/>
              <a:gd name="T82" fmla="*/ 52 w 178"/>
              <a:gd name="T83" fmla="*/ 153 h 242"/>
              <a:gd name="T84" fmla="*/ 166 w 178"/>
              <a:gd name="T85" fmla="*/ 242 h 242"/>
              <a:gd name="T86" fmla="*/ 166 w 178"/>
              <a:gd name="T87" fmla="*/ 242 h 242"/>
              <a:gd name="T88" fmla="*/ 142 w 178"/>
              <a:gd name="T89" fmla="*/ 149 h 242"/>
              <a:gd name="T90" fmla="*/ 176 w 178"/>
              <a:gd name="T91" fmla="*/ 32 h 242"/>
              <a:gd name="T92" fmla="*/ 178 w 178"/>
              <a:gd name="T93" fmla="*/ 25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78" h="242">
                <a:moveTo>
                  <a:pt x="178" y="25"/>
                </a:moveTo>
                <a:cubicBezTo>
                  <a:pt x="171" y="27"/>
                  <a:pt x="171" y="27"/>
                  <a:pt x="171" y="27"/>
                </a:cubicBezTo>
                <a:cubicBezTo>
                  <a:pt x="169" y="28"/>
                  <a:pt x="166" y="29"/>
                  <a:pt x="164" y="30"/>
                </a:cubicBezTo>
                <a:cubicBezTo>
                  <a:pt x="157" y="32"/>
                  <a:pt x="157" y="32"/>
                  <a:pt x="157" y="32"/>
                </a:cubicBezTo>
                <a:cubicBezTo>
                  <a:pt x="142" y="37"/>
                  <a:pt x="142" y="37"/>
                  <a:pt x="142" y="37"/>
                </a:cubicBezTo>
                <a:cubicBezTo>
                  <a:pt x="114" y="47"/>
                  <a:pt x="114" y="47"/>
                  <a:pt x="114" y="47"/>
                </a:cubicBezTo>
                <a:cubicBezTo>
                  <a:pt x="95" y="53"/>
                  <a:pt x="95" y="53"/>
                  <a:pt x="95" y="53"/>
                </a:cubicBezTo>
                <a:cubicBezTo>
                  <a:pt x="84" y="21"/>
                  <a:pt x="84" y="21"/>
                  <a:pt x="84" y="21"/>
                </a:cubicBezTo>
                <a:cubicBezTo>
                  <a:pt x="83" y="20"/>
                  <a:pt x="83" y="20"/>
                  <a:pt x="83" y="20"/>
                </a:cubicBezTo>
                <a:cubicBezTo>
                  <a:pt x="81" y="19"/>
                  <a:pt x="81" y="19"/>
                  <a:pt x="81" y="19"/>
                </a:cubicBezTo>
                <a:cubicBezTo>
                  <a:pt x="0" y="0"/>
                  <a:pt x="0" y="0"/>
                  <a:pt x="0" y="0"/>
                </a:cubicBezTo>
                <a:cubicBezTo>
                  <a:pt x="0" y="0"/>
                  <a:pt x="0" y="0"/>
                  <a:pt x="0" y="0"/>
                </a:cubicBezTo>
                <a:cubicBezTo>
                  <a:pt x="77" y="26"/>
                  <a:pt x="77" y="26"/>
                  <a:pt x="77" y="26"/>
                </a:cubicBezTo>
                <a:cubicBezTo>
                  <a:pt x="90" y="54"/>
                  <a:pt x="90" y="54"/>
                  <a:pt x="90" y="54"/>
                </a:cubicBezTo>
                <a:cubicBezTo>
                  <a:pt x="56" y="66"/>
                  <a:pt x="56" y="66"/>
                  <a:pt x="56" y="66"/>
                </a:cubicBezTo>
                <a:cubicBezTo>
                  <a:pt x="91" y="57"/>
                  <a:pt x="91" y="57"/>
                  <a:pt x="91" y="57"/>
                </a:cubicBezTo>
                <a:cubicBezTo>
                  <a:pt x="119" y="117"/>
                  <a:pt x="119" y="117"/>
                  <a:pt x="119" y="117"/>
                </a:cubicBezTo>
                <a:cubicBezTo>
                  <a:pt x="119" y="117"/>
                  <a:pt x="119" y="117"/>
                  <a:pt x="119" y="117"/>
                </a:cubicBezTo>
                <a:cubicBezTo>
                  <a:pt x="119" y="117"/>
                  <a:pt x="119" y="117"/>
                  <a:pt x="119" y="117"/>
                </a:cubicBezTo>
                <a:cubicBezTo>
                  <a:pt x="96" y="55"/>
                  <a:pt x="96" y="55"/>
                  <a:pt x="96" y="55"/>
                </a:cubicBezTo>
                <a:cubicBezTo>
                  <a:pt x="115" y="51"/>
                  <a:pt x="115" y="51"/>
                  <a:pt x="115" y="51"/>
                </a:cubicBezTo>
                <a:cubicBezTo>
                  <a:pt x="144" y="43"/>
                  <a:pt x="144" y="43"/>
                  <a:pt x="144" y="43"/>
                </a:cubicBezTo>
                <a:cubicBezTo>
                  <a:pt x="159" y="39"/>
                  <a:pt x="159" y="39"/>
                  <a:pt x="159" y="39"/>
                </a:cubicBezTo>
                <a:cubicBezTo>
                  <a:pt x="166" y="37"/>
                  <a:pt x="166" y="37"/>
                  <a:pt x="166" y="37"/>
                </a:cubicBezTo>
                <a:cubicBezTo>
                  <a:pt x="166" y="37"/>
                  <a:pt x="166" y="37"/>
                  <a:pt x="166" y="37"/>
                </a:cubicBezTo>
                <a:cubicBezTo>
                  <a:pt x="134" y="148"/>
                  <a:pt x="134" y="148"/>
                  <a:pt x="134" y="148"/>
                </a:cubicBezTo>
                <a:cubicBezTo>
                  <a:pt x="134" y="149"/>
                  <a:pt x="134" y="149"/>
                  <a:pt x="134" y="149"/>
                </a:cubicBezTo>
                <a:cubicBezTo>
                  <a:pt x="134" y="150"/>
                  <a:pt x="134" y="150"/>
                  <a:pt x="134" y="150"/>
                </a:cubicBezTo>
                <a:cubicBezTo>
                  <a:pt x="166" y="242"/>
                  <a:pt x="166" y="242"/>
                  <a:pt x="166" y="242"/>
                </a:cubicBezTo>
                <a:cubicBezTo>
                  <a:pt x="59" y="148"/>
                  <a:pt x="59" y="148"/>
                  <a:pt x="59" y="148"/>
                </a:cubicBezTo>
                <a:cubicBezTo>
                  <a:pt x="57" y="102"/>
                  <a:pt x="57" y="102"/>
                  <a:pt x="57" y="102"/>
                </a:cubicBezTo>
                <a:cubicBezTo>
                  <a:pt x="119" y="117"/>
                  <a:pt x="119" y="117"/>
                  <a:pt x="119" y="117"/>
                </a:cubicBezTo>
                <a:cubicBezTo>
                  <a:pt x="57" y="96"/>
                  <a:pt x="57" y="96"/>
                  <a:pt x="57" y="96"/>
                </a:cubicBezTo>
                <a:cubicBezTo>
                  <a:pt x="56" y="66"/>
                  <a:pt x="56" y="66"/>
                  <a:pt x="56" y="66"/>
                </a:cubicBezTo>
                <a:cubicBezTo>
                  <a:pt x="54" y="95"/>
                  <a:pt x="54" y="95"/>
                  <a:pt x="54" y="95"/>
                </a:cubicBezTo>
                <a:cubicBezTo>
                  <a:pt x="30" y="87"/>
                  <a:pt x="30" y="87"/>
                  <a:pt x="30" y="87"/>
                </a:cubicBezTo>
                <a:cubicBezTo>
                  <a:pt x="0" y="0"/>
                  <a:pt x="0" y="0"/>
                  <a:pt x="0" y="0"/>
                </a:cubicBezTo>
                <a:cubicBezTo>
                  <a:pt x="24" y="93"/>
                  <a:pt x="24" y="93"/>
                  <a:pt x="24" y="93"/>
                </a:cubicBezTo>
                <a:cubicBezTo>
                  <a:pt x="54" y="101"/>
                  <a:pt x="54" y="101"/>
                  <a:pt x="54" y="101"/>
                </a:cubicBezTo>
                <a:cubicBezTo>
                  <a:pt x="51" y="150"/>
                  <a:pt x="51" y="150"/>
                  <a:pt x="51" y="150"/>
                </a:cubicBezTo>
                <a:cubicBezTo>
                  <a:pt x="51" y="151"/>
                  <a:pt x="51" y="151"/>
                  <a:pt x="51" y="151"/>
                </a:cubicBezTo>
                <a:cubicBezTo>
                  <a:pt x="52" y="153"/>
                  <a:pt x="52" y="153"/>
                  <a:pt x="52" y="153"/>
                </a:cubicBezTo>
                <a:cubicBezTo>
                  <a:pt x="166" y="242"/>
                  <a:pt x="166" y="242"/>
                  <a:pt x="166" y="242"/>
                </a:cubicBezTo>
                <a:cubicBezTo>
                  <a:pt x="166" y="242"/>
                  <a:pt x="166" y="242"/>
                  <a:pt x="166" y="242"/>
                </a:cubicBezTo>
                <a:cubicBezTo>
                  <a:pt x="142" y="149"/>
                  <a:pt x="142" y="149"/>
                  <a:pt x="142" y="149"/>
                </a:cubicBezTo>
                <a:cubicBezTo>
                  <a:pt x="176" y="32"/>
                  <a:pt x="176" y="32"/>
                  <a:pt x="176" y="32"/>
                </a:cubicBezTo>
                <a:lnTo>
                  <a:pt x="178" y="25"/>
                </a:lnTo>
                <a:close/>
              </a:path>
            </a:pathLst>
          </a:custGeom>
          <a:solidFill>
            <a:schemeClr val="bg1"/>
          </a:solidFill>
          <a:ln>
            <a:noFill/>
          </a:ln>
        </p:spPr>
        <p:txBody>
          <a:bodyPr vert="horz" wrap="square" lIns="91440" tIns="45720" rIns="91440" bIns="45720" numCol="1" anchor="t" anchorCtr="0" compatLnSpc="1"/>
          <a:lstStyle/>
          <a:p>
            <a:endParaRPr lang="fr-CA"/>
          </a:p>
        </p:txBody>
      </p:sp>
      <p:sp>
        <p:nvSpPr>
          <p:cNvPr id="9" name="Rectangle 8"/>
          <p:cNvSpPr/>
          <p:nvPr/>
        </p:nvSpPr>
        <p:spPr>
          <a:xfrm>
            <a:off x="1009240" y="4467917"/>
            <a:ext cx="4480392" cy="1200329"/>
          </a:xfrm>
          <a:prstGeom prst="rect">
            <a:avLst/>
          </a:prstGeom>
        </p:spPr>
        <p:txBody>
          <a:bodyPr wrap="square">
            <a:spAutoFit/>
          </a:bodyPr>
          <a:lstStyle/>
          <a:p>
            <a:pPr algn="ctr"/>
            <a:r>
              <a:rPr lang="id-ID" sz="1200" dirty="0">
                <a:solidFill>
                  <a:srgbClr val="000000"/>
                </a:solidFill>
                <a:latin typeface="Open Sans" panose="020B0604020202020204" pitchFamily="34" charset="0"/>
              </a:rPr>
              <a:t>Lorem ipsum dolor sit amet, consectetur adipiscing elit. In id elit sit amet nulla vulputate pulvinar. Nullam aliquet justo eu libero tincidunt, at ultricies ex pellentesque. Sed quis lorem faucibus nisl dapibus pretium non quis quam. Vivamus nec iaculis libero. Aenean ultrices, mi sed mollis suscipit, diam ipsum fermentum leo, non malesuada justo massa vitae ex</a:t>
            </a:r>
            <a:endParaRPr lang="id-ID" sz="1200" dirty="0"/>
          </a:p>
        </p:txBody>
      </p:sp>
      <p:pic>
        <p:nvPicPr>
          <p:cNvPr id="6" name="图片占位符 5" descr="图片包含 室内, 餐桌, 就坐, 顶部&#10;&#10;已生成高可信度的说明"/>
          <p:cNvPicPr>
            <a:picLocks noGrp="1" noChangeAspect="1"/>
          </p:cNvPicPr>
          <p:nvPr>
            <p:ph type="pic" sz="quarter" idx="13"/>
          </p:nvPr>
        </p:nvPicPr>
        <p:blipFill>
          <a:blip r:embed="rId1" cstate="email"/>
          <a:srcRect/>
          <a:stretch>
            <a:fillRect/>
          </a:stretch>
        </p:blipFill>
        <p:spPr/>
      </p:pic>
    </p:spTree>
  </p:cSld>
  <p:clrMapOvr>
    <a:masterClrMapping/>
  </p:clrMapOvr>
  <mc:AlternateContent xmlns:mc="http://schemas.openxmlformats.org/markup-compatibility/2006">
    <mc:Choice xmlns:p14="http://schemas.microsoft.com/office/powerpoint/2010/main" Requires="p14">
      <p:transition spd="slow" p14:dur="1600" advClick="0" advTm="0">
        <p14:prism isInverted="1"/>
      </p:transition>
    </mc:Choice>
    <mc:Fallback>
      <p:transition spd="slow" advClick="0" advTm="0">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8395792" y="5198284"/>
            <a:ext cx="2735623" cy="443208"/>
            <a:chOff x="7175844" y="5311243"/>
            <a:chExt cx="3286540" cy="519714"/>
          </a:xfrm>
        </p:grpSpPr>
        <p:sp>
          <p:nvSpPr>
            <p:cNvPr id="13" name="Rectangle 12"/>
            <p:cNvSpPr/>
            <p:nvPr/>
          </p:nvSpPr>
          <p:spPr bwMode="auto">
            <a:xfrm>
              <a:off x="7175844" y="5311243"/>
              <a:ext cx="3286540" cy="519714"/>
            </a:xfrm>
            <a:prstGeom prst="rect">
              <a:avLst/>
            </a:prstGeom>
            <a:noFill/>
            <a:ln w="25400" cap="flat">
              <a:solidFill>
                <a:schemeClr val="tx1"/>
              </a:solidFill>
              <a:prstDash val="solid"/>
              <a:miter lim="800000"/>
            </a:ln>
          </p:spPr>
          <p:txBody>
            <a:bodyPr vert="horz" wrap="square" lIns="91440" tIns="45720" rIns="91440" bIns="45720" numCol="1" rtlCol="0" anchor="t" anchorCtr="0" compatLnSpc="1"/>
            <a:lstStyle/>
            <a:p>
              <a:pPr algn="ctr"/>
              <a:endParaRPr lang="fr-CA"/>
            </a:p>
          </p:txBody>
        </p:sp>
        <p:sp>
          <p:nvSpPr>
            <p:cNvPr id="14" name="TextBox 13"/>
            <p:cNvSpPr txBox="1"/>
            <p:nvPr/>
          </p:nvSpPr>
          <p:spPr>
            <a:xfrm>
              <a:off x="7427637" y="5416925"/>
              <a:ext cx="2782957" cy="324814"/>
            </a:xfrm>
            <a:prstGeom prst="rect">
              <a:avLst/>
            </a:prstGeom>
            <a:noFill/>
            <a:ln>
              <a:solidFill>
                <a:schemeClr val="tx1"/>
              </a:solidFill>
            </a:ln>
            <a:effectLst/>
          </p:spPr>
          <p:txBody>
            <a:bodyPr wrap="square" rtlCol="0">
              <a:spAutoFit/>
            </a:bodyPr>
            <a:lstStyle/>
            <a:p>
              <a:pPr algn="ctr"/>
              <a:r>
                <a:rPr lang="fr-CA" sz="1200" b="1" dirty="0">
                  <a:latin typeface="Open Sans" panose="020B0604020202020204" pitchFamily="34" charset="0"/>
                  <a:ea typeface="Open Sans" panose="020B0604020202020204" pitchFamily="34" charset="0"/>
                  <a:cs typeface="Open Sans" panose="020B0604020202020204" pitchFamily="34" charset="0"/>
                </a:rPr>
                <a:t>LEARN MORE</a:t>
              </a:r>
              <a:endParaRPr lang="fr-CA" sz="1200" b="1" dirty="0">
                <a:latin typeface="Open Sans" panose="020B0604020202020204" pitchFamily="34" charset="0"/>
                <a:ea typeface="Open Sans" panose="020B0604020202020204" pitchFamily="34" charset="0"/>
                <a:cs typeface="Open Sans" panose="020B0604020202020204" pitchFamily="34" charset="0"/>
              </a:endParaRPr>
            </a:p>
          </p:txBody>
        </p:sp>
      </p:grpSp>
      <p:sp>
        <p:nvSpPr>
          <p:cNvPr id="15" name="TextBox 14"/>
          <p:cNvSpPr txBox="1"/>
          <p:nvPr/>
        </p:nvSpPr>
        <p:spPr>
          <a:xfrm>
            <a:off x="7603463" y="1616618"/>
            <a:ext cx="4320280" cy="707886"/>
          </a:xfrm>
          <a:prstGeom prst="rect">
            <a:avLst/>
          </a:prstGeom>
          <a:noFill/>
          <a:effectLst/>
        </p:spPr>
        <p:txBody>
          <a:bodyPr wrap="square" rtlCol="0">
            <a:spAutoFit/>
          </a:bodyPr>
          <a:lstStyle/>
          <a:p>
            <a:pPr algn="ctr"/>
            <a:r>
              <a:rPr lang="en-CA" sz="4000" dirty="0">
                <a:latin typeface="Open Sans" panose="020B0604020202020204" pitchFamily="34" charset="0"/>
                <a:ea typeface="Open Sans" panose="020B0604020202020204" pitchFamily="34" charset="0"/>
                <a:cs typeface="Open Sans" panose="020B0604020202020204" pitchFamily="34" charset="0"/>
              </a:rPr>
              <a:t>Meet Our Team</a:t>
            </a:r>
            <a:endParaRPr lang="fr-CA" sz="4000" dirty="0">
              <a:latin typeface="Open Sans" panose="020B0604020202020204" pitchFamily="34" charset="0"/>
              <a:ea typeface="Open Sans" panose="020B0604020202020204" pitchFamily="34" charset="0"/>
              <a:cs typeface="Open Sans" panose="020B0604020202020204" pitchFamily="34" charset="0"/>
            </a:endParaRPr>
          </a:p>
        </p:txBody>
      </p:sp>
      <p:sp>
        <p:nvSpPr>
          <p:cNvPr id="16" name="TextBox 15"/>
          <p:cNvSpPr txBox="1"/>
          <p:nvPr/>
        </p:nvSpPr>
        <p:spPr>
          <a:xfrm>
            <a:off x="7796171" y="1216508"/>
            <a:ext cx="3934863" cy="369332"/>
          </a:xfrm>
          <a:prstGeom prst="rect">
            <a:avLst/>
          </a:prstGeom>
          <a:noFill/>
          <a:effectLst/>
        </p:spPr>
        <p:txBody>
          <a:bodyPr wrap="square" rtlCol="0">
            <a:spAutoFit/>
          </a:bodyPr>
          <a:lstStyle/>
          <a:p>
            <a:pPr lvl="0" algn="ctr"/>
            <a:r>
              <a:rPr lang="it-IT" spc="400" dirty="0">
                <a:latin typeface="Open Sans" panose="020B0604020202020204" pitchFamily="34" charset="0"/>
                <a:ea typeface="Open Sans" panose="020B0604020202020204" pitchFamily="34" charset="0"/>
                <a:cs typeface="Open Sans" panose="020B0604020202020204" pitchFamily="34" charset="0"/>
              </a:rPr>
              <a:t>Occaecat vero aesthetic</a:t>
            </a:r>
            <a:endParaRPr lang="fr-CA" spc="400" dirty="0">
              <a:latin typeface="Open Sans" panose="020B0604020202020204" pitchFamily="34" charset="0"/>
              <a:ea typeface="Open Sans" panose="020B0604020202020204" pitchFamily="34" charset="0"/>
              <a:cs typeface="Open Sans" panose="020B0604020202020204" pitchFamily="34" charset="0"/>
            </a:endParaRPr>
          </a:p>
        </p:txBody>
      </p:sp>
      <p:cxnSp>
        <p:nvCxnSpPr>
          <p:cNvPr id="17" name="Straight Connector 16"/>
          <p:cNvCxnSpPr/>
          <p:nvPr/>
        </p:nvCxnSpPr>
        <p:spPr>
          <a:xfrm>
            <a:off x="7988880" y="2580980"/>
            <a:ext cx="3549446" cy="0"/>
          </a:xfrm>
          <a:prstGeom prst="line">
            <a:avLst/>
          </a:prstGeom>
          <a:ln w="25400">
            <a:solidFill>
              <a:schemeClr val="tx1"/>
            </a:solidFill>
          </a:ln>
        </p:spPr>
        <p:style>
          <a:lnRef idx="1">
            <a:schemeClr val="dk1"/>
          </a:lnRef>
          <a:fillRef idx="0">
            <a:schemeClr val="dk1"/>
          </a:fillRef>
          <a:effectRef idx="0">
            <a:schemeClr val="dk1"/>
          </a:effectRef>
          <a:fontRef idx="minor">
            <a:schemeClr val="tx1"/>
          </a:fontRef>
        </p:style>
      </p:cxnSp>
      <p:sp>
        <p:nvSpPr>
          <p:cNvPr id="18" name="Rectangle 17"/>
          <p:cNvSpPr/>
          <p:nvPr/>
        </p:nvSpPr>
        <p:spPr>
          <a:xfrm>
            <a:off x="7988879" y="2837457"/>
            <a:ext cx="3549446" cy="1754326"/>
          </a:xfrm>
          <a:prstGeom prst="rect">
            <a:avLst/>
          </a:prstGeom>
        </p:spPr>
        <p:txBody>
          <a:bodyPr wrap="square">
            <a:spAutoFit/>
          </a:bodyPr>
          <a:lstStyle/>
          <a:p>
            <a:pPr algn="ctr"/>
            <a:r>
              <a:rPr lang="id-ID" sz="1200" dirty="0">
                <a:solidFill>
                  <a:srgbClr val="000000"/>
                </a:solidFill>
                <a:latin typeface="Open Sans" panose="020B0604020202020204" pitchFamily="34" charset="0"/>
              </a:rPr>
              <a:t>Lorem ipsum dolor sit amet, consectetur adipiscing elit. In id elit sit amet nulla vulputate pulvinar. Nullam aliquet justo eu libero tincidunt, at ultricies ex pellentesque. Sed quis lorem faucibus nisl dapibus pretium non quis quam. Vivamus nec iaculis libero. Aenean ultrices, mi sed mollis suscipit, diam ipsum fermentum leo, non malesuada justo massa vitae ex</a:t>
            </a:r>
            <a:endParaRPr lang="id-ID" sz="1200" dirty="0"/>
          </a:p>
        </p:txBody>
      </p:sp>
      <p:pic>
        <p:nvPicPr>
          <p:cNvPr id="26" name="图片占位符 25"/>
          <p:cNvPicPr>
            <a:picLocks noGrp="1" noChangeAspect="1"/>
          </p:cNvPicPr>
          <p:nvPr>
            <p:ph type="pic" sz="quarter" idx="13"/>
          </p:nvPr>
        </p:nvPicPr>
        <p:blipFill>
          <a:blip r:embed="rId1" cstate="email"/>
          <a:srcRect/>
          <a:stretch>
            <a:fillRect/>
          </a:stretch>
        </p:blipFill>
        <p:spPr/>
      </p:pic>
      <p:pic>
        <p:nvPicPr>
          <p:cNvPr id="24" name="图片占位符 23"/>
          <p:cNvPicPr>
            <a:picLocks noGrp="1" noChangeAspect="1"/>
          </p:cNvPicPr>
          <p:nvPr>
            <p:ph type="pic" sz="quarter" idx="10"/>
          </p:nvPr>
        </p:nvPicPr>
        <p:blipFill>
          <a:blip r:embed="rId2" cstate="email"/>
          <a:srcRect/>
          <a:stretch>
            <a:fillRect/>
          </a:stretch>
        </p:blipFill>
        <p:spPr/>
      </p:pic>
      <p:pic>
        <p:nvPicPr>
          <p:cNvPr id="28" name="图片占位符 27"/>
          <p:cNvPicPr>
            <a:picLocks noGrp="1" noChangeAspect="1"/>
          </p:cNvPicPr>
          <p:nvPr>
            <p:ph type="pic" sz="quarter" idx="12"/>
          </p:nvPr>
        </p:nvPicPr>
        <p:blipFill>
          <a:blip r:embed="rId3" cstate="email"/>
          <a:srcRect/>
          <a:stretch>
            <a:fillRect/>
          </a:stretch>
        </p:blipFill>
        <p:spPr/>
      </p:pic>
      <p:pic>
        <p:nvPicPr>
          <p:cNvPr id="22" name="图片占位符 21" descr="图片包含 建筑物, 地面, 街道, 户外&#10;&#10;已生成极高可信度的说明"/>
          <p:cNvPicPr>
            <a:picLocks noGrp="1" noChangeAspect="1"/>
          </p:cNvPicPr>
          <p:nvPr>
            <p:ph type="pic" sz="quarter" idx="11"/>
          </p:nvPr>
        </p:nvPicPr>
        <p:blipFill>
          <a:blip r:embed="rId4" cstate="email"/>
          <a:srcRect/>
          <a:stretch>
            <a:fillRect/>
          </a:stretch>
        </p:blipFill>
        <p:spPr/>
      </p:pic>
    </p:spTree>
  </p:cSld>
  <p:clrMapOvr>
    <a:masterClrMapping/>
  </p:clrMapOvr>
  <mc:AlternateContent xmlns:mc="http://schemas.openxmlformats.org/markup-compatibility/2006">
    <mc:Choice xmlns:p14="http://schemas.microsoft.com/office/powerpoint/2010/main" Requires="p14">
      <p:transition spd="slow" p14:dur="1600" advClick="0" advTm="0">
        <p14:prism isInverted="1"/>
      </p:transition>
    </mc:Choice>
    <mc:Fallback>
      <p:transition spd="slow" advClick="0" advTm="0">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1" cstate="email">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000000">
              <a:alpha val="6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 name="TextBox 4"/>
          <p:cNvSpPr txBox="1"/>
          <p:nvPr/>
        </p:nvSpPr>
        <p:spPr>
          <a:xfrm>
            <a:off x="-176269" y="2684561"/>
            <a:ext cx="12191999" cy="1107996"/>
          </a:xfrm>
          <a:prstGeom prst="rect">
            <a:avLst/>
          </a:prstGeom>
          <a:noFill/>
        </p:spPr>
        <p:txBody>
          <a:bodyPr wrap="square" lIns="91440" tIns="0" rIns="91440" bIns="0" rtlCol="0">
            <a:spAutoFit/>
          </a:bodyPr>
          <a:lstStyle/>
          <a:p>
            <a:pPr algn="ctr"/>
            <a:r>
              <a:rPr lang="en-US" sz="7200" b="1" dirty="0">
                <a:solidFill>
                  <a:schemeClr val="bg1"/>
                </a:solidFill>
                <a:latin typeface="Open Sans" panose="020B0604020202020204" pitchFamily="34" charset="0"/>
                <a:ea typeface="Open Sans" panose="020B0604020202020204" pitchFamily="34" charset="0"/>
                <a:cs typeface="Open Sans" panose="020B0604020202020204" pitchFamily="34" charset="0"/>
              </a:rPr>
              <a:t>FASHION SHOW</a:t>
            </a:r>
            <a:endParaRPr lang="en-US" sz="7200" b="1" dirty="0">
              <a:solidFill>
                <a:schemeClr val="bg1"/>
              </a:solidFill>
              <a:latin typeface="Open Sans" panose="020B0604020202020204" pitchFamily="34" charset="0"/>
              <a:ea typeface="Open Sans" panose="020B0604020202020204" pitchFamily="34" charset="0"/>
              <a:cs typeface="Open Sans"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600" advClick="0" advTm="0">
        <p14:prism isInverted="1"/>
      </p:transition>
    </mc:Choice>
    <mc:Fallback>
      <p:transition spd="slow" advClick="0" advTm="0">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矩形 2"/>
          <p:cNvSpPr/>
          <p:nvPr/>
        </p:nvSpPr>
        <p:spPr>
          <a:xfrm>
            <a:off x="9525" y="-36195"/>
            <a:ext cx="12182475" cy="68941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 name="矩形 6"/>
          <p:cNvSpPr/>
          <p:nvPr/>
        </p:nvSpPr>
        <p:spPr>
          <a:xfrm>
            <a:off x="635" y="2586990"/>
            <a:ext cx="12191365" cy="123761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80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10000+套</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精品</a:t>
            </a:r>
            <a:r>
              <a:rPr kumimoji="0" lang="en-US" altLang="zh-CN"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PPT</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模板</a:t>
            </a:r>
            <a:r>
              <a:rPr kumimoji="0" lang="zh-CN" altLang="en-US" sz="2780" b="1" i="0" u="none" strike="noStrike" kern="1200" cap="none" spc="200" normalizeH="0" baseline="0" noProof="1" dirty="0">
                <a:solidFill>
                  <a:srgbClr val="FFC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全部免费</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下载</a:t>
            </a:r>
            <a:endParaRPr kumimoji="0" lang="en-US" altLang="zh-CN"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endParaRPr>
          </a:p>
        </p:txBody>
      </p:sp>
      <p:pic>
        <p:nvPicPr>
          <p:cNvPr id="4" name="图片 3" descr="logo"/>
          <p:cNvPicPr>
            <a:picLocks noChangeAspect="1"/>
          </p:cNvPicPr>
          <p:nvPr/>
        </p:nvPicPr>
        <p:blipFill>
          <a:blip r:embed="rId1"/>
          <a:stretch>
            <a:fillRect/>
          </a:stretch>
        </p:blipFill>
        <p:spPr>
          <a:xfrm>
            <a:off x="4843145" y="1400175"/>
            <a:ext cx="2505075" cy="762000"/>
          </a:xfrm>
          <a:prstGeom prst="rect">
            <a:avLst/>
          </a:prstGeom>
        </p:spPr>
      </p:pic>
      <p:sp>
        <p:nvSpPr>
          <p:cNvPr id="5" name="文本框 4"/>
          <p:cNvSpPr txBox="1"/>
          <p:nvPr/>
        </p:nvSpPr>
        <p:spPr>
          <a:xfrm>
            <a:off x="4200525" y="4134485"/>
            <a:ext cx="3800475" cy="1076325"/>
          </a:xfrm>
          <a:prstGeom prst="rect">
            <a:avLst/>
          </a:prstGeom>
          <a:noFill/>
        </p:spPr>
        <p:txBody>
          <a:bodyPr wrap="square" rtlCol="0">
            <a:spAutoFit/>
          </a:bodyPr>
          <a:p>
            <a:pPr algn="ctr"/>
            <a:r>
              <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PPT</a:t>
            </a:r>
            <a:r>
              <a:rPr lang="zh-CN" altLang="en-US"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营</a:t>
            </a:r>
            <a:endParaRPr lang="zh-CN" altLang="en-US"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a:p>
            <a:pPr algn="ctr"/>
            <a:r>
              <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www.pptying.com</a:t>
            </a:r>
            <a:endPar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p:txBody>
      </p:sp>
    </p:spTree>
  </p:cSld>
  <p:clrMapOvr>
    <a:masterClrMapping/>
  </p:clrMapOvr>
  <p:transition spd="med" advClick="0" advTm="0">
    <p:push dir="r"/>
  </p:transition>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1" cstate="email">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1"/>
            <a:ext cx="12192000" cy="6858000"/>
          </a:xfrm>
          <a:prstGeom prst="rect">
            <a:avLst/>
          </a:prstGeom>
          <a:solidFill>
            <a:srgbClr val="000000">
              <a:alpha val="6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6" name="TextBox 4"/>
          <p:cNvSpPr txBox="1"/>
          <p:nvPr/>
        </p:nvSpPr>
        <p:spPr>
          <a:xfrm>
            <a:off x="-176269" y="2684561"/>
            <a:ext cx="12191999" cy="1107996"/>
          </a:xfrm>
          <a:prstGeom prst="rect">
            <a:avLst/>
          </a:prstGeom>
          <a:noFill/>
        </p:spPr>
        <p:txBody>
          <a:bodyPr wrap="square" lIns="91440" tIns="0" rIns="91440" bIns="0" rtlCol="0">
            <a:spAutoFit/>
          </a:bodyPr>
          <a:lstStyle/>
          <a:p>
            <a:pPr algn="ctr"/>
            <a:r>
              <a:rPr lang="en-US" sz="7200" b="1" dirty="0">
                <a:solidFill>
                  <a:schemeClr val="bg1"/>
                </a:solidFill>
                <a:latin typeface="Open Sans" panose="020B0604020202020204" pitchFamily="34" charset="0"/>
                <a:ea typeface="Open Sans" panose="020B0604020202020204" pitchFamily="34" charset="0"/>
                <a:cs typeface="Open Sans" panose="020B0604020202020204" pitchFamily="34" charset="0"/>
              </a:rPr>
              <a:t>PART  ONE</a:t>
            </a:r>
            <a:endParaRPr lang="en-US" sz="7200" b="1" dirty="0">
              <a:solidFill>
                <a:schemeClr val="bg1"/>
              </a:solidFill>
              <a:latin typeface="Open Sans" panose="020B0604020202020204" pitchFamily="34" charset="0"/>
              <a:ea typeface="Open Sans" panose="020B0604020202020204" pitchFamily="34" charset="0"/>
              <a:cs typeface="Open Sans"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600" advClick="0" advTm="0">
        <p14:prism isInverted="1"/>
      </p:transition>
    </mc:Choice>
    <mc:Fallback>
      <p:transition spd="slow" advClick="0" advTm="0">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761890" y="3968899"/>
            <a:ext cx="3816440" cy="1015663"/>
          </a:xfrm>
          <a:prstGeom prst="rect">
            <a:avLst/>
          </a:prstGeom>
        </p:spPr>
        <p:txBody>
          <a:bodyPr wrap="square">
            <a:spAutoFit/>
          </a:bodyPr>
          <a:lstStyle/>
          <a:p>
            <a:pPr algn="just"/>
            <a:r>
              <a:rPr lang="id-ID" sz="1200" dirty="0">
                <a:solidFill>
                  <a:schemeClr val="bg1"/>
                </a:solidFill>
                <a:latin typeface="Open Sans" panose="020B0604020202020204" pitchFamily="34" charset="0"/>
              </a:rPr>
              <a:t>Lorem ipsum dolor sit amet, consectetur adipiscing elit. In id elit sit amet nulla vulputate pulvinar. Nullam aliquet justo eu libero tincidunt, at ultricies ex pellentesque. Sed quis lorem faucibus nisl dapibus pretium non quis quam</a:t>
            </a:r>
            <a:endParaRPr lang="id-ID" sz="1200" dirty="0">
              <a:solidFill>
                <a:schemeClr val="bg1"/>
              </a:solidFill>
            </a:endParaRPr>
          </a:p>
        </p:txBody>
      </p:sp>
      <p:sp>
        <p:nvSpPr>
          <p:cNvPr id="6" name="Rectangle 5"/>
          <p:cNvSpPr/>
          <p:nvPr/>
        </p:nvSpPr>
        <p:spPr>
          <a:xfrm>
            <a:off x="6272011" y="1803042"/>
            <a:ext cx="5112913" cy="3593206"/>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10" name="图片占位符 9" descr="图片包含 人员, 男士, 户外, 地面&#10;&#10;已生成极高可信度的说明"/>
          <p:cNvPicPr>
            <a:picLocks noGrp="1" noChangeAspect="1"/>
          </p:cNvPicPr>
          <p:nvPr>
            <p:ph type="pic" sz="quarter" idx="10"/>
          </p:nvPr>
        </p:nvPicPr>
        <p:blipFill>
          <a:blip r:embed="rId1" cstate="email"/>
          <a:srcRect/>
          <a:stretch>
            <a:fillRect/>
          </a:stretch>
        </p:blipFill>
        <p:spPr/>
      </p:pic>
    </p:spTree>
  </p:cSld>
  <p:clrMapOvr>
    <a:masterClrMapping/>
  </p:clrMapOvr>
  <mc:AlternateContent xmlns:mc="http://schemas.openxmlformats.org/markup-compatibility/2006">
    <mc:Choice xmlns:p14="http://schemas.microsoft.com/office/powerpoint/2010/main" Requires="p14">
      <p:transition spd="slow" p14:dur="1600" advClick="0" advTm="0">
        <p14:prism isInverted="1"/>
      </p:transition>
    </mc:Choice>
    <mc:Fallback>
      <p:transition spd="slow" advClick="0" advTm="0">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50998" y="3497736"/>
            <a:ext cx="4284642" cy="1384995"/>
          </a:xfrm>
          <a:prstGeom prst="rect">
            <a:avLst/>
          </a:prstGeom>
        </p:spPr>
        <p:txBody>
          <a:bodyPr wrap="square">
            <a:spAutoFit/>
          </a:bodyPr>
          <a:lstStyle/>
          <a:p>
            <a:pPr algn="just"/>
            <a:r>
              <a:rPr lang="id-ID" sz="1200" dirty="0">
                <a:solidFill>
                  <a:srgbClr val="000000"/>
                </a:solidFill>
                <a:latin typeface="Open Sans" panose="020B0604020202020204" pitchFamily="34" charset="0"/>
              </a:rPr>
              <a:t>Lorem ipsum dolor sit amet, consectetur adipiscing elit. In id elit sit amet nulla vulputate pulvinar. Nullam aliquet justo eu libero tincidunt, at ultricies ex pellentesque. Sed quis lorem faucibus nisl dapibus pretium non quis quam. Vivamus nec iaculis libero. Aenean ultrices, mi sed mollis suscipit, diam ipsum fermentum leo, non malesuada justo massa vitae ex</a:t>
            </a:r>
            <a:endParaRPr lang="id-ID" sz="1200" dirty="0"/>
          </a:p>
        </p:txBody>
      </p:sp>
      <p:sp>
        <p:nvSpPr>
          <p:cNvPr id="4" name="TextBox 3"/>
          <p:cNvSpPr txBox="1"/>
          <p:nvPr/>
        </p:nvSpPr>
        <p:spPr>
          <a:xfrm>
            <a:off x="750997" y="2620535"/>
            <a:ext cx="1953565" cy="738664"/>
          </a:xfrm>
          <a:prstGeom prst="rect">
            <a:avLst/>
          </a:prstGeom>
          <a:noFill/>
        </p:spPr>
        <p:txBody>
          <a:bodyPr wrap="square" lIns="91440" tIns="0" rIns="91440" bIns="0" rtlCol="0">
            <a:spAutoFit/>
          </a:bodyPr>
          <a:lstStyle/>
          <a:p>
            <a:r>
              <a:rPr lang="id-ID" sz="2400" b="1" dirty="0">
                <a:solidFill>
                  <a:schemeClr val="tx1">
                    <a:lumMod val="75000"/>
                    <a:lumOff val="25000"/>
                  </a:schemeClr>
                </a:solidFill>
                <a:latin typeface="Open Sans" panose="020B0604020202020204" pitchFamily="34" charset="0"/>
                <a:ea typeface="Open Sans" panose="020B0604020202020204" pitchFamily="34" charset="0"/>
                <a:cs typeface="Open Sans" panose="020B0604020202020204" pitchFamily="34" charset="0"/>
              </a:rPr>
              <a:t>TEXT YOUR HERE</a:t>
            </a:r>
            <a:endParaRPr lang="en-US" sz="2400" b="1" dirty="0">
              <a:solidFill>
                <a:schemeClr val="tx1">
                  <a:lumMod val="75000"/>
                  <a:lumOff val="25000"/>
                </a:schemeClr>
              </a:solidFill>
              <a:latin typeface="Open Sans" panose="020B0604020202020204" pitchFamily="34" charset="0"/>
              <a:ea typeface="Open Sans" panose="020B0604020202020204" pitchFamily="34" charset="0"/>
              <a:cs typeface="Open Sans" panose="020B0604020202020204" pitchFamily="34" charset="0"/>
            </a:endParaRPr>
          </a:p>
        </p:txBody>
      </p:sp>
      <p:pic>
        <p:nvPicPr>
          <p:cNvPr id="5" name="图片占位符 4" descr="图片包含 人员, 男士, 就坐, 黑色&#10;&#10;已生成高可信度的说明"/>
          <p:cNvPicPr>
            <a:picLocks noGrp="1" noChangeAspect="1"/>
          </p:cNvPicPr>
          <p:nvPr>
            <p:ph type="pic" sz="quarter" idx="10"/>
          </p:nvPr>
        </p:nvPicPr>
        <p:blipFill>
          <a:blip r:embed="rId1" cstate="email"/>
          <a:srcRect/>
          <a:stretch>
            <a:fillRect/>
          </a:stretch>
        </p:blipFill>
        <p:spPr/>
      </p:pic>
    </p:spTree>
  </p:cSld>
  <p:clrMapOvr>
    <a:masterClrMapping/>
  </p:clrMapOvr>
  <mc:AlternateContent xmlns:mc="http://schemas.openxmlformats.org/markup-compatibility/2006">
    <mc:Choice xmlns:p14="http://schemas.microsoft.com/office/powerpoint/2010/main" Requires="p14">
      <p:transition spd="slow" p14:dur="1600" advClick="0" advTm="0">
        <p14:prism isInverted="1"/>
      </p:transition>
    </mc:Choice>
    <mc:Fallback>
      <p:transition spd="slow" advClick="0" advTm="0">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988799" y="3459100"/>
            <a:ext cx="4284642" cy="1384995"/>
          </a:xfrm>
          <a:prstGeom prst="rect">
            <a:avLst/>
          </a:prstGeom>
        </p:spPr>
        <p:txBody>
          <a:bodyPr wrap="square">
            <a:spAutoFit/>
          </a:bodyPr>
          <a:lstStyle/>
          <a:p>
            <a:pPr algn="r"/>
            <a:r>
              <a:rPr lang="id-ID" sz="1200" dirty="0">
                <a:solidFill>
                  <a:srgbClr val="000000"/>
                </a:solidFill>
                <a:latin typeface="Open Sans" panose="020B0604020202020204" pitchFamily="34" charset="0"/>
              </a:rPr>
              <a:t>Lorem ipsum dolor sit amet, consectetur adipiscing elit. In id elit sit amet nulla vulputate pulvinar. Nullam aliquet justo eu libero tincidunt, at ultricies ex pellentesque. Sed quis lorem faucibus nisl dapibus pretium non quis quam. Vivamus nec iaculis libero. Aenean ultrices, mi sed mollis suscipit, diam ipsum fermentum leo, non malesuada justo massa vitae ex</a:t>
            </a:r>
            <a:endParaRPr lang="id-ID" sz="1200" dirty="0"/>
          </a:p>
        </p:txBody>
      </p:sp>
      <p:sp>
        <p:nvSpPr>
          <p:cNvPr id="4" name="TextBox 3"/>
          <p:cNvSpPr txBox="1"/>
          <p:nvPr/>
        </p:nvSpPr>
        <p:spPr>
          <a:xfrm>
            <a:off x="7872984" y="2581899"/>
            <a:ext cx="3400457" cy="369332"/>
          </a:xfrm>
          <a:prstGeom prst="rect">
            <a:avLst/>
          </a:prstGeom>
          <a:noFill/>
        </p:spPr>
        <p:txBody>
          <a:bodyPr wrap="square" lIns="91440" tIns="0" rIns="91440" bIns="0" rtlCol="0">
            <a:spAutoFit/>
          </a:bodyPr>
          <a:lstStyle/>
          <a:p>
            <a:pPr algn="r"/>
            <a:r>
              <a:rPr lang="id-ID" sz="2400" b="1" dirty="0">
                <a:solidFill>
                  <a:schemeClr val="tx1">
                    <a:lumMod val="75000"/>
                    <a:lumOff val="25000"/>
                  </a:schemeClr>
                </a:solidFill>
                <a:latin typeface="Open Sans" panose="020B0604020202020204" pitchFamily="34" charset="0"/>
                <a:ea typeface="Open Sans" panose="020B0604020202020204" pitchFamily="34" charset="0"/>
                <a:cs typeface="Open Sans" panose="020B0604020202020204" pitchFamily="34" charset="0"/>
              </a:rPr>
              <a:t>TEXT YOUR HERE</a:t>
            </a:r>
            <a:endParaRPr lang="en-US" sz="2400" b="1" dirty="0">
              <a:solidFill>
                <a:schemeClr val="tx1">
                  <a:lumMod val="75000"/>
                  <a:lumOff val="25000"/>
                </a:schemeClr>
              </a:solidFill>
              <a:latin typeface="Open Sans" panose="020B0604020202020204" pitchFamily="34" charset="0"/>
              <a:ea typeface="Open Sans" panose="020B0604020202020204" pitchFamily="34" charset="0"/>
              <a:cs typeface="Open Sans" panose="020B0604020202020204" pitchFamily="34" charset="0"/>
            </a:endParaRPr>
          </a:p>
        </p:txBody>
      </p:sp>
      <p:pic>
        <p:nvPicPr>
          <p:cNvPr id="5" name="图片占位符 4" descr="图片包含 建筑物, 户外, 正面&#10;&#10;已生成高可信度的说明"/>
          <p:cNvPicPr>
            <a:picLocks noGrp="1" noChangeAspect="1"/>
          </p:cNvPicPr>
          <p:nvPr>
            <p:ph type="pic" sz="quarter" idx="10"/>
          </p:nvPr>
        </p:nvPicPr>
        <p:blipFill>
          <a:blip r:embed="rId1" cstate="email"/>
          <a:srcRect/>
          <a:stretch>
            <a:fillRect/>
          </a:stretch>
        </p:blipFill>
        <p:spPr/>
      </p:pic>
    </p:spTree>
  </p:cSld>
  <p:clrMapOvr>
    <a:masterClrMapping/>
  </p:clrMapOvr>
  <mc:AlternateContent xmlns:mc="http://schemas.openxmlformats.org/markup-compatibility/2006">
    <mc:Choice xmlns:p14="http://schemas.microsoft.com/office/powerpoint/2010/main" Requires="p14">
      <p:transition spd="slow" p14:dur="1600" advClick="0" advTm="0">
        <p14:prism isInverted="1"/>
      </p:transition>
    </mc:Choice>
    <mc:Fallback>
      <p:transition spd="slow" advClick="0" advTm="0">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94815" y="4090165"/>
            <a:ext cx="3159754" cy="1384995"/>
          </a:xfrm>
          <a:prstGeom prst="rect">
            <a:avLst/>
          </a:prstGeom>
        </p:spPr>
        <p:txBody>
          <a:bodyPr wrap="square">
            <a:spAutoFit/>
          </a:bodyPr>
          <a:lstStyle/>
          <a:p>
            <a:r>
              <a:rPr lang="id-ID" sz="1200" dirty="0">
                <a:solidFill>
                  <a:srgbClr val="000000"/>
                </a:solidFill>
                <a:latin typeface="Open Sans" panose="020B0604020202020204" pitchFamily="34" charset="0"/>
              </a:rPr>
              <a:t>Lorem ipsum dolor sit amet, consectetur adipiscing elit. In id elit sit amet nulla vulputate pulvinar. Nullam aliquet justo eu libero tincidunt, at ultricies ex pellentesque. Sed quis lorem faucibus nisl dapibus pretium non quis quam. Vivamus nec iaculis libero. </a:t>
            </a:r>
            <a:endParaRPr lang="id-ID" sz="1200" dirty="0"/>
          </a:p>
        </p:txBody>
      </p:sp>
      <p:sp>
        <p:nvSpPr>
          <p:cNvPr id="4" name="TextBox 3"/>
          <p:cNvSpPr txBox="1"/>
          <p:nvPr/>
        </p:nvSpPr>
        <p:spPr>
          <a:xfrm>
            <a:off x="394815" y="3212964"/>
            <a:ext cx="2787297" cy="369332"/>
          </a:xfrm>
          <a:prstGeom prst="rect">
            <a:avLst/>
          </a:prstGeom>
          <a:noFill/>
        </p:spPr>
        <p:txBody>
          <a:bodyPr wrap="square" lIns="91440" tIns="0" rIns="91440" bIns="0" rtlCol="0">
            <a:spAutoFit/>
          </a:bodyPr>
          <a:lstStyle/>
          <a:p>
            <a:r>
              <a:rPr lang="id-ID" sz="2400" b="1" dirty="0">
                <a:solidFill>
                  <a:schemeClr val="tx1">
                    <a:lumMod val="75000"/>
                    <a:lumOff val="25000"/>
                  </a:schemeClr>
                </a:solidFill>
                <a:latin typeface="Open Sans" panose="020B0604020202020204" pitchFamily="34" charset="0"/>
                <a:ea typeface="Open Sans" panose="020B0604020202020204" pitchFamily="34" charset="0"/>
                <a:cs typeface="Open Sans" panose="020B0604020202020204" pitchFamily="34" charset="0"/>
              </a:rPr>
              <a:t>TEXT YOUR HERE</a:t>
            </a:r>
            <a:endParaRPr lang="en-US" sz="2400" b="1" dirty="0">
              <a:solidFill>
                <a:schemeClr val="tx1">
                  <a:lumMod val="75000"/>
                  <a:lumOff val="25000"/>
                </a:schemeClr>
              </a:solidFill>
              <a:latin typeface="Open Sans" panose="020B0604020202020204" pitchFamily="34" charset="0"/>
              <a:ea typeface="Open Sans" panose="020B0604020202020204" pitchFamily="34" charset="0"/>
              <a:cs typeface="Open Sans" panose="020B0604020202020204" pitchFamily="34" charset="0"/>
            </a:endParaRPr>
          </a:p>
        </p:txBody>
      </p:sp>
      <p:sp>
        <p:nvSpPr>
          <p:cNvPr id="5" name="Rectangle 4"/>
          <p:cNvSpPr/>
          <p:nvPr/>
        </p:nvSpPr>
        <p:spPr>
          <a:xfrm>
            <a:off x="8737600" y="4090165"/>
            <a:ext cx="3159754" cy="1384995"/>
          </a:xfrm>
          <a:prstGeom prst="rect">
            <a:avLst/>
          </a:prstGeom>
        </p:spPr>
        <p:txBody>
          <a:bodyPr wrap="square">
            <a:spAutoFit/>
          </a:bodyPr>
          <a:lstStyle/>
          <a:p>
            <a:pPr algn="r"/>
            <a:r>
              <a:rPr lang="id-ID" sz="1200" dirty="0">
                <a:solidFill>
                  <a:srgbClr val="000000"/>
                </a:solidFill>
                <a:latin typeface="Open Sans" panose="020B0604020202020204" pitchFamily="34" charset="0"/>
              </a:rPr>
              <a:t>Lorem ipsum dolor sit amet, consectetur adipiscing elit. In id elit sit amet nulla vulputate pulvinar. Nullam aliquet justo eu libero tincidunt, at ultricies ex pellentesque. Sed quis lorem faucibus nisl dapibus pretium non quis quam. Vivamus nec iaculis libero. </a:t>
            </a:r>
            <a:endParaRPr lang="id-ID" sz="1200" dirty="0"/>
          </a:p>
        </p:txBody>
      </p:sp>
      <p:sp>
        <p:nvSpPr>
          <p:cNvPr id="6" name="TextBox 5"/>
          <p:cNvSpPr txBox="1"/>
          <p:nvPr/>
        </p:nvSpPr>
        <p:spPr>
          <a:xfrm>
            <a:off x="8737600" y="3212964"/>
            <a:ext cx="3046885" cy="369332"/>
          </a:xfrm>
          <a:prstGeom prst="rect">
            <a:avLst/>
          </a:prstGeom>
          <a:noFill/>
        </p:spPr>
        <p:txBody>
          <a:bodyPr wrap="square" lIns="91440" tIns="0" rIns="91440" bIns="0" rtlCol="0">
            <a:spAutoFit/>
          </a:bodyPr>
          <a:lstStyle/>
          <a:p>
            <a:pPr algn="r"/>
            <a:r>
              <a:rPr lang="id-ID" sz="2400" b="1" dirty="0">
                <a:solidFill>
                  <a:schemeClr val="tx1">
                    <a:lumMod val="75000"/>
                    <a:lumOff val="25000"/>
                  </a:schemeClr>
                </a:solidFill>
                <a:latin typeface="Open Sans" panose="020B0604020202020204" pitchFamily="34" charset="0"/>
                <a:ea typeface="Open Sans" panose="020B0604020202020204" pitchFamily="34" charset="0"/>
                <a:cs typeface="Open Sans" panose="020B0604020202020204" pitchFamily="34" charset="0"/>
              </a:rPr>
              <a:t>TEXT YOUR HERE</a:t>
            </a:r>
            <a:endParaRPr lang="en-US" sz="2400" b="1" dirty="0">
              <a:solidFill>
                <a:schemeClr val="tx1">
                  <a:lumMod val="75000"/>
                  <a:lumOff val="25000"/>
                </a:schemeClr>
              </a:solidFill>
              <a:latin typeface="Open Sans" panose="020B0604020202020204" pitchFamily="34" charset="0"/>
              <a:ea typeface="Open Sans" panose="020B0604020202020204" pitchFamily="34" charset="0"/>
              <a:cs typeface="Open Sans" panose="020B0604020202020204" pitchFamily="34" charset="0"/>
            </a:endParaRPr>
          </a:p>
        </p:txBody>
      </p:sp>
      <p:pic>
        <p:nvPicPr>
          <p:cNvPr id="7" name="图片占位符 6" descr="图片包含 建筑物, 户外, 地面, 道路&#10;&#10;已生成极高可信度的说明"/>
          <p:cNvPicPr>
            <a:picLocks noGrp="1" noChangeAspect="1"/>
          </p:cNvPicPr>
          <p:nvPr>
            <p:ph type="pic" sz="quarter" idx="10"/>
          </p:nvPr>
        </p:nvPicPr>
        <p:blipFill>
          <a:blip r:embed="rId1" cstate="email"/>
          <a:srcRect/>
          <a:stretch>
            <a:fillRect/>
          </a:stretch>
        </p:blipFill>
        <p:spPr/>
      </p:pic>
    </p:spTree>
  </p:cSld>
  <p:clrMapOvr>
    <a:masterClrMapping/>
  </p:clrMapOvr>
  <mc:AlternateContent xmlns:mc="http://schemas.openxmlformats.org/markup-compatibility/2006">
    <mc:Choice xmlns:p14="http://schemas.microsoft.com/office/powerpoint/2010/main" Requires="p14">
      <p:transition spd="slow" p14:dur="1600" advClick="0" advTm="0">
        <p14:prism isInverted="1"/>
      </p:transition>
    </mc:Choice>
    <mc:Fallback>
      <p:transition spd="slow" advClick="0" advTm="0">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3"/>
          <p:cNvSpPr>
            <a:spLocks noChangeArrowheads="1"/>
          </p:cNvSpPr>
          <p:nvPr/>
        </p:nvSpPr>
        <p:spPr bwMode="auto">
          <a:xfrm>
            <a:off x="857250" y="4227513"/>
            <a:ext cx="5124450"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just" eaLnBrk="1" hangingPunct="1"/>
            <a:r>
              <a:rPr lang="id-ID" sz="1200" dirty="0">
                <a:solidFill>
                  <a:srgbClr val="000000"/>
                </a:solidFill>
                <a:latin typeface="Open Sans" panose="020B0604020202020204" pitchFamily="34" charset="0"/>
              </a:rPr>
              <a:t>Lorem ipsum dolor sit amet, consectetur adipiscing elit. In id elit sit amet nulla vulputate pulvinar. Nullam aliquet justo eu libero tincidunt, at ultricies ex pellentesque. Sed quis lorem faucibus nisl dapibus pretium non quis quam. Vivamus nec iaculis libero. Aenean ultrices, mi sed mollis suscipit, diam ipsum fermentum leo, non malesuada justo massa vitae ex. Donec rutrum neque quis mollis mollis. Proin lacinia vitae ex in consequat. Aliquam imperdiet turpis eget fringilla ultrices. Ut rhoncus finibus tristique. Ut sit amet sapien ac metus bibendum congue. Quisque ultricies ligula eu est dictum pretium. Integer pretium dapibus nunc, in venenatis nisi laoreet at.</a:t>
            </a:r>
            <a:endParaRPr lang="id-ID" sz="1200" dirty="0"/>
          </a:p>
        </p:txBody>
      </p:sp>
      <p:sp>
        <p:nvSpPr>
          <p:cNvPr id="137219" name="Rectangle 4"/>
          <p:cNvSpPr>
            <a:spLocks noChangeArrowheads="1"/>
          </p:cNvSpPr>
          <p:nvPr/>
        </p:nvSpPr>
        <p:spPr bwMode="auto">
          <a:xfrm>
            <a:off x="6373813" y="4227513"/>
            <a:ext cx="5138737"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just" eaLnBrk="1" hangingPunct="1"/>
            <a:r>
              <a:rPr lang="id-ID" sz="1200" dirty="0">
                <a:solidFill>
                  <a:srgbClr val="000000"/>
                </a:solidFill>
                <a:latin typeface="Open Sans" panose="020B0604020202020204" pitchFamily="34" charset="0"/>
              </a:rPr>
              <a:t>Lorem ipsum dolor sit amet, consectetur adipiscing elit. In id elit sit amet nulla vulputate pulvinar. Nullam aliquet justo eu libero tincidunt, at ultricies ex pellentesque. Sed quis lorem faucibus nisl dapibus pretium non quis quam. Vivamus nec iaculis libero. Aenean ultrices, mi sed mollis suscipit, diam ipsum fermentum leo, non malesuada justo massa vitae ex. Donec rutrum neque quis mollis mollis. Proin lacinia vitae ex in consequat. Aliquam imperdiet turpis eget fringilla ultrices. Ut rhoncus finibus tristique. Ut sit amet sapien ac metus bibendum congue. Quisque ultricies ligula eu est dictum pretium. Integer pretium dapibus nunc, in venenatis nisi laoreet at.</a:t>
            </a:r>
            <a:endParaRPr lang="id-ID" sz="1200" dirty="0"/>
          </a:p>
        </p:txBody>
      </p:sp>
      <p:pic>
        <p:nvPicPr>
          <p:cNvPr id="3" name="图片占位符 2" descr="图片包含 水, 天空, 建筑物, 城市&#10;&#10;已生成极高可信度的说明"/>
          <p:cNvPicPr>
            <a:picLocks noGrp="1" noChangeAspect="1"/>
          </p:cNvPicPr>
          <p:nvPr>
            <p:ph type="pic" sz="quarter" idx="10"/>
          </p:nvPr>
        </p:nvPicPr>
        <p:blipFill>
          <a:blip r:embed="rId1" cstate="email"/>
          <a:srcRect/>
          <a:stretch>
            <a:fillRect/>
          </a:stretch>
        </p:blipFill>
        <p:spPr/>
      </p:pic>
    </p:spTree>
  </p:cSld>
  <p:clrMapOvr>
    <a:masterClrMapping/>
  </p:clrMapOvr>
  <mc:AlternateContent xmlns:mc="http://schemas.openxmlformats.org/markup-compatibility/2006">
    <mc:Choice xmlns:p14="http://schemas.microsoft.com/office/powerpoint/2010/main" Requires="p14">
      <p:transition spd="slow" p14:dur="1600" advClick="0" advTm="0">
        <p14:prism isInverted="1"/>
      </p:transition>
    </mc:Choice>
    <mc:Fallback>
      <p:transition spd="slow" advClick="0" advTm="0">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66688" y="342900"/>
            <a:ext cx="5616575" cy="61341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a:p>
        </p:txBody>
      </p:sp>
      <p:sp>
        <p:nvSpPr>
          <p:cNvPr id="160771" name="Rectangle 8"/>
          <p:cNvSpPr>
            <a:spLocks noChangeArrowheads="1"/>
          </p:cNvSpPr>
          <p:nvPr/>
        </p:nvSpPr>
        <p:spPr bwMode="auto">
          <a:xfrm>
            <a:off x="828675" y="2971800"/>
            <a:ext cx="4232275"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just" eaLnBrk="1" hangingPunct="1"/>
            <a:r>
              <a:rPr lang="id-ID" sz="1200">
                <a:solidFill>
                  <a:schemeClr val="bg1"/>
                </a:solidFill>
                <a:latin typeface="Open Sans" panose="020B0604020202020204" pitchFamily="34" charset="0"/>
              </a:rPr>
              <a:t>Lorem ipsum dolor sit amet, consectetur adipiscing elit. In id elit sit amet nulla vulputate pulvinar. Nullam aliquet justo eu libero tincidunt, at ultricies ex pellentesque. Sed quis lorem faucibus nisl dapibus pretium non quis quam. Vivamus nec iaculis libero. Aenean ultrices, mi sed mollis suscipit, diam ipsum fermentum leo, non malesuada justo massa vitae ex. Donec rutrum neque quis mollis mollis. Proin lacinia vitae ex in consequat. Aliquam imperdiet turpis eget fringilla ultrices. Ut rhoncus finibus tristique. Ut sit amet sapien ac metus bibendum congue. Quisque ultricies ligula eu est dictum pretium. Integer pretium dapibus nunc, in venenatis nisi laoreet at.</a:t>
            </a:r>
            <a:endParaRPr lang="id-ID" sz="1200">
              <a:solidFill>
                <a:schemeClr val="bg1"/>
              </a:solidFill>
            </a:endParaRPr>
          </a:p>
        </p:txBody>
      </p:sp>
      <p:sp>
        <p:nvSpPr>
          <p:cNvPr id="160772" name="TextBox 9"/>
          <p:cNvSpPr txBox="1">
            <a:spLocks noChangeArrowheads="1"/>
          </p:cNvSpPr>
          <p:nvPr/>
        </p:nvSpPr>
        <p:spPr bwMode="auto">
          <a:xfrm>
            <a:off x="828675" y="2370138"/>
            <a:ext cx="18637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id-ID" sz="2400" b="1" dirty="0">
                <a:solidFill>
                  <a:schemeClr val="bg1"/>
                </a:solidFill>
                <a:latin typeface="Open Sans" panose="020B0604020202020204" pitchFamily="34" charset="0"/>
                <a:cs typeface="Open Sans" panose="020B0604020202020204" pitchFamily="34" charset="0"/>
              </a:rPr>
              <a:t>TEXT HERE</a:t>
            </a:r>
            <a:endParaRPr lang="id-ID" sz="2400" b="1" dirty="0">
              <a:solidFill>
                <a:schemeClr val="bg1"/>
              </a:solidFill>
              <a:latin typeface="Open Sans" panose="020B0604020202020204" pitchFamily="34" charset="0"/>
              <a:cs typeface="Open Sans" panose="020B0604020202020204" pitchFamily="34" charset="0"/>
            </a:endParaRPr>
          </a:p>
        </p:txBody>
      </p:sp>
      <p:sp>
        <p:nvSpPr>
          <p:cNvPr id="160773" name="Shape 4912"/>
          <p:cNvSpPr/>
          <p:nvPr/>
        </p:nvSpPr>
        <p:spPr bwMode="auto">
          <a:xfrm>
            <a:off x="1568449" y="1947863"/>
            <a:ext cx="384175" cy="384175"/>
          </a:xfrm>
          <a:custGeom>
            <a:avLst/>
            <a:gdLst>
              <a:gd name="T0" fmla="*/ 11365 w 120000"/>
              <a:gd name="T1" fmla="*/ 86092 h 120000"/>
              <a:gd name="T2" fmla="*/ 11365 w 120000"/>
              <a:gd name="T3" fmla="*/ 86092 h 120000"/>
              <a:gd name="T4" fmla="*/ 74801 w 120000"/>
              <a:gd name="T5" fmla="*/ 24370 h 120000"/>
              <a:gd name="T6" fmla="*/ 95418 w 120000"/>
              <a:gd name="T7" fmla="*/ 44768 h 120000"/>
              <a:gd name="T8" fmla="*/ 33568 w 120000"/>
              <a:gd name="T9" fmla="*/ 108609 h 120000"/>
              <a:gd name="T10" fmla="*/ 11365 w 120000"/>
              <a:gd name="T11" fmla="*/ 86092 h 120000"/>
              <a:gd name="T12" fmla="*/ 95418 w 120000"/>
              <a:gd name="T13" fmla="*/ 1854 h 120000"/>
              <a:gd name="T14" fmla="*/ 95418 w 120000"/>
              <a:gd name="T15" fmla="*/ 1854 h 120000"/>
              <a:gd name="T16" fmla="*/ 106519 w 120000"/>
              <a:gd name="T17" fmla="*/ 1854 h 120000"/>
              <a:gd name="T18" fmla="*/ 117885 w 120000"/>
              <a:gd name="T19" fmla="*/ 12980 h 120000"/>
              <a:gd name="T20" fmla="*/ 117885 w 120000"/>
              <a:gd name="T21" fmla="*/ 24370 h 120000"/>
              <a:gd name="T22" fmla="*/ 100969 w 120000"/>
              <a:gd name="T23" fmla="*/ 39205 h 120000"/>
              <a:gd name="T24" fmla="*/ 80352 w 120000"/>
              <a:gd name="T25" fmla="*/ 18807 h 120000"/>
              <a:gd name="T26" fmla="*/ 95418 w 120000"/>
              <a:gd name="T27" fmla="*/ 1854 h 120000"/>
              <a:gd name="T28" fmla="*/ 0 w 120000"/>
              <a:gd name="T29" fmla="*/ 119735 h 120000"/>
              <a:gd name="T30" fmla="*/ 0 w 120000"/>
              <a:gd name="T31" fmla="*/ 119735 h 120000"/>
              <a:gd name="T32" fmla="*/ 5814 w 120000"/>
              <a:gd name="T33" fmla="*/ 91655 h 120000"/>
              <a:gd name="T34" fmla="*/ 28017 w 120000"/>
              <a:gd name="T35" fmla="*/ 112317 h 120000"/>
              <a:gd name="T36" fmla="*/ 0 w 120000"/>
              <a:gd name="T37" fmla="*/ 119735 h 120000"/>
              <a:gd name="T38" fmla="*/ 0 w 120000"/>
              <a:gd name="T39" fmla="*/ 0 h 120000"/>
              <a:gd name="T40" fmla="*/ 120000 w 120000"/>
              <a:gd name="T41" fmla="*/ 120000 h 1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T38" t="T39" r="T40" b="T41"/>
            <a:pathLst>
              <a:path w="120000" h="120000" extrusionOk="0">
                <a:moveTo>
                  <a:pt x="11365" y="86092"/>
                </a:moveTo>
                <a:lnTo>
                  <a:pt x="11365" y="86092"/>
                </a:lnTo>
                <a:cubicBezTo>
                  <a:pt x="74801" y="24370"/>
                  <a:pt x="74801" y="24370"/>
                  <a:pt x="74801" y="24370"/>
                </a:cubicBezTo>
                <a:cubicBezTo>
                  <a:pt x="95418" y="44768"/>
                  <a:pt x="95418" y="44768"/>
                  <a:pt x="95418" y="44768"/>
                </a:cubicBezTo>
                <a:cubicBezTo>
                  <a:pt x="33568" y="108609"/>
                  <a:pt x="33568" y="108609"/>
                  <a:pt x="33568" y="108609"/>
                </a:cubicBezTo>
                <a:lnTo>
                  <a:pt x="11365" y="86092"/>
                </a:lnTo>
                <a:close/>
                <a:moveTo>
                  <a:pt x="95418" y="1854"/>
                </a:moveTo>
                <a:lnTo>
                  <a:pt x="95418" y="1854"/>
                </a:lnTo>
                <a:cubicBezTo>
                  <a:pt x="99118" y="0"/>
                  <a:pt x="102819" y="0"/>
                  <a:pt x="106519" y="1854"/>
                </a:cubicBezTo>
                <a:cubicBezTo>
                  <a:pt x="117885" y="12980"/>
                  <a:pt x="117885" y="12980"/>
                  <a:pt x="117885" y="12980"/>
                </a:cubicBezTo>
                <a:cubicBezTo>
                  <a:pt x="119735" y="16953"/>
                  <a:pt x="119735" y="20662"/>
                  <a:pt x="117885" y="24370"/>
                </a:cubicBezTo>
                <a:cubicBezTo>
                  <a:pt x="100969" y="39205"/>
                  <a:pt x="100969" y="39205"/>
                  <a:pt x="100969" y="39205"/>
                </a:cubicBezTo>
                <a:cubicBezTo>
                  <a:pt x="80352" y="18807"/>
                  <a:pt x="80352" y="18807"/>
                  <a:pt x="80352" y="18807"/>
                </a:cubicBezTo>
                <a:lnTo>
                  <a:pt x="95418" y="1854"/>
                </a:lnTo>
                <a:close/>
                <a:moveTo>
                  <a:pt x="0" y="119735"/>
                </a:moveTo>
                <a:lnTo>
                  <a:pt x="0" y="119735"/>
                </a:lnTo>
                <a:cubicBezTo>
                  <a:pt x="5814" y="91655"/>
                  <a:pt x="5814" y="91655"/>
                  <a:pt x="5814" y="91655"/>
                </a:cubicBezTo>
                <a:cubicBezTo>
                  <a:pt x="28017" y="112317"/>
                  <a:pt x="28017" y="112317"/>
                  <a:pt x="28017" y="112317"/>
                </a:cubicBezTo>
                <a:lnTo>
                  <a:pt x="0" y="119735"/>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45713" tIns="22850" rIns="45713" bIns="22850" anchor="ctr"/>
          <a:lstStyle/>
          <a:p>
            <a:endParaRPr lang="id-ID"/>
          </a:p>
        </p:txBody>
      </p:sp>
      <p:pic>
        <p:nvPicPr>
          <p:cNvPr id="7" name="图片占位符 6" descr="图片包含 室内, 文字, 笔记本电脑, 人员&#10;&#10;已生成极高可信度的说明"/>
          <p:cNvPicPr>
            <a:picLocks noGrp="1" noChangeAspect="1"/>
          </p:cNvPicPr>
          <p:nvPr>
            <p:ph type="pic" sz="quarter" idx="11"/>
          </p:nvPr>
        </p:nvPicPr>
        <p:blipFill>
          <a:blip r:embed="rId1" cstate="email"/>
          <a:srcRect/>
          <a:stretch>
            <a:fillRect/>
          </a:stretch>
        </p:blipFill>
        <p:spPr/>
      </p:pic>
      <p:pic>
        <p:nvPicPr>
          <p:cNvPr id="9" name="图片占位符 8"/>
          <p:cNvPicPr>
            <a:picLocks noGrp="1" noChangeAspect="1"/>
          </p:cNvPicPr>
          <p:nvPr>
            <p:ph type="pic" sz="quarter" idx="12"/>
          </p:nvPr>
        </p:nvPicPr>
        <p:blipFill>
          <a:blip r:embed="rId2" cstate="email"/>
          <a:srcRect/>
          <a:stretch>
            <a:fillRect/>
          </a:stretch>
        </p:blipFill>
        <p:spPr/>
      </p:pic>
      <p:pic>
        <p:nvPicPr>
          <p:cNvPr id="13" name="图片占位符 12" descr="图片包含 人员, 妇女, 户外, 建筑物&#10;&#10;已生成极高可信度的说明"/>
          <p:cNvPicPr>
            <a:picLocks noGrp="1" noChangeAspect="1"/>
          </p:cNvPicPr>
          <p:nvPr>
            <p:ph type="pic" sz="quarter" idx="10"/>
          </p:nvPr>
        </p:nvPicPr>
        <p:blipFill>
          <a:blip r:embed="rId3" cstate="email"/>
          <a:srcRect/>
          <a:stretch>
            <a:fillRect/>
          </a:stretch>
        </p:blipFill>
        <p:spPr/>
      </p:pic>
    </p:spTree>
  </p:cSld>
  <p:clrMapOvr>
    <a:masterClrMapping/>
  </p:clrMapOvr>
  <mc:AlternateContent xmlns:mc="http://schemas.openxmlformats.org/markup-compatibility/2006">
    <mc:Choice xmlns:p14="http://schemas.microsoft.com/office/powerpoint/2010/main" Requires="p14">
      <p:transition spd="slow" p14:dur="1600" advClick="0" advTm="0">
        <p14:prism isInverted="1"/>
      </p:transition>
    </mc:Choice>
    <mc:Fallback>
      <p:transition spd="slow" advClick="0" advTm="0">
        <p:fade/>
      </p:transition>
    </mc:Fallback>
  </mc:AlternateContent>
</p:sld>
</file>

<file path=ppt/tags/tag1.xml><?xml version="1.0" encoding="utf-8"?>
<p:tagLst xmlns:p="http://schemas.openxmlformats.org/presentationml/2006/main">
  <p:tag name="commondata" val="eyJoZGlkIjoiYTQ3YTc2YjBlNWRhYjQ0NTA0MDBkN2E0YWM4YTZjZGMifQ=="/>
</p:tagLst>
</file>

<file path=ppt/theme/theme1.xml><?xml version="1.0" encoding="utf-8"?>
<a:theme xmlns:a="http://schemas.openxmlformats.org/drawingml/2006/main" name="pp">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9574</Words>
  <Application>WPS 演示</Application>
  <PresentationFormat>宽屏</PresentationFormat>
  <Paragraphs>124</Paragraphs>
  <Slides>25</Slides>
  <Notes>24</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25</vt:i4>
      </vt:variant>
    </vt:vector>
  </HeadingPairs>
  <TitlesOfParts>
    <vt:vector size="36" baseType="lpstr">
      <vt:lpstr>Arial</vt:lpstr>
      <vt:lpstr>宋体</vt:lpstr>
      <vt:lpstr>Wingdings</vt:lpstr>
      <vt:lpstr>Open Sans</vt:lpstr>
      <vt:lpstr>Segoe Print</vt:lpstr>
      <vt:lpstr>Calibri</vt:lpstr>
      <vt:lpstr>等线</vt:lpstr>
      <vt:lpstr>微软雅黑</vt:lpstr>
      <vt:lpstr>Arial Unicode MS</vt:lpstr>
      <vt:lpstr>等线 Light</vt:lpstr>
      <vt:lpstr>pp</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Years later</cp:lastModifiedBy>
  <cp:revision>21</cp:revision>
  <dcterms:created xsi:type="dcterms:W3CDTF">2017-11-20T07:59:00Z</dcterms:created>
  <dcterms:modified xsi:type="dcterms:W3CDTF">2024-04-13T07:15:18Z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2052-12.1.0.16417</vt:lpwstr>
  </property>
  <property fmtid="{D5CDD505-2E9C-101B-9397-08002B2CF9AE}" pid="3" name="ICV">
    <vt:lpwstr>1D76A1EFEDD0471C84F8B6FD9B741D30_13</vt:lpwstr>
  </property>
</Properties>
</file>