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2" r:id="rId19"/>
    <p:sldId id="290" r:id="rId20"/>
    <p:sldId id="291" r:id="rId21"/>
    <p:sldId id="295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C0"/>
    <a:srgbClr val="FFD8E0"/>
    <a:srgbClr val="FF7587"/>
    <a:srgbClr val="862B3C"/>
    <a:srgbClr val="FFE5EB"/>
    <a:srgbClr val="FFE5EF"/>
    <a:srgbClr val="FF576B"/>
    <a:srgbClr val="FF6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3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3425A-9B43-4EF8-98CB-BF6BAAEC71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32BC-DC30-4E4B-BF6C-D4B1FF4FF4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18ACD-6725-454E-954C-4CF590D2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CA29-B648-46C5-A774-0362B85F10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5EDF-A28D-4193-B170-2A55CDA6B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F7A1-6A65-40E7-BFA4-8E19B36A95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b="71878"/>
          <a:stretch>
            <a:fillRect/>
          </a:stretch>
        </p:blipFill>
        <p:spPr>
          <a:xfrm>
            <a:off x="333828" y="0"/>
            <a:ext cx="11858171" cy="1928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8" t="7334" b="9500"/>
          <a:stretch>
            <a:fillRect/>
          </a:stretch>
        </p:blipFill>
        <p:spPr>
          <a:xfrm>
            <a:off x="5966460" y="502920"/>
            <a:ext cx="6774180" cy="57035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9981" y="2032463"/>
            <a:ext cx="5742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spc="-300" dirty="0">
                <a:solidFill>
                  <a:srgbClr val="862B3C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七夕告白</a:t>
            </a:r>
            <a:endParaRPr lang="zh-CN" altLang="en-US" sz="10000" spc="-300" dirty="0">
              <a:solidFill>
                <a:srgbClr val="862B3C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9981" y="3744415"/>
            <a:ext cx="59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情人节表白相册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PPT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模板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71877" r="1786" b="9500"/>
          <a:stretch>
            <a:fillRect/>
          </a:stretch>
        </p:blipFill>
        <p:spPr>
          <a:xfrm>
            <a:off x="551543" y="4929329"/>
            <a:ext cx="11422744" cy="1277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02" y="3429000"/>
            <a:ext cx="2122464" cy="2081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0" y="902812"/>
            <a:ext cx="3126328" cy="2084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91" y="1524819"/>
            <a:ext cx="4537641" cy="3026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36" y="902812"/>
            <a:ext cx="3353965" cy="2236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7" y="3116332"/>
            <a:ext cx="3741668" cy="3741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1710" y="1083233"/>
            <a:ext cx="2716037" cy="262105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rgbClr val="EF5B8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1710" y="3702039"/>
            <a:ext cx="5429230" cy="20657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350" strike="noStrike" noProof="1">
              <a:solidFill>
                <a:srgbClr val="EF5B89"/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30414" y="1083233"/>
            <a:ext cx="2720526" cy="26210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rgbClr val="EF5B89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1510" y="1098235"/>
            <a:ext cx="2311724" cy="262105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rgbClr val="EF5B89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78014" y="1098235"/>
            <a:ext cx="2262616" cy="2603804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350" strike="noStrike" noProof="1">
              <a:solidFill>
                <a:srgbClr val="EF5B89"/>
              </a:solidFill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1510" y="3711701"/>
            <a:ext cx="2300776" cy="2056107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350" strike="noStrike" noProof="1">
              <a:solidFill>
                <a:srgbClr val="EF5B89"/>
              </a:solidFill>
              <a:sym typeface="+mn-ea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6833649" y="3999758"/>
            <a:ext cx="2130182" cy="155356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base">
              <a:lnSpc>
                <a:spcPct val="120000"/>
              </a:lnSpc>
            </a:pPr>
            <a:r>
              <a:rPr lang="zh-CN" altLang="en-US" sz="1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9115228" y="1619940"/>
            <a:ext cx="2130182" cy="155356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base">
              <a:lnSpc>
                <a:spcPct val="120000"/>
              </a:lnSpc>
            </a:pPr>
            <a:r>
              <a:rPr lang="zh-CN" altLang="en-US" sz="1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62286" y="3711703"/>
            <a:ext cx="2300776" cy="205610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350" strike="noStrike" noProof="1">
              <a:solidFill>
                <a:srgbClr val="EF5B89"/>
              </a:solidFill>
              <a:sym typeface="+mn-ea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1075871" y="3930231"/>
            <a:ext cx="5317597" cy="155356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base">
              <a:lnSpc>
                <a:spcPct val="120000"/>
              </a:lnSpc>
            </a:pPr>
            <a:r>
              <a:rPr lang="zh-CN" altLang="en-US" sz="1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7719">
            <a:off x="3667831" y="1132140"/>
            <a:ext cx="5290716" cy="3528246"/>
          </a:xfrm>
          <a:prstGeom prst="rect">
            <a:avLst/>
          </a:prstGeom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84738">
            <a:off x="1060031" y="1965382"/>
            <a:ext cx="3703756" cy="2469943"/>
          </a:xfrm>
          <a:prstGeom prst="rect">
            <a:avLst/>
          </a:prstGeom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2080">
            <a:off x="8514259" y="1916469"/>
            <a:ext cx="2400897" cy="2354380"/>
          </a:xfrm>
          <a:prstGeom prst="rect">
            <a:avLst/>
          </a:prstGeom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"/>
          <p:cNvSpPr txBox="1"/>
          <p:nvPr/>
        </p:nvSpPr>
        <p:spPr>
          <a:xfrm>
            <a:off x="0" y="4859188"/>
            <a:ext cx="12192000" cy="9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方正清刻本悦宋简体" panose="02000000000000000000" pitchFamily="2" charset="-122"/>
              </a:rPr>
              <a:t>你给我温暖，给我信心，给我感动。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方正清刻本悦宋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方正清刻本悦宋简体" panose="02000000000000000000" pitchFamily="2" charset="-122"/>
              </a:rPr>
              <a:t>你说，我是一尾鱼，而你是我唯一的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方正清刻本悦宋简体" panose="02000000000000000000" pitchFamily="2" charset="-122"/>
              </a:rPr>
              <a:t>...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accel="5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00" accel="5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2642" y="1297842"/>
            <a:ext cx="6103335" cy="3097816"/>
          </a:xfrm>
          <a:prstGeom prst="rect">
            <a:avLst/>
          </a:prstGeom>
          <a:solidFill>
            <a:srgbClr val="FF758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8" name="矩形 7"/>
          <p:cNvSpPr/>
          <p:nvPr/>
        </p:nvSpPr>
        <p:spPr>
          <a:xfrm>
            <a:off x="6278354" y="1297842"/>
            <a:ext cx="5049078" cy="309781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9" name="正文"/>
          <p:cNvSpPr/>
          <p:nvPr/>
        </p:nvSpPr>
        <p:spPr>
          <a:xfrm>
            <a:off x="1271792" y="1715152"/>
            <a:ext cx="4863964" cy="213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凝一滴雨露，聆听花的微笑；抚一曲琴音，任云卷云舒。含情凝睇，低眉弄墨，从此，天涯海角两相依；从此，日子被裁成一段一段，每个段落都与你有关，每个二月里，都会有芬芳沁暖，穿过时空的门楣，绽放淡淡玫瑰香。</a:t>
            </a:r>
            <a:endParaRPr sz="117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正文"/>
          <p:cNvSpPr/>
          <p:nvPr/>
        </p:nvSpPr>
        <p:spPr>
          <a:xfrm>
            <a:off x="922642" y="4623260"/>
            <a:ext cx="10404790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剪一缕二月的柔情，芳菲呢喃软语，陌上流年醉，共闻此花香。青青子衿，悠悠我心，拈一支玫瑰，遥寄远方思念，陪君笑醉三千场，不诉离殇。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亲爱的，你，只一个回眸，我，已月光倾城。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ldLvl="0" animBg="1"/>
      <p:bldP spid="8" grpId="0" bldLvl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占位符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91198"/>
            <a:ext cx="3770150" cy="3777340"/>
          </a:xfrm>
          <a:prstGeom prst="ellipse">
            <a:avLst/>
          </a:prstGeom>
        </p:spPr>
      </p:pic>
      <p:pic>
        <p:nvPicPr>
          <p:cNvPr id="12" name="图片占位符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39" y="902380"/>
            <a:ext cx="2157031" cy="2133253"/>
          </a:xfrm>
          <a:prstGeom prst="ellipse">
            <a:avLst/>
          </a:prstGeom>
        </p:spPr>
      </p:pic>
      <p:pic>
        <p:nvPicPr>
          <p:cNvPr id="13" name="图片占位符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30" y="3579868"/>
            <a:ext cx="2157032" cy="2107693"/>
          </a:xfrm>
          <a:prstGeom prst="ellipse">
            <a:avLst/>
          </a:prstGeom>
        </p:spPr>
      </p:pic>
      <p:pic>
        <p:nvPicPr>
          <p:cNvPr id="14" name="图片占位符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0" y="836302"/>
            <a:ext cx="3622058" cy="3554568"/>
          </a:xfrm>
          <a:prstGeom prst="ellipse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934064" y="4535218"/>
            <a:ext cx="3580947" cy="132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576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但爱情的线会</a:t>
            </a:r>
            <a:endParaRPr lang="en-US" altLang="zh-CN" sz="2800" dirty="0">
              <a:solidFill>
                <a:srgbClr val="FF576B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576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把我们紧紧相连</a:t>
            </a:r>
            <a:endParaRPr lang="en-US" altLang="zh-CN" sz="2800" dirty="0">
              <a:solidFill>
                <a:srgbClr val="FF576B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10"/>
          <p:cNvSpPr/>
          <p:nvPr/>
        </p:nvSpPr>
        <p:spPr>
          <a:xfrm>
            <a:off x="536514" y="1080216"/>
            <a:ext cx="2697410" cy="1809474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0" dirty="0">
              <a:solidFill>
                <a:srgbClr val="EF5B89"/>
              </a:solidFill>
            </a:endParaRPr>
          </a:p>
        </p:txBody>
      </p:sp>
      <p:sp>
        <p:nvSpPr>
          <p:cNvPr id="9" name="圆角矩形 21"/>
          <p:cNvSpPr/>
          <p:nvPr/>
        </p:nvSpPr>
        <p:spPr>
          <a:xfrm>
            <a:off x="8959200" y="1068817"/>
            <a:ext cx="2697410" cy="180947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0" dirty="0">
              <a:solidFill>
                <a:srgbClr val="EF5B89"/>
              </a:solidFill>
            </a:endParaRPr>
          </a:p>
        </p:txBody>
      </p:sp>
      <p:sp>
        <p:nvSpPr>
          <p:cNvPr id="10" name="圆角矩形 22"/>
          <p:cNvSpPr/>
          <p:nvPr/>
        </p:nvSpPr>
        <p:spPr>
          <a:xfrm>
            <a:off x="3344076" y="1068817"/>
            <a:ext cx="2697410" cy="180947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0" dirty="0">
              <a:solidFill>
                <a:srgbClr val="EF5B89"/>
              </a:solidFill>
            </a:endParaRPr>
          </a:p>
        </p:txBody>
      </p:sp>
      <p:sp>
        <p:nvSpPr>
          <p:cNvPr id="16" name="圆角矩形 23"/>
          <p:cNvSpPr/>
          <p:nvPr/>
        </p:nvSpPr>
        <p:spPr>
          <a:xfrm>
            <a:off x="6151638" y="1080216"/>
            <a:ext cx="2697410" cy="180947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0" dirty="0">
              <a:solidFill>
                <a:srgbClr val="EF5B89"/>
              </a:solidFill>
            </a:endParaRPr>
          </a:p>
        </p:txBody>
      </p:sp>
      <p:sp>
        <p:nvSpPr>
          <p:cNvPr id="17" name="正文"/>
          <p:cNvSpPr/>
          <p:nvPr/>
        </p:nvSpPr>
        <p:spPr>
          <a:xfrm>
            <a:off x="594201" y="3127785"/>
            <a:ext cx="5393732" cy="235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我躺下来，以一张报纸当枕头。高高在我上方的，是会眨眼的星星，而当火车弯曲而行，这些星群便上上下下的画着弧线，望着它们，我睡着了。这天已经过去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——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我生命中所有天中的一天，明天又会是新的一天，而我依然年轻。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8" name="圆角矩形 6"/>
          <p:cNvSpPr/>
          <p:nvPr/>
        </p:nvSpPr>
        <p:spPr>
          <a:xfrm>
            <a:off x="6151636" y="3056712"/>
            <a:ext cx="5504973" cy="258678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ldLvl="0" animBg="1"/>
      <p:bldP spid="9" grpId="0" bldLvl="0" animBg="1"/>
      <p:bldP spid="10" grpId="0" bldLvl="0" animBg="1"/>
      <p:bldP spid="16" grpId="0" bldLvl="0" animBg="1"/>
      <p:bldP spid="17" grpId="0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556" y="1149017"/>
            <a:ext cx="5141477" cy="3425508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FF7587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6651806" y="1221353"/>
            <a:ext cx="4519777" cy="328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方正清刻本悦宋简体" panose="02000000000000000000" pitchFamily="2" charset="-122"/>
              </a:rPr>
              <a:t>爱情，是生命里的一抹春光。有乍暖还寒的起伏，有无限春光的旖旎，有万紫千红的绚烂。这个世界上没有真正的南墙，就算我们真的不小心撞了上去，大可破墙而出。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方正清刻本悦宋简体" panose="02000000000000000000" pitchFamily="2" charset="-122"/>
              </a:rPr>
              <a:t>把所有的经历当作是生命里的章节，好好感受就好。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方正清刻本悦宋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547" y="4587778"/>
            <a:ext cx="109945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 dirty="0">
                <a:solidFill>
                  <a:srgbClr val="EF5B89"/>
                </a:solidFill>
                <a:effectLst>
                  <a:glow rad="127000">
                    <a:schemeClr val="bg1">
                      <a:alpha val="10000"/>
                    </a:schemeClr>
                  </a:glow>
                </a:effectLst>
                <a:latin typeface="Kunstler Script" panose="030304020206070D0D06" pitchFamily="66" charset="0"/>
                <a:ea typeface="微软雅黑" panose="020B0503020204020204" pitchFamily="34" charset="-122"/>
              </a:rPr>
              <a:t>Our romantic wedding</a:t>
            </a:r>
            <a:endParaRPr lang="en-US" altLang="zh-CN" sz="6600" b="1" spc="600" dirty="0">
              <a:solidFill>
                <a:srgbClr val="EF5B89"/>
              </a:solidFill>
              <a:effectLst>
                <a:glow rad="127000">
                  <a:schemeClr val="bg1">
                    <a:alpha val="10000"/>
                  </a:schemeClr>
                </a:glow>
              </a:effectLst>
              <a:latin typeface="Kunstler Script" panose="030304020206070D0D06" pitchFamily="66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spc="600" dirty="0">
                <a:solidFill>
                  <a:srgbClr val="EF5B89"/>
                </a:solidFill>
                <a:effectLst>
                  <a:glow rad="127000">
                    <a:schemeClr val="bg1">
                      <a:alpha val="10000"/>
                    </a:schemeClr>
                  </a:glo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THE LOVE BETWEEN YOU AND ME IS FOREVER</a:t>
            </a:r>
            <a:endParaRPr lang="zh-CN" altLang="en-US" sz="1200" spc="600" dirty="0">
              <a:solidFill>
                <a:srgbClr val="EF5B89"/>
              </a:solidFill>
              <a:effectLst>
                <a:glow rad="127000">
                  <a:schemeClr val="bg1">
                    <a:alpha val="10000"/>
                  </a:schemeClr>
                </a:glo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" dur="2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9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4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1403211"/>
            <a:ext cx="12192000" cy="72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版权声明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42536" y="2486989"/>
            <a:ext cx="8042758" cy="256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    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感谢您下载办公资源网平台上提供的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作品，为了您和办公资源以及原创作者的利益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请勿复制、传播、销售，否则将承担法律责任！办公资源将对作品进行维权，按照传播下载次数进行十倍的索取赔偿！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  <a:p>
            <a:pPr defTabSz="1216660">
              <a:lnSpc>
                <a:spcPct val="30000"/>
              </a:lnSpc>
              <a:spcBef>
                <a:spcPct val="20000"/>
              </a:spcBef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       1.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在办公资源出售的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模板是免版税类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(RF: Royalty-Free)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正版受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中国人民共和国著作法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世界版权公约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的保护，作品的所有权、版权和著作权归办公资源所有，您下载的是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模板素材的使用权。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       2.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不得将办公资源的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模板、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素材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本身用于再出售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75904" y="998331"/>
            <a:ext cx="4514886" cy="238997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5904" y="3570082"/>
            <a:ext cx="2777224" cy="20667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1521" y="3569847"/>
            <a:ext cx="4542469" cy="20667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92383" y="3569847"/>
            <a:ext cx="2777224" cy="206674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19669" y="1593366"/>
            <a:ext cx="5478417" cy="17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如果不去接触未知，我们的感觉将变得迟钝，我们的世界就那么小小的一点儿，就连好奇心也将消失不见。我们的目光将不再放眼远方的地平线，耳朵也听不到那些熟悉的声音。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30526" y="1080924"/>
            <a:ext cx="305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576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阿里巴巴普惠体 R" panose="00020600040101010101" pitchFamily="18" charset="-122"/>
              </a:rPr>
              <a:t>我们一起去浪迹天涯</a:t>
            </a:r>
            <a:endParaRPr lang="zh-CN" altLang="en-US" sz="2400" dirty="0">
              <a:solidFill>
                <a:srgbClr val="FF576B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b="71878"/>
          <a:stretch>
            <a:fillRect/>
          </a:stretch>
        </p:blipFill>
        <p:spPr>
          <a:xfrm>
            <a:off x="333828" y="0"/>
            <a:ext cx="11858171" cy="1928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8" t="7334" b="9500"/>
          <a:stretch>
            <a:fillRect/>
          </a:stretch>
        </p:blipFill>
        <p:spPr>
          <a:xfrm>
            <a:off x="5966460" y="502920"/>
            <a:ext cx="6774180" cy="57035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9981" y="2032463"/>
            <a:ext cx="5742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spc="-300" dirty="0">
                <a:solidFill>
                  <a:srgbClr val="862B3C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感谢有你</a:t>
            </a:r>
            <a:endParaRPr lang="zh-CN" altLang="en-US" sz="10000" spc="-300" dirty="0">
              <a:solidFill>
                <a:srgbClr val="862B3C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9981" y="3744415"/>
            <a:ext cx="59324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制作人：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PPT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营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71877" r="1786" b="9500"/>
          <a:stretch>
            <a:fillRect/>
          </a:stretch>
        </p:blipFill>
        <p:spPr>
          <a:xfrm>
            <a:off x="551543" y="4929329"/>
            <a:ext cx="11422744" cy="1277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612" y="2383050"/>
            <a:ext cx="3482949" cy="24216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8" name="正文"/>
          <p:cNvSpPr/>
          <p:nvPr/>
        </p:nvSpPr>
        <p:spPr>
          <a:xfrm>
            <a:off x="3906599" y="1346547"/>
            <a:ext cx="7270738" cy="3742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七夕节，又称七巧节、七姐节、女儿节、乞巧节、七娘会、巧夕、牛公牛婆日、双七等，是中国民间的传统节日。七夕为传统意义上的七姐诞，因拜祭“七姐”活动在七月七晩上举行，故名“七夕”。拜七姐，祈福许愿、乞求巧艺、坐看牵牛织女星、祈祷姻缘、储七夕水等，是七夕的传统习俗。经历史发展，七夕被赋予了“牛郎织女”的美丽爱情传说，因被赋予了与爱情有关的内涵，使其成为了象征爱情的节日，从而被认为是中国最具浪漫色彩的传统节日，在当代更是产生了“中国情人节”的文化含义。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484476"/>
            <a:ext cx="3481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-300" dirty="0">
                <a:solidFill>
                  <a:srgbClr val="FF576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七夕由来</a:t>
            </a:r>
            <a:endParaRPr lang="zh-CN" altLang="en-US" sz="4400" spc="-300" dirty="0">
              <a:solidFill>
                <a:srgbClr val="FF576B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68280" y="3253090"/>
            <a:ext cx="4956313" cy="240614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68279" y="677437"/>
            <a:ext cx="4956313" cy="24061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06102" y="2410502"/>
            <a:ext cx="1524353" cy="1503548"/>
          </a:xfrm>
          <a:prstGeom prst="rect">
            <a:avLst/>
          </a:prstGeom>
          <a:noFill/>
          <a:ln w="31750">
            <a:solidFill>
              <a:srgbClr val="FFB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2363" y="2265230"/>
            <a:ext cx="4227445" cy="296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忽视心里那沉重的遗憾，人生聚散终有时，我们都还年轻，舍不得把所有的岁月都安放在同一个地方，耐不住经年累月只应对那么几个人。所以要不停的在路上，在路上心里才觉得对得起这几世轮回修来的人生，对得起每一刻每一时都独一无二的年华。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7408" y="149578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-300" dirty="0">
                <a:solidFill>
                  <a:srgbClr val="FF576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对你想说</a:t>
            </a:r>
            <a:endParaRPr lang="zh-CN" altLang="en-US" sz="4400" spc="-300" dirty="0">
              <a:solidFill>
                <a:srgbClr val="FF576B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  <p:bldP spid="11" grpId="1" bldLvl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44038" y="970163"/>
            <a:ext cx="4795220" cy="479522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9" name="矩形 8"/>
          <p:cNvSpPr/>
          <p:nvPr/>
        </p:nvSpPr>
        <p:spPr>
          <a:xfrm>
            <a:off x="4887799" y="970163"/>
            <a:ext cx="1517898" cy="151789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4" name="矩形 13"/>
          <p:cNvSpPr/>
          <p:nvPr/>
        </p:nvSpPr>
        <p:spPr>
          <a:xfrm>
            <a:off x="915897" y="970163"/>
            <a:ext cx="3808569" cy="1517898"/>
          </a:xfrm>
          <a:prstGeom prst="rect">
            <a:avLst/>
          </a:prstGeom>
          <a:solidFill>
            <a:srgbClr val="FF758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5" name="矩形 14"/>
          <p:cNvSpPr/>
          <p:nvPr/>
        </p:nvSpPr>
        <p:spPr>
          <a:xfrm>
            <a:off x="2577503" y="2598860"/>
            <a:ext cx="3808566" cy="1517897"/>
          </a:xfrm>
          <a:prstGeom prst="rect">
            <a:avLst/>
          </a:prstGeom>
          <a:solidFill>
            <a:srgbClr val="FF758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6" name="矩形 15"/>
          <p:cNvSpPr/>
          <p:nvPr/>
        </p:nvSpPr>
        <p:spPr>
          <a:xfrm>
            <a:off x="915829" y="2591367"/>
            <a:ext cx="1517900" cy="1517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7" name="矩形 16"/>
          <p:cNvSpPr/>
          <p:nvPr/>
        </p:nvSpPr>
        <p:spPr>
          <a:xfrm>
            <a:off x="915829" y="4227593"/>
            <a:ext cx="3808566" cy="1517897"/>
          </a:xfrm>
          <a:prstGeom prst="rect">
            <a:avLst/>
          </a:prstGeom>
          <a:solidFill>
            <a:srgbClr val="FF758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8" name="矩形 17"/>
          <p:cNvSpPr/>
          <p:nvPr/>
        </p:nvSpPr>
        <p:spPr>
          <a:xfrm>
            <a:off x="4887800" y="4227594"/>
            <a:ext cx="1517897" cy="151789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9" name="文本框 18"/>
          <p:cNvSpPr txBox="1"/>
          <p:nvPr/>
        </p:nvSpPr>
        <p:spPr>
          <a:xfrm>
            <a:off x="1136684" y="1176357"/>
            <a:ext cx="3541120" cy="107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-15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一阙驿动，两三点相思，魂过处，香盈袖，你，只一个回眸，我，已月光倾城。情人结，玫瑰香。</a:t>
            </a:r>
            <a:endParaRPr lang="zh-CN" altLang="en-US" spc="-15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32625" y="2793683"/>
            <a:ext cx="3535653" cy="107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-15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一阙驿动，两三点相思，魂过处，香盈袖，你，只一个回眸，我，已月光倾城。情人结，玫瑰香。</a:t>
            </a:r>
            <a:endParaRPr lang="zh-CN" altLang="en-US" spc="-15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2087" y="4427647"/>
            <a:ext cx="3541117" cy="107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-15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一阙驿动，两三点相思，魂过处，香盈袖，你，只一个回眸，我，已月光倾城。情人结，玫瑰香。</a:t>
            </a:r>
            <a:endParaRPr lang="zh-CN" altLang="en-US" spc="-15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23123" y="1416391"/>
            <a:ext cx="2550529" cy="370137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EF5B89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97340" y="1416391"/>
            <a:ext cx="2550529" cy="37013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solidFill>
                <a:srgbClr val="EF5B89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3566452" y="1673977"/>
            <a:ext cx="2538088" cy="339823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依稀，是你含笑的眼，穿过蒹葭苍苍的水湄，将万般牵念摇曳，陌上花开，我等你来，星光旖旎处，相依相伴醉流年；依稀，是你温暖的唇，柔情两颗心的驿动，从此，高山流水，琴瑟相和，星月相耀，不诉离殇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9028228" y="1673977"/>
            <a:ext cx="2538088" cy="339823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依稀，是你含笑的眼，穿过蒹葭苍苍的水湄，将万般牵念摇曳，陌上花开，我等你来，星光旖旎处，相依相伴醉流年；依稀，是你温暖的唇，柔情两颗心的驿动，从此，高山流水，琴瑟相和，星月相耀，不诉离殇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45" y="3408151"/>
            <a:ext cx="3888884" cy="2593399"/>
          </a:xfrm>
          <a:custGeom>
            <a:avLst/>
            <a:gdLst>
              <a:gd name="connsiteX0" fmla="*/ 308291 w 3303233"/>
              <a:gd name="connsiteY0" fmla="*/ 557 h 2375770"/>
              <a:gd name="connsiteX1" fmla="*/ 3227236 w 3303233"/>
              <a:gd name="connsiteY1" fmla="*/ 332491 h 2375770"/>
              <a:gd name="connsiteX2" fmla="*/ 3302677 w 3303233"/>
              <a:gd name="connsiteY2" fmla="*/ 427291 h 2375770"/>
              <a:gd name="connsiteX3" fmla="*/ 3089744 w 3303233"/>
              <a:gd name="connsiteY3" fmla="*/ 2299774 h 2375770"/>
              <a:gd name="connsiteX4" fmla="*/ 2994944 w 3303233"/>
              <a:gd name="connsiteY4" fmla="*/ 2375214 h 2375770"/>
              <a:gd name="connsiteX5" fmla="*/ 75999 w 3303233"/>
              <a:gd name="connsiteY5" fmla="*/ 2043281 h 2375770"/>
              <a:gd name="connsiteX6" fmla="*/ 557 w 3303233"/>
              <a:gd name="connsiteY6" fmla="*/ 1948481 h 2375770"/>
              <a:gd name="connsiteX7" fmla="*/ 213491 w 3303233"/>
              <a:gd name="connsiteY7" fmla="*/ 75998 h 2375770"/>
              <a:gd name="connsiteX8" fmla="*/ 308291 w 3303233"/>
              <a:gd name="connsiteY8" fmla="*/ 557 h 23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3233" h="2375770">
                <a:moveTo>
                  <a:pt x="308291" y="557"/>
                </a:moveTo>
                <a:lnTo>
                  <a:pt x="3227236" y="332491"/>
                </a:lnTo>
                <a:cubicBezTo>
                  <a:pt x="3274247" y="337837"/>
                  <a:pt x="3308023" y="380280"/>
                  <a:pt x="3302677" y="427291"/>
                </a:cubicBezTo>
                <a:lnTo>
                  <a:pt x="3089744" y="2299774"/>
                </a:lnTo>
                <a:cubicBezTo>
                  <a:pt x="3084398" y="2346785"/>
                  <a:pt x="3041955" y="2380560"/>
                  <a:pt x="2994944" y="2375214"/>
                </a:cubicBezTo>
                <a:lnTo>
                  <a:pt x="75999" y="2043281"/>
                </a:lnTo>
                <a:cubicBezTo>
                  <a:pt x="28987" y="2037935"/>
                  <a:pt x="-4788" y="1995492"/>
                  <a:pt x="557" y="1948481"/>
                </a:cubicBezTo>
                <a:lnTo>
                  <a:pt x="213491" y="75998"/>
                </a:lnTo>
                <a:cubicBezTo>
                  <a:pt x="218837" y="28987"/>
                  <a:pt x="261280" y="-4789"/>
                  <a:pt x="308291" y="557"/>
                </a:cubicBezTo>
                <a:close/>
              </a:path>
            </a:pathLst>
          </a:custGeom>
        </p:spPr>
      </p:pic>
      <p:pic>
        <p:nvPicPr>
          <p:cNvPr id="8" name="图片占位符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154">
            <a:off x="6623042" y="3159592"/>
            <a:ext cx="4379607" cy="2920649"/>
          </a:xfrm>
          <a:custGeom>
            <a:avLst/>
            <a:gdLst>
              <a:gd name="connsiteX0" fmla="*/ 718036 w 4074653"/>
              <a:gd name="connsiteY0" fmla="*/ 559 h 3262363"/>
              <a:gd name="connsiteX1" fmla="*/ 757143 w 4074653"/>
              <a:gd name="connsiteY1" fmla="*/ 4257 h 3262363"/>
              <a:gd name="connsiteX2" fmla="*/ 4004324 w 4074653"/>
              <a:gd name="connsiteY2" fmla="*/ 985677 h 3262363"/>
              <a:gd name="connsiteX3" fmla="*/ 4070397 w 4074653"/>
              <a:gd name="connsiteY3" fmla="*/ 1108990 h 3262363"/>
              <a:gd name="connsiteX4" fmla="*/ 3440823 w 4074653"/>
              <a:gd name="connsiteY4" fmla="*/ 3192034 h 3262363"/>
              <a:gd name="connsiteX5" fmla="*/ 3317511 w 4074653"/>
              <a:gd name="connsiteY5" fmla="*/ 3258107 h 3262363"/>
              <a:gd name="connsiteX6" fmla="*/ 70330 w 4074653"/>
              <a:gd name="connsiteY6" fmla="*/ 2276687 h 3262363"/>
              <a:gd name="connsiteX7" fmla="*/ 4257 w 4074653"/>
              <a:gd name="connsiteY7" fmla="*/ 2153375 h 3262363"/>
              <a:gd name="connsiteX8" fmla="*/ 633831 w 4074653"/>
              <a:gd name="connsiteY8" fmla="*/ 70330 h 3262363"/>
              <a:gd name="connsiteX9" fmla="*/ 718036 w 4074653"/>
              <a:gd name="connsiteY9" fmla="*/ 559 h 32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4653" h="3262363">
                <a:moveTo>
                  <a:pt x="718036" y="559"/>
                </a:moveTo>
                <a:cubicBezTo>
                  <a:pt x="730813" y="-809"/>
                  <a:pt x="744069" y="306"/>
                  <a:pt x="757143" y="4257"/>
                </a:cubicBezTo>
                <a:lnTo>
                  <a:pt x="4004324" y="985677"/>
                </a:lnTo>
                <a:cubicBezTo>
                  <a:pt x="4056622" y="1001484"/>
                  <a:pt x="4086204" y="1056692"/>
                  <a:pt x="4070397" y="1108990"/>
                </a:cubicBezTo>
                <a:lnTo>
                  <a:pt x="3440823" y="3192034"/>
                </a:lnTo>
                <a:cubicBezTo>
                  <a:pt x="3425017" y="3244332"/>
                  <a:pt x="3369809" y="3273913"/>
                  <a:pt x="3317511" y="3258107"/>
                </a:cubicBezTo>
                <a:lnTo>
                  <a:pt x="70330" y="2276687"/>
                </a:lnTo>
                <a:cubicBezTo>
                  <a:pt x="18032" y="2260881"/>
                  <a:pt x="-11549" y="2205672"/>
                  <a:pt x="4257" y="2153375"/>
                </a:cubicBezTo>
                <a:lnTo>
                  <a:pt x="633831" y="70330"/>
                </a:lnTo>
                <a:cubicBezTo>
                  <a:pt x="645686" y="31107"/>
                  <a:pt x="679704" y="4662"/>
                  <a:pt x="718036" y="559"/>
                </a:cubicBezTo>
                <a:close/>
              </a:path>
            </a:pathLst>
          </a:custGeom>
        </p:spPr>
      </p:pic>
      <p:pic>
        <p:nvPicPr>
          <p:cNvPr id="9" name="图片占位符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72" y="972882"/>
            <a:ext cx="4225537" cy="2817904"/>
          </a:xfrm>
          <a:custGeom>
            <a:avLst/>
            <a:gdLst>
              <a:gd name="connsiteX0" fmla="*/ 369935 w 3746776"/>
              <a:gd name="connsiteY0" fmla="*/ 743 h 2712617"/>
              <a:gd name="connsiteX1" fmla="*/ 3661914 w 3746776"/>
              <a:gd name="connsiteY1" fmla="*/ 408096 h 2712617"/>
              <a:gd name="connsiteX2" fmla="*/ 3746034 w 3746776"/>
              <a:gd name="connsiteY2" fmla="*/ 515974 h 2712617"/>
              <a:gd name="connsiteX3" fmla="*/ 3484720 w 3746776"/>
              <a:gd name="connsiteY3" fmla="*/ 2627756 h 2712617"/>
              <a:gd name="connsiteX4" fmla="*/ 3376842 w 3746776"/>
              <a:gd name="connsiteY4" fmla="*/ 2711875 h 2712617"/>
              <a:gd name="connsiteX5" fmla="*/ 84863 w 3746776"/>
              <a:gd name="connsiteY5" fmla="*/ 2304522 h 2712617"/>
              <a:gd name="connsiteX6" fmla="*/ 743 w 3746776"/>
              <a:gd name="connsiteY6" fmla="*/ 2196644 h 2712617"/>
              <a:gd name="connsiteX7" fmla="*/ 262057 w 3746776"/>
              <a:gd name="connsiteY7" fmla="*/ 84863 h 2712617"/>
              <a:gd name="connsiteX8" fmla="*/ 369935 w 3746776"/>
              <a:gd name="connsiteY8" fmla="*/ 743 h 271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6776" h="2712617">
                <a:moveTo>
                  <a:pt x="369935" y="743"/>
                </a:moveTo>
                <a:lnTo>
                  <a:pt x="3661914" y="408096"/>
                </a:lnTo>
                <a:cubicBezTo>
                  <a:pt x="3714933" y="414657"/>
                  <a:pt x="3752595" y="462955"/>
                  <a:pt x="3746034" y="515974"/>
                </a:cubicBezTo>
                <a:lnTo>
                  <a:pt x="3484720" y="2627756"/>
                </a:lnTo>
                <a:cubicBezTo>
                  <a:pt x="3478159" y="2680774"/>
                  <a:pt x="3429861" y="2718436"/>
                  <a:pt x="3376842" y="2711875"/>
                </a:cubicBezTo>
                <a:lnTo>
                  <a:pt x="84863" y="2304522"/>
                </a:lnTo>
                <a:cubicBezTo>
                  <a:pt x="31844" y="2297962"/>
                  <a:pt x="-5818" y="2249663"/>
                  <a:pt x="743" y="2196644"/>
                </a:cubicBezTo>
                <a:lnTo>
                  <a:pt x="262057" y="84863"/>
                </a:lnTo>
                <a:cubicBezTo>
                  <a:pt x="268618" y="31844"/>
                  <a:pt x="316916" y="-5818"/>
                  <a:pt x="369935" y="743"/>
                </a:cubicBezTo>
                <a:close/>
              </a:path>
            </a:pathLst>
          </a:custGeom>
        </p:spPr>
      </p:pic>
      <p:pic>
        <p:nvPicPr>
          <p:cNvPr id="10" name="图片占位符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" y="972882"/>
            <a:ext cx="4468116" cy="2979674"/>
          </a:xfrm>
          <a:custGeom>
            <a:avLst/>
            <a:gdLst>
              <a:gd name="connsiteX0" fmla="*/ 3728620 w 4157575"/>
              <a:gd name="connsiteY0" fmla="*/ 933 h 3026294"/>
              <a:gd name="connsiteX1" fmla="*/ 3848642 w 4157575"/>
              <a:gd name="connsiteY1" fmla="*/ 92952 h 3026294"/>
              <a:gd name="connsiteX2" fmla="*/ 4156643 w 4157575"/>
              <a:gd name="connsiteY2" fmla="*/ 2425208 h 3026294"/>
              <a:gd name="connsiteX3" fmla="*/ 4064624 w 4157575"/>
              <a:gd name="connsiteY3" fmla="*/ 2545229 h 3026294"/>
              <a:gd name="connsiteX4" fmla="*/ 428957 w 4157575"/>
              <a:gd name="connsiteY4" fmla="*/ 3025362 h 3026294"/>
              <a:gd name="connsiteX5" fmla="*/ 308935 w 4157575"/>
              <a:gd name="connsiteY5" fmla="*/ 2933343 h 3026294"/>
              <a:gd name="connsiteX6" fmla="*/ 933 w 4157575"/>
              <a:gd name="connsiteY6" fmla="*/ 601088 h 3026294"/>
              <a:gd name="connsiteX7" fmla="*/ 92952 w 4157575"/>
              <a:gd name="connsiteY7" fmla="*/ 481066 h 30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7575" h="3026294">
                <a:moveTo>
                  <a:pt x="3728620" y="933"/>
                </a:moveTo>
                <a:cubicBezTo>
                  <a:pt x="3787173" y="-6800"/>
                  <a:pt x="3840909" y="34399"/>
                  <a:pt x="3848642" y="92952"/>
                </a:cubicBezTo>
                <a:lnTo>
                  <a:pt x="4156643" y="2425208"/>
                </a:lnTo>
                <a:cubicBezTo>
                  <a:pt x="4164376" y="2483761"/>
                  <a:pt x="4123178" y="2537497"/>
                  <a:pt x="4064624" y="2545229"/>
                </a:cubicBezTo>
                <a:lnTo>
                  <a:pt x="428957" y="3025362"/>
                </a:lnTo>
                <a:cubicBezTo>
                  <a:pt x="370403" y="3033095"/>
                  <a:pt x="316668" y="2991897"/>
                  <a:pt x="308935" y="2933343"/>
                </a:cubicBezTo>
                <a:lnTo>
                  <a:pt x="933" y="601088"/>
                </a:lnTo>
                <a:cubicBezTo>
                  <a:pt x="-6800" y="542534"/>
                  <a:pt x="34399" y="488799"/>
                  <a:pt x="92952" y="481066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4961" y="1505560"/>
            <a:ext cx="2893699" cy="411209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97895" y="1582105"/>
            <a:ext cx="2894105" cy="41120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19624" y="899467"/>
            <a:ext cx="1538227" cy="2186198"/>
          </a:xfrm>
          <a:prstGeom prst="rect">
            <a:avLst/>
          </a:prstGeom>
          <a:noFill/>
          <a:ln w="28575">
            <a:solidFill>
              <a:srgbClr val="FFB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77318" y="899467"/>
            <a:ext cx="1538227" cy="2186198"/>
          </a:xfrm>
          <a:prstGeom prst="rect">
            <a:avLst/>
          </a:prstGeom>
          <a:noFill/>
          <a:ln w="28575">
            <a:solidFill>
              <a:srgbClr val="FFB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71834" y="2262904"/>
            <a:ext cx="4324027" cy="337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有时我们选择改变，并非经过深思熟虑，而更像是听见了天地间冥冥中的呼唤，呼唤你前往另一个地方，过上另一种生活。你并不一定会从此拥有更美好的人生，可你仍然感谢天地和人世所带来的这些变化和发生。不然你大概会一直好奇和不甘吧——家门前的那条小路，到底通向了什么样的远方呢？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57851" y="1599628"/>
            <a:ext cx="4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576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我们一起去浪迹天涯</a:t>
            </a:r>
            <a:endParaRPr lang="zh-CN" altLang="en-US" sz="3200" dirty="0">
              <a:solidFill>
                <a:srgbClr val="FF576B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/>
      <p:bldP spid="15" grpId="1"/>
      <p:bldP spid="15" grpId="2"/>
      <p:bldP spid="15" grpId="3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占位符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79" y="1035050"/>
            <a:ext cx="6390394" cy="35945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82599" y="1035050"/>
            <a:ext cx="2422582" cy="450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我突然就觉得自己像个华丽的木偶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演尽了所有的悲欢离合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,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可是背上总是有无数闪亮的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银色丝线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操纵我的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哪怕一举手一投足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.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青春是道明媚的忧伤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时间仍在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,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是我们在飞逝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~~~~~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79" y="4762295"/>
            <a:ext cx="1982018" cy="11148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67" y="4762295"/>
            <a:ext cx="1982018" cy="11148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55" y="4762295"/>
            <a:ext cx="1982018" cy="1114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99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99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99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2" y="6618514"/>
            <a:ext cx="12193612" cy="239485"/>
          </a:xfrm>
          <a:prstGeom prst="rect">
            <a:avLst/>
          </a:prstGeom>
          <a:solidFill>
            <a:srgbClr val="FF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2813" y="3359402"/>
            <a:ext cx="1616769" cy="19434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37183" y="3359402"/>
            <a:ext cx="1584197" cy="19434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18155" y="3359402"/>
            <a:ext cx="1423739" cy="194340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83915" y="2991466"/>
            <a:ext cx="5084484" cy="0"/>
          </a:xfrm>
          <a:prstGeom prst="line">
            <a:avLst/>
          </a:prstGeom>
          <a:ln w="28575">
            <a:solidFill>
              <a:srgbClr val="FFB8BE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96000" y="1207887"/>
            <a:ext cx="5084484" cy="409492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rgbClr val="EF5B89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411" y="1332746"/>
            <a:ext cx="5084484" cy="140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遇见，别问是劫是缘，青青子衿，悠悠我心，只放心牵起彼此的手，看流光飞转，听甜蜜婉转，品沧海桑田。或许，这一世所有的期待，都只为了这一刻的春情荡漾。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ldLvl="0" animBg="1"/>
      <p:bldP spid="11" grpId="0" bldLvl="0" animBg="1"/>
      <p:bldP spid="12" grpId="0" bldLvl="0" animBg="1"/>
      <p:bldP spid="14" grpId="0" bldLvl="0" animBg="1"/>
      <p:bldP spid="1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2107</Words>
  <Application>WPS 演示</Application>
  <PresentationFormat>宽屏</PresentationFormat>
  <Paragraphs>81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思源宋体 CN SemiBold</vt:lpstr>
      <vt:lpstr>阿里巴巴普惠体 R</vt:lpstr>
      <vt:lpstr>方正清刻本悦宋简体</vt:lpstr>
      <vt:lpstr>Kunstler Script</vt:lpstr>
      <vt:lpstr>微软雅黑</vt:lpstr>
      <vt:lpstr>阿里巴巴普惠体 B</vt:lpstr>
      <vt:lpstr>Arial Unicode MS</vt:lpstr>
      <vt:lpstr>Mongolian Baiti</vt:lpstr>
      <vt:lpstr>阿里巴巴普惠体 R</vt:lpstr>
      <vt:lpstr>Segoe Print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58</cp:revision>
  <dcterms:created xsi:type="dcterms:W3CDTF">2019-07-25T01:48:00Z</dcterms:created>
  <dcterms:modified xsi:type="dcterms:W3CDTF">2024-04-13T07:19:33Z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478C02DD8B4148EB976A36B87D2ACC53_13</vt:lpwstr>
  </property>
  <property fmtid="{D5CDD505-2E9C-101B-9397-08002B2CF9AE}" pid="3" name="KSOProductBuildVer">
    <vt:lpwstr>2052-12.1.0.16417</vt:lpwstr>
  </property>
</Properties>
</file>