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30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3"/>
  </p:sldMasterIdLst>
  <p:notesMasterIdLst>
    <p:notesMasterId r:id="rId5"/>
  </p:notesMasterIdLst>
  <p:sldIdLst>
    <p:sldId id="256" r:id="rId4"/>
    <p:sldId id="280" r:id="rId6"/>
    <p:sldId id="274" r:id="rId7"/>
    <p:sldId id="258" r:id="rId8"/>
    <p:sldId id="260" r:id="rId9"/>
    <p:sldId id="262" r:id="rId10"/>
    <p:sldId id="366" r:id="rId11"/>
    <p:sldId id="261" r:id="rId12"/>
    <p:sldId id="265" r:id="rId13"/>
    <p:sldId id="266" r:id="rId14"/>
    <p:sldId id="263" r:id="rId15"/>
    <p:sldId id="267" r:id="rId16"/>
    <p:sldId id="367" r:id="rId17"/>
    <p:sldId id="264" r:id="rId18"/>
    <p:sldId id="268" r:id="rId19"/>
    <p:sldId id="269" r:id="rId20"/>
    <p:sldId id="270" r:id="rId21"/>
    <p:sldId id="368" r:id="rId22"/>
    <p:sldId id="271" r:id="rId23"/>
    <p:sldId id="272" r:id="rId24"/>
    <p:sldId id="275" r:id="rId25"/>
    <p:sldId id="273" r:id="rId26"/>
    <p:sldId id="365" r:id="rId27"/>
    <p:sldId id="384" r:id="rId28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F0"/>
    <a:srgbClr val="ED415E"/>
    <a:srgbClr val="EF5B73"/>
    <a:srgbClr val="C77F97"/>
    <a:srgbClr val="D092A7"/>
    <a:srgbClr val="CE2678"/>
    <a:srgbClr val="EC6D6D"/>
    <a:srgbClr val="F05282"/>
    <a:srgbClr val="E344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1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2" Type="http://schemas.openxmlformats.org/officeDocument/2006/relationships/tags" Target="tags/tag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C023B0B6-E3AE-4967-B7FD-1137E852818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79A2E7EC-2066-4BC0-95BF-AC2DFD2B3793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cs typeface="+mn-cs"/>
              </a:rPr>
              <a:t>修改 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34A817-CF32-44E9-B341-91809B735C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34A817-CF32-44E9-B341-91809B735C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34A817-CF32-44E9-B341-91809B735C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34A817-CF32-44E9-B341-91809B735C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34A817-CF32-44E9-B341-91809B735C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34A817-CF32-44E9-B341-91809B735C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34A817-CF32-44E9-B341-91809B735C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34A817-CF32-44E9-B341-91809B735C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34A817-CF32-44E9-B341-91809B735C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34A817-CF32-44E9-B341-91809B735C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34A817-CF32-44E9-B341-91809B735C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34A817-CF32-44E9-B341-91809B735C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34A817-CF32-44E9-B341-91809B735C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34A817-CF32-44E9-B341-91809B735C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cs typeface="+mn-cs"/>
              </a:rPr>
              <a:t>修改 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34A817-CF32-44E9-B341-91809B735C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34A817-CF32-44E9-B341-91809B735C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34A817-CF32-44E9-B341-91809B735C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34A817-CF32-44E9-B341-91809B735C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34A817-CF32-44E9-B341-91809B735C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34A817-CF32-44E9-B341-91809B735C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34A817-CF32-44E9-B341-91809B735C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A30D-26AB-464D-B15C-55F2459D8A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7A68-BEC8-4827-A8F3-8C29D71E8B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A30D-26AB-464D-B15C-55F2459D8A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7A68-BEC8-4827-A8F3-8C29D71E8B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A30D-26AB-464D-B15C-55F2459D8A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7A68-BEC8-4827-A8F3-8C29D71E8B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A30D-26AB-464D-B15C-55F2459D8A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7A68-BEC8-4827-A8F3-8C29D71E8B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A30D-26AB-464D-B15C-55F2459D8A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7A68-BEC8-4827-A8F3-8C29D71E8B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A30D-26AB-464D-B15C-55F2459D8A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7A68-BEC8-4827-A8F3-8C29D71E8B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A30D-26AB-464D-B15C-55F2459D8A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7A68-BEC8-4827-A8F3-8C29D71E8B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A30D-26AB-464D-B15C-55F2459D8A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7A68-BEC8-4827-A8F3-8C29D71E8B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A30D-26AB-464D-B15C-55F2459D8A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7A68-BEC8-4827-A8F3-8C29D71E8B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doors dir="vert"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206" y="27296"/>
            <a:ext cx="1863783" cy="1378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2000">
        <p:cut/>
      </p:transition>
    </mc:Choice>
    <mc:Fallback>
      <p:transition advTm="2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A30D-26AB-464D-B15C-55F2459D8A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7A68-BEC8-4827-A8F3-8C29D71E8B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A30D-26AB-464D-B15C-55F2459D8A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7A68-BEC8-4827-A8F3-8C29D71E8B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8D70A30D-26AB-464D-B15C-55F2459D8AAA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9A4E7A68-BEC8-4827-A8F3-8C29D71E8BFA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svg"/><Relationship Id="rId7" Type="http://schemas.openxmlformats.org/officeDocument/2006/relationships/image" Target="../media/image19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2" Type="http://schemas.openxmlformats.org/officeDocument/2006/relationships/notesSlide" Target="../notesSlides/notesSlide10.xml"/><Relationship Id="rId11" Type="http://schemas.openxmlformats.org/officeDocument/2006/relationships/slideLayout" Target="../slideLayouts/slideLayout14.xml"/><Relationship Id="rId10" Type="http://schemas.openxmlformats.org/officeDocument/2006/relationships/image" Target="../media/image22.sv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jpeg"/><Relationship Id="rId8" Type="http://schemas.openxmlformats.org/officeDocument/2006/relationships/image" Target="../media/image30.svg"/><Relationship Id="rId7" Type="http://schemas.openxmlformats.org/officeDocument/2006/relationships/image" Target="../media/image29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1" Type="http://schemas.openxmlformats.org/officeDocument/2006/relationships/notesSlide" Target="../notesSlides/notesSlide12.xml"/><Relationship Id="rId10" Type="http://schemas.openxmlformats.org/officeDocument/2006/relationships/slideLayout" Target="../slideLayouts/slideLayout14.xml"/><Relationship Id="rId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image" Target="../media/image12.svg"/><Relationship Id="rId7" Type="http://schemas.openxmlformats.org/officeDocument/2006/relationships/image" Target="../media/image11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image" Target="../media/image12.svg"/><Relationship Id="rId7" Type="http://schemas.openxmlformats.org/officeDocument/2006/relationships/image" Target="../media/image11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0" Type="http://schemas.openxmlformats.org/officeDocument/2006/relationships/notesSlide" Target="../notesSlides/notesSlide9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51402" y="1273192"/>
            <a:ext cx="9889195" cy="13496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7000" dirty="0">
                <a:solidFill>
                  <a:srgbClr val="ED415E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情人节</a:t>
            </a:r>
            <a:r>
              <a:rPr lang="en-US" altLang="zh-CN" sz="7000" dirty="0">
                <a:solidFill>
                  <a:srgbClr val="ED415E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PPT</a:t>
            </a:r>
            <a:r>
              <a:rPr lang="zh-CN" altLang="en-US" sz="7000" dirty="0">
                <a:solidFill>
                  <a:srgbClr val="ED415E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模板</a:t>
            </a:r>
            <a:endParaRPr lang="zh-CN" altLang="en-US" sz="7000" dirty="0">
              <a:solidFill>
                <a:srgbClr val="ED415E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35311" y="4016751"/>
            <a:ext cx="6110397" cy="5953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在这里添加你的详细小段落文本内容，与标题相关并符合整体语言风格，将你需要表达的意思表述清楚完整，与设计排版相符合。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295643" y="3089585"/>
            <a:ext cx="7600712" cy="4603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汇报人：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PPTying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汇报时间：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20XX.05.14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88843" y="-318052"/>
            <a:ext cx="15097539" cy="7994498"/>
            <a:chOff x="-188843" y="-318052"/>
            <a:chExt cx="15097539" cy="7994498"/>
          </a:xfrm>
        </p:grpSpPr>
        <p:sp>
          <p:nvSpPr>
            <p:cNvPr id="3" name="矩形 2"/>
            <p:cNvSpPr/>
            <p:nvPr/>
          </p:nvSpPr>
          <p:spPr>
            <a:xfrm>
              <a:off x="576471" y="6313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>
                      <a:lumMod val="75000"/>
                    </a:srgb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月度工作概况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092A7">
                    <a:lumMod val="75000"/>
                  </a:srgbClr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172445" y="689296"/>
              <a:ext cx="4877904" cy="530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在这里添加你的详细小段落文本内容，与标题相关并符合整体语言风格，将你需要表达的意思表述清楚完整，与设计排版相符合。</a:t>
              </a:r>
              <a:endPara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-188843" y="-318052"/>
              <a:ext cx="6788426" cy="2259620"/>
            </a:xfrm>
            <a:custGeom>
              <a:avLst/>
              <a:gdLst>
                <a:gd name="connsiteX0" fmla="*/ 0 w 6788426"/>
                <a:gd name="connsiteY0" fmla="*/ 2256182 h 2259620"/>
                <a:gd name="connsiteX1" fmla="*/ 2117034 w 6788426"/>
                <a:gd name="connsiteY1" fmla="*/ 2027582 h 2259620"/>
                <a:gd name="connsiteX2" fmla="*/ 3498573 w 6788426"/>
                <a:gd name="connsiteY2" fmla="*/ 775252 h 2259620"/>
                <a:gd name="connsiteX3" fmla="*/ 5943600 w 6788426"/>
                <a:gd name="connsiteY3" fmla="*/ 288235 h 2259620"/>
                <a:gd name="connsiteX4" fmla="*/ 6788426 w 6788426"/>
                <a:gd name="connsiteY4" fmla="*/ 0 h 225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8426" h="2259620">
                  <a:moveTo>
                    <a:pt x="0" y="2256182"/>
                  </a:moveTo>
                  <a:cubicBezTo>
                    <a:pt x="766969" y="2265293"/>
                    <a:pt x="1533939" y="2274404"/>
                    <a:pt x="2117034" y="2027582"/>
                  </a:cubicBezTo>
                  <a:cubicBezTo>
                    <a:pt x="2700130" y="1780760"/>
                    <a:pt x="2860812" y="1065143"/>
                    <a:pt x="3498573" y="775252"/>
                  </a:cubicBezTo>
                  <a:cubicBezTo>
                    <a:pt x="4136334" y="485361"/>
                    <a:pt x="5395291" y="417444"/>
                    <a:pt x="5943600" y="288235"/>
                  </a:cubicBezTo>
                  <a:cubicBezTo>
                    <a:pt x="6491909" y="159026"/>
                    <a:pt x="6640167" y="79513"/>
                    <a:pt x="6788426" y="0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 rot="19285458" flipH="1">
              <a:off x="8120270" y="5416826"/>
              <a:ext cx="6788426" cy="2259620"/>
            </a:xfrm>
            <a:custGeom>
              <a:avLst/>
              <a:gdLst>
                <a:gd name="connsiteX0" fmla="*/ 0 w 6788426"/>
                <a:gd name="connsiteY0" fmla="*/ 2256182 h 2259620"/>
                <a:gd name="connsiteX1" fmla="*/ 2117034 w 6788426"/>
                <a:gd name="connsiteY1" fmla="*/ 2027582 h 2259620"/>
                <a:gd name="connsiteX2" fmla="*/ 3498573 w 6788426"/>
                <a:gd name="connsiteY2" fmla="*/ 775252 h 2259620"/>
                <a:gd name="connsiteX3" fmla="*/ 5943600 w 6788426"/>
                <a:gd name="connsiteY3" fmla="*/ 288235 h 2259620"/>
                <a:gd name="connsiteX4" fmla="*/ 6788426 w 6788426"/>
                <a:gd name="connsiteY4" fmla="*/ 0 h 225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8426" h="2259620">
                  <a:moveTo>
                    <a:pt x="0" y="2256182"/>
                  </a:moveTo>
                  <a:cubicBezTo>
                    <a:pt x="766969" y="2265293"/>
                    <a:pt x="1533939" y="2274404"/>
                    <a:pt x="2117034" y="2027582"/>
                  </a:cubicBezTo>
                  <a:cubicBezTo>
                    <a:pt x="2700130" y="1780760"/>
                    <a:pt x="2860812" y="1065143"/>
                    <a:pt x="3498573" y="775252"/>
                  </a:cubicBezTo>
                  <a:cubicBezTo>
                    <a:pt x="4136334" y="485361"/>
                    <a:pt x="5395291" y="417444"/>
                    <a:pt x="5943600" y="288235"/>
                  </a:cubicBezTo>
                  <a:cubicBezTo>
                    <a:pt x="6491909" y="159026"/>
                    <a:pt x="6640167" y="79513"/>
                    <a:pt x="6788426" y="0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404270" y="4553186"/>
            <a:ext cx="7138559" cy="1085322"/>
            <a:chOff x="2404270" y="4553186"/>
            <a:chExt cx="7138559" cy="1085322"/>
          </a:xfrm>
        </p:grpSpPr>
        <p:sp>
          <p:nvSpPr>
            <p:cNvPr id="8" name="文本框 7"/>
            <p:cNvSpPr txBox="1"/>
            <p:nvPr/>
          </p:nvSpPr>
          <p:spPr>
            <a:xfrm>
              <a:off x="2404270" y="5020325"/>
              <a:ext cx="7138559" cy="618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在这里添加你的详细小段落文本内容，与标题相关并符合整体语言风格，将你需要表达的意思表述清楚完整，与设计排版相符合。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669735" y="4553186"/>
              <a:ext cx="2852530" cy="4671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>
                      <a:lumMod val="75000"/>
                    </a:srgb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点击此处更换标题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092A7">
                    <a:lumMod val="75000"/>
                  </a:srgbClr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44230" y="3300624"/>
            <a:ext cx="10303540" cy="412614"/>
            <a:chOff x="534438" y="3368953"/>
            <a:chExt cx="10944224" cy="438144"/>
          </a:xfrm>
          <a:solidFill>
            <a:schemeClr val="accent4">
              <a:lumMod val="75000"/>
            </a:schemeClr>
          </a:solidFill>
        </p:grpSpPr>
        <p:sp>
          <p:nvSpPr>
            <p:cNvPr id="11" name="矩形 10"/>
            <p:cNvSpPr/>
            <p:nvPr/>
          </p:nvSpPr>
          <p:spPr>
            <a:xfrm>
              <a:off x="11049789" y="3503489"/>
              <a:ext cx="50397" cy="1690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534438" y="3368953"/>
              <a:ext cx="10944224" cy="438144"/>
              <a:chOff x="623889" y="3209929"/>
              <a:chExt cx="10944224" cy="438144"/>
            </a:xfrm>
            <a:grpFill/>
          </p:grpSpPr>
          <p:sp>
            <p:nvSpPr>
              <p:cNvPr id="13" name="矩形 12"/>
              <p:cNvSpPr/>
              <p:nvPr/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1108099" y="3344465"/>
                <a:ext cx="9613876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 rot="5400000">
                <a:off x="11159803" y="3239763"/>
                <a:ext cx="438144" cy="37847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2190439" y="2939239"/>
            <a:ext cx="7584647" cy="1139462"/>
            <a:chOff x="2190439" y="2939239"/>
            <a:chExt cx="7584647" cy="1139462"/>
          </a:xfrm>
        </p:grpSpPr>
        <p:grpSp>
          <p:nvGrpSpPr>
            <p:cNvPr id="21" name="组合 20"/>
            <p:cNvGrpSpPr/>
            <p:nvPr/>
          </p:nvGrpSpPr>
          <p:grpSpPr>
            <a:xfrm>
              <a:off x="5491760" y="2939239"/>
              <a:ext cx="982006" cy="1139462"/>
              <a:chOff x="5491760" y="2939239"/>
              <a:chExt cx="982006" cy="1139462"/>
            </a:xfrm>
          </p:grpSpPr>
          <p:sp>
            <p:nvSpPr>
              <p:cNvPr id="34" name="六边形 33"/>
              <p:cNvSpPr/>
              <p:nvPr/>
            </p:nvSpPr>
            <p:spPr>
              <a:xfrm rot="5400000">
                <a:off x="5413032" y="3017967"/>
                <a:ext cx="1139462" cy="982006"/>
              </a:xfrm>
              <a:prstGeom prst="hexag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pic>
            <p:nvPicPr>
              <p:cNvPr id="35" name="图形 34" descr="打开​​文件夹"/>
              <p:cNvPicPr>
                <a:picLocks noChangeAspect="1"/>
              </p:cNvPicPr>
              <p:nvPr/>
            </p:nvPicPr>
            <p:blipFill>
              <a:blip r:embed="rId1" cstate="screen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p:blipFill>
            <p:spPr>
              <a:xfrm>
                <a:off x="5767310" y="3221051"/>
                <a:ext cx="517492" cy="517492"/>
              </a:xfrm>
              <a:prstGeom prst="rect">
                <a:avLst/>
              </a:prstGeom>
            </p:spPr>
          </p:pic>
        </p:grpSp>
        <p:grpSp>
          <p:nvGrpSpPr>
            <p:cNvPr id="22" name="组合 21"/>
            <p:cNvGrpSpPr/>
            <p:nvPr/>
          </p:nvGrpSpPr>
          <p:grpSpPr>
            <a:xfrm>
              <a:off x="2190439" y="2939239"/>
              <a:ext cx="982006" cy="1139462"/>
              <a:chOff x="2190439" y="2939239"/>
              <a:chExt cx="982006" cy="1139462"/>
            </a:xfrm>
          </p:grpSpPr>
          <p:sp>
            <p:nvSpPr>
              <p:cNvPr id="32" name="六边形 31"/>
              <p:cNvSpPr/>
              <p:nvPr/>
            </p:nvSpPr>
            <p:spPr>
              <a:xfrm rot="5400000">
                <a:off x="2111711" y="3017967"/>
                <a:ext cx="1139462" cy="982006"/>
              </a:xfrm>
              <a:prstGeom prst="hexagon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pic>
            <p:nvPicPr>
              <p:cNvPr id="33" name="图形 32" descr="员工识别证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406406" y="3221051"/>
                <a:ext cx="517492" cy="517492"/>
              </a:xfrm>
              <a:prstGeom prst="rect">
                <a:avLst/>
              </a:prstGeom>
            </p:spPr>
          </p:pic>
        </p:grpSp>
        <p:grpSp>
          <p:nvGrpSpPr>
            <p:cNvPr id="23" name="组合 22"/>
            <p:cNvGrpSpPr/>
            <p:nvPr/>
          </p:nvGrpSpPr>
          <p:grpSpPr>
            <a:xfrm>
              <a:off x="3841100" y="2939239"/>
              <a:ext cx="982006" cy="1139462"/>
              <a:chOff x="3841100" y="2939239"/>
              <a:chExt cx="982006" cy="1139462"/>
            </a:xfrm>
          </p:grpSpPr>
          <p:sp>
            <p:nvSpPr>
              <p:cNvPr id="30" name="六边形 29"/>
              <p:cNvSpPr/>
              <p:nvPr/>
            </p:nvSpPr>
            <p:spPr>
              <a:xfrm rot="5400000">
                <a:off x="3762372" y="3017967"/>
                <a:ext cx="1139462" cy="982006"/>
              </a:xfrm>
              <a:prstGeom prst="hexagon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pic>
            <p:nvPicPr>
              <p:cNvPr id="31" name="图形 30" descr="文档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072298" y="3221051"/>
                <a:ext cx="517492" cy="517492"/>
              </a:xfrm>
              <a:prstGeom prst="rect">
                <a:avLst/>
              </a:prstGeom>
            </p:spPr>
          </p:pic>
        </p:grpSp>
        <p:grpSp>
          <p:nvGrpSpPr>
            <p:cNvPr id="24" name="组合 23"/>
            <p:cNvGrpSpPr/>
            <p:nvPr/>
          </p:nvGrpSpPr>
          <p:grpSpPr>
            <a:xfrm>
              <a:off x="7142420" y="2939239"/>
              <a:ext cx="982006" cy="1139462"/>
              <a:chOff x="7142420" y="2939239"/>
              <a:chExt cx="982006" cy="1139462"/>
            </a:xfrm>
          </p:grpSpPr>
          <p:sp>
            <p:nvSpPr>
              <p:cNvPr id="28" name="六边形 27"/>
              <p:cNvSpPr/>
              <p:nvPr/>
            </p:nvSpPr>
            <p:spPr>
              <a:xfrm rot="5400000">
                <a:off x="7063692" y="3017967"/>
                <a:ext cx="1139462" cy="982006"/>
              </a:xfrm>
              <a:prstGeom prst="hexagon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pic>
            <p:nvPicPr>
              <p:cNvPr id="29" name="图形 28" descr="会议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342344" y="3221051"/>
                <a:ext cx="517492" cy="517492"/>
              </a:xfrm>
              <a:prstGeom prst="rect">
                <a:avLst/>
              </a:prstGeom>
            </p:spPr>
          </p:pic>
        </p:grpSp>
        <p:grpSp>
          <p:nvGrpSpPr>
            <p:cNvPr id="25" name="组合 24"/>
            <p:cNvGrpSpPr/>
            <p:nvPr/>
          </p:nvGrpSpPr>
          <p:grpSpPr>
            <a:xfrm>
              <a:off x="8793080" y="2939239"/>
              <a:ext cx="982006" cy="1139462"/>
              <a:chOff x="8793080" y="2939239"/>
              <a:chExt cx="982006" cy="1139462"/>
            </a:xfrm>
          </p:grpSpPr>
          <p:sp>
            <p:nvSpPr>
              <p:cNvPr id="26" name="六边形 25"/>
              <p:cNvSpPr/>
              <p:nvPr/>
            </p:nvSpPr>
            <p:spPr>
              <a:xfrm rot="5400000">
                <a:off x="8714352" y="3017967"/>
                <a:ext cx="1139462" cy="982006"/>
              </a:xfrm>
              <a:prstGeom prst="hexagon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pic>
            <p:nvPicPr>
              <p:cNvPr id="27" name="图形 26" descr="日历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9025337" y="3221051"/>
                <a:ext cx="517492" cy="51749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88843" y="-318052"/>
            <a:ext cx="15097539" cy="7994498"/>
            <a:chOff x="-188843" y="-318052"/>
            <a:chExt cx="15097539" cy="7994498"/>
          </a:xfrm>
        </p:grpSpPr>
        <p:sp>
          <p:nvSpPr>
            <p:cNvPr id="3" name="矩形 2"/>
            <p:cNvSpPr/>
            <p:nvPr/>
          </p:nvSpPr>
          <p:spPr>
            <a:xfrm>
              <a:off x="576471" y="6313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>
                      <a:lumMod val="75000"/>
                    </a:srgb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月度工作概况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092A7">
                    <a:lumMod val="75000"/>
                  </a:srgbClr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068984" y="631313"/>
              <a:ext cx="4877904" cy="530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在这里添加你的详细小段落文本内容，与标题相关并符合整体语言风格，将你需要表达的意思表述清楚完整，与设计排版相符合。</a:t>
              </a:r>
              <a:endPara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-188843" y="-318052"/>
              <a:ext cx="6788426" cy="2259620"/>
            </a:xfrm>
            <a:custGeom>
              <a:avLst/>
              <a:gdLst>
                <a:gd name="connsiteX0" fmla="*/ 0 w 6788426"/>
                <a:gd name="connsiteY0" fmla="*/ 2256182 h 2259620"/>
                <a:gd name="connsiteX1" fmla="*/ 2117034 w 6788426"/>
                <a:gd name="connsiteY1" fmla="*/ 2027582 h 2259620"/>
                <a:gd name="connsiteX2" fmla="*/ 3498573 w 6788426"/>
                <a:gd name="connsiteY2" fmla="*/ 775252 h 2259620"/>
                <a:gd name="connsiteX3" fmla="*/ 5943600 w 6788426"/>
                <a:gd name="connsiteY3" fmla="*/ 288235 h 2259620"/>
                <a:gd name="connsiteX4" fmla="*/ 6788426 w 6788426"/>
                <a:gd name="connsiteY4" fmla="*/ 0 h 225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8426" h="2259620">
                  <a:moveTo>
                    <a:pt x="0" y="2256182"/>
                  </a:moveTo>
                  <a:cubicBezTo>
                    <a:pt x="766969" y="2265293"/>
                    <a:pt x="1533939" y="2274404"/>
                    <a:pt x="2117034" y="2027582"/>
                  </a:cubicBezTo>
                  <a:cubicBezTo>
                    <a:pt x="2700130" y="1780760"/>
                    <a:pt x="2860812" y="1065143"/>
                    <a:pt x="3498573" y="775252"/>
                  </a:cubicBezTo>
                  <a:cubicBezTo>
                    <a:pt x="4136334" y="485361"/>
                    <a:pt x="5395291" y="417444"/>
                    <a:pt x="5943600" y="288235"/>
                  </a:cubicBezTo>
                  <a:cubicBezTo>
                    <a:pt x="6491909" y="159026"/>
                    <a:pt x="6640167" y="79513"/>
                    <a:pt x="6788426" y="0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 rot="19285458" flipH="1">
              <a:off x="8120270" y="5416826"/>
              <a:ext cx="6788426" cy="2259620"/>
            </a:xfrm>
            <a:custGeom>
              <a:avLst/>
              <a:gdLst>
                <a:gd name="connsiteX0" fmla="*/ 0 w 6788426"/>
                <a:gd name="connsiteY0" fmla="*/ 2256182 h 2259620"/>
                <a:gd name="connsiteX1" fmla="*/ 2117034 w 6788426"/>
                <a:gd name="connsiteY1" fmla="*/ 2027582 h 2259620"/>
                <a:gd name="connsiteX2" fmla="*/ 3498573 w 6788426"/>
                <a:gd name="connsiteY2" fmla="*/ 775252 h 2259620"/>
                <a:gd name="connsiteX3" fmla="*/ 5943600 w 6788426"/>
                <a:gd name="connsiteY3" fmla="*/ 288235 h 2259620"/>
                <a:gd name="connsiteX4" fmla="*/ 6788426 w 6788426"/>
                <a:gd name="connsiteY4" fmla="*/ 0 h 225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8426" h="2259620">
                  <a:moveTo>
                    <a:pt x="0" y="2256182"/>
                  </a:moveTo>
                  <a:cubicBezTo>
                    <a:pt x="766969" y="2265293"/>
                    <a:pt x="1533939" y="2274404"/>
                    <a:pt x="2117034" y="2027582"/>
                  </a:cubicBezTo>
                  <a:cubicBezTo>
                    <a:pt x="2700130" y="1780760"/>
                    <a:pt x="2860812" y="1065143"/>
                    <a:pt x="3498573" y="775252"/>
                  </a:cubicBezTo>
                  <a:cubicBezTo>
                    <a:pt x="4136334" y="485361"/>
                    <a:pt x="5395291" y="417444"/>
                    <a:pt x="5943600" y="288235"/>
                  </a:cubicBezTo>
                  <a:cubicBezTo>
                    <a:pt x="6491909" y="159026"/>
                    <a:pt x="6640167" y="79513"/>
                    <a:pt x="6788426" y="0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7" name="Group 19"/>
          <p:cNvGrpSpPr/>
          <p:nvPr/>
        </p:nvGrpSpPr>
        <p:grpSpPr>
          <a:xfrm>
            <a:off x="1317258" y="2905673"/>
            <a:ext cx="9557484" cy="1437727"/>
            <a:chOff x="1212082" y="2089253"/>
            <a:chExt cx="5401827" cy="812594"/>
          </a:xfrm>
          <a:solidFill>
            <a:srgbClr val="FF9400"/>
          </a:solidFill>
        </p:grpSpPr>
        <p:sp>
          <p:nvSpPr>
            <p:cNvPr id="8" name="Freeform 15"/>
            <p:cNvSpPr>
              <a:spLocks noChangeAspect="1"/>
            </p:cNvSpPr>
            <p:nvPr/>
          </p:nvSpPr>
          <p:spPr>
            <a:xfrm>
              <a:off x="5166109" y="2089253"/>
              <a:ext cx="1447800" cy="812594"/>
            </a:xfrm>
            <a:custGeom>
              <a:avLst/>
              <a:gdLst>
                <a:gd name="connsiteX0" fmla="*/ 723900 w 1447800"/>
                <a:gd name="connsiteY0" fmla="*/ 0 h 812594"/>
                <a:gd name="connsiteX1" fmla="*/ 782950 w 1447800"/>
                <a:gd name="connsiteY1" fmla="*/ 2982 h 812594"/>
                <a:gd name="connsiteX2" fmla="*/ 1447800 w 1447800"/>
                <a:gd name="connsiteY2" fmla="*/ 739727 h 812594"/>
                <a:gd name="connsiteX3" fmla="*/ 1446025 w 1447800"/>
                <a:gd name="connsiteY3" fmla="*/ 739727 h 812594"/>
                <a:gd name="connsiteX4" fmla="*/ 1447800 w 1447800"/>
                <a:gd name="connsiteY4" fmla="*/ 744013 h 812594"/>
                <a:gd name="connsiteX5" fmla="*/ 1379220 w 1447800"/>
                <a:gd name="connsiteY5" fmla="*/ 812593 h 812594"/>
                <a:gd name="connsiteX6" fmla="*/ 1310640 w 1447800"/>
                <a:gd name="connsiteY6" fmla="*/ 744013 h 812594"/>
                <a:gd name="connsiteX7" fmla="*/ 1312415 w 1447800"/>
                <a:gd name="connsiteY7" fmla="*/ 739727 h 812594"/>
                <a:gd name="connsiteX8" fmla="*/ 1309234 w 1447800"/>
                <a:gd name="connsiteY8" fmla="*/ 739727 h 812594"/>
                <a:gd name="connsiteX9" fmla="*/ 1309430 w 1447800"/>
                <a:gd name="connsiteY9" fmla="*/ 737778 h 812594"/>
                <a:gd name="connsiteX10" fmla="*/ 827039 w 1447800"/>
                <a:gd name="connsiteY10" fmla="*/ 145904 h 812594"/>
                <a:gd name="connsiteX11" fmla="*/ 723900 w 1447800"/>
                <a:gd name="connsiteY11" fmla="*/ 135507 h 812594"/>
                <a:gd name="connsiteX12" fmla="*/ 723900 w 1447800"/>
                <a:gd name="connsiteY12" fmla="*/ 135508 h 812594"/>
                <a:gd name="connsiteX13" fmla="*/ 620761 w 1447800"/>
                <a:gd name="connsiteY13" fmla="*/ 145905 h 812594"/>
                <a:gd name="connsiteX14" fmla="*/ 138370 w 1447800"/>
                <a:gd name="connsiteY14" fmla="*/ 737779 h 812594"/>
                <a:gd name="connsiteX15" fmla="*/ 138566 w 1447800"/>
                <a:gd name="connsiteY15" fmla="*/ 739728 h 812594"/>
                <a:gd name="connsiteX16" fmla="*/ 135385 w 1447800"/>
                <a:gd name="connsiteY16" fmla="*/ 739728 h 812594"/>
                <a:gd name="connsiteX17" fmla="*/ 137160 w 1447800"/>
                <a:gd name="connsiteY17" fmla="*/ 744014 h 812594"/>
                <a:gd name="connsiteX18" fmla="*/ 68580 w 1447800"/>
                <a:gd name="connsiteY18" fmla="*/ 812594 h 812594"/>
                <a:gd name="connsiteX19" fmla="*/ 0 w 1447800"/>
                <a:gd name="connsiteY19" fmla="*/ 744014 h 812594"/>
                <a:gd name="connsiteX20" fmla="*/ 1775 w 1447800"/>
                <a:gd name="connsiteY20" fmla="*/ 739728 h 812594"/>
                <a:gd name="connsiteX21" fmla="*/ 0 w 1447800"/>
                <a:gd name="connsiteY21" fmla="*/ 739728 h 812594"/>
                <a:gd name="connsiteX22" fmla="*/ 664850 w 1447800"/>
                <a:gd name="connsiteY22" fmla="*/ 2983 h 812594"/>
                <a:gd name="connsiteX23" fmla="*/ 723900 w 1447800"/>
                <a:gd name="connsiteY23" fmla="*/ 1 h 812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47800" h="812594">
                  <a:moveTo>
                    <a:pt x="723900" y="0"/>
                  </a:moveTo>
                  <a:lnTo>
                    <a:pt x="782950" y="2982"/>
                  </a:lnTo>
                  <a:cubicBezTo>
                    <a:pt x="1156386" y="40906"/>
                    <a:pt x="1447800" y="356285"/>
                    <a:pt x="1447800" y="739727"/>
                  </a:cubicBezTo>
                  <a:lnTo>
                    <a:pt x="1446025" y="739727"/>
                  </a:lnTo>
                  <a:lnTo>
                    <a:pt x="1447800" y="744013"/>
                  </a:lnTo>
                  <a:cubicBezTo>
                    <a:pt x="1447800" y="781889"/>
                    <a:pt x="1417096" y="812593"/>
                    <a:pt x="1379220" y="812593"/>
                  </a:cubicBezTo>
                  <a:cubicBezTo>
                    <a:pt x="1341344" y="812593"/>
                    <a:pt x="1310640" y="781889"/>
                    <a:pt x="1310640" y="744013"/>
                  </a:cubicBezTo>
                  <a:lnTo>
                    <a:pt x="1312415" y="739727"/>
                  </a:lnTo>
                  <a:lnTo>
                    <a:pt x="1309234" y="739727"/>
                  </a:lnTo>
                  <a:lnTo>
                    <a:pt x="1309430" y="737778"/>
                  </a:lnTo>
                  <a:cubicBezTo>
                    <a:pt x="1309430" y="445824"/>
                    <a:pt x="1102339" y="202239"/>
                    <a:pt x="827039" y="145904"/>
                  </a:cubicBezTo>
                  <a:lnTo>
                    <a:pt x="723900" y="135507"/>
                  </a:lnTo>
                  <a:lnTo>
                    <a:pt x="723900" y="135508"/>
                  </a:lnTo>
                  <a:lnTo>
                    <a:pt x="620761" y="145905"/>
                  </a:lnTo>
                  <a:cubicBezTo>
                    <a:pt x="345461" y="202240"/>
                    <a:pt x="138370" y="445825"/>
                    <a:pt x="138370" y="737779"/>
                  </a:cubicBezTo>
                  <a:lnTo>
                    <a:pt x="138566" y="739728"/>
                  </a:lnTo>
                  <a:lnTo>
                    <a:pt x="135385" y="739728"/>
                  </a:lnTo>
                  <a:lnTo>
                    <a:pt x="137160" y="744014"/>
                  </a:lnTo>
                  <a:cubicBezTo>
                    <a:pt x="137160" y="781890"/>
                    <a:pt x="106456" y="812594"/>
                    <a:pt x="68580" y="812594"/>
                  </a:cubicBezTo>
                  <a:cubicBezTo>
                    <a:pt x="30704" y="812594"/>
                    <a:pt x="0" y="781890"/>
                    <a:pt x="0" y="744014"/>
                  </a:cubicBezTo>
                  <a:lnTo>
                    <a:pt x="1775" y="739728"/>
                  </a:lnTo>
                  <a:lnTo>
                    <a:pt x="0" y="739728"/>
                  </a:lnTo>
                  <a:cubicBezTo>
                    <a:pt x="0" y="356286"/>
                    <a:pt x="291414" y="40907"/>
                    <a:pt x="664850" y="2983"/>
                  </a:cubicBezTo>
                  <a:lnTo>
                    <a:pt x="723900" y="1"/>
                  </a:lnTo>
                  <a:close/>
                </a:path>
              </a:pathLst>
            </a:custGeom>
            <a:solidFill>
              <a:schemeClr val="accent4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9" name="Freeform 16"/>
            <p:cNvSpPr>
              <a:spLocks noChangeAspect="1"/>
            </p:cNvSpPr>
            <p:nvPr/>
          </p:nvSpPr>
          <p:spPr>
            <a:xfrm>
              <a:off x="3848100" y="2089253"/>
              <a:ext cx="1447800" cy="812594"/>
            </a:xfrm>
            <a:custGeom>
              <a:avLst/>
              <a:gdLst>
                <a:gd name="connsiteX0" fmla="*/ 723900 w 1447800"/>
                <a:gd name="connsiteY0" fmla="*/ 0 h 812594"/>
                <a:gd name="connsiteX1" fmla="*/ 782950 w 1447800"/>
                <a:gd name="connsiteY1" fmla="*/ 2982 h 812594"/>
                <a:gd name="connsiteX2" fmla="*/ 1447800 w 1447800"/>
                <a:gd name="connsiteY2" fmla="*/ 739727 h 812594"/>
                <a:gd name="connsiteX3" fmla="*/ 1446025 w 1447800"/>
                <a:gd name="connsiteY3" fmla="*/ 739727 h 812594"/>
                <a:gd name="connsiteX4" fmla="*/ 1447800 w 1447800"/>
                <a:gd name="connsiteY4" fmla="*/ 744013 h 812594"/>
                <a:gd name="connsiteX5" fmla="*/ 1379220 w 1447800"/>
                <a:gd name="connsiteY5" fmla="*/ 812593 h 812594"/>
                <a:gd name="connsiteX6" fmla="*/ 1310640 w 1447800"/>
                <a:gd name="connsiteY6" fmla="*/ 744013 h 812594"/>
                <a:gd name="connsiteX7" fmla="*/ 1312415 w 1447800"/>
                <a:gd name="connsiteY7" fmla="*/ 739727 h 812594"/>
                <a:gd name="connsiteX8" fmla="*/ 1309234 w 1447800"/>
                <a:gd name="connsiteY8" fmla="*/ 739727 h 812594"/>
                <a:gd name="connsiteX9" fmla="*/ 1309430 w 1447800"/>
                <a:gd name="connsiteY9" fmla="*/ 737778 h 812594"/>
                <a:gd name="connsiteX10" fmla="*/ 827039 w 1447800"/>
                <a:gd name="connsiteY10" fmla="*/ 145904 h 812594"/>
                <a:gd name="connsiteX11" fmla="*/ 723900 w 1447800"/>
                <a:gd name="connsiteY11" fmla="*/ 135507 h 812594"/>
                <a:gd name="connsiteX12" fmla="*/ 723900 w 1447800"/>
                <a:gd name="connsiteY12" fmla="*/ 135508 h 812594"/>
                <a:gd name="connsiteX13" fmla="*/ 620761 w 1447800"/>
                <a:gd name="connsiteY13" fmla="*/ 145905 h 812594"/>
                <a:gd name="connsiteX14" fmla="*/ 138370 w 1447800"/>
                <a:gd name="connsiteY14" fmla="*/ 737779 h 812594"/>
                <a:gd name="connsiteX15" fmla="*/ 138566 w 1447800"/>
                <a:gd name="connsiteY15" fmla="*/ 739728 h 812594"/>
                <a:gd name="connsiteX16" fmla="*/ 135385 w 1447800"/>
                <a:gd name="connsiteY16" fmla="*/ 739728 h 812594"/>
                <a:gd name="connsiteX17" fmla="*/ 137160 w 1447800"/>
                <a:gd name="connsiteY17" fmla="*/ 744014 h 812594"/>
                <a:gd name="connsiteX18" fmla="*/ 68580 w 1447800"/>
                <a:gd name="connsiteY18" fmla="*/ 812594 h 812594"/>
                <a:gd name="connsiteX19" fmla="*/ 0 w 1447800"/>
                <a:gd name="connsiteY19" fmla="*/ 744014 h 812594"/>
                <a:gd name="connsiteX20" fmla="*/ 1775 w 1447800"/>
                <a:gd name="connsiteY20" fmla="*/ 739728 h 812594"/>
                <a:gd name="connsiteX21" fmla="*/ 0 w 1447800"/>
                <a:gd name="connsiteY21" fmla="*/ 739728 h 812594"/>
                <a:gd name="connsiteX22" fmla="*/ 664850 w 1447800"/>
                <a:gd name="connsiteY22" fmla="*/ 2983 h 812594"/>
                <a:gd name="connsiteX23" fmla="*/ 723900 w 1447800"/>
                <a:gd name="connsiteY23" fmla="*/ 1 h 812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47800" h="812594">
                  <a:moveTo>
                    <a:pt x="723900" y="0"/>
                  </a:moveTo>
                  <a:lnTo>
                    <a:pt x="782950" y="2982"/>
                  </a:lnTo>
                  <a:cubicBezTo>
                    <a:pt x="1156386" y="40906"/>
                    <a:pt x="1447800" y="356285"/>
                    <a:pt x="1447800" y="739727"/>
                  </a:cubicBezTo>
                  <a:lnTo>
                    <a:pt x="1446025" y="739727"/>
                  </a:lnTo>
                  <a:lnTo>
                    <a:pt x="1447800" y="744013"/>
                  </a:lnTo>
                  <a:cubicBezTo>
                    <a:pt x="1447800" y="781889"/>
                    <a:pt x="1417096" y="812593"/>
                    <a:pt x="1379220" y="812593"/>
                  </a:cubicBezTo>
                  <a:cubicBezTo>
                    <a:pt x="1341344" y="812593"/>
                    <a:pt x="1310640" y="781889"/>
                    <a:pt x="1310640" y="744013"/>
                  </a:cubicBezTo>
                  <a:lnTo>
                    <a:pt x="1312415" y="739727"/>
                  </a:lnTo>
                  <a:lnTo>
                    <a:pt x="1309234" y="739727"/>
                  </a:lnTo>
                  <a:lnTo>
                    <a:pt x="1309430" y="737778"/>
                  </a:lnTo>
                  <a:cubicBezTo>
                    <a:pt x="1309430" y="445824"/>
                    <a:pt x="1102339" y="202239"/>
                    <a:pt x="827039" y="145904"/>
                  </a:cubicBezTo>
                  <a:lnTo>
                    <a:pt x="723900" y="135507"/>
                  </a:lnTo>
                  <a:lnTo>
                    <a:pt x="723900" y="135508"/>
                  </a:lnTo>
                  <a:lnTo>
                    <a:pt x="620761" y="145905"/>
                  </a:lnTo>
                  <a:cubicBezTo>
                    <a:pt x="345461" y="202240"/>
                    <a:pt x="138370" y="445825"/>
                    <a:pt x="138370" y="737779"/>
                  </a:cubicBezTo>
                  <a:lnTo>
                    <a:pt x="138566" y="739728"/>
                  </a:lnTo>
                  <a:lnTo>
                    <a:pt x="135385" y="739728"/>
                  </a:lnTo>
                  <a:lnTo>
                    <a:pt x="137160" y="744014"/>
                  </a:lnTo>
                  <a:cubicBezTo>
                    <a:pt x="137160" y="781890"/>
                    <a:pt x="106456" y="812594"/>
                    <a:pt x="68580" y="812594"/>
                  </a:cubicBezTo>
                  <a:cubicBezTo>
                    <a:pt x="30704" y="812594"/>
                    <a:pt x="0" y="781890"/>
                    <a:pt x="0" y="744014"/>
                  </a:cubicBezTo>
                  <a:lnTo>
                    <a:pt x="1775" y="739728"/>
                  </a:lnTo>
                  <a:lnTo>
                    <a:pt x="0" y="739728"/>
                  </a:lnTo>
                  <a:cubicBezTo>
                    <a:pt x="0" y="356286"/>
                    <a:pt x="291414" y="40907"/>
                    <a:pt x="664850" y="2983"/>
                  </a:cubicBezTo>
                  <a:lnTo>
                    <a:pt x="723900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0" name="Freeform 17"/>
            <p:cNvSpPr>
              <a:spLocks noChangeAspect="1"/>
            </p:cNvSpPr>
            <p:nvPr/>
          </p:nvSpPr>
          <p:spPr>
            <a:xfrm>
              <a:off x="2530091" y="2089253"/>
              <a:ext cx="1447800" cy="812594"/>
            </a:xfrm>
            <a:custGeom>
              <a:avLst/>
              <a:gdLst>
                <a:gd name="connsiteX0" fmla="*/ 723900 w 1447800"/>
                <a:gd name="connsiteY0" fmla="*/ 0 h 812594"/>
                <a:gd name="connsiteX1" fmla="*/ 782950 w 1447800"/>
                <a:gd name="connsiteY1" fmla="*/ 2982 h 812594"/>
                <a:gd name="connsiteX2" fmla="*/ 1447800 w 1447800"/>
                <a:gd name="connsiteY2" fmla="*/ 739727 h 812594"/>
                <a:gd name="connsiteX3" fmla="*/ 1446025 w 1447800"/>
                <a:gd name="connsiteY3" fmla="*/ 739727 h 812594"/>
                <a:gd name="connsiteX4" fmla="*/ 1447800 w 1447800"/>
                <a:gd name="connsiteY4" fmla="*/ 744013 h 812594"/>
                <a:gd name="connsiteX5" fmla="*/ 1379220 w 1447800"/>
                <a:gd name="connsiteY5" fmla="*/ 812593 h 812594"/>
                <a:gd name="connsiteX6" fmla="*/ 1310640 w 1447800"/>
                <a:gd name="connsiteY6" fmla="*/ 744013 h 812594"/>
                <a:gd name="connsiteX7" fmla="*/ 1312415 w 1447800"/>
                <a:gd name="connsiteY7" fmla="*/ 739727 h 812594"/>
                <a:gd name="connsiteX8" fmla="*/ 1309234 w 1447800"/>
                <a:gd name="connsiteY8" fmla="*/ 739727 h 812594"/>
                <a:gd name="connsiteX9" fmla="*/ 1309430 w 1447800"/>
                <a:gd name="connsiteY9" fmla="*/ 737778 h 812594"/>
                <a:gd name="connsiteX10" fmla="*/ 827039 w 1447800"/>
                <a:gd name="connsiteY10" fmla="*/ 145904 h 812594"/>
                <a:gd name="connsiteX11" fmla="*/ 723900 w 1447800"/>
                <a:gd name="connsiteY11" fmla="*/ 135507 h 812594"/>
                <a:gd name="connsiteX12" fmla="*/ 723900 w 1447800"/>
                <a:gd name="connsiteY12" fmla="*/ 135508 h 812594"/>
                <a:gd name="connsiteX13" fmla="*/ 620761 w 1447800"/>
                <a:gd name="connsiteY13" fmla="*/ 145905 h 812594"/>
                <a:gd name="connsiteX14" fmla="*/ 138370 w 1447800"/>
                <a:gd name="connsiteY14" fmla="*/ 737779 h 812594"/>
                <a:gd name="connsiteX15" fmla="*/ 138566 w 1447800"/>
                <a:gd name="connsiteY15" fmla="*/ 739728 h 812594"/>
                <a:gd name="connsiteX16" fmla="*/ 135385 w 1447800"/>
                <a:gd name="connsiteY16" fmla="*/ 739728 h 812594"/>
                <a:gd name="connsiteX17" fmla="*/ 137160 w 1447800"/>
                <a:gd name="connsiteY17" fmla="*/ 744014 h 812594"/>
                <a:gd name="connsiteX18" fmla="*/ 68580 w 1447800"/>
                <a:gd name="connsiteY18" fmla="*/ 812594 h 812594"/>
                <a:gd name="connsiteX19" fmla="*/ 0 w 1447800"/>
                <a:gd name="connsiteY19" fmla="*/ 744014 h 812594"/>
                <a:gd name="connsiteX20" fmla="*/ 1775 w 1447800"/>
                <a:gd name="connsiteY20" fmla="*/ 739728 h 812594"/>
                <a:gd name="connsiteX21" fmla="*/ 0 w 1447800"/>
                <a:gd name="connsiteY21" fmla="*/ 739728 h 812594"/>
                <a:gd name="connsiteX22" fmla="*/ 664850 w 1447800"/>
                <a:gd name="connsiteY22" fmla="*/ 2983 h 812594"/>
                <a:gd name="connsiteX23" fmla="*/ 723900 w 1447800"/>
                <a:gd name="connsiteY23" fmla="*/ 1 h 812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47800" h="812594">
                  <a:moveTo>
                    <a:pt x="723900" y="0"/>
                  </a:moveTo>
                  <a:lnTo>
                    <a:pt x="782950" y="2982"/>
                  </a:lnTo>
                  <a:cubicBezTo>
                    <a:pt x="1156386" y="40906"/>
                    <a:pt x="1447800" y="356285"/>
                    <a:pt x="1447800" y="739727"/>
                  </a:cubicBezTo>
                  <a:lnTo>
                    <a:pt x="1446025" y="739727"/>
                  </a:lnTo>
                  <a:lnTo>
                    <a:pt x="1447800" y="744013"/>
                  </a:lnTo>
                  <a:cubicBezTo>
                    <a:pt x="1447800" y="781889"/>
                    <a:pt x="1417096" y="812593"/>
                    <a:pt x="1379220" y="812593"/>
                  </a:cubicBezTo>
                  <a:cubicBezTo>
                    <a:pt x="1341344" y="812593"/>
                    <a:pt x="1310640" y="781889"/>
                    <a:pt x="1310640" y="744013"/>
                  </a:cubicBezTo>
                  <a:lnTo>
                    <a:pt x="1312415" y="739727"/>
                  </a:lnTo>
                  <a:lnTo>
                    <a:pt x="1309234" y="739727"/>
                  </a:lnTo>
                  <a:lnTo>
                    <a:pt x="1309430" y="737778"/>
                  </a:lnTo>
                  <a:cubicBezTo>
                    <a:pt x="1309430" y="445824"/>
                    <a:pt x="1102339" y="202239"/>
                    <a:pt x="827039" y="145904"/>
                  </a:cubicBezTo>
                  <a:lnTo>
                    <a:pt x="723900" y="135507"/>
                  </a:lnTo>
                  <a:lnTo>
                    <a:pt x="723900" y="135508"/>
                  </a:lnTo>
                  <a:lnTo>
                    <a:pt x="620761" y="145905"/>
                  </a:lnTo>
                  <a:cubicBezTo>
                    <a:pt x="345461" y="202240"/>
                    <a:pt x="138370" y="445825"/>
                    <a:pt x="138370" y="737779"/>
                  </a:cubicBezTo>
                  <a:lnTo>
                    <a:pt x="138566" y="739728"/>
                  </a:lnTo>
                  <a:lnTo>
                    <a:pt x="135385" y="739728"/>
                  </a:lnTo>
                  <a:lnTo>
                    <a:pt x="137160" y="744014"/>
                  </a:lnTo>
                  <a:cubicBezTo>
                    <a:pt x="137160" y="781890"/>
                    <a:pt x="106456" y="812594"/>
                    <a:pt x="68580" y="812594"/>
                  </a:cubicBezTo>
                  <a:cubicBezTo>
                    <a:pt x="30704" y="812594"/>
                    <a:pt x="0" y="781890"/>
                    <a:pt x="0" y="744014"/>
                  </a:cubicBezTo>
                  <a:lnTo>
                    <a:pt x="1775" y="739728"/>
                  </a:lnTo>
                  <a:lnTo>
                    <a:pt x="0" y="739728"/>
                  </a:lnTo>
                  <a:cubicBezTo>
                    <a:pt x="0" y="356286"/>
                    <a:pt x="291414" y="40907"/>
                    <a:pt x="664850" y="2983"/>
                  </a:cubicBezTo>
                  <a:lnTo>
                    <a:pt x="723900" y="1"/>
                  </a:lnTo>
                  <a:close/>
                </a:path>
              </a:pathLst>
            </a:custGeom>
            <a:solidFill>
              <a:schemeClr val="accent4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1" name="Freeform 18"/>
            <p:cNvSpPr>
              <a:spLocks noChangeAspect="1"/>
            </p:cNvSpPr>
            <p:nvPr/>
          </p:nvSpPr>
          <p:spPr>
            <a:xfrm>
              <a:off x="1212082" y="2089253"/>
              <a:ext cx="1447800" cy="812594"/>
            </a:xfrm>
            <a:custGeom>
              <a:avLst/>
              <a:gdLst>
                <a:gd name="connsiteX0" fmla="*/ 723900 w 1447800"/>
                <a:gd name="connsiteY0" fmla="*/ 0 h 812594"/>
                <a:gd name="connsiteX1" fmla="*/ 782950 w 1447800"/>
                <a:gd name="connsiteY1" fmla="*/ 2982 h 812594"/>
                <a:gd name="connsiteX2" fmla="*/ 1447800 w 1447800"/>
                <a:gd name="connsiteY2" fmla="*/ 739727 h 812594"/>
                <a:gd name="connsiteX3" fmla="*/ 1446025 w 1447800"/>
                <a:gd name="connsiteY3" fmla="*/ 739727 h 812594"/>
                <a:gd name="connsiteX4" fmla="*/ 1447800 w 1447800"/>
                <a:gd name="connsiteY4" fmla="*/ 744013 h 812594"/>
                <a:gd name="connsiteX5" fmla="*/ 1379220 w 1447800"/>
                <a:gd name="connsiteY5" fmla="*/ 812593 h 812594"/>
                <a:gd name="connsiteX6" fmla="*/ 1310640 w 1447800"/>
                <a:gd name="connsiteY6" fmla="*/ 744013 h 812594"/>
                <a:gd name="connsiteX7" fmla="*/ 1312415 w 1447800"/>
                <a:gd name="connsiteY7" fmla="*/ 739727 h 812594"/>
                <a:gd name="connsiteX8" fmla="*/ 1309234 w 1447800"/>
                <a:gd name="connsiteY8" fmla="*/ 739727 h 812594"/>
                <a:gd name="connsiteX9" fmla="*/ 1309430 w 1447800"/>
                <a:gd name="connsiteY9" fmla="*/ 737778 h 812594"/>
                <a:gd name="connsiteX10" fmla="*/ 827039 w 1447800"/>
                <a:gd name="connsiteY10" fmla="*/ 145904 h 812594"/>
                <a:gd name="connsiteX11" fmla="*/ 723900 w 1447800"/>
                <a:gd name="connsiteY11" fmla="*/ 135507 h 812594"/>
                <a:gd name="connsiteX12" fmla="*/ 723900 w 1447800"/>
                <a:gd name="connsiteY12" fmla="*/ 135508 h 812594"/>
                <a:gd name="connsiteX13" fmla="*/ 620761 w 1447800"/>
                <a:gd name="connsiteY13" fmla="*/ 145905 h 812594"/>
                <a:gd name="connsiteX14" fmla="*/ 138370 w 1447800"/>
                <a:gd name="connsiteY14" fmla="*/ 737779 h 812594"/>
                <a:gd name="connsiteX15" fmla="*/ 138566 w 1447800"/>
                <a:gd name="connsiteY15" fmla="*/ 739728 h 812594"/>
                <a:gd name="connsiteX16" fmla="*/ 135385 w 1447800"/>
                <a:gd name="connsiteY16" fmla="*/ 739728 h 812594"/>
                <a:gd name="connsiteX17" fmla="*/ 137160 w 1447800"/>
                <a:gd name="connsiteY17" fmla="*/ 744014 h 812594"/>
                <a:gd name="connsiteX18" fmla="*/ 68580 w 1447800"/>
                <a:gd name="connsiteY18" fmla="*/ 812594 h 812594"/>
                <a:gd name="connsiteX19" fmla="*/ 0 w 1447800"/>
                <a:gd name="connsiteY19" fmla="*/ 744014 h 812594"/>
                <a:gd name="connsiteX20" fmla="*/ 1775 w 1447800"/>
                <a:gd name="connsiteY20" fmla="*/ 739728 h 812594"/>
                <a:gd name="connsiteX21" fmla="*/ 0 w 1447800"/>
                <a:gd name="connsiteY21" fmla="*/ 739728 h 812594"/>
                <a:gd name="connsiteX22" fmla="*/ 664850 w 1447800"/>
                <a:gd name="connsiteY22" fmla="*/ 2983 h 812594"/>
                <a:gd name="connsiteX23" fmla="*/ 723900 w 1447800"/>
                <a:gd name="connsiteY23" fmla="*/ 1 h 812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47800" h="812594">
                  <a:moveTo>
                    <a:pt x="723900" y="0"/>
                  </a:moveTo>
                  <a:lnTo>
                    <a:pt x="782950" y="2982"/>
                  </a:lnTo>
                  <a:cubicBezTo>
                    <a:pt x="1156386" y="40906"/>
                    <a:pt x="1447800" y="356285"/>
                    <a:pt x="1447800" y="739727"/>
                  </a:cubicBezTo>
                  <a:lnTo>
                    <a:pt x="1446025" y="739727"/>
                  </a:lnTo>
                  <a:lnTo>
                    <a:pt x="1447800" y="744013"/>
                  </a:lnTo>
                  <a:cubicBezTo>
                    <a:pt x="1447800" y="781889"/>
                    <a:pt x="1417096" y="812593"/>
                    <a:pt x="1379220" y="812593"/>
                  </a:cubicBezTo>
                  <a:cubicBezTo>
                    <a:pt x="1341344" y="812593"/>
                    <a:pt x="1310640" y="781889"/>
                    <a:pt x="1310640" y="744013"/>
                  </a:cubicBezTo>
                  <a:lnTo>
                    <a:pt x="1312415" y="739727"/>
                  </a:lnTo>
                  <a:lnTo>
                    <a:pt x="1309234" y="739727"/>
                  </a:lnTo>
                  <a:lnTo>
                    <a:pt x="1309430" y="737778"/>
                  </a:lnTo>
                  <a:cubicBezTo>
                    <a:pt x="1309430" y="445824"/>
                    <a:pt x="1102339" y="202239"/>
                    <a:pt x="827039" y="145904"/>
                  </a:cubicBezTo>
                  <a:lnTo>
                    <a:pt x="723900" y="135507"/>
                  </a:lnTo>
                  <a:lnTo>
                    <a:pt x="723900" y="135508"/>
                  </a:lnTo>
                  <a:lnTo>
                    <a:pt x="620761" y="145905"/>
                  </a:lnTo>
                  <a:cubicBezTo>
                    <a:pt x="345461" y="202240"/>
                    <a:pt x="138370" y="445825"/>
                    <a:pt x="138370" y="737779"/>
                  </a:cubicBezTo>
                  <a:lnTo>
                    <a:pt x="138566" y="739728"/>
                  </a:lnTo>
                  <a:lnTo>
                    <a:pt x="135385" y="739728"/>
                  </a:lnTo>
                  <a:lnTo>
                    <a:pt x="137160" y="744014"/>
                  </a:lnTo>
                  <a:cubicBezTo>
                    <a:pt x="137160" y="781890"/>
                    <a:pt x="106456" y="812594"/>
                    <a:pt x="68580" y="812594"/>
                  </a:cubicBezTo>
                  <a:cubicBezTo>
                    <a:pt x="30704" y="812594"/>
                    <a:pt x="0" y="781890"/>
                    <a:pt x="0" y="744014"/>
                  </a:cubicBezTo>
                  <a:lnTo>
                    <a:pt x="1775" y="739728"/>
                  </a:lnTo>
                  <a:lnTo>
                    <a:pt x="0" y="739728"/>
                  </a:lnTo>
                  <a:cubicBezTo>
                    <a:pt x="0" y="356286"/>
                    <a:pt x="291414" y="40907"/>
                    <a:pt x="664850" y="2983"/>
                  </a:cubicBezTo>
                  <a:lnTo>
                    <a:pt x="723900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32270" y="2514600"/>
            <a:ext cx="10363979" cy="3428304"/>
            <a:chOff x="932270" y="2514600"/>
            <a:chExt cx="10363979" cy="3428304"/>
          </a:xfrm>
        </p:grpSpPr>
        <p:grpSp>
          <p:nvGrpSpPr>
            <p:cNvPr id="13" name="组合 12"/>
            <p:cNvGrpSpPr/>
            <p:nvPr/>
          </p:nvGrpSpPr>
          <p:grpSpPr>
            <a:xfrm>
              <a:off x="2180420" y="2514600"/>
              <a:ext cx="7938023" cy="904173"/>
              <a:chOff x="2180420" y="2514600"/>
              <a:chExt cx="7938023" cy="904173"/>
            </a:xfrm>
          </p:grpSpPr>
          <p:sp>
            <p:nvSpPr>
              <p:cNvPr id="26" name="Oval 20"/>
              <p:cNvSpPr>
                <a:spLocks noChangeAspect="1"/>
              </p:cNvSpPr>
              <p:nvPr/>
            </p:nvSpPr>
            <p:spPr>
              <a:xfrm>
                <a:off x="2180420" y="2514600"/>
                <a:ext cx="888564" cy="904173"/>
              </a:xfrm>
              <a:prstGeom prst="ellipse">
                <a:avLst/>
              </a:prstGeom>
              <a:solidFill>
                <a:schemeClr val="accent4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01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27" name="Oval 21"/>
              <p:cNvSpPr>
                <a:spLocks noChangeAspect="1"/>
              </p:cNvSpPr>
              <p:nvPr/>
            </p:nvSpPr>
            <p:spPr>
              <a:xfrm>
                <a:off x="4578519" y="2514600"/>
                <a:ext cx="888564" cy="90417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02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28" name="Oval 22"/>
              <p:cNvSpPr>
                <a:spLocks noChangeAspect="1"/>
              </p:cNvSpPr>
              <p:nvPr/>
            </p:nvSpPr>
            <p:spPr>
              <a:xfrm>
                <a:off x="6912196" y="2514600"/>
                <a:ext cx="888564" cy="904173"/>
              </a:xfrm>
              <a:prstGeom prst="ellipse">
                <a:avLst/>
              </a:prstGeom>
              <a:solidFill>
                <a:schemeClr val="accent4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03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29" name="Oval 23"/>
              <p:cNvSpPr>
                <a:spLocks noChangeAspect="1"/>
              </p:cNvSpPr>
              <p:nvPr/>
            </p:nvSpPr>
            <p:spPr>
              <a:xfrm>
                <a:off x="9229879" y="2514600"/>
                <a:ext cx="888564" cy="90417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04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932270" y="4380297"/>
              <a:ext cx="3244176" cy="1562607"/>
              <a:chOff x="8248386" y="4540453"/>
              <a:chExt cx="3244176" cy="1562607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8709195" y="4928636"/>
                <a:ext cx="2322558" cy="1174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在这里添加你的详细小段落文本内容，与标题相关并符合整体语言风格，将你需要表达的意思表述清楚完整，与设计排版相符合。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8248386" y="4540453"/>
                <a:ext cx="3244176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>
                        <a:lumMod val="75000"/>
                      </a:srgbClr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点击此处更换标题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>
                      <a:lumMod val="75000"/>
                    </a:srgb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3307931" y="4380297"/>
              <a:ext cx="3244176" cy="1562607"/>
              <a:chOff x="8248386" y="4540453"/>
              <a:chExt cx="3244176" cy="1562607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8709195" y="4928636"/>
                <a:ext cx="2322558" cy="1174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在这里添加你的详细小段落文本内容，与标题相关并符合整体语言风格，将你需要表达的意思表述清楚完整，与设计排版相符合。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8248386" y="4540453"/>
                <a:ext cx="3244176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点击此处更换标题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5639892" y="4380297"/>
              <a:ext cx="3244176" cy="1562607"/>
              <a:chOff x="8248386" y="4540453"/>
              <a:chExt cx="3244176" cy="1562607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8709195" y="4928636"/>
                <a:ext cx="2322558" cy="1174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在这里添加你的详细小段落文本内容，与标题相关并符合整体语言风格，将你需要表达的意思表述清楚完整，与设计排版相符合。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8248386" y="4540453"/>
                <a:ext cx="3244176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>
                        <a:lumMod val="75000"/>
                      </a:srgbClr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点击此处更换标题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>
                      <a:lumMod val="75000"/>
                    </a:srgb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8052073" y="4380297"/>
              <a:ext cx="3244176" cy="1562607"/>
              <a:chOff x="8248386" y="4540453"/>
              <a:chExt cx="3244176" cy="1562607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8709195" y="4928636"/>
                <a:ext cx="2322558" cy="1174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在这里添加你的详细小段落文本内容，与标题相关并符合整体语言风格，将你需要表达的意思表述清楚完整，与设计排版相符合。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8248386" y="4540453"/>
                <a:ext cx="3244176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点击此处更换标题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88843" y="-318052"/>
            <a:ext cx="15097539" cy="7994498"/>
            <a:chOff x="-188843" y="-318052"/>
            <a:chExt cx="15097539" cy="7994498"/>
          </a:xfrm>
        </p:grpSpPr>
        <p:sp>
          <p:nvSpPr>
            <p:cNvPr id="3" name="矩形 2"/>
            <p:cNvSpPr/>
            <p:nvPr/>
          </p:nvSpPr>
          <p:spPr>
            <a:xfrm>
              <a:off x="576471" y="6313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>
                      <a:lumMod val="75000"/>
                    </a:srgb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月度工作概况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092A7">
                    <a:lumMod val="75000"/>
                  </a:srgbClr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205370" y="631313"/>
              <a:ext cx="4877904" cy="530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在这里添加你的详细小段落文本内容，与标题相关并符合整体语言风格，将你需要表达的意思表述清楚完整，与设计排版相符合。</a:t>
              </a:r>
              <a:endPara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-188843" y="-318052"/>
              <a:ext cx="6788426" cy="2259620"/>
            </a:xfrm>
            <a:custGeom>
              <a:avLst/>
              <a:gdLst>
                <a:gd name="connsiteX0" fmla="*/ 0 w 6788426"/>
                <a:gd name="connsiteY0" fmla="*/ 2256182 h 2259620"/>
                <a:gd name="connsiteX1" fmla="*/ 2117034 w 6788426"/>
                <a:gd name="connsiteY1" fmla="*/ 2027582 h 2259620"/>
                <a:gd name="connsiteX2" fmla="*/ 3498573 w 6788426"/>
                <a:gd name="connsiteY2" fmla="*/ 775252 h 2259620"/>
                <a:gd name="connsiteX3" fmla="*/ 5943600 w 6788426"/>
                <a:gd name="connsiteY3" fmla="*/ 288235 h 2259620"/>
                <a:gd name="connsiteX4" fmla="*/ 6788426 w 6788426"/>
                <a:gd name="connsiteY4" fmla="*/ 0 h 225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8426" h="2259620">
                  <a:moveTo>
                    <a:pt x="0" y="2256182"/>
                  </a:moveTo>
                  <a:cubicBezTo>
                    <a:pt x="766969" y="2265293"/>
                    <a:pt x="1533939" y="2274404"/>
                    <a:pt x="2117034" y="2027582"/>
                  </a:cubicBezTo>
                  <a:cubicBezTo>
                    <a:pt x="2700130" y="1780760"/>
                    <a:pt x="2860812" y="1065143"/>
                    <a:pt x="3498573" y="775252"/>
                  </a:cubicBezTo>
                  <a:cubicBezTo>
                    <a:pt x="4136334" y="485361"/>
                    <a:pt x="5395291" y="417444"/>
                    <a:pt x="5943600" y="288235"/>
                  </a:cubicBezTo>
                  <a:cubicBezTo>
                    <a:pt x="6491909" y="159026"/>
                    <a:pt x="6640167" y="79513"/>
                    <a:pt x="6788426" y="0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 rot="19285458" flipH="1">
              <a:off x="8120270" y="5416826"/>
              <a:ext cx="6788426" cy="2259620"/>
            </a:xfrm>
            <a:custGeom>
              <a:avLst/>
              <a:gdLst>
                <a:gd name="connsiteX0" fmla="*/ 0 w 6788426"/>
                <a:gd name="connsiteY0" fmla="*/ 2256182 h 2259620"/>
                <a:gd name="connsiteX1" fmla="*/ 2117034 w 6788426"/>
                <a:gd name="connsiteY1" fmla="*/ 2027582 h 2259620"/>
                <a:gd name="connsiteX2" fmla="*/ 3498573 w 6788426"/>
                <a:gd name="connsiteY2" fmla="*/ 775252 h 2259620"/>
                <a:gd name="connsiteX3" fmla="*/ 5943600 w 6788426"/>
                <a:gd name="connsiteY3" fmla="*/ 288235 h 2259620"/>
                <a:gd name="connsiteX4" fmla="*/ 6788426 w 6788426"/>
                <a:gd name="connsiteY4" fmla="*/ 0 h 225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8426" h="2259620">
                  <a:moveTo>
                    <a:pt x="0" y="2256182"/>
                  </a:moveTo>
                  <a:cubicBezTo>
                    <a:pt x="766969" y="2265293"/>
                    <a:pt x="1533939" y="2274404"/>
                    <a:pt x="2117034" y="2027582"/>
                  </a:cubicBezTo>
                  <a:cubicBezTo>
                    <a:pt x="2700130" y="1780760"/>
                    <a:pt x="2860812" y="1065143"/>
                    <a:pt x="3498573" y="775252"/>
                  </a:cubicBezTo>
                  <a:cubicBezTo>
                    <a:pt x="4136334" y="485361"/>
                    <a:pt x="5395291" y="417444"/>
                    <a:pt x="5943600" y="288235"/>
                  </a:cubicBezTo>
                  <a:cubicBezTo>
                    <a:pt x="6491909" y="159026"/>
                    <a:pt x="6640167" y="79513"/>
                    <a:pt x="6788426" y="0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474228" y="1766036"/>
            <a:ext cx="4214191" cy="4343550"/>
            <a:chOff x="7474228" y="1716341"/>
            <a:chExt cx="4214191" cy="4343550"/>
          </a:xfrm>
        </p:grpSpPr>
        <p:grpSp>
          <p:nvGrpSpPr>
            <p:cNvPr id="8" name="组合 7"/>
            <p:cNvGrpSpPr/>
            <p:nvPr/>
          </p:nvGrpSpPr>
          <p:grpSpPr>
            <a:xfrm>
              <a:off x="7474228" y="1998847"/>
              <a:ext cx="556592" cy="3806687"/>
              <a:chOff x="7613374" y="2190645"/>
              <a:chExt cx="556592" cy="3806687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7613374" y="2190645"/>
                <a:ext cx="556592" cy="556592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7613374" y="3274010"/>
                <a:ext cx="556592" cy="55659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7613374" y="4357375"/>
                <a:ext cx="556592" cy="556592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7613374" y="5440740"/>
                <a:ext cx="556592" cy="55659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8189846" y="1716341"/>
              <a:ext cx="3498573" cy="1095698"/>
              <a:chOff x="7183174" y="915668"/>
              <a:chExt cx="3498573" cy="1095698"/>
            </a:xfrm>
          </p:grpSpPr>
          <p:sp>
            <p:nvSpPr>
              <p:cNvPr id="23" name="标题 1"/>
              <p:cNvSpPr txBox="1"/>
              <p:nvPr/>
            </p:nvSpPr>
            <p:spPr>
              <a:xfrm>
                <a:off x="7183174" y="915668"/>
                <a:ext cx="3111844" cy="63025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点击此处更换标题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7183174" y="1390940"/>
                <a:ext cx="3498573" cy="620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在这里添加你的详细小段落文本内容，与标题相关并符合整体语言风格。</a:t>
                </a:r>
                <a:endPara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8189846" y="2799706"/>
              <a:ext cx="3498573" cy="1095698"/>
              <a:chOff x="7183174" y="915668"/>
              <a:chExt cx="3498573" cy="1095698"/>
            </a:xfrm>
          </p:grpSpPr>
          <p:sp>
            <p:nvSpPr>
              <p:cNvPr id="21" name="标题 1"/>
              <p:cNvSpPr txBox="1"/>
              <p:nvPr/>
            </p:nvSpPr>
            <p:spPr>
              <a:xfrm>
                <a:off x="7183174" y="915668"/>
                <a:ext cx="3111844" cy="63025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>
                        <a:lumMod val="75000"/>
                      </a:srgbClr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点击此处更换标题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>
                      <a:lumMod val="75000"/>
                    </a:srgb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7183174" y="1390940"/>
                <a:ext cx="3498573" cy="620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在这里添加你的详细小段落文本内容，与标题相关并符合整体语言风格。</a:t>
                </a:r>
                <a:endPara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189846" y="3883071"/>
              <a:ext cx="3498573" cy="1093455"/>
              <a:chOff x="7183174" y="915668"/>
              <a:chExt cx="3498573" cy="1093455"/>
            </a:xfrm>
          </p:grpSpPr>
          <p:sp>
            <p:nvSpPr>
              <p:cNvPr id="19" name="标题 1"/>
              <p:cNvSpPr txBox="1"/>
              <p:nvPr/>
            </p:nvSpPr>
            <p:spPr>
              <a:xfrm>
                <a:off x="7183174" y="915668"/>
                <a:ext cx="3111844" cy="63025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点击此处更换标题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7183174" y="1390940"/>
                <a:ext cx="3498573" cy="618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在这里添加你的详细小段落文本内容，与标题相关并符合整体语言风格。</a:t>
                </a:r>
                <a:endPara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8189846" y="4966436"/>
              <a:ext cx="3498573" cy="1093455"/>
              <a:chOff x="7183174" y="915668"/>
              <a:chExt cx="3498573" cy="1093455"/>
            </a:xfrm>
          </p:grpSpPr>
          <p:sp>
            <p:nvSpPr>
              <p:cNvPr id="17" name="标题 1"/>
              <p:cNvSpPr txBox="1"/>
              <p:nvPr/>
            </p:nvSpPr>
            <p:spPr>
              <a:xfrm>
                <a:off x="7183174" y="915668"/>
                <a:ext cx="3111844" cy="63025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>
                        <a:lumMod val="75000"/>
                      </a:srgbClr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点击此处更换标题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>
                      <a:lumMod val="75000"/>
                    </a:srgb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7183174" y="1390940"/>
                <a:ext cx="3498573" cy="618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在这里添加你的详细小段落文本内容，与标题相关并符合整体语言风格。</a:t>
                </a:r>
                <a:endPara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pic>
          <p:nvPicPr>
            <p:cNvPr id="13" name="图形 12" descr="麦克风"/>
            <p:cNvPicPr>
              <a:picLocks noChangeAspect="1"/>
            </p:cNvPicPr>
            <p:nvPr/>
          </p:nvPicPr>
          <p:blipFill>
            <a:blip r:embed="rId1" cstate="screen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7543803" y="2082874"/>
              <a:ext cx="417442" cy="417442"/>
            </a:xfrm>
            <a:prstGeom prst="rect">
              <a:avLst/>
            </a:prstGeom>
          </p:spPr>
        </p:pic>
        <p:pic>
          <p:nvPicPr>
            <p:cNvPr id="14" name="图形 13" descr="无线话筒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543803" y="3138416"/>
              <a:ext cx="417442" cy="417442"/>
            </a:xfrm>
            <a:prstGeom prst="rect">
              <a:avLst/>
            </a:prstGeom>
          </p:spPr>
        </p:pic>
        <p:pic>
          <p:nvPicPr>
            <p:cNvPr id="15" name="图形 14" descr="扩音器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43803" y="4220700"/>
              <a:ext cx="417442" cy="417442"/>
            </a:xfrm>
            <a:prstGeom prst="rect">
              <a:avLst/>
            </a:prstGeom>
          </p:spPr>
        </p:pic>
        <p:pic>
          <p:nvPicPr>
            <p:cNvPr id="16" name="图形 15" descr="发送"/>
            <p:cNvPicPr>
              <a:picLocks noChangeAspect="1"/>
            </p:cNvPicPr>
            <p:nvPr/>
          </p:nvPicPr>
          <p:blipFill>
            <a:blip r:embed="rId7" cstate="screen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543803" y="5318517"/>
              <a:ext cx="417442" cy="417442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646044" y="2048542"/>
            <a:ext cx="6380922" cy="4233110"/>
            <a:chOff x="646044" y="1998847"/>
            <a:chExt cx="6380922" cy="4233110"/>
          </a:xfrm>
        </p:grpSpPr>
        <p:sp>
          <p:nvSpPr>
            <p:cNvPr id="30" name="矩形 29"/>
            <p:cNvSpPr/>
            <p:nvPr/>
          </p:nvSpPr>
          <p:spPr>
            <a:xfrm>
              <a:off x="646044" y="1998847"/>
              <a:ext cx="6380922" cy="2514476"/>
            </a:xfrm>
            <a:prstGeom prst="rect">
              <a:avLst/>
            </a:prstGeom>
            <a:blipFill dpi="0" rotWithShape="1">
              <a:blip r:embed="rId9" cstate="screen"/>
              <a:srcRect/>
              <a:tile tx="0" ty="0" sx="100000" sy="10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646044" y="4582261"/>
              <a:ext cx="6257676" cy="1649696"/>
              <a:chOff x="7183174" y="915668"/>
              <a:chExt cx="6257676" cy="1649696"/>
            </a:xfrm>
          </p:grpSpPr>
          <p:sp>
            <p:nvSpPr>
              <p:cNvPr id="32" name="标题 1"/>
              <p:cNvSpPr txBox="1"/>
              <p:nvPr/>
            </p:nvSpPr>
            <p:spPr>
              <a:xfrm>
                <a:off x="7183174" y="915668"/>
                <a:ext cx="3111844" cy="63025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>
                        <a:lumMod val="75000"/>
                      </a:srgbClr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点击此处更换标题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>
                      <a:lumMod val="75000"/>
                    </a:srgb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7183174" y="1390940"/>
                <a:ext cx="6257676" cy="1174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此处添加详细文本描述，建议与标题相关并符合整体语言风格，语言描述尽量简洁生动。尽量将每页幻灯片的字数控制在</a:t>
                </a:r>
                <a:r>
                  <a:rPr lang="en-US" altLang="zh-CN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200</a:t>
                </a:r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字以内，据统计每页幻灯片的最好控制在</a:t>
                </a:r>
                <a:r>
                  <a:rPr lang="en-US" altLang="zh-CN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5</a:t>
                </a:r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分钟之内。此处添加详细文本描述，建议与标题相关并符合整体语言风格，语言描述尽量简洁生动。尽量将每页幻灯片的字数控制在</a:t>
                </a:r>
                <a:r>
                  <a:rPr lang="en-US" altLang="zh-CN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200</a:t>
                </a:r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字以内，据统计每页幻灯片的最好控制在</a:t>
                </a:r>
                <a:r>
                  <a:rPr lang="en-US" altLang="zh-CN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5</a:t>
                </a:r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分钟之内。</a:t>
                </a:r>
                <a:endPara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59026" y="139147"/>
            <a:ext cx="12493487" cy="6385918"/>
            <a:chOff x="-159026" y="606287"/>
            <a:chExt cx="12493487" cy="6385918"/>
          </a:xfrm>
        </p:grpSpPr>
        <p:sp>
          <p:nvSpPr>
            <p:cNvPr id="9" name="任意多边形: 形状 8"/>
            <p:cNvSpPr/>
            <p:nvPr/>
          </p:nvSpPr>
          <p:spPr>
            <a:xfrm>
              <a:off x="0" y="606287"/>
              <a:ext cx="12327835" cy="2246472"/>
            </a:xfrm>
            <a:custGeom>
              <a:avLst/>
              <a:gdLst>
                <a:gd name="connsiteX0" fmla="*/ 0 w 12327835"/>
                <a:gd name="connsiteY0" fmla="*/ 0 h 2246472"/>
                <a:gd name="connsiteX1" fmla="*/ 3488635 w 12327835"/>
                <a:gd name="connsiteY1" fmla="*/ 586409 h 2246472"/>
                <a:gd name="connsiteX2" fmla="*/ 5953539 w 12327835"/>
                <a:gd name="connsiteY2" fmla="*/ 616226 h 2246472"/>
                <a:gd name="connsiteX3" fmla="*/ 10774017 w 12327835"/>
                <a:gd name="connsiteY3" fmla="*/ 2246243 h 2246472"/>
                <a:gd name="connsiteX4" fmla="*/ 12185374 w 12327835"/>
                <a:gd name="connsiteY4" fmla="*/ 735496 h 2246472"/>
                <a:gd name="connsiteX5" fmla="*/ 12205252 w 12327835"/>
                <a:gd name="connsiteY5" fmla="*/ 715617 h 224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27835" h="2246472">
                  <a:moveTo>
                    <a:pt x="0" y="0"/>
                  </a:moveTo>
                  <a:cubicBezTo>
                    <a:pt x="1248189" y="241852"/>
                    <a:pt x="2496379" y="483705"/>
                    <a:pt x="3488635" y="586409"/>
                  </a:cubicBezTo>
                  <a:cubicBezTo>
                    <a:pt x="4480891" y="689113"/>
                    <a:pt x="4739309" y="339587"/>
                    <a:pt x="5953539" y="616226"/>
                  </a:cubicBezTo>
                  <a:cubicBezTo>
                    <a:pt x="7167769" y="892865"/>
                    <a:pt x="9735378" y="2226365"/>
                    <a:pt x="10774017" y="2246243"/>
                  </a:cubicBezTo>
                  <a:cubicBezTo>
                    <a:pt x="11812656" y="2266121"/>
                    <a:pt x="11946835" y="990600"/>
                    <a:pt x="12185374" y="735496"/>
                  </a:cubicBezTo>
                  <a:cubicBezTo>
                    <a:pt x="12423913" y="480392"/>
                    <a:pt x="12314582" y="598004"/>
                    <a:pt x="12205252" y="715617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-159026" y="4562062"/>
              <a:ext cx="12493487" cy="2430143"/>
            </a:xfrm>
            <a:custGeom>
              <a:avLst/>
              <a:gdLst>
                <a:gd name="connsiteX0" fmla="*/ 12016409 w 12016409"/>
                <a:gd name="connsiteY0" fmla="*/ 0 h 2430143"/>
                <a:gd name="connsiteX1" fmla="*/ 9452113 w 12016409"/>
                <a:gd name="connsiteY1" fmla="*/ 1560443 h 2430143"/>
                <a:gd name="connsiteX2" fmla="*/ 6430618 w 12016409"/>
                <a:gd name="connsiteY2" fmla="*/ 2415208 h 2430143"/>
                <a:gd name="connsiteX3" fmla="*/ 2236305 w 12016409"/>
                <a:gd name="connsiteY3" fmla="*/ 874643 h 2430143"/>
                <a:gd name="connsiteX4" fmla="*/ 0 w 12016409"/>
                <a:gd name="connsiteY4" fmla="*/ 904461 h 2430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16409" h="2430143">
                  <a:moveTo>
                    <a:pt x="12016409" y="0"/>
                  </a:moveTo>
                  <a:cubicBezTo>
                    <a:pt x="11199743" y="578954"/>
                    <a:pt x="10383078" y="1157908"/>
                    <a:pt x="9452113" y="1560443"/>
                  </a:cubicBezTo>
                  <a:cubicBezTo>
                    <a:pt x="8521148" y="1962978"/>
                    <a:pt x="7633253" y="2529508"/>
                    <a:pt x="6430618" y="2415208"/>
                  </a:cubicBezTo>
                  <a:cubicBezTo>
                    <a:pt x="5227983" y="2300908"/>
                    <a:pt x="3308075" y="1126434"/>
                    <a:pt x="2236305" y="874643"/>
                  </a:cubicBezTo>
                  <a:cubicBezTo>
                    <a:pt x="1164535" y="622852"/>
                    <a:pt x="458857" y="990600"/>
                    <a:pt x="0" y="904461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488607" y="2596184"/>
            <a:ext cx="5345596" cy="1635431"/>
            <a:chOff x="4563299" y="2738229"/>
            <a:chExt cx="5345596" cy="1635431"/>
          </a:xfrm>
          <a:noFill/>
        </p:grpSpPr>
        <p:sp>
          <p:nvSpPr>
            <p:cNvPr id="14" name="矩形 13"/>
            <p:cNvSpPr/>
            <p:nvPr/>
          </p:nvSpPr>
          <p:spPr>
            <a:xfrm>
              <a:off x="4563299" y="2738229"/>
              <a:ext cx="3694458" cy="6634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zh-CN" altLang="en-US" sz="3200" dirty="0">
                  <a:solidFill>
                    <a:srgbClr val="D092A7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爱的箴言</a:t>
              </a:r>
              <a:endParaRPr lang="zh-CN" altLang="en-US" sz="3200" dirty="0">
                <a:solidFill>
                  <a:srgbClr val="D092A7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563299" y="3342031"/>
              <a:ext cx="5345596" cy="10316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200</a:t>
              </a: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字以内，据统计每页幻灯片的最好控制在</a:t>
              </a:r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5</a:t>
              </a: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分钟之内。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413361" y="2272953"/>
            <a:ext cx="2305878" cy="2307950"/>
            <a:chOff x="2305614" y="2273989"/>
            <a:chExt cx="2305878" cy="2307950"/>
          </a:xfrm>
        </p:grpSpPr>
        <p:sp>
          <p:nvSpPr>
            <p:cNvPr id="19" name="椭圆 18"/>
            <p:cNvSpPr/>
            <p:nvPr/>
          </p:nvSpPr>
          <p:spPr>
            <a:xfrm>
              <a:off x="2305614" y="2276061"/>
              <a:ext cx="2305878" cy="2305878"/>
            </a:xfrm>
            <a:prstGeom prst="ellipse">
              <a:avLst/>
            </a:prstGeom>
            <a:blipFill dpi="0" rotWithShape="1">
              <a:blip r:embed="rId1" cstate="screen"/>
              <a:srcRect/>
              <a:tile tx="0" ty="0" sx="100000" sy="10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2305614" y="2273989"/>
              <a:ext cx="2305878" cy="2305878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3767792" y="2815671"/>
            <a:ext cx="1840084" cy="1222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solidFill>
                  <a:srgbClr val="D092A7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03</a:t>
            </a:r>
            <a:endParaRPr kumimoji="0" lang="zh-CN" altLang="en-US" sz="9600" b="0" i="0" u="none" strike="noStrike" kern="1200" cap="none" spc="0" normalizeH="0" baseline="0" noProof="0" dirty="0">
              <a:ln>
                <a:noFill/>
              </a:ln>
              <a:solidFill>
                <a:srgbClr val="D092A7"/>
              </a:solidFill>
              <a:effectLst/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88843" y="-318052"/>
            <a:ext cx="15097539" cy="7994498"/>
            <a:chOff x="-188843" y="-318052"/>
            <a:chExt cx="15097539" cy="7994498"/>
          </a:xfrm>
        </p:grpSpPr>
        <p:sp>
          <p:nvSpPr>
            <p:cNvPr id="3" name="矩形 2"/>
            <p:cNvSpPr/>
            <p:nvPr/>
          </p:nvSpPr>
          <p:spPr>
            <a:xfrm>
              <a:off x="576471" y="6313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>
                      <a:lumMod val="75000"/>
                    </a:srgb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月度工作概况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092A7">
                    <a:lumMod val="75000"/>
                  </a:srgbClr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205370" y="702143"/>
              <a:ext cx="4877904" cy="530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在这里添加你的详细小段落文本内容，与标题相关并符合整体语言风格，将你需要表达的意思表述清楚完整，与设计排版相符合。</a:t>
              </a:r>
              <a:endPara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-188843" y="-318052"/>
              <a:ext cx="6788426" cy="2259620"/>
            </a:xfrm>
            <a:custGeom>
              <a:avLst/>
              <a:gdLst>
                <a:gd name="connsiteX0" fmla="*/ 0 w 6788426"/>
                <a:gd name="connsiteY0" fmla="*/ 2256182 h 2259620"/>
                <a:gd name="connsiteX1" fmla="*/ 2117034 w 6788426"/>
                <a:gd name="connsiteY1" fmla="*/ 2027582 h 2259620"/>
                <a:gd name="connsiteX2" fmla="*/ 3498573 w 6788426"/>
                <a:gd name="connsiteY2" fmla="*/ 775252 h 2259620"/>
                <a:gd name="connsiteX3" fmla="*/ 5943600 w 6788426"/>
                <a:gd name="connsiteY3" fmla="*/ 288235 h 2259620"/>
                <a:gd name="connsiteX4" fmla="*/ 6788426 w 6788426"/>
                <a:gd name="connsiteY4" fmla="*/ 0 h 225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8426" h="2259620">
                  <a:moveTo>
                    <a:pt x="0" y="2256182"/>
                  </a:moveTo>
                  <a:cubicBezTo>
                    <a:pt x="766969" y="2265293"/>
                    <a:pt x="1533939" y="2274404"/>
                    <a:pt x="2117034" y="2027582"/>
                  </a:cubicBezTo>
                  <a:cubicBezTo>
                    <a:pt x="2700130" y="1780760"/>
                    <a:pt x="2860812" y="1065143"/>
                    <a:pt x="3498573" y="775252"/>
                  </a:cubicBezTo>
                  <a:cubicBezTo>
                    <a:pt x="4136334" y="485361"/>
                    <a:pt x="5395291" y="417444"/>
                    <a:pt x="5943600" y="288235"/>
                  </a:cubicBezTo>
                  <a:cubicBezTo>
                    <a:pt x="6491909" y="159026"/>
                    <a:pt x="6640167" y="79513"/>
                    <a:pt x="6788426" y="0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 rot="19285458" flipH="1">
              <a:off x="8120270" y="5416826"/>
              <a:ext cx="6788426" cy="2259620"/>
            </a:xfrm>
            <a:custGeom>
              <a:avLst/>
              <a:gdLst>
                <a:gd name="connsiteX0" fmla="*/ 0 w 6788426"/>
                <a:gd name="connsiteY0" fmla="*/ 2256182 h 2259620"/>
                <a:gd name="connsiteX1" fmla="*/ 2117034 w 6788426"/>
                <a:gd name="connsiteY1" fmla="*/ 2027582 h 2259620"/>
                <a:gd name="connsiteX2" fmla="*/ 3498573 w 6788426"/>
                <a:gd name="connsiteY2" fmla="*/ 775252 h 2259620"/>
                <a:gd name="connsiteX3" fmla="*/ 5943600 w 6788426"/>
                <a:gd name="connsiteY3" fmla="*/ 288235 h 2259620"/>
                <a:gd name="connsiteX4" fmla="*/ 6788426 w 6788426"/>
                <a:gd name="connsiteY4" fmla="*/ 0 h 225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8426" h="2259620">
                  <a:moveTo>
                    <a:pt x="0" y="2256182"/>
                  </a:moveTo>
                  <a:cubicBezTo>
                    <a:pt x="766969" y="2265293"/>
                    <a:pt x="1533939" y="2274404"/>
                    <a:pt x="2117034" y="2027582"/>
                  </a:cubicBezTo>
                  <a:cubicBezTo>
                    <a:pt x="2700130" y="1780760"/>
                    <a:pt x="2860812" y="1065143"/>
                    <a:pt x="3498573" y="775252"/>
                  </a:cubicBezTo>
                  <a:cubicBezTo>
                    <a:pt x="4136334" y="485361"/>
                    <a:pt x="5395291" y="417444"/>
                    <a:pt x="5943600" y="288235"/>
                  </a:cubicBezTo>
                  <a:cubicBezTo>
                    <a:pt x="6491909" y="159026"/>
                    <a:pt x="6640167" y="79513"/>
                    <a:pt x="6788426" y="0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280353" y="2182904"/>
            <a:ext cx="1788913" cy="3740819"/>
            <a:chOff x="1280353" y="2182904"/>
            <a:chExt cx="1788913" cy="3740819"/>
          </a:xfrm>
        </p:grpSpPr>
        <p:sp>
          <p:nvSpPr>
            <p:cNvPr id="8" name="Freeform 19"/>
            <p:cNvSpPr/>
            <p:nvPr/>
          </p:nvSpPr>
          <p:spPr bwMode="auto">
            <a:xfrm>
              <a:off x="1280353" y="4373919"/>
              <a:ext cx="1788913" cy="1549804"/>
            </a:xfrm>
            <a:custGeom>
              <a:avLst/>
              <a:gdLst>
                <a:gd name="T0" fmla="*/ 1083998 w 18"/>
                <a:gd name="T1" fmla="*/ 0 h 17"/>
                <a:gd name="T2" fmla="*/ 1147763 w 18"/>
                <a:gd name="T3" fmla="*/ 58457 h 17"/>
                <a:gd name="T4" fmla="*/ 1147763 w 18"/>
                <a:gd name="T5" fmla="*/ 643031 h 17"/>
                <a:gd name="T6" fmla="*/ 1083998 w 18"/>
                <a:gd name="T7" fmla="*/ 759945 h 17"/>
                <a:gd name="T8" fmla="*/ 637646 w 18"/>
                <a:gd name="T9" fmla="*/ 993775 h 17"/>
                <a:gd name="T10" fmla="*/ 510117 w 18"/>
                <a:gd name="T11" fmla="*/ 993775 h 17"/>
                <a:gd name="T12" fmla="*/ 63765 w 18"/>
                <a:gd name="T13" fmla="*/ 759945 h 17"/>
                <a:gd name="T14" fmla="*/ 0 w 18"/>
                <a:gd name="T15" fmla="*/ 643031 h 17"/>
                <a:gd name="T16" fmla="*/ 0 w 18"/>
                <a:gd name="T17" fmla="*/ 58457 h 17"/>
                <a:gd name="T18" fmla="*/ 63765 w 18"/>
                <a:gd name="T19" fmla="*/ 0 h 17"/>
                <a:gd name="T20" fmla="*/ 1083998 w 1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7"/>
                <a:gd name="T35" fmla="*/ 18 w 1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7">
                  <a:moveTo>
                    <a:pt x="17" y="0"/>
                  </a:move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0"/>
                    <a:pt x="18" y="11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16" y="13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2" y="13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9" name="Freeform 20"/>
            <p:cNvSpPr/>
            <p:nvPr/>
          </p:nvSpPr>
          <p:spPr bwMode="auto">
            <a:xfrm>
              <a:off x="1280353" y="3643581"/>
              <a:ext cx="1788913" cy="1549804"/>
            </a:xfrm>
            <a:custGeom>
              <a:avLst/>
              <a:gdLst>
                <a:gd name="T0" fmla="*/ 1083998 w 18"/>
                <a:gd name="T1" fmla="*/ 0 h 17"/>
                <a:gd name="T2" fmla="*/ 1147763 w 18"/>
                <a:gd name="T3" fmla="*/ 58457 h 17"/>
                <a:gd name="T4" fmla="*/ 1147763 w 18"/>
                <a:gd name="T5" fmla="*/ 643031 h 17"/>
                <a:gd name="T6" fmla="*/ 1083998 w 18"/>
                <a:gd name="T7" fmla="*/ 759945 h 17"/>
                <a:gd name="T8" fmla="*/ 637646 w 18"/>
                <a:gd name="T9" fmla="*/ 993775 h 17"/>
                <a:gd name="T10" fmla="*/ 510117 w 18"/>
                <a:gd name="T11" fmla="*/ 993775 h 17"/>
                <a:gd name="T12" fmla="*/ 63765 w 18"/>
                <a:gd name="T13" fmla="*/ 759945 h 17"/>
                <a:gd name="T14" fmla="*/ 0 w 18"/>
                <a:gd name="T15" fmla="*/ 643031 h 17"/>
                <a:gd name="T16" fmla="*/ 0 w 18"/>
                <a:gd name="T17" fmla="*/ 58457 h 17"/>
                <a:gd name="T18" fmla="*/ 63765 w 18"/>
                <a:gd name="T19" fmla="*/ 0 h 17"/>
                <a:gd name="T20" fmla="*/ 1083998 w 1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7"/>
                <a:gd name="T35" fmla="*/ 18 w 1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7">
                  <a:moveTo>
                    <a:pt x="17" y="0"/>
                  </a:move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0"/>
                    <a:pt x="18" y="11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16" y="13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2" y="13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0" name="Freeform 21"/>
            <p:cNvSpPr/>
            <p:nvPr/>
          </p:nvSpPr>
          <p:spPr bwMode="auto">
            <a:xfrm>
              <a:off x="1280353" y="2913241"/>
              <a:ext cx="1788913" cy="1549804"/>
            </a:xfrm>
            <a:custGeom>
              <a:avLst/>
              <a:gdLst>
                <a:gd name="T0" fmla="*/ 1083998 w 18"/>
                <a:gd name="T1" fmla="*/ 0 h 17"/>
                <a:gd name="T2" fmla="*/ 1147763 w 18"/>
                <a:gd name="T3" fmla="*/ 58457 h 17"/>
                <a:gd name="T4" fmla="*/ 1147763 w 18"/>
                <a:gd name="T5" fmla="*/ 643031 h 17"/>
                <a:gd name="T6" fmla="*/ 1083998 w 18"/>
                <a:gd name="T7" fmla="*/ 759945 h 17"/>
                <a:gd name="T8" fmla="*/ 637646 w 18"/>
                <a:gd name="T9" fmla="*/ 993775 h 17"/>
                <a:gd name="T10" fmla="*/ 510117 w 18"/>
                <a:gd name="T11" fmla="*/ 993775 h 17"/>
                <a:gd name="T12" fmla="*/ 63765 w 18"/>
                <a:gd name="T13" fmla="*/ 759945 h 17"/>
                <a:gd name="T14" fmla="*/ 0 w 18"/>
                <a:gd name="T15" fmla="*/ 643031 h 17"/>
                <a:gd name="T16" fmla="*/ 0 w 18"/>
                <a:gd name="T17" fmla="*/ 58457 h 17"/>
                <a:gd name="T18" fmla="*/ 63765 w 18"/>
                <a:gd name="T19" fmla="*/ 0 h 17"/>
                <a:gd name="T20" fmla="*/ 1083998 w 1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7"/>
                <a:gd name="T35" fmla="*/ 18 w 1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7">
                  <a:moveTo>
                    <a:pt x="17" y="0"/>
                  </a:move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0"/>
                    <a:pt x="18" y="11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16" y="13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2" y="13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1" name="Freeform 22"/>
            <p:cNvSpPr/>
            <p:nvPr/>
          </p:nvSpPr>
          <p:spPr bwMode="auto">
            <a:xfrm>
              <a:off x="1280353" y="2182904"/>
              <a:ext cx="1788913" cy="1552280"/>
            </a:xfrm>
            <a:custGeom>
              <a:avLst/>
              <a:gdLst>
                <a:gd name="T0" fmla="*/ 1083998 w 18"/>
                <a:gd name="T1" fmla="*/ 0 h 17"/>
                <a:gd name="T2" fmla="*/ 1147763 w 18"/>
                <a:gd name="T3" fmla="*/ 58551 h 17"/>
                <a:gd name="T4" fmla="*/ 1147763 w 18"/>
                <a:gd name="T5" fmla="*/ 644058 h 17"/>
                <a:gd name="T6" fmla="*/ 1083998 w 18"/>
                <a:gd name="T7" fmla="*/ 761160 h 17"/>
                <a:gd name="T8" fmla="*/ 637646 w 18"/>
                <a:gd name="T9" fmla="*/ 995363 h 17"/>
                <a:gd name="T10" fmla="*/ 510117 w 18"/>
                <a:gd name="T11" fmla="*/ 995363 h 17"/>
                <a:gd name="T12" fmla="*/ 63765 w 18"/>
                <a:gd name="T13" fmla="*/ 761160 h 17"/>
                <a:gd name="T14" fmla="*/ 0 w 18"/>
                <a:gd name="T15" fmla="*/ 644058 h 17"/>
                <a:gd name="T16" fmla="*/ 0 w 18"/>
                <a:gd name="T17" fmla="*/ 58551 h 17"/>
                <a:gd name="T18" fmla="*/ 63765 w 18"/>
                <a:gd name="T19" fmla="*/ 0 h 17"/>
                <a:gd name="T20" fmla="*/ 1083998 w 1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7"/>
                <a:gd name="T35" fmla="*/ 18 w 1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7">
                  <a:moveTo>
                    <a:pt x="17" y="0"/>
                  </a:move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0"/>
                    <a:pt x="18" y="11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16" y="13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2" y="13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2" name="文本框 58"/>
            <p:cNvSpPr txBox="1"/>
            <p:nvPr/>
          </p:nvSpPr>
          <p:spPr>
            <a:xfrm>
              <a:off x="1618361" y="3083373"/>
              <a:ext cx="1128925" cy="4274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  </a:t>
              </a: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01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3" name="文本框 59"/>
            <p:cNvSpPr txBox="1"/>
            <p:nvPr/>
          </p:nvSpPr>
          <p:spPr>
            <a:xfrm>
              <a:off x="1610346" y="3810160"/>
              <a:ext cx="1128925" cy="4274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  </a:t>
              </a: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02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4" name="文本框 60"/>
            <p:cNvSpPr txBox="1"/>
            <p:nvPr/>
          </p:nvSpPr>
          <p:spPr>
            <a:xfrm>
              <a:off x="1610346" y="4536948"/>
              <a:ext cx="1128925" cy="4274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  </a:t>
              </a: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03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5" name="文本框 61"/>
            <p:cNvSpPr txBox="1"/>
            <p:nvPr/>
          </p:nvSpPr>
          <p:spPr>
            <a:xfrm>
              <a:off x="1610346" y="5254383"/>
              <a:ext cx="1128925" cy="4274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  </a:t>
              </a: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04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871975" y="2428121"/>
              <a:ext cx="606325" cy="605333"/>
              <a:chOff x="3175" y="0"/>
              <a:chExt cx="971551" cy="969963"/>
            </a:xfrm>
            <a:solidFill>
              <a:sysClr val="window" lastClr="FFFFFF"/>
            </a:solidFill>
          </p:grpSpPr>
          <p:sp>
            <p:nvSpPr>
              <p:cNvPr id="17" name="Freeform 47"/>
              <p:cNvSpPr/>
              <p:nvPr/>
            </p:nvSpPr>
            <p:spPr bwMode="auto">
              <a:xfrm>
                <a:off x="674688" y="98425"/>
                <a:ext cx="201613" cy="201613"/>
              </a:xfrm>
              <a:custGeom>
                <a:avLst/>
                <a:gdLst>
                  <a:gd name="T0" fmla="*/ 0 w 127"/>
                  <a:gd name="T1" fmla="*/ 0 h 127"/>
                  <a:gd name="T2" fmla="*/ 0 w 127"/>
                  <a:gd name="T3" fmla="*/ 21 h 127"/>
                  <a:gd name="T4" fmla="*/ 107 w 127"/>
                  <a:gd name="T5" fmla="*/ 21 h 127"/>
                  <a:gd name="T6" fmla="*/ 107 w 127"/>
                  <a:gd name="T7" fmla="*/ 127 h 127"/>
                  <a:gd name="T8" fmla="*/ 127 w 127"/>
                  <a:gd name="T9" fmla="*/ 127 h 127"/>
                  <a:gd name="T10" fmla="*/ 127 w 127"/>
                  <a:gd name="T11" fmla="*/ 0 h 127"/>
                  <a:gd name="T12" fmla="*/ 0 w 127"/>
                  <a:gd name="T13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127">
                    <a:moveTo>
                      <a:pt x="0" y="0"/>
                    </a:moveTo>
                    <a:lnTo>
                      <a:pt x="0" y="21"/>
                    </a:lnTo>
                    <a:lnTo>
                      <a:pt x="107" y="21"/>
                    </a:lnTo>
                    <a:lnTo>
                      <a:pt x="107" y="127"/>
                    </a:lnTo>
                    <a:lnTo>
                      <a:pt x="127" y="127"/>
                    </a:lnTo>
                    <a:lnTo>
                      <a:pt x="12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18" name="Freeform 48"/>
              <p:cNvSpPr/>
              <p:nvPr/>
            </p:nvSpPr>
            <p:spPr bwMode="auto">
              <a:xfrm>
                <a:off x="101600" y="671513"/>
                <a:ext cx="201613" cy="200025"/>
              </a:xfrm>
              <a:custGeom>
                <a:avLst/>
                <a:gdLst>
                  <a:gd name="T0" fmla="*/ 0 w 127"/>
                  <a:gd name="T1" fmla="*/ 0 h 126"/>
                  <a:gd name="T2" fmla="*/ 0 w 127"/>
                  <a:gd name="T3" fmla="*/ 126 h 126"/>
                  <a:gd name="T4" fmla="*/ 127 w 127"/>
                  <a:gd name="T5" fmla="*/ 126 h 126"/>
                  <a:gd name="T6" fmla="*/ 127 w 127"/>
                  <a:gd name="T7" fmla="*/ 106 h 126"/>
                  <a:gd name="T8" fmla="*/ 21 w 127"/>
                  <a:gd name="T9" fmla="*/ 106 h 126"/>
                  <a:gd name="T10" fmla="*/ 21 w 127"/>
                  <a:gd name="T11" fmla="*/ 0 h 126"/>
                  <a:gd name="T12" fmla="*/ 0 w 127"/>
                  <a:gd name="T13" fmla="*/ 0 h 126"/>
                  <a:gd name="T14" fmla="*/ 0 w 127"/>
                  <a:gd name="T15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7" h="126">
                    <a:moveTo>
                      <a:pt x="0" y="0"/>
                    </a:moveTo>
                    <a:lnTo>
                      <a:pt x="0" y="126"/>
                    </a:lnTo>
                    <a:lnTo>
                      <a:pt x="127" y="126"/>
                    </a:lnTo>
                    <a:lnTo>
                      <a:pt x="127" y="106"/>
                    </a:lnTo>
                    <a:lnTo>
                      <a:pt x="21" y="106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19" name="Freeform 49"/>
              <p:cNvSpPr/>
              <p:nvPr/>
            </p:nvSpPr>
            <p:spPr bwMode="auto">
              <a:xfrm>
                <a:off x="674688" y="671513"/>
                <a:ext cx="201613" cy="200025"/>
              </a:xfrm>
              <a:custGeom>
                <a:avLst/>
                <a:gdLst>
                  <a:gd name="T0" fmla="*/ 107 w 127"/>
                  <a:gd name="T1" fmla="*/ 0 h 126"/>
                  <a:gd name="T2" fmla="*/ 107 w 127"/>
                  <a:gd name="T3" fmla="*/ 106 h 126"/>
                  <a:gd name="T4" fmla="*/ 0 w 127"/>
                  <a:gd name="T5" fmla="*/ 106 h 126"/>
                  <a:gd name="T6" fmla="*/ 0 w 127"/>
                  <a:gd name="T7" fmla="*/ 126 h 126"/>
                  <a:gd name="T8" fmla="*/ 127 w 127"/>
                  <a:gd name="T9" fmla="*/ 126 h 126"/>
                  <a:gd name="T10" fmla="*/ 127 w 127"/>
                  <a:gd name="T11" fmla="*/ 0 h 126"/>
                  <a:gd name="T12" fmla="*/ 107 w 127"/>
                  <a:gd name="T13" fmla="*/ 0 h 126"/>
                  <a:gd name="T14" fmla="*/ 107 w 127"/>
                  <a:gd name="T15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7" h="126">
                    <a:moveTo>
                      <a:pt x="107" y="0"/>
                    </a:moveTo>
                    <a:lnTo>
                      <a:pt x="107" y="106"/>
                    </a:lnTo>
                    <a:lnTo>
                      <a:pt x="0" y="106"/>
                    </a:lnTo>
                    <a:lnTo>
                      <a:pt x="0" y="126"/>
                    </a:lnTo>
                    <a:lnTo>
                      <a:pt x="127" y="126"/>
                    </a:lnTo>
                    <a:lnTo>
                      <a:pt x="127" y="0"/>
                    </a:lnTo>
                    <a:lnTo>
                      <a:pt x="107" y="0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20" name="Freeform 50"/>
              <p:cNvSpPr/>
              <p:nvPr/>
            </p:nvSpPr>
            <p:spPr bwMode="auto">
              <a:xfrm>
                <a:off x="101600" y="98425"/>
                <a:ext cx="201613" cy="201613"/>
              </a:xfrm>
              <a:custGeom>
                <a:avLst/>
                <a:gdLst>
                  <a:gd name="T0" fmla="*/ 0 w 127"/>
                  <a:gd name="T1" fmla="*/ 0 h 127"/>
                  <a:gd name="T2" fmla="*/ 0 w 127"/>
                  <a:gd name="T3" fmla="*/ 127 h 127"/>
                  <a:gd name="T4" fmla="*/ 21 w 127"/>
                  <a:gd name="T5" fmla="*/ 127 h 127"/>
                  <a:gd name="T6" fmla="*/ 21 w 127"/>
                  <a:gd name="T7" fmla="*/ 21 h 127"/>
                  <a:gd name="T8" fmla="*/ 127 w 127"/>
                  <a:gd name="T9" fmla="*/ 21 h 127"/>
                  <a:gd name="T10" fmla="*/ 127 w 127"/>
                  <a:gd name="T11" fmla="*/ 0 h 127"/>
                  <a:gd name="T12" fmla="*/ 0 w 127"/>
                  <a:gd name="T13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127">
                    <a:moveTo>
                      <a:pt x="0" y="0"/>
                    </a:moveTo>
                    <a:lnTo>
                      <a:pt x="0" y="127"/>
                    </a:lnTo>
                    <a:lnTo>
                      <a:pt x="21" y="127"/>
                    </a:lnTo>
                    <a:lnTo>
                      <a:pt x="21" y="21"/>
                    </a:lnTo>
                    <a:lnTo>
                      <a:pt x="127" y="21"/>
                    </a:lnTo>
                    <a:lnTo>
                      <a:pt x="12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21" name="Rectangle 51"/>
              <p:cNvSpPr>
                <a:spLocks noChangeArrowheads="1"/>
              </p:cNvSpPr>
              <p:nvPr/>
            </p:nvSpPr>
            <p:spPr bwMode="auto">
              <a:xfrm>
                <a:off x="3175" y="469900"/>
                <a:ext cx="230188" cy="317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22" name="Rectangle 52"/>
              <p:cNvSpPr>
                <a:spLocks noChangeArrowheads="1"/>
              </p:cNvSpPr>
              <p:nvPr/>
            </p:nvSpPr>
            <p:spPr bwMode="auto">
              <a:xfrm>
                <a:off x="744538" y="469900"/>
                <a:ext cx="230188" cy="317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23" name="Rectangle 53"/>
              <p:cNvSpPr>
                <a:spLocks noChangeArrowheads="1"/>
              </p:cNvSpPr>
              <p:nvPr/>
            </p:nvSpPr>
            <p:spPr bwMode="auto">
              <a:xfrm>
                <a:off x="473075" y="741363"/>
                <a:ext cx="31750" cy="2286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24" name="Rectangle 54"/>
              <p:cNvSpPr>
                <a:spLocks noChangeArrowheads="1"/>
              </p:cNvSpPr>
              <p:nvPr/>
            </p:nvSpPr>
            <p:spPr bwMode="auto">
              <a:xfrm>
                <a:off x="473075" y="0"/>
                <a:ext cx="31750" cy="2286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25" name="Freeform 55"/>
              <p:cNvSpPr/>
              <p:nvPr/>
            </p:nvSpPr>
            <p:spPr bwMode="auto">
              <a:xfrm>
                <a:off x="407988" y="309563"/>
                <a:ext cx="163513" cy="169863"/>
              </a:xfrm>
              <a:custGeom>
                <a:avLst/>
                <a:gdLst>
                  <a:gd name="T0" fmla="*/ 180 w 360"/>
                  <a:gd name="T1" fmla="*/ 0 h 375"/>
                  <a:gd name="T2" fmla="*/ 0 w 360"/>
                  <a:gd name="T3" fmla="*/ 91 h 375"/>
                  <a:gd name="T4" fmla="*/ 0 w 360"/>
                  <a:gd name="T5" fmla="*/ 284 h 375"/>
                  <a:gd name="T6" fmla="*/ 180 w 360"/>
                  <a:gd name="T7" fmla="*/ 375 h 375"/>
                  <a:gd name="T8" fmla="*/ 360 w 360"/>
                  <a:gd name="T9" fmla="*/ 285 h 375"/>
                  <a:gd name="T10" fmla="*/ 360 w 360"/>
                  <a:gd name="T11" fmla="*/ 91 h 375"/>
                  <a:gd name="T12" fmla="*/ 180 w 360"/>
                  <a:gd name="T13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0" h="375">
                    <a:moveTo>
                      <a:pt x="180" y="0"/>
                    </a:moveTo>
                    <a:cubicBezTo>
                      <a:pt x="117" y="32"/>
                      <a:pt x="59" y="61"/>
                      <a:pt x="0" y="91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63" y="316"/>
                      <a:pt x="123" y="345"/>
                      <a:pt x="180" y="375"/>
                    </a:cubicBezTo>
                    <a:cubicBezTo>
                      <a:pt x="242" y="344"/>
                      <a:pt x="307" y="310"/>
                      <a:pt x="360" y="285"/>
                    </a:cubicBezTo>
                    <a:cubicBezTo>
                      <a:pt x="360" y="91"/>
                      <a:pt x="360" y="91"/>
                      <a:pt x="360" y="91"/>
                    </a:cubicBezTo>
                    <a:cubicBezTo>
                      <a:pt x="298" y="60"/>
                      <a:pt x="233" y="27"/>
                      <a:pt x="18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26" name="Freeform 56"/>
              <p:cNvSpPr/>
              <p:nvPr/>
            </p:nvSpPr>
            <p:spPr bwMode="auto">
              <a:xfrm>
                <a:off x="347663" y="477838"/>
                <a:ext cx="284163" cy="184150"/>
              </a:xfrm>
              <a:custGeom>
                <a:avLst/>
                <a:gdLst>
                  <a:gd name="T0" fmla="*/ 0 w 179"/>
                  <a:gd name="T1" fmla="*/ 0 h 116"/>
                  <a:gd name="T2" fmla="*/ 0 w 179"/>
                  <a:gd name="T3" fmla="*/ 74 h 116"/>
                  <a:gd name="T4" fmla="*/ 89 w 179"/>
                  <a:gd name="T5" fmla="*/ 116 h 116"/>
                  <a:gd name="T6" fmla="*/ 179 w 179"/>
                  <a:gd name="T7" fmla="*/ 67 h 116"/>
                  <a:gd name="T8" fmla="*/ 179 w 179"/>
                  <a:gd name="T9" fmla="*/ 0 h 116"/>
                  <a:gd name="T10" fmla="*/ 158 w 179"/>
                  <a:gd name="T11" fmla="*/ 0 h 116"/>
                  <a:gd name="T12" fmla="*/ 158 w 179"/>
                  <a:gd name="T13" fmla="*/ 55 h 116"/>
                  <a:gd name="T14" fmla="*/ 89 w 179"/>
                  <a:gd name="T15" fmla="*/ 93 h 116"/>
                  <a:gd name="T16" fmla="*/ 20 w 179"/>
                  <a:gd name="T17" fmla="*/ 61 h 116"/>
                  <a:gd name="T18" fmla="*/ 20 w 179"/>
                  <a:gd name="T19" fmla="*/ 0 h 116"/>
                  <a:gd name="T20" fmla="*/ 0 w 179"/>
                  <a:gd name="T2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9" h="116">
                    <a:moveTo>
                      <a:pt x="0" y="0"/>
                    </a:moveTo>
                    <a:lnTo>
                      <a:pt x="0" y="74"/>
                    </a:lnTo>
                    <a:lnTo>
                      <a:pt x="89" y="116"/>
                    </a:lnTo>
                    <a:lnTo>
                      <a:pt x="179" y="67"/>
                    </a:lnTo>
                    <a:lnTo>
                      <a:pt x="179" y="0"/>
                    </a:lnTo>
                    <a:lnTo>
                      <a:pt x="158" y="0"/>
                    </a:lnTo>
                    <a:lnTo>
                      <a:pt x="158" y="55"/>
                    </a:lnTo>
                    <a:lnTo>
                      <a:pt x="89" y="93"/>
                    </a:lnTo>
                    <a:lnTo>
                      <a:pt x="20" y="61"/>
                    </a:ln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3386352" y="1998940"/>
            <a:ext cx="8351760" cy="1006366"/>
            <a:chOff x="3386352" y="1998940"/>
            <a:chExt cx="8351760" cy="1006366"/>
          </a:xfrm>
        </p:grpSpPr>
        <p:cxnSp>
          <p:nvCxnSpPr>
            <p:cNvPr id="28" name="直接连接符 27"/>
            <p:cNvCxnSpPr/>
            <p:nvPr/>
          </p:nvCxnSpPr>
          <p:spPr>
            <a:xfrm flipH="1">
              <a:off x="3386352" y="2400672"/>
              <a:ext cx="2541085" cy="0"/>
            </a:xfrm>
            <a:prstGeom prst="line">
              <a:avLst/>
            </a:prstGeom>
            <a:noFill/>
            <a:ln w="6350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cxnSp>
          <p:nvCxnSpPr>
            <p:cNvPr id="29" name="直接连接符 28"/>
            <p:cNvCxnSpPr/>
            <p:nvPr/>
          </p:nvCxnSpPr>
          <p:spPr>
            <a:xfrm>
              <a:off x="6086736" y="2309824"/>
              <a:ext cx="0" cy="239145"/>
            </a:xfrm>
            <a:prstGeom prst="line">
              <a:avLst/>
            </a:prstGeom>
            <a:noFill/>
            <a:ln w="38100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30" name="文本框 29"/>
            <p:cNvSpPr txBox="1"/>
            <p:nvPr/>
          </p:nvSpPr>
          <p:spPr>
            <a:xfrm>
              <a:off x="6244523" y="2387123"/>
              <a:ext cx="5493589" cy="618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在这里添加你的详细小段落文本内容，与标题相关并符合整体语言风格，将你需要表达的意思表述清楚完整，与设计排版相符合。</a:t>
              </a:r>
              <a:endPara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244523" y="1998940"/>
              <a:ext cx="2523800" cy="4671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点击此处更换标题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092A7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386352" y="2993388"/>
            <a:ext cx="8351760" cy="1006366"/>
            <a:chOff x="3386352" y="2993388"/>
            <a:chExt cx="8351760" cy="1006366"/>
          </a:xfrm>
        </p:grpSpPr>
        <p:cxnSp>
          <p:nvCxnSpPr>
            <p:cNvPr id="33" name="直接连接符 32"/>
            <p:cNvCxnSpPr/>
            <p:nvPr/>
          </p:nvCxnSpPr>
          <p:spPr>
            <a:xfrm flipH="1">
              <a:off x="3386352" y="3639152"/>
              <a:ext cx="2541085" cy="0"/>
            </a:xfrm>
            <a:prstGeom prst="line">
              <a:avLst/>
            </a:prstGeom>
            <a:noFill/>
            <a:ln w="6350" cap="flat" cmpd="sng" algn="ctr">
              <a:solidFill>
                <a:schemeClr val="accent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cxnSp>
          <p:nvCxnSpPr>
            <p:cNvPr id="34" name="直接连接符 33"/>
            <p:cNvCxnSpPr/>
            <p:nvPr/>
          </p:nvCxnSpPr>
          <p:spPr>
            <a:xfrm>
              <a:off x="6076049" y="3520247"/>
              <a:ext cx="0" cy="237809"/>
            </a:xfrm>
            <a:prstGeom prst="lin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</p:cxnSp>
        <p:grpSp>
          <p:nvGrpSpPr>
            <p:cNvPr id="35" name="组合 34"/>
            <p:cNvGrpSpPr/>
            <p:nvPr/>
          </p:nvGrpSpPr>
          <p:grpSpPr>
            <a:xfrm>
              <a:off x="6244523" y="2993388"/>
              <a:ext cx="5493589" cy="1006366"/>
              <a:chOff x="7307768" y="3176376"/>
              <a:chExt cx="5493589" cy="1006366"/>
            </a:xfrm>
          </p:grpSpPr>
          <p:sp>
            <p:nvSpPr>
              <p:cNvPr id="36" name="文本框 35"/>
              <p:cNvSpPr txBox="1"/>
              <p:nvPr/>
            </p:nvSpPr>
            <p:spPr>
              <a:xfrm>
                <a:off x="7307768" y="3564559"/>
                <a:ext cx="5493589" cy="618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在这里添加你的详细小段落文本内容，与标题相关并符合整体语言风格，将你需要表达的意思表述清楚完整，与设计排版相符合。</a:t>
                </a:r>
                <a:endPara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7307768" y="3176376"/>
                <a:ext cx="252380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>
                        <a:lumMod val="75000"/>
                      </a:srgbClr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点击此处更换标题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>
                      <a:lumMod val="75000"/>
                    </a:srgb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3386352" y="3987836"/>
            <a:ext cx="8351760" cy="1006366"/>
            <a:chOff x="3386352" y="3987836"/>
            <a:chExt cx="8351760" cy="1006366"/>
          </a:xfrm>
        </p:grpSpPr>
        <p:cxnSp>
          <p:nvCxnSpPr>
            <p:cNvPr id="39" name="直接连接符 38"/>
            <p:cNvCxnSpPr/>
            <p:nvPr/>
          </p:nvCxnSpPr>
          <p:spPr>
            <a:xfrm flipH="1">
              <a:off x="3386352" y="4530267"/>
              <a:ext cx="2541085" cy="0"/>
            </a:xfrm>
            <a:prstGeom prst="line">
              <a:avLst/>
            </a:prstGeom>
            <a:noFill/>
            <a:ln w="6350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cxnSp>
          <p:nvCxnSpPr>
            <p:cNvPr id="40" name="直接连接符 39"/>
            <p:cNvCxnSpPr/>
            <p:nvPr/>
          </p:nvCxnSpPr>
          <p:spPr>
            <a:xfrm>
              <a:off x="6064024" y="4443427"/>
              <a:ext cx="0" cy="239145"/>
            </a:xfrm>
            <a:prstGeom prst="line">
              <a:avLst/>
            </a:prstGeom>
            <a:noFill/>
            <a:ln w="38100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41" name="组合 40"/>
            <p:cNvGrpSpPr/>
            <p:nvPr/>
          </p:nvGrpSpPr>
          <p:grpSpPr>
            <a:xfrm>
              <a:off x="6244523" y="3987836"/>
              <a:ext cx="5493589" cy="1006366"/>
              <a:chOff x="7307768" y="3176376"/>
              <a:chExt cx="5493589" cy="1006366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7307768" y="3564559"/>
                <a:ext cx="5493589" cy="618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在这里添加你的详细小段落文本内容，与标题相关并符合整体语言风格，将你需要表达的意思表述清楚完整，与设计排版相符合。</a:t>
                </a:r>
                <a:endPara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7307768" y="3176376"/>
                <a:ext cx="252380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点击此处更换标题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3386352" y="4982283"/>
            <a:ext cx="8351760" cy="1006366"/>
            <a:chOff x="3386352" y="4982283"/>
            <a:chExt cx="8351760" cy="1006366"/>
          </a:xfrm>
        </p:grpSpPr>
        <p:cxnSp>
          <p:nvCxnSpPr>
            <p:cNvPr id="45" name="直接连接符 44"/>
            <p:cNvCxnSpPr/>
            <p:nvPr/>
          </p:nvCxnSpPr>
          <p:spPr>
            <a:xfrm flipH="1">
              <a:off x="3386352" y="5532272"/>
              <a:ext cx="2541085" cy="0"/>
            </a:xfrm>
            <a:prstGeom prst="line">
              <a:avLst/>
            </a:prstGeom>
            <a:noFill/>
            <a:ln w="6350" cap="flat" cmpd="sng" algn="ctr">
              <a:solidFill>
                <a:schemeClr val="accent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cxnSp>
          <p:nvCxnSpPr>
            <p:cNvPr id="46" name="直接连接符 45"/>
            <p:cNvCxnSpPr/>
            <p:nvPr/>
          </p:nvCxnSpPr>
          <p:spPr>
            <a:xfrm>
              <a:off x="6053337" y="5379968"/>
              <a:ext cx="0" cy="239145"/>
            </a:xfrm>
            <a:prstGeom prst="lin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</p:cxnSp>
        <p:grpSp>
          <p:nvGrpSpPr>
            <p:cNvPr id="47" name="组合 46"/>
            <p:cNvGrpSpPr/>
            <p:nvPr/>
          </p:nvGrpSpPr>
          <p:grpSpPr>
            <a:xfrm>
              <a:off x="6244523" y="4982283"/>
              <a:ext cx="5493589" cy="1006366"/>
              <a:chOff x="7307768" y="3176376"/>
              <a:chExt cx="5493589" cy="1006366"/>
            </a:xfrm>
          </p:grpSpPr>
          <p:sp>
            <p:nvSpPr>
              <p:cNvPr id="48" name="文本框 47"/>
              <p:cNvSpPr txBox="1"/>
              <p:nvPr/>
            </p:nvSpPr>
            <p:spPr>
              <a:xfrm>
                <a:off x="7307768" y="3564559"/>
                <a:ext cx="5493589" cy="618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在这里添加你的详细小段落文本内容，与标题相关并符合整体语言风格，将你需要表达的意思表述清楚完整，与设计排版相符合。</a:t>
                </a:r>
                <a:endPara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7307768" y="3176376"/>
                <a:ext cx="252380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>
                        <a:lumMod val="75000"/>
                      </a:srgbClr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点击此处更换标题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>
                      <a:lumMod val="75000"/>
                    </a:srgb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88843" y="-318052"/>
            <a:ext cx="15097539" cy="7994498"/>
            <a:chOff x="-188843" y="-318052"/>
            <a:chExt cx="15097539" cy="7994498"/>
          </a:xfrm>
        </p:grpSpPr>
        <p:sp>
          <p:nvSpPr>
            <p:cNvPr id="3" name="矩形 2"/>
            <p:cNvSpPr/>
            <p:nvPr/>
          </p:nvSpPr>
          <p:spPr>
            <a:xfrm>
              <a:off x="576471" y="6313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>
                      <a:lumMod val="75000"/>
                    </a:srgb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月度工作概况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092A7">
                    <a:lumMod val="75000"/>
                  </a:srgbClr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158292" y="691298"/>
              <a:ext cx="4877904" cy="530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在这里添加你的详细小段落文本内容，与标题相关并符合整体语言风格，将你需要表达的意思表述清楚完整，与设计排版相符合。</a:t>
              </a:r>
              <a:endPara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-188843" y="-318052"/>
              <a:ext cx="6788426" cy="2259620"/>
            </a:xfrm>
            <a:custGeom>
              <a:avLst/>
              <a:gdLst>
                <a:gd name="connsiteX0" fmla="*/ 0 w 6788426"/>
                <a:gd name="connsiteY0" fmla="*/ 2256182 h 2259620"/>
                <a:gd name="connsiteX1" fmla="*/ 2117034 w 6788426"/>
                <a:gd name="connsiteY1" fmla="*/ 2027582 h 2259620"/>
                <a:gd name="connsiteX2" fmla="*/ 3498573 w 6788426"/>
                <a:gd name="connsiteY2" fmla="*/ 775252 h 2259620"/>
                <a:gd name="connsiteX3" fmla="*/ 5943600 w 6788426"/>
                <a:gd name="connsiteY3" fmla="*/ 288235 h 2259620"/>
                <a:gd name="connsiteX4" fmla="*/ 6788426 w 6788426"/>
                <a:gd name="connsiteY4" fmla="*/ 0 h 225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8426" h="2259620">
                  <a:moveTo>
                    <a:pt x="0" y="2256182"/>
                  </a:moveTo>
                  <a:cubicBezTo>
                    <a:pt x="766969" y="2265293"/>
                    <a:pt x="1533939" y="2274404"/>
                    <a:pt x="2117034" y="2027582"/>
                  </a:cubicBezTo>
                  <a:cubicBezTo>
                    <a:pt x="2700130" y="1780760"/>
                    <a:pt x="2860812" y="1065143"/>
                    <a:pt x="3498573" y="775252"/>
                  </a:cubicBezTo>
                  <a:cubicBezTo>
                    <a:pt x="4136334" y="485361"/>
                    <a:pt x="5395291" y="417444"/>
                    <a:pt x="5943600" y="288235"/>
                  </a:cubicBezTo>
                  <a:cubicBezTo>
                    <a:pt x="6491909" y="159026"/>
                    <a:pt x="6640167" y="79513"/>
                    <a:pt x="6788426" y="0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 rot="19285458" flipH="1">
              <a:off x="8120270" y="5416826"/>
              <a:ext cx="6788426" cy="2259620"/>
            </a:xfrm>
            <a:custGeom>
              <a:avLst/>
              <a:gdLst>
                <a:gd name="connsiteX0" fmla="*/ 0 w 6788426"/>
                <a:gd name="connsiteY0" fmla="*/ 2256182 h 2259620"/>
                <a:gd name="connsiteX1" fmla="*/ 2117034 w 6788426"/>
                <a:gd name="connsiteY1" fmla="*/ 2027582 h 2259620"/>
                <a:gd name="connsiteX2" fmla="*/ 3498573 w 6788426"/>
                <a:gd name="connsiteY2" fmla="*/ 775252 h 2259620"/>
                <a:gd name="connsiteX3" fmla="*/ 5943600 w 6788426"/>
                <a:gd name="connsiteY3" fmla="*/ 288235 h 2259620"/>
                <a:gd name="connsiteX4" fmla="*/ 6788426 w 6788426"/>
                <a:gd name="connsiteY4" fmla="*/ 0 h 225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8426" h="2259620">
                  <a:moveTo>
                    <a:pt x="0" y="2256182"/>
                  </a:moveTo>
                  <a:cubicBezTo>
                    <a:pt x="766969" y="2265293"/>
                    <a:pt x="1533939" y="2274404"/>
                    <a:pt x="2117034" y="2027582"/>
                  </a:cubicBezTo>
                  <a:cubicBezTo>
                    <a:pt x="2700130" y="1780760"/>
                    <a:pt x="2860812" y="1065143"/>
                    <a:pt x="3498573" y="775252"/>
                  </a:cubicBezTo>
                  <a:cubicBezTo>
                    <a:pt x="4136334" y="485361"/>
                    <a:pt x="5395291" y="417444"/>
                    <a:pt x="5943600" y="288235"/>
                  </a:cubicBezTo>
                  <a:cubicBezTo>
                    <a:pt x="6491909" y="159026"/>
                    <a:pt x="6640167" y="79513"/>
                    <a:pt x="6788426" y="0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877962" y="2355274"/>
            <a:ext cx="8436078" cy="1857400"/>
            <a:chOff x="1877962" y="2355274"/>
            <a:chExt cx="8436078" cy="1857400"/>
          </a:xfrm>
        </p:grpSpPr>
        <p:grpSp>
          <p:nvGrpSpPr>
            <p:cNvPr id="8" name="组合 7"/>
            <p:cNvGrpSpPr/>
            <p:nvPr/>
          </p:nvGrpSpPr>
          <p:grpSpPr>
            <a:xfrm>
              <a:off x="1877962" y="2355274"/>
              <a:ext cx="8436078" cy="1857400"/>
              <a:chOff x="1435509" y="2286000"/>
              <a:chExt cx="9065343" cy="1995948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1435509" y="2286000"/>
                <a:ext cx="1995948" cy="199594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3791974" y="2286000"/>
                <a:ext cx="1995948" cy="199594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6148439" y="2286000"/>
                <a:ext cx="1995948" cy="199594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8504904" y="2286000"/>
                <a:ext cx="1995948" cy="199594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2104113" y="2878118"/>
              <a:ext cx="1405097" cy="8117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点击更换标题文本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297005" y="2878118"/>
              <a:ext cx="1405097" cy="8117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点击更换标题文本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489898" y="2878118"/>
              <a:ext cx="1405097" cy="8117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点击更换标题文本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682618" y="2878118"/>
              <a:ext cx="1405097" cy="8117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点击更换标题文本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577896" y="2949677"/>
              <a:ext cx="668594" cy="668594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5761703" y="2949677"/>
              <a:ext cx="668594" cy="668594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7954597" y="2949677"/>
              <a:ext cx="668594" cy="668594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8529759" y="2428566"/>
              <a:ext cx="1710814" cy="1710814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6337039" y="2428566"/>
              <a:ext cx="1710814" cy="1710814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4144146" y="2428566"/>
              <a:ext cx="1710814" cy="1710814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951254" y="2428566"/>
              <a:ext cx="1710814" cy="1710814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2273345" y="4660491"/>
            <a:ext cx="7645310" cy="1174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200</a:t>
            </a: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字以内，据统计每页幻灯片的最好控制在</a:t>
            </a: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5</a:t>
            </a: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200</a:t>
            </a: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字以内，据统计每页幻灯片的最好控制在</a:t>
            </a: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5</a:t>
            </a: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分钟之内。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88843" y="-318052"/>
            <a:ext cx="15097539" cy="7994498"/>
            <a:chOff x="-188843" y="-318052"/>
            <a:chExt cx="15097539" cy="7994498"/>
          </a:xfrm>
        </p:grpSpPr>
        <p:sp>
          <p:nvSpPr>
            <p:cNvPr id="3" name="矩形 2"/>
            <p:cNvSpPr/>
            <p:nvPr/>
          </p:nvSpPr>
          <p:spPr>
            <a:xfrm>
              <a:off x="576471" y="6313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>
                      <a:lumMod val="75000"/>
                    </a:srgb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月度工作概况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092A7">
                    <a:lumMod val="75000"/>
                  </a:srgbClr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100453" y="676359"/>
              <a:ext cx="4877904" cy="530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在这里添加你的详细小段落文本内容，与标题相关并符合整体语言风格，将你需要表达的意思表述清楚完整，与设计排版相符合。</a:t>
              </a:r>
              <a:endPara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-188843" y="-318052"/>
              <a:ext cx="6788426" cy="2259620"/>
            </a:xfrm>
            <a:custGeom>
              <a:avLst/>
              <a:gdLst>
                <a:gd name="connsiteX0" fmla="*/ 0 w 6788426"/>
                <a:gd name="connsiteY0" fmla="*/ 2256182 h 2259620"/>
                <a:gd name="connsiteX1" fmla="*/ 2117034 w 6788426"/>
                <a:gd name="connsiteY1" fmla="*/ 2027582 h 2259620"/>
                <a:gd name="connsiteX2" fmla="*/ 3498573 w 6788426"/>
                <a:gd name="connsiteY2" fmla="*/ 775252 h 2259620"/>
                <a:gd name="connsiteX3" fmla="*/ 5943600 w 6788426"/>
                <a:gd name="connsiteY3" fmla="*/ 288235 h 2259620"/>
                <a:gd name="connsiteX4" fmla="*/ 6788426 w 6788426"/>
                <a:gd name="connsiteY4" fmla="*/ 0 h 225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8426" h="2259620">
                  <a:moveTo>
                    <a:pt x="0" y="2256182"/>
                  </a:moveTo>
                  <a:cubicBezTo>
                    <a:pt x="766969" y="2265293"/>
                    <a:pt x="1533939" y="2274404"/>
                    <a:pt x="2117034" y="2027582"/>
                  </a:cubicBezTo>
                  <a:cubicBezTo>
                    <a:pt x="2700130" y="1780760"/>
                    <a:pt x="2860812" y="1065143"/>
                    <a:pt x="3498573" y="775252"/>
                  </a:cubicBezTo>
                  <a:cubicBezTo>
                    <a:pt x="4136334" y="485361"/>
                    <a:pt x="5395291" y="417444"/>
                    <a:pt x="5943600" y="288235"/>
                  </a:cubicBezTo>
                  <a:cubicBezTo>
                    <a:pt x="6491909" y="159026"/>
                    <a:pt x="6640167" y="79513"/>
                    <a:pt x="6788426" y="0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 rot="19285458" flipH="1">
              <a:off x="8120270" y="5416826"/>
              <a:ext cx="6788426" cy="2259620"/>
            </a:xfrm>
            <a:custGeom>
              <a:avLst/>
              <a:gdLst>
                <a:gd name="connsiteX0" fmla="*/ 0 w 6788426"/>
                <a:gd name="connsiteY0" fmla="*/ 2256182 h 2259620"/>
                <a:gd name="connsiteX1" fmla="*/ 2117034 w 6788426"/>
                <a:gd name="connsiteY1" fmla="*/ 2027582 h 2259620"/>
                <a:gd name="connsiteX2" fmla="*/ 3498573 w 6788426"/>
                <a:gd name="connsiteY2" fmla="*/ 775252 h 2259620"/>
                <a:gd name="connsiteX3" fmla="*/ 5943600 w 6788426"/>
                <a:gd name="connsiteY3" fmla="*/ 288235 h 2259620"/>
                <a:gd name="connsiteX4" fmla="*/ 6788426 w 6788426"/>
                <a:gd name="connsiteY4" fmla="*/ 0 h 225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8426" h="2259620">
                  <a:moveTo>
                    <a:pt x="0" y="2256182"/>
                  </a:moveTo>
                  <a:cubicBezTo>
                    <a:pt x="766969" y="2265293"/>
                    <a:pt x="1533939" y="2274404"/>
                    <a:pt x="2117034" y="2027582"/>
                  </a:cubicBezTo>
                  <a:cubicBezTo>
                    <a:pt x="2700130" y="1780760"/>
                    <a:pt x="2860812" y="1065143"/>
                    <a:pt x="3498573" y="775252"/>
                  </a:cubicBezTo>
                  <a:cubicBezTo>
                    <a:pt x="4136334" y="485361"/>
                    <a:pt x="5395291" y="417444"/>
                    <a:pt x="5943600" y="288235"/>
                  </a:cubicBezTo>
                  <a:cubicBezTo>
                    <a:pt x="6491909" y="159026"/>
                    <a:pt x="6640167" y="79513"/>
                    <a:pt x="6788426" y="0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340771" y="2266455"/>
            <a:ext cx="4113604" cy="3370434"/>
            <a:chOff x="1340771" y="2218677"/>
            <a:chExt cx="4113604" cy="3370434"/>
          </a:xfrm>
        </p:grpSpPr>
        <p:grpSp>
          <p:nvGrpSpPr>
            <p:cNvPr id="8" name="组合 7"/>
            <p:cNvGrpSpPr/>
            <p:nvPr/>
          </p:nvGrpSpPr>
          <p:grpSpPr>
            <a:xfrm>
              <a:off x="1340771" y="2557307"/>
              <a:ext cx="2027143" cy="2020491"/>
              <a:chOff x="1440917" y="1548121"/>
              <a:chExt cx="2027143" cy="2020491"/>
            </a:xfrm>
          </p:grpSpPr>
          <p:sp>
            <p:nvSpPr>
              <p:cNvPr id="21" name="Freeform 6"/>
              <p:cNvSpPr/>
              <p:nvPr/>
            </p:nvSpPr>
            <p:spPr bwMode="auto">
              <a:xfrm rot="2700000">
                <a:off x="1444243" y="1544795"/>
                <a:ext cx="2020491" cy="2027143"/>
              </a:xfrm>
              <a:custGeom>
                <a:avLst/>
                <a:gdLst>
                  <a:gd name="T0" fmla="*/ 1039 w 5610"/>
                  <a:gd name="T1" fmla="*/ 4570 h 5609"/>
                  <a:gd name="T2" fmla="*/ 4802 w 5610"/>
                  <a:gd name="T3" fmla="*/ 4570 h 5609"/>
                  <a:gd name="T4" fmla="*/ 5579 w 5610"/>
                  <a:gd name="T5" fmla="*/ 2575 h 5609"/>
                  <a:gd name="T6" fmla="*/ 5579 w 5610"/>
                  <a:gd name="T7" fmla="*/ 30 h 5609"/>
                  <a:gd name="T8" fmla="*/ 3035 w 5610"/>
                  <a:gd name="T9" fmla="*/ 30 h 5609"/>
                  <a:gd name="T10" fmla="*/ 1039 w 5610"/>
                  <a:gd name="T11" fmla="*/ 807 h 5609"/>
                  <a:gd name="T12" fmla="*/ 1039 w 5610"/>
                  <a:gd name="T13" fmla="*/ 4570 h 5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10" h="5609">
                    <a:moveTo>
                      <a:pt x="1039" y="4570"/>
                    </a:moveTo>
                    <a:cubicBezTo>
                      <a:pt x="2078" y="5609"/>
                      <a:pt x="3763" y="5609"/>
                      <a:pt x="4802" y="4570"/>
                    </a:cubicBezTo>
                    <a:cubicBezTo>
                      <a:pt x="5351" y="4022"/>
                      <a:pt x="5610" y="3293"/>
                      <a:pt x="5579" y="2575"/>
                    </a:cubicBezTo>
                    <a:lnTo>
                      <a:pt x="5579" y="30"/>
                    </a:lnTo>
                    <a:lnTo>
                      <a:pt x="3035" y="30"/>
                    </a:lnTo>
                    <a:cubicBezTo>
                      <a:pt x="2316" y="0"/>
                      <a:pt x="1588" y="258"/>
                      <a:pt x="1039" y="807"/>
                    </a:cubicBezTo>
                    <a:cubicBezTo>
                      <a:pt x="0" y="1846"/>
                      <a:pt x="0" y="3531"/>
                      <a:pt x="1039" y="457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22" name="TextBox 26"/>
              <p:cNvSpPr txBox="1"/>
              <p:nvPr/>
            </p:nvSpPr>
            <p:spPr>
              <a:xfrm>
                <a:off x="1889683" y="2173729"/>
                <a:ext cx="130428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更改标题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23" name="TextBox 9"/>
              <p:cNvSpPr txBox="1">
                <a:spLocks noChangeArrowheads="1"/>
              </p:cNvSpPr>
              <p:nvPr/>
            </p:nvSpPr>
            <p:spPr bwMode="auto">
              <a:xfrm>
                <a:off x="2147858" y="2491031"/>
                <a:ext cx="86594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40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%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3011522" y="3954013"/>
              <a:ext cx="1640481" cy="1635098"/>
              <a:chOff x="3111668" y="2944827"/>
              <a:chExt cx="1640481" cy="1635098"/>
            </a:xfrm>
          </p:grpSpPr>
          <p:sp>
            <p:nvSpPr>
              <p:cNvPr id="18" name="Freeform 7"/>
              <p:cNvSpPr/>
              <p:nvPr/>
            </p:nvSpPr>
            <p:spPr bwMode="auto">
              <a:xfrm rot="2700000">
                <a:off x="3114360" y="2942135"/>
                <a:ext cx="1635098" cy="1640481"/>
              </a:xfrm>
              <a:custGeom>
                <a:avLst/>
                <a:gdLst>
                  <a:gd name="T0" fmla="*/ 4570 w 5609"/>
                  <a:gd name="T1" fmla="*/ 4570 h 5609"/>
                  <a:gd name="T2" fmla="*/ 807 w 5609"/>
                  <a:gd name="T3" fmla="*/ 4570 h 5609"/>
                  <a:gd name="T4" fmla="*/ 30 w 5609"/>
                  <a:gd name="T5" fmla="*/ 2575 h 5609"/>
                  <a:gd name="T6" fmla="*/ 30 w 5609"/>
                  <a:gd name="T7" fmla="*/ 30 h 5609"/>
                  <a:gd name="T8" fmla="*/ 2574 w 5609"/>
                  <a:gd name="T9" fmla="*/ 30 h 5609"/>
                  <a:gd name="T10" fmla="*/ 4570 w 5609"/>
                  <a:gd name="T11" fmla="*/ 807 h 5609"/>
                  <a:gd name="T12" fmla="*/ 4570 w 5609"/>
                  <a:gd name="T13" fmla="*/ 4570 h 5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09" h="5609">
                    <a:moveTo>
                      <a:pt x="4570" y="4570"/>
                    </a:moveTo>
                    <a:cubicBezTo>
                      <a:pt x="3531" y="5609"/>
                      <a:pt x="1846" y="5609"/>
                      <a:pt x="807" y="4570"/>
                    </a:cubicBezTo>
                    <a:cubicBezTo>
                      <a:pt x="258" y="4022"/>
                      <a:pt x="0" y="3293"/>
                      <a:pt x="30" y="2575"/>
                    </a:cubicBezTo>
                    <a:lnTo>
                      <a:pt x="30" y="30"/>
                    </a:lnTo>
                    <a:lnTo>
                      <a:pt x="2574" y="30"/>
                    </a:lnTo>
                    <a:cubicBezTo>
                      <a:pt x="3293" y="0"/>
                      <a:pt x="4022" y="258"/>
                      <a:pt x="4570" y="807"/>
                    </a:cubicBezTo>
                    <a:cubicBezTo>
                      <a:pt x="5609" y="1846"/>
                      <a:pt x="5609" y="3531"/>
                      <a:pt x="4570" y="457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19" name="TextBox 27"/>
              <p:cNvSpPr txBox="1"/>
              <p:nvPr/>
            </p:nvSpPr>
            <p:spPr>
              <a:xfrm>
                <a:off x="3421327" y="3347926"/>
                <a:ext cx="10786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更改标题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20" name="TextBox 9"/>
              <p:cNvSpPr txBox="1">
                <a:spLocks noChangeArrowheads="1"/>
              </p:cNvSpPr>
              <p:nvPr/>
            </p:nvSpPr>
            <p:spPr bwMode="auto">
              <a:xfrm>
                <a:off x="3619116" y="3620484"/>
                <a:ext cx="86594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30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%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4154219" y="2919562"/>
              <a:ext cx="1300156" cy="1295980"/>
              <a:chOff x="4254365" y="1910376"/>
              <a:chExt cx="1300156" cy="1295980"/>
            </a:xfrm>
          </p:grpSpPr>
          <p:sp>
            <p:nvSpPr>
              <p:cNvPr id="15" name="Freeform 5"/>
              <p:cNvSpPr/>
              <p:nvPr/>
            </p:nvSpPr>
            <p:spPr bwMode="auto">
              <a:xfrm rot="2700000" flipH="1">
                <a:off x="4256453" y="1908288"/>
                <a:ext cx="1295980" cy="1300156"/>
              </a:xfrm>
              <a:custGeom>
                <a:avLst/>
                <a:gdLst>
                  <a:gd name="T0" fmla="*/ 795 w 4296"/>
                  <a:gd name="T1" fmla="*/ 796 h 4297"/>
                  <a:gd name="T2" fmla="*/ 3678 w 4296"/>
                  <a:gd name="T3" fmla="*/ 796 h 4297"/>
                  <a:gd name="T4" fmla="*/ 4273 w 4296"/>
                  <a:gd name="T5" fmla="*/ 2324 h 4297"/>
                  <a:gd name="T6" fmla="*/ 4273 w 4296"/>
                  <a:gd name="T7" fmla="*/ 4273 h 4297"/>
                  <a:gd name="T8" fmla="*/ 2324 w 4296"/>
                  <a:gd name="T9" fmla="*/ 4273 h 4297"/>
                  <a:gd name="T10" fmla="*/ 795 w 4296"/>
                  <a:gd name="T11" fmla="*/ 3678 h 4297"/>
                  <a:gd name="T12" fmla="*/ 795 w 4296"/>
                  <a:gd name="T13" fmla="*/ 796 h 4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96" h="4297">
                    <a:moveTo>
                      <a:pt x="795" y="796"/>
                    </a:moveTo>
                    <a:cubicBezTo>
                      <a:pt x="1591" y="0"/>
                      <a:pt x="2882" y="0"/>
                      <a:pt x="3678" y="796"/>
                    </a:cubicBezTo>
                    <a:cubicBezTo>
                      <a:pt x="4098" y="1216"/>
                      <a:pt x="4296" y="1774"/>
                      <a:pt x="4273" y="2324"/>
                    </a:cubicBezTo>
                    <a:lnTo>
                      <a:pt x="4273" y="4273"/>
                    </a:lnTo>
                    <a:lnTo>
                      <a:pt x="2324" y="4273"/>
                    </a:lnTo>
                    <a:cubicBezTo>
                      <a:pt x="1774" y="4297"/>
                      <a:pt x="1216" y="4098"/>
                      <a:pt x="795" y="3678"/>
                    </a:cubicBezTo>
                    <a:cubicBezTo>
                      <a:pt x="0" y="2882"/>
                      <a:pt x="0" y="1592"/>
                      <a:pt x="795" y="796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16" name="TextBox 31"/>
              <p:cNvSpPr txBox="1"/>
              <p:nvPr/>
            </p:nvSpPr>
            <p:spPr>
              <a:xfrm>
                <a:off x="4434737" y="2241239"/>
                <a:ext cx="90131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更改标题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17" name="TextBox 9"/>
              <p:cNvSpPr txBox="1">
                <a:spLocks noChangeArrowheads="1"/>
              </p:cNvSpPr>
              <p:nvPr/>
            </p:nvSpPr>
            <p:spPr bwMode="auto">
              <a:xfrm>
                <a:off x="4496215" y="2413757"/>
                <a:ext cx="86594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20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%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3295115" y="2218677"/>
              <a:ext cx="1073298" cy="1069851"/>
              <a:chOff x="3395261" y="1209491"/>
              <a:chExt cx="1073298" cy="1069851"/>
            </a:xfrm>
          </p:grpSpPr>
          <p:sp>
            <p:nvSpPr>
              <p:cNvPr id="12" name="Freeform 5"/>
              <p:cNvSpPr/>
              <p:nvPr/>
            </p:nvSpPr>
            <p:spPr bwMode="auto">
              <a:xfrm rot="2700000">
                <a:off x="3396984" y="1207768"/>
                <a:ext cx="1069851" cy="1073298"/>
              </a:xfrm>
              <a:custGeom>
                <a:avLst/>
                <a:gdLst>
                  <a:gd name="T0" fmla="*/ 795 w 4296"/>
                  <a:gd name="T1" fmla="*/ 796 h 4297"/>
                  <a:gd name="T2" fmla="*/ 3678 w 4296"/>
                  <a:gd name="T3" fmla="*/ 796 h 4297"/>
                  <a:gd name="T4" fmla="*/ 4273 w 4296"/>
                  <a:gd name="T5" fmla="*/ 2324 h 4297"/>
                  <a:gd name="T6" fmla="*/ 4273 w 4296"/>
                  <a:gd name="T7" fmla="*/ 4273 h 4297"/>
                  <a:gd name="T8" fmla="*/ 2324 w 4296"/>
                  <a:gd name="T9" fmla="*/ 4273 h 4297"/>
                  <a:gd name="T10" fmla="*/ 795 w 4296"/>
                  <a:gd name="T11" fmla="*/ 3678 h 4297"/>
                  <a:gd name="T12" fmla="*/ 795 w 4296"/>
                  <a:gd name="T13" fmla="*/ 796 h 4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96" h="4297">
                    <a:moveTo>
                      <a:pt x="795" y="796"/>
                    </a:moveTo>
                    <a:cubicBezTo>
                      <a:pt x="1591" y="0"/>
                      <a:pt x="2882" y="0"/>
                      <a:pt x="3678" y="796"/>
                    </a:cubicBezTo>
                    <a:cubicBezTo>
                      <a:pt x="4098" y="1216"/>
                      <a:pt x="4296" y="1774"/>
                      <a:pt x="4273" y="2324"/>
                    </a:cubicBezTo>
                    <a:lnTo>
                      <a:pt x="4273" y="4273"/>
                    </a:lnTo>
                    <a:lnTo>
                      <a:pt x="2324" y="4273"/>
                    </a:lnTo>
                    <a:cubicBezTo>
                      <a:pt x="1774" y="4297"/>
                      <a:pt x="1216" y="4098"/>
                      <a:pt x="795" y="3678"/>
                    </a:cubicBezTo>
                    <a:cubicBezTo>
                      <a:pt x="0" y="2882"/>
                      <a:pt x="0" y="1592"/>
                      <a:pt x="795" y="796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13" name="TextBox 33"/>
              <p:cNvSpPr txBox="1"/>
              <p:nvPr/>
            </p:nvSpPr>
            <p:spPr>
              <a:xfrm>
                <a:off x="3582648" y="1516900"/>
                <a:ext cx="698523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更改标题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14" name="TextBox 9"/>
              <p:cNvSpPr txBox="1">
                <a:spLocks noChangeArrowheads="1"/>
              </p:cNvSpPr>
              <p:nvPr/>
            </p:nvSpPr>
            <p:spPr bwMode="auto">
              <a:xfrm>
                <a:off x="3655869" y="1654258"/>
                <a:ext cx="70564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10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%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6328725" y="1985559"/>
            <a:ext cx="5120072" cy="4070568"/>
            <a:chOff x="6599582" y="1854823"/>
            <a:chExt cx="5120072" cy="4070568"/>
          </a:xfrm>
        </p:grpSpPr>
        <p:grpSp>
          <p:nvGrpSpPr>
            <p:cNvPr id="25" name="组合 24"/>
            <p:cNvGrpSpPr/>
            <p:nvPr/>
          </p:nvGrpSpPr>
          <p:grpSpPr>
            <a:xfrm>
              <a:off x="7151317" y="1854823"/>
              <a:ext cx="4568337" cy="4070568"/>
              <a:chOff x="6634482" y="1489308"/>
              <a:chExt cx="4568337" cy="4070568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6634482" y="1489308"/>
                <a:ext cx="4568337" cy="1006366"/>
                <a:chOff x="7774462" y="2224632"/>
                <a:chExt cx="4675831" cy="1006366"/>
              </a:xfrm>
            </p:grpSpPr>
            <p:sp>
              <p:nvSpPr>
                <p:cNvPr id="40" name="文本框 39"/>
                <p:cNvSpPr txBox="1"/>
                <p:nvPr/>
              </p:nvSpPr>
              <p:spPr>
                <a:xfrm>
                  <a:off x="7774462" y="2612815"/>
                  <a:ext cx="4675831" cy="6181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阿里巴巴普惠体 R" panose="00020600040101010101" pitchFamily="18" charset="-122"/>
                      <a:sym typeface="阿里巴巴普惠体 R" panose="00020600040101010101" pitchFamily="18" charset="-122"/>
                    </a:rPr>
                    <a:t>此处添加详细文本描述，建议与标题相关并符合整体语言风格，语言描述尽量简洁生动。</a:t>
                  </a:r>
                  <a:endPara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  <p:sp>
              <p:nvSpPr>
                <p:cNvPr id="41" name="矩形 40"/>
                <p:cNvSpPr/>
                <p:nvPr/>
              </p:nvSpPr>
              <p:spPr>
                <a:xfrm>
                  <a:off x="7774462" y="2224632"/>
                  <a:ext cx="2852530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092A7"/>
                      </a:solidFill>
                      <a:effectLst/>
                      <a:uLnTx/>
                      <a:uFillTx/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阿里巴巴普惠体 R" panose="00020600040101010101" pitchFamily="18" charset="-122"/>
                      <a:sym typeface="阿里巴巴普惠体 R" panose="00020600040101010101" pitchFamily="18" charset="-122"/>
                    </a:rPr>
                    <a:t>点击此处更换标题</a:t>
                  </a: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</p:grpSp>
          <p:grpSp>
            <p:nvGrpSpPr>
              <p:cNvPr id="31" name="组合 30"/>
              <p:cNvGrpSpPr/>
              <p:nvPr/>
            </p:nvGrpSpPr>
            <p:grpSpPr>
              <a:xfrm>
                <a:off x="6634482" y="2510709"/>
                <a:ext cx="4568337" cy="1006366"/>
                <a:chOff x="7774462" y="2224632"/>
                <a:chExt cx="4675831" cy="1006366"/>
              </a:xfrm>
            </p:grpSpPr>
            <p:sp>
              <p:nvSpPr>
                <p:cNvPr id="38" name="文本框 37"/>
                <p:cNvSpPr txBox="1"/>
                <p:nvPr/>
              </p:nvSpPr>
              <p:spPr>
                <a:xfrm>
                  <a:off x="7774462" y="2612815"/>
                  <a:ext cx="4675831" cy="6181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阿里巴巴普惠体 R" panose="00020600040101010101" pitchFamily="18" charset="-122"/>
                      <a:sym typeface="阿里巴巴普惠体 R" panose="00020600040101010101" pitchFamily="18" charset="-122"/>
                    </a:rPr>
                    <a:t>此处添加详细文本描述，建议与标题相关并符合整体语言风格，语言描述尽量简洁生动。</a:t>
                  </a:r>
                  <a:endPara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  <p:sp>
              <p:nvSpPr>
                <p:cNvPr id="39" name="矩形 38"/>
                <p:cNvSpPr/>
                <p:nvPr/>
              </p:nvSpPr>
              <p:spPr>
                <a:xfrm>
                  <a:off x="7774462" y="2224632"/>
                  <a:ext cx="2852530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092A7">
                          <a:lumMod val="75000"/>
                        </a:srgbClr>
                      </a:solidFill>
                      <a:effectLst/>
                      <a:uLnTx/>
                      <a:uFillTx/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阿里巴巴普惠体 R" panose="00020600040101010101" pitchFamily="18" charset="-122"/>
                      <a:sym typeface="阿里巴巴普惠体 R" panose="00020600040101010101" pitchFamily="18" charset="-122"/>
                    </a:rPr>
                    <a:t>点击此处更换标题</a:t>
                  </a: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>
                        <a:lumMod val="75000"/>
                      </a:srgbClr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</p:grpSp>
          <p:grpSp>
            <p:nvGrpSpPr>
              <p:cNvPr id="32" name="组合 31"/>
              <p:cNvGrpSpPr/>
              <p:nvPr/>
            </p:nvGrpSpPr>
            <p:grpSpPr>
              <a:xfrm>
                <a:off x="6634482" y="3532110"/>
                <a:ext cx="4568337" cy="1006366"/>
                <a:chOff x="7774462" y="2224632"/>
                <a:chExt cx="4675831" cy="1006366"/>
              </a:xfrm>
            </p:grpSpPr>
            <p:sp>
              <p:nvSpPr>
                <p:cNvPr id="36" name="文本框 35"/>
                <p:cNvSpPr txBox="1"/>
                <p:nvPr/>
              </p:nvSpPr>
              <p:spPr>
                <a:xfrm>
                  <a:off x="7774462" y="2612815"/>
                  <a:ext cx="4675831" cy="6181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阿里巴巴普惠体 R" panose="00020600040101010101" pitchFamily="18" charset="-122"/>
                      <a:sym typeface="阿里巴巴普惠体 R" panose="00020600040101010101" pitchFamily="18" charset="-122"/>
                    </a:rPr>
                    <a:t>此处添加详细文本描述，建议与标题相关并符合整体语言风格，语言描述尽量简洁生动。</a:t>
                  </a:r>
                  <a:endPara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>
                  <a:off x="7774462" y="2224632"/>
                  <a:ext cx="2852530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092A7"/>
                      </a:solidFill>
                      <a:effectLst/>
                      <a:uLnTx/>
                      <a:uFillTx/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阿里巴巴普惠体 R" panose="00020600040101010101" pitchFamily="18" charset="-122"/>
                      <a:sym typeface="阿里巴巴普惠体 R" panose="00020600040101010101" pitchFamily="18" charset="-122"/>
                    </a:rPr>
                    <a:t>点击此处更换标题</a:t>
                  </a: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6634482" y="4553510"/>
                <a:ext cx="4568337" cy="1006366"/>
                <a:chOff x="7774462" y="2224632"/>
                <a:chExt cx="4675831" cy="1006366"/>
              </a:xfrm>
            </p:grpSpPr>
            <p:sp>
              <p:nvSpPr>
                <p:cNvPr id="34" name="文本框 33"/>
                <p:cNvSpPr txBox="1"/>
                <p:nvPr/>
              </p:nvSpPr>
              <p:spPr>
                <a:xfrm>
                  <a:off x="7774462" y="2612815"/>
                  <a:ext cx="4675831" cy="6181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阿里巴巴普惠体 R" panose="00020600040101010101" pitchFamily="18" charset="-122"/>
                      <a:sym typeface="阿里巴巴普惠体 R" panose="00020600040101010101" pitchFamily="18" charset="-122"/>
                    </a:rPr>
                    <a:t>此处添加详细文本描述，建议与标题相关并符合整体语言风格，语言描述尽量简洁生动。</a:t>
                  </a:r>
                  <a:endPara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7774462" y="2224632"/>
                  <a:ext cx="2852530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092A7"/>
                      </a:solidFill>
                      <a:effectLst/>
                      <a:uLnTx/>
                      <a:uFillTx/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阿里巴巴普惠体 R" panose="00020600040101010101" pitchFamily="18" charset="-122"/>
                      <a:sym typeface="阿里巴巴普惠体 R" panose="00020600040101010101" pitchFamily="18" charset="-122"/>
                    </a:rPr>
                    <a:t>点击此处更换标题</a:t>
                  </a: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</p:grpSp>
        </p:grpSp>
        <p:sp>
          <p:nvSpPr>
            <p:cNvPr id="26" name="矩形 25"/>
            <p:cNvSpPr/>
            <p:nvPr/>
          </p:nvSpPr>
          <p:spPr>
            <a:xfrm>
              <a:off x="6599582" y="1927250"/>
              <a:ext cx="611369" cy="3812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a.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092A7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599582" y="2940622"/>
              <a:ext cx="611369" cy="3812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>
                      <a:lumMod val="75000"/>
                    </a:srgb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b.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092A7">
                    <a:lumMod val="75000"/>
                  </a:srgbClr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599582" y="3946847"/>
              <a:ext cx="611369" cy="3812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c.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092A7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599582" y="4968248"/>
              <a:ext cx="611369" cy="3812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d.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092A7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88843" y="-318052"/>
            <a:ext cx="15097539" cy="7994498"/>
            <a:chOff x="-188843" y="-318052"/>
            <a:chExt cx="15097539" cy="7994498"/>
          </a:xfrm>
        </p:grpSpPr>
        <p:sp>
          <p:nvSpPr>
            <p:cNvPr id="3" name="矩形 2"/>
            <p:cNvSpPr/>
            <p:nvPr/>
          </p:nvSpPr>
          <p:spPr>
            <a:xfrm>
              <a:off x="576471" y="6313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>
                      <a:lumMod val="75000"/>
                    </a:srgb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月度工作概况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092A7">
                    <a:lumMod val="75000"/>
                  </a:srgbClr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051313" y="694587"/>
              <a:ext cx="4877904" cy="530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在这里添加你的详细小段落文本内容，与标题相关并符合整体语言风格，将你需要表达的意思表述清楚完整，与设计排版相符合。</a:t>
              </a:r>
              <a:endPara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-188843" y="-318052"/>
              <a:ext cx="6788426" cy="2259620"/>
            </a:xfrm>
            <a:custGeom>
              <a:avLst/>
              <a:gdLst>
                <a:gd name="connsiteX0" fmla="*/ 0 w 6788426"/>
                <a:gd name="connsiteY0" fmla="*/ 2256182 h 2259620"/>
                <a:gd name="connsiteX1" fmla="*/ 2117034 w 6788426"/>
                <a:gd name="connsiteY1" fmla="*/ 2027582 h 2259620"/>
                <a:gd name="connsiteX2" fmla="*/ 3498573 w 6788426"/>
                <a:gd name="connsiteY2" fmla="*/ 775252 h 2259620"/>
                <a:gd name="connsiteX3" fmla="*/ 5943600 w 6788426"/>
                <a:gd name="connsiteY3" fmla="*/ 288235 h 2259620"/>
                <a:gd name="connsiteX4" fmla="*/ 6788426 w 6788426"/>
                <a:gd name="connsiteY4" fmla="*/ 0 h 225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8426" h="2259620">
                  <a:moveTo>
                    <a:pt x="0" y="2256182"/>
                  </a:moveTo>
                  <a:cubicBezTo>
                    <a:pt x="766969" y="2265293"/>
                    <a:pt x="1533939" y="2274404"/>
                    <a:pt x="2117034" y="2027582"/>
                  </a:cubicBezTo>
                  <a:cubicBezTo>
                    <a:pt x="2700130" y="1780760"/>
                    <a:pt x="2860812" y="1065143"/>
                    <a:pt x="3498573" y="775252"/>
                  </a:cubicBezTo>
                  <a:cubicBezTo>
                    <a:pt x="4136334" y="485361"/>
                    <a:pt x="5395291" y="417444"/>
                    <a:pt x="5943600" y="288235"/>
                  </a:cubicBezTo>
                  <a:cubicBezTo>
                    <a:pt x="6491909" y="159026"/>
                    <a:pt x="6640167" y="79513"/>
                    <a:pt x="6788426" y="0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 rot="19285458" flipH="1">
              <a:off x="8120270" y="5416826"/>
              <a:ext cx="6788426" cy="2259620"/>
            </a:xfrm>
            <a:custGeom>
              <a:avLst/>
              <a:gdLst>
                <a:gd name="connsiteX0" fmla="*/ 0 w 6788426"/>
                <a:gd name="connsiteY0" fmla="*/ 2256182 h 2259620"/>
                <a:gd name="connsiteX1" fmla="*/ 2117034 w 6788426"/>
                <a:gd name="connsiteY1" fmla="*/ 2027582 h 2259620"/>
                <a:gd name="connsiteX2" fmla="*/ 3498573 w 6788426"/>
                <a:gd name="connsiteY2" fmla="*/ 775252 h 2259620"/>
                <a:gd name="connsiteX3" fmla="*/ 5943600 w 6788426"/>
                <a:gd name="connsiteY3" fmla="*/ 288235 h 2259620"/>
                <a:gd name="connsiteX4" fmla="*/ 6788426 w 6788426"/>
                <a:gd name="connsiteY4" fmla="*/ 0 h 225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8426" h="2259620">
                  <a:moveTo>
                    <a:pt x="0" y="2256182"/>
                  </a:moveTo>
                  <a:cubicBezTo>
                    <a:pt x="766969" y="2265293"/>
                    <a:pt x="1533939" y="2274404"/>
                    <a:pt x="2117034" y="2027582"/>
                  </a:cubicBezTo>
                  <a:cubicBezTo>
                    <a:pt x="2700130" y="1780760"/>
                    <a:pt x="2860812" y="1065143"/>
                    <a:pt x="3498573" y="775252"/>
                  </a:cubicBezTo>
                  <a:cubicBezTo>
                    <a:pt x="4136334" y="485361"/>
                    <a:pt x="5395291" y="417444"/>
                    <a:pt x="5943600" y="288235"/>
                  </a:cubicBezTo>
                  <a:cubicBezTo>
                    <a:pt x="6491909" y="159026"/>
                    <a:pt x="6640167" y="79513"/>
                    <a:pt x="6788426" y="0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7" name="Group 1"/>
          <p:cNvGrpSpPr/>
          <p:nvPr/>
        </p:nvGrpSpPr>
        <p:grpSpPr>
          <a:xfrm>
            <a:off x="402717" y="1858632"/>
            <a:ext cx="11386566" cy="1554037"/>
            <a:chOff x="-669892" y="3206745"/>
            <a:chExt cx="11992433" cy="1636725"/>
          </a:xfrm>
        </p:grpSpPr>
        <p:sp>
          <p:nvSpPr>
            <p:cNvPr id="8" name="Color 1"/>
            <p:cNvSpPr/>
            <p:nvPr/>
          </p:nvSpPr>
          <p:spPr bwMode="auto">
            <a:xfrm>
              <a:off x="8567812" y="3206757"/>
              <a:ext cx="2754729" cy="1636713"/>
            </a:xfrm>
            <a:custGeom>
              <a:avLst/>
              <a:gdLst>
                <a:gd name="T0" fmla="*/ 766 w 766"/>
                <a:gd name="T1" fmla="*/ 0 h 453"/>
                <a:gd name="T2" fmla="*/ 670 w 766"/>
                <a:gd name="T3" fmla="*/ 85 h 453"/>
                <a:gd name="T4" fmla="*/ 470 w 766"/>
                <a:gd name="T5" fmla="*/ 390 h 453"/>
                <a:gd name="T6" fmla="*/ 337 w 766"/>
                <a:gd name="T7" fmla="*/ 453 h 453"/>
                <a:gd name="T8" fmla="*/ 0 w 766"/>
                <a:gd name="T9" fmla="*/ 453 h 453"/>
                <a:gd name="T10" fmla="*/ 133 w 766"/>
                <a:gd name="T11" fmla="*/ 390 h 453"/>
                <a:gd name="T12" fmla="*/ 333 w 766"/>
                <a:gd name="T13" fmla="*/ 85 h 453"/>
                <a:gd name="T14" fmla="*/ 429 w 766"/>
                <a:gd name="T15" fmla="*/ 0 h 453"/>
                <a:gd name="T16" fmla="*/ 766 w 766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6" h="453">
                  <a:moveTo>
                    <a:pt x="766" y="0"/>
                  </a:moveTo>
                  <a:cubicBezTo>
                    <a:pt x="766" y="0"/>
                    <a:pt x="720" y="3"/>
                    <a:pt x="670" y="85"/>
                  </a:cubicBezTo>
                  <a:cubicBezTo>
                    <a:pt x="623" y="161"/>
                    <a:pt x="495" y="357"/>
                    <a:pt x="470" y="390"/>
                  </a:cubicBezTo>
                  <a:cubicBezTo>
                    <a:pt x="442" y="428"/>
                    <a:pt x="406" y="453"/>
                    <a:pt x="337" y="453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69" y="453"/>
                    <a:pt x="105" y="428"/>
                    <a:pt x="133" y="390"/>
                  </a:cubicBezTo>
                  <a:cubicBezTo>
                    <a:pt x="158" y="357"/>
                    <a:pt x="286" y="161"/>
                    <a:pt x="333" y="85"/>
                  </a:cubicBezTo>
                  <a:cubicBezTo>
                    <a:pt x="383" y="3"/>
                    <a:pt x="429" y="0"/>
                    <a:pt x="429" y="0"/>
                  </a:cubicBezTo>
                  <a:lnTo>
                    <a:pt x="7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8214" tIns="24108" rIns="48214" bIns="24108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9" name="Color 3"/>
            <p:cNvSpPr/>
            <p:nvPr/>
          </p:nvSpPr>
          <p:spPr bwMode="auto">
            <a:xfrm>
              <a:off x="5490609" y="3206757"/>
              <a:ext cx="2753207" cy="1636713"/>
            </a:xfrm>
            <a:custGeom>
              <a:avLst/>
              <a:gdLst>
                <a:gd name="T0" fmla="*/ 766 w 766"/>
                <a:gd name="T1" fmla="*/ 0 h 453"/>
                <a:gd name="T2" fmla="*/ 669 w 766"/>
                <a:gd name="T3" fmla="*/ 85 h 453"/>
                <a:gd name="T4" fmla="*/ 470 w 766"/>
                <a:gd name="T5" fmla="*/ 390 h 453"/>
                <a:gd name="T6" fmla="*/ 337 w 766"/>
                <a:gd name="T7" fmla="*/ 453 h 453"/>
                <a:gd name="T8" fmla="*/ 0 w 766"/>
                <a:gd name="T9" fmla="*/ 453 h 453"/>
                <a:gd name="T10" fmla="*/ 133 w 766"/>
                <a:gd name="T11" fmla="*/ 390 h 453"/>
                <a:gd name="T12" fmla="*/ 332 w 766"/>
                <a:gd name="T13" fmla="*/ 85 h 453"/>
                <a:gd name="T14" fmla="*/ 429 w 766"/>
                <a:gd name="T15" fmla="*/ 0 h 453"/>
                <a:gd name="T16" fmla="*/ 766 w 766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6" h="453">
                  <a:moveTo>
                    <a:pt x="766" y="0"/>
                  </a:moveTo>
                  <a:cubicBezTo>
                    <a:pt x="766" y="0"/>
                    <a:pt x="720" y="3"/>
                    <a:pt x="669" y="85"/>
                  </a:cubicBezTo>
                  <a:cubicBezTo>
                    <a:pt x="622" y="161"/>
                    <a:pt x="494" y="357"/>
                    <a:pt x="470" y="390"/>
                  </a:cubicBezTo>
                  <a:cubicBezTo>
                    <a:pt x="441" y="428"/>
                    <a:pt x="406" y="453"/>
                    <a:pt x="337" y="453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69" y="453"/>
                    <a:pt x="104" y="428"/>
                    <a:pt x="133" y="390"/>
                  </a:cubicBezTo>
                  <a:cubicBezTo>
                    <a:pt x="157" y="357"/>
                    <a:pt x="285" y="161"/>
                    <a:pt x="332" y="85"/>
                  </a:cubicBezTo>
                  <a:cubicBezTo>
                    <a:pt x="383" y="3"/>
                    <a:pt x="429" y="0"/>
                    <a:pt x="429" y="0"/>
                  </a:cubicBezTo>
                  <a:lnTo>
                    <a:pt x="7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8214" tIns="24108" rIns="48214" bIns="24108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0" name="Color 2"/>
            <p:cNvSpPr/>
            <p:nvPr/>
          </p:nvSpPr>
          <p:spPr bwMode="auto">
            <a:xfrm>
              <a:off x="7028450" y="3206757"/>
              <a:ext cx="2751687" cy="1636713"/>
            </a:xfrm>
            <a:custGeom>
              <a:avLst/>
              <a:gdLst>
                <a:gd name="T0" fmla="*/ 0 w 765"/>
                <a:gd name="T1" fmla="*/ 0 h 453"/>
                <a:gd name="T2" fmla="*/ 96 w 765"/>
                <a:gd name="T3" fmla="*/ 85 h 453"/>
                <a:gd name="T4" fmla="*/ 295 w 765"/>
                <a:gd name="T5" fmla="*/ 390 h 453"/>
                <a:gd name="T6" fmla="*/ 428 w 765"/>
                <a:gd name="T7" fmla="*/ 453 h 453"/>
                <a:gd name="T8" fmla="*/ 765 w 765"/>
                <a:gd name="T9" fmla="*/ 453 h 453"/>
                <a:gd name="T10" fmla="*/ 632 w 765"/>
                <a:gd name="T11" fmla="*/ 390 h 453"/>
                <a:gd name="T12" fmla="*/ 433 w 765"/>
                <a:gd name="T13" fmla="*/ 85 h 453"/>
                <a:gd name="T14" fmla="*/ 337 w 765"/>
                <a:gd name="T15" fmla="*/ 0 h 453"/>
                <a:gd name="T16" fmla="*/ 0 w 765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453">
                  <a:moveTo>
                    <a:pt x="0" y="0"/>
                  </a:moveTo>
                  <a:cubicBezTo>
                    <a:pt x="0" y="0"/>
                    <a:pt x="45" y="3"/>
                    <a:pt x="96" y="85"/>
                  </a:cubicBezTo>
                  <a:cubicBezTo>
                    <a:pt x="143" y="161"/>
                    <a:pt x="271" y="357"/>
                    <a:pt x="295" y="390"/>
                  </a:cubicBezTo>
                  <a:cubicBezTo>
                    <a:pt x="324" y="428"/>
                    <a:pt x="359" y="453"/>
                    <a:pt x="428" y="453"/>
                  </a:cubicBezTo>
                  <a:cubicBezTo>
                    <a:pt x="765" y="453"/>
                    <a:pt x="765" y="453"/>
                    <a:pt x="765" y="453"/>
                  </a:cubicBezTo>
                  <a:cubicBezTo>
                    <a:pt x="696" y="453"/>
                    <a:pt x="661" y="428"/>
                    <a:pt x="632" y="390"/>
                  </a:cubicBezTo>
                  <a:cubicBezTo>
                    <a:pt x="608" y="357"/>
                    <a:pt x="480" y="161"/>
                    <a:pt x="433" y="85"/>
                  </a:cubicBezTo>
                  <a:cubicBezTo>
                    <a:pt x="383" y="3"/>
                    <a:pt x="337" y="0"/>
                    <a:pt x="3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48214" tIns="24108" rIns="48214" bIns="24108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1" name="Color 5"/>
            <p:cNvSpPr/>
            <p:nvPr/>
          </p:nvSpPr>
          <p:spPr bwMode="auto">
            <a:xfrm>
              <a:off x="2407320" y="3206757"/>
              <a:ext cx="2754729" cy="1636713"/>
            </a:xfrm>
            <a:custGeom>
              <a:avLst/>
              <a:gdLst>
                <a:gd name="T0" fmla="*/ 766 w 766"/>
                <a:gd name="T1" fmla="*/ 0 h 453"/>
                <a:gd name="T2" fmla="*/ 670 w 766"/>
                <a:gd name="T3" fmla="*/ 85 h 453"/>
                <a:gd name="T4" fmla="*/ 470 w 766"/>
                <a:gd name="T5" fmla="*/ 390 h 453"/>
                <a:gd name="T6" fmla="*/ 337 w 766"/>
                <a:gd name="T7" fmla="*/ 453 h 453"/>
                <a:gd name="T8" fmla="*/ 0 w 766"/>
                <a:gd name="T9" fmla="*/ 453 h 453"/>
                <a:gd name="T10" fmla="*/ 133 w 766"/>
                <a:gd name="T11" fmla="*/ 390 h 453"/>
                <a:gd name="T12" fmla="*/ 333 w 766"/>
                <a:gd name="T13" fmla="*/ 85 h 453"/>
                <a:gd name="T14" fmla="*/ 429 w 766"/>
                <a:gd name="T15" fmla="*/ 0 h 453"/>
                <a:gd name="T16" fmla="*/ 766 w 766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6" h="453">
                  <a:moveTo>
                    <a:pt x="766" y="0"/>
                  </a:moveTo>
                  <a:cubicBezTo>
                    <a:pt x="766" y="0"/>
                    <a:pt x="720" y="3"/>
                    <a:pt x="670" y="85"/>
                  </a:cubicBezTo>
                  <a:cubicBezTo>
                    <a:pt x="623" y="161"/>
                    <a:pt x="495" y="357"/>
                    <a:pt x="470" y="390"/>
                  </a:cubicBezTo>
                  <a:cubicBezTo>
                    <a:pt x="442" y="428"/>
                    <a:pt x="406" y="453"/>
                    <a:pt x="337" y="453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69" y="453"/>
                    <a:pt x="105" y="428"/>
                    <a:pt x="133" y="390"/>
                  </a:cubicBezTo>
                  <a:cubicBezTo>
                    <a:pt x="158" y="357"/>
                    <a:pt x="286" y="161"/>
                    <a:pt x="333" y="85"/>
                  </a:cubicBezTo>
                  <a:cubicBezTo>
                    <a:pt x="383" y="3"/>
                    <a:pt x="429" y="0"/>
                    <a:pt x="429" y="0"/>
                  </a:cubicBezTo>
                  <a:lnTo>
                    <a:pt x="7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8214" tIns="24108" rIns="48214" bIns="24108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2" name="Color 4"/>
            <p:cNvSpPr/>
            <p:nvPr/>
          </p:nvSpPr>
          <p:spPr bwMode="auto">
            <a:xfrm>
              <a:off x="3946684" y="3206757"/>
              <a:ext cx="2754729" cy="1636713"/>
            </a:xfrm>
            <a:custGeom>
              <a:avLst/>
              <a:gdLst>
                <a:gd name="T0" fmla="*/ 0 w 766"/>
                <a:gd name="T1" fmla="*/ 0 h 453"/>
                <a:gd name="T2" fmla="*/ 96 w 766"/>
                <a:gd name="T3" fmla="*/ 85 h 453"/>
                <a:gd name="T4" fmla="*/ 296 w 766"/>
                <a:gd name="T5" fmla="*/ 390 h 453"/>
                <a:gd name="T6" fmla="*/ 429 w 766"/>
                <a:gd name="T7" fmla="*/ 453 h 453"/>
                <a:gd name="T8" fmla="*/ 766 w 766"/>
                <a:gd name="T9" fmla="*/ 453 h 453"/>
                <a:gd name="T10" fmla="*/ 633 w 766"/>
                <a:gd name="T11" fmla="*/ 390 h 453"/>
                <a:gd name="T12" fmla="*/ 433 w 766"/>
                <a:gd name="T13" fmla="*/ 85 h 453"/>
                <a:gd name="T14" fmla="*/ 337 w 766"/>
                <a:gd name="T15" fmla="*/ 0 h 453"/>
                <a:gd name="T16" fmla="*/ 0 w 766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6" h="453">
                  <a:moveTo>
                    <a:pt x="0" y="0"/>
                  </a:moveTo>
                  <a:cubicBezTo>
                    <a:pt x="0" y="0"/>
                    <a:pt x="46" y="3"/>
                    <a:pt x="96" y="85"/>
                  </a:cubicBezTo>
                  <a:cubicBezTo>
                    <a:pt x="143" y="161"/>
                    <a:pt x="271" y="357"/>
                    <a:pt x="296" y="390"/>
                  </a:cubicBezTo>
                  <a:cubicBezTo>
                    <a:pt x="324" y="428"/>
                    <a:pt x="360" y="453"/>
                    <a:pt x="429" y="453"/>
                  </a:cubicBezTo>
                  <a:cubicBezTo>
                    <a:pt x="766" y="453"/>
                    <a:pt x="766" y="453"/>
                    <a:pt x="766" y="453"/>
                  </a:cubicBezTo>
                  <a:cubicBezTo>
                    <a:pt x="697" y="453"/>
                    <a:pt x="661" y="428"/>
                    <a:pt x="633" y="390"/>
                  </a:cubicBezTo>
                  <a:cubicBezTo>
                    <a:pt x="608" y="357"/>
                    <a:pt x="480" y="161"/>
                    <a:pt x="433" y="85"/>
                  </a:cubicBezTo>
                  <a:cubicBezTo>
                    <a:pt x="383" y="3"/>
                    <a:pt x="337" y="0"/>
                    <a:pt x="3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48214" tIns="24108" rIns="48214" bIns="24108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3" name="Side Color"/>
            <p:cNvSpPr/>
            <p:nvPr/>
          </p:nvSpPr>
          <p:spPr bwMode="auto">
            <a:xfrm>
              <a:off x="-669892" y="3206745"/>
              <a:ext cx="2754728" cy="971989"/>
            </a:xfrm>
            <a:custGeom>
              <a:avLst/>
              <a:gdLst>
                <a:gd name="T0" fmla="*/ 766 w 766"/>
                <a:gd name="T1" fmla="*/ 0 h 269"/>
                <a:gd name="T2" fmla="*/ 670 w 766"/>
                <a:gd name="T3" fmla="*/ 50 h 269"/>
                <a:gd name="T4" fmla="*/ 470 w 766"/>
                <a:gd name="T5" fmla="*/ 232 h 269"/>
                <a:gd name="T6" fmla="*/ 337 w 766"/>
                <a:gd name="T7" fmla="*/ 269 h 269"/>
                <a:gd name="T8" fmla="*/ 0 w 766"/>
                <a:gd name="T9" fmla="*/ 269 h 269"/>
                <a:gd name="T10" fmla="*/ 133 w 766"/>
                <a:gd name="T11" fmla="*/ 232 h 269"/>
                <a:gd name="T12" fmla="*/ 332 w 766"/>
                <a:gd name="T13" fmla="*/ 50 h 269"/>
                <a:gd name="T14" fmla="*/ 429 w 766"/>
                <a:gd name="T15" fmla="*/ 0 h 269"/>
                <a:gd name="T16" fmla="*/ 766 w 766"/>
                <a:gd name="T1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6" h="269">
                  <a:moveTo>
                    <a:pt x="766" y="0"/>
                  </a:moveTo>
                  <a:cubicBezTo>
                    <a:pt x="766" y="0"/>
                    <a:pt x="720" y="1"/>
                    <a:pt x="670" y="50"/>
                  </a:cubicBezTo>
                  <a:cubicBezTo>
                    <a:pt x="623" y="96"/>
                    <a:pt x="495" y="212"/>
                    <a:pt x="470" y="232"/>
                  </a:cubicBezTo>
                  <a:cubicBezTo>
                    <a:pt x="442" y="255"/>
                    <a:pt x="406" y="269"/>
                    <a:pt x="337" y="269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69" y="269"/>
                    <a:pt x="104" y="255"/>
                    <a:pt x="133" y="232"/>
                  </a:cubicBezTo>
                  <a:cubicBezTo>
                    <a:pt x="158" y="212"/>
                    <a:pt x="285" y="96"/>
                    <a:pt x="332" y="50"/>
                  </a:cubicBezTo>
                  <a:cubicBezTo>
                    <a:pt x="383" y="1"/>
                    <a:pt x="429" y="0"/>
                    <a:pt x="429" y="0"/>
                  </a:cubicBezTo>
                  <a:lnTo>
                    <a:pt x="7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8214" tIns="24108" rIns="48214" bIns="24108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4" name="Color 6"/>
            <p:cNvSpPr/>
            <p:nvPr/>
          </p:nvSpPr>
          <p:spPr bwMode="auto">
            <a:xfrm>
              <a:off x="869476" y="3206754"/>
              <a:ext cx="2750165" cy="1636713"/>
            </a:xfrm>
            <a:custGeom>
              <a:avLst/>
              <a:gdLst>
                <a:gd name="T0" fmla="*/ 0 w 765"/>
                <a:gd name="T1" fmla="*/ 0 h 453"/>
                <a:gd name="T2" fmla="*/ 96 w 765"/>
                <a:gd name="T3" fmla="*/ 85 h 453"/>
                <a:gd name="T4" fmla="*/ 295 w 765"/>
                <a:gd name="T5" fmla="*/ 390 h 453"/>
                <a:gd name="T6" fmla="*/ 428 w 765"/>
                <a:gd name="T7" fmla="*/ 453 h 453"/>
                <a:gd name="T8" fmla="*/ 765 w 765"/>
                <a:gd name="T9" fmla="*/ 453 h 453"/>
                <a:gd name="T10" fmla="*/ 632 w 765"/>
                <a:gd name="T11" fmla="*/ 390 h 453"/>
                <a:gd name="T12" fmla="*/ 433 w 765"/>
                <a:gd name="T13" fmla="*/ 85 h 453"/>
                <a:gd name="T14" fmla="*/ 337 w 765"/>
                <a:gd name="T15" fmla="*/ 0 h 453"/>
                <a:gd name="T16" fmla="*/ 0 w 765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453">
                  <a:moveTo>
                    <a:pt x="0" y="0"/>
                  </a:moveTo>
                  <a:cubicBezTo>
                    <a:pt x="0" y="0"/>
                    <a:pt x="46" y="3"/>
                    <a:pt x="96" y="85"/>
                  </a:cubicBezTo>
                  <a:cubicBezTo>
                    <a:pt x="143" y="161"/>
                    <a:pt x="271" y="357"/>
                    <a:pt x="295" y="390"/>
                  </a:cubicBezTo>
                  <a:cubicBezTo>
                    <a:pt x="324" y="428"/>
                    <a:pt x="359" y="453"/>
                    <a:pt x="428" y="453"/>
                  </a:cubicBezTo>
                  <a:cubicBezTo>
                    <a:pt x="765" y="453"/>
                    <a:pt x="765" y="453"/>
                    <a:pt x="765" y="453"/>
                  </a:cubicBezTo>
                  <a:cubicBezTo>
                    <a:pt x="696" y="453"/>
                    <a:pt x="661" y="428"/>
                    <a:pt x="632" y="390"/>
                  </a:cubicBezTo>
                  <a:cubicBezTo>
                    <a:pt x="608" y="357"/>
                    <a:pt x="480" y="161"/>
                    <a:pt x="433" y="85"/>
                  </a:cubicBezTo>
                  <a:cubicBezTo>
                    <a:pt x="383" y="3"/>
                    <a:pt x="337" y="0"/>
                    <a:pt x="3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48214" tIns="24108" rIns="48214" bIns="24108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5" name="TextBox 39"/>
            <p:cNvSpPr txBox="1"/>
            <p:nvPr/>
          </p:nvSpPr>
          <p:spPr>
            <a:xfrm>
              <a:off x="3259901" y="3843414"/>
              <a:ext cx="1166951" cy="388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标题文本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6" name="TextBox 39"/>
            <p:cNvSpPr txBox="1"/>
            <p:nvPr/>
          </p:nvSpPr>
          <p:spPr>
            <a:xfrm>
              <a:off x="1659565" y="3843414"/>
              <a:ext cx="1166951" cy="388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标题文本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7" name="TextBox 39"/>
            <p:cNvSpPr txBox="1"/>
            <p:nvPr/>
          </p:nvSpPr>
          <p:spPr>
            <a:xfrm>
              <a:off x="4652167" y="3843414"/>
              <a:ext cx="1166951" cy="388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标题文本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8" name="TextBox 39"/>
            <p:cNvSpPr txBox="1"/>
            <p:nvPr/>
          </p:nvSpPr>
          <p:spPr>
            <a:xfrm>
              <a:off x="6311771" y="3843414"/>
              <a:ext cx="1166951" cy="388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标题文本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9" name="TextBox 39"/>
            <p:cNvSpPr txBox="1"/>
            <p:nvPr/>
          </p:nvSpPr>
          <p:spPr>
            <a:xfrm>
              <a:off x="7765364" y="3843414"/>
              <a:ext cx="1166951" cy="388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标题文本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822380" y="3736297"/>
            <a:ext cx="8923576" cy="2125919"/>
            <a:chOff x="1822380" y="3736297"/>
            <a:chExt cx="8923576" cy="2125919"/>
          </a:xfrm>
        </p:grpSpPr>
        <p:grpSp>
          <p:nvGrpSpPr>
            <p:cNvPr id="21" name="组合 20"/>
            <p:cNvGrpSpPr/>
            <p:nvPr/>
          </p:nvGrpSpPr>
          <p:grpSpPr>
            <a:xfrm>
              <a:off x="1822380" y="3736297"/>
              <a:ext cx="4273620" cy="1003160"/>
              <a:chOff x="1822380" y="3736297"/>
              <a:chExt cx="4273620" cy="1003160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1822380" y="3943421"/>
                <a:ext cx="698166" cy="64819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01</a:t>
                </a: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2612107" y="3736297"/>
                <a:ext cx="3483893" cy="1003160"/>
                <a:chOff x="2612107" y="3564447"/>
                <a:chExt cx="3483893" cy="1003160"/>
              </a:xfrm>
            </p:grpSpPr>
            <p:sp>
              <p:nvSpPr>
                <p:cNvPr id="39" name="文本框 38"/>
                <p:cNvSpPr txBox="1"/>
                <p:nvPr/>
              </p:nvSpPr>
              <p:spPr>
                <a:xfrm>
                  <a:off x="2612107" y="3952630"/>
                  <a:ext cx="3483893" cy="6149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阿里巴巴普惠体 R" panose="00020600040101010101" pitchFamily="18" charset="-122"/>
                      <a:sym typeface="阿里巴巴普惠体 R" panose="00020600040101010101" pitchFamily="18" charset="-122"/>
                    </a:rPr>
                    <a:t>此处添加详细文本描述，建议与标题相关并符合整体语言风格，语言描述尽量简洁生动。</a:t>
                  </a:r>
                  <a:endPara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  <p:sp>
              <p:nvSpPr>
                <p:cNvPr id="40" name="矩形 39"/>
                <p:cNvSpPr/>
                <p:nvPr/>
              </p:nvSpPr>
              <p:spPr>
                <a:xfrm>
                  <a:off x="2612107" y="3564447"/>
                  <a:ext cx="2523800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092A7"/>
                      </a:solidFill>
                      <a:effectLst/>
                      <a:uLnTx/>
                      <a:uFillTx/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阿里巴巴普惠体 R" panose="00020600040101010101" pitchFamily="18" charset="-122"/>
                      <a:sym typeface="阿里巴巴普惠体 R" panose="00020600040101010101" pitchFamily="18" charset="-122"/>
                    </a:rPr>
                    <a:t>点击此处更换标题</a:t>
                  </a: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</p:grpSp>
        </p:grpSp>
        <p:grpSp>
          <p:nvGrpSpPr>
            <p:cNvPr id="22" name="组合 21"/>
            <p:cNvGrpSpPr/>
            <p:nvPr/>
          </p:nvGrpSpPr>
          <p:grpSpPr>
            <a:xfrm>
              <a:off x="1822380" y="4859056"/>
              <a:ext cx="4273620" cy="1003160"/>
              <a:chOff x="1822380" y="4859056"/>
              <a:chExt cx="4273620" cy="1003160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1822380" y="5066180"/>
                <a:ext cx="698166" cy="64819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02</a:t>
                </a: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grpSp>
            <p:nvGrpSpPr>
              <p:cNvPr id="34" name="组合 33"/>
              <p:cNvGrpSpPr/>
              <p:nvPr/>
            </p:nvGrpSpPr>
            <p:grpSpPr>
              <a:xfrm>
                <a:off x="2612107" y="4859056"/>
                <a:ext cx="3483893" cy="1003160"/>
                <a:chOff x="2612107" y="3564447"/>
                <a:chExt cx="3483893" cy="1003160"/>
              </a:xfrm>
            </p:grpSpPr>
            <p:sp>
              <p:nvSpPr>
                <p:cNvPr id="35" name="文本框 34"/>
                <p:cNvSpPr txBox="1"/>
                <p:nvPr/>
              </p:nvSpPr>
              <p:spPr>
                <a:xfrm>
                  <a:off x="2612107" y="3952630"/>
                  <a:ext cx="3483893" cy="6149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阿里巴巴普惠体 R" panose="00020600040101010101" pitchFamily="18" charset="-122"/>
                      <a:sym typeface="阿里巴巴普惠体 R" panose="00020600040101010101" pitchFamily="18" charset="-122"/>
                    </a:rPr>
                    <a:t>此处添加详细文本描述，建议与标题相关并符合整体语言风格，语言描述尽量简洁生动。</a:t>
                  </a:r>
                  <a:endPara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  <p:sp>
              <p:nvSpPr>
                <p:cNvPr id="36" name="矩形 35"/>
                <p:cNvSpPr/>
                <p:nvPr/>
              </p:nvSpPr>
              <p:spPr>
                <a:xfrm>
                  <a:off x="2612107" y="3564447"/>
                  <a:ext cx="2523800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092A7"/>
                      </a:solidFill>
                      <a:effectLst/>
                      <a:uLnTx/>
                      <a:uFillTx/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阿里巴巴普惠体 R" panose="00020600040101010101" pitchFamily="18" charset="-122"/>
                      <a:sym typeface="阿里巴巴普惠体 R" panose="00020600040101010101" pitchFamily="18" charset="-122"/>
                    </a:rPr>
                    <a:t>点击此处更换标题</a:t>
                  </a: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</p:grpSp>
        </p:grpSp>
        <p:grpSp>
          <p:nvGrpSpPr>
            <p:cNvPr id="23" name="组合 22"/>
            <p:cNvGrpSpPr/>
            <p:nvPr/>
          </p:nvGrpSpPr>
          <p:grpSpPr>
            <a:xfrm>
              <a:off x="6442847" y="3736297"/>
              <a:ext cx="4303109" cy="1003160"/>
              <a:chOff x="6442847" y="3736297"/>
              <a:chExt cx="4303109" cy="1003160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6442847" y="3943421"/>
                <a:ext cx="698166" cy="648198"/>
              </a:xfrm>
              <a:prstGeom prst="ellipse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03</a:t>
                </a: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7262063" y="3736297"/>
                <a:ext cx="3483893" cy="1003160"/>
                <a:chOff x="2612107" y="3564447"/>
                <a:chExt cx="3483893" cy="1003160"/>
              </a:xfrm>
            </p:grpSpPr>
            <p:sp>
              <p:nvSpPr>
                <p:cNvPr id="31" name="文本框 30"/>
                <p:cNvSpPr txBox="1"/>
                <p:nvPr/>
              </p:nvSpPr>
              <p:spPr>
                <a:xfrm>
                  <a:off x="2612107" y="3952630"/>
                  <a:ext cx="3483893" cy="6149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阿里巴巴普惠体 R" panose="00020600040101010101" pitchFamily="18" charset="-122"/>
                      <a:sym typeface="阿里巴巴普惠体 R" panose="00020600040101010101" pitchFamily="18" charset="-122"/>
                    </a:rPr>
                    <a:t>此处添加详细文本描述，建议与标题相关并符合整体语言风格，语言描述尽量简洁生动。</a:t>
                  </a:r>
                  <a:endPara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  <p:sp>
              <p:nvSpPr>
                <p:cNvPr id="32" name="矩形 31"/>
                <p:cNvSpPr/>
                <p:nvPr/>
              </p:nvSpPr>
              <p:spPr>
                <a:xfrm>
                  <a:off x="2612107" y="3564447"/>
                  <a:ext cx="2523800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092A7">
                          <a:lumMod val="75000"/>
                        </a:srgbClr>
                      </a:solidFill>
                      <a:effectLst/>
                      <a:uLnTx/>
                      <a:uFillTx/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阿里巴巴普惠体 R" panose="00020600040101010101" pitchFamily="18" charset="-122"/>
                      <a:sym typeface="阿里巴巴普惠体 R" panose="00020600040101010101" pitchFamily="18" charset="-122"/>
                    </a:rPr>
                    <a:t>点击此处更换标题</a:t>
                  </a: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>
                        <a:lumMod val="75000"/>
                      </a:srgbClr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</p:grpSp>
        </p:grpSp>
        <p:grpSp>
          <p:nvGrpSpPr>
            <p:cNvPr id="24" name="组合 23"/>
            <p:cNvGrpSpPr/>
            <p:nvPr/>
          </p:nvGrpSpPr>
          <p:grpSpPr>
            <a:xfrm>
              <a:off x="6442847" y="4859056"/>
              <a:ext cx="4303109" cy="1003160"/>
              <a:chOff x="6442847" y="4859056"/>
              <a:chExt cx="4303109" cy="1003160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6442847" y="5066180"/>
                <a:ext cx="698166" cy="648198"/>
              </a:xfrm>
              <a:prstGeom prst="ellipse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04</a:t>
                </a: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7262063" y="4859056"/>
                <a:ext cx="3483893" cy="1003160"/>
                <a:chOff x="2612107" y="3564447"/>
                <a:chExt cx="3483893" cy="1003160"/>
              </a:xfrm>
            </p:grpSpPr>
            <p:sp>
              <p:nvSpPr>
                <p:cNvPr id="27" name="文本框 26"/>
                <p:cNvSpPr txBox="1"/>
                <p:nvPr/>
              </p:nvSpPr>
              <p:spPr>
                <a:xfrm>
                  <a:off x="2612107" y="3952630"/>
                  <a:ext cx="3483893" cy="6149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阿里巴巴普惠体 R" panose="00020600040101010101" pitchFamily="18" charset="-122"/>
                      <a:sym typeface="阿里巴巴普惠体 R" panose="00020600040101010101" pitchFamily="18" charset="-122"/>
                    </a:rPr>
                    <a:t>此处添加详细文本描述，建议与标题相关并符合整体语言风格，语言描述尽量简洁生动。</a:t>
                  </a:r>
                  <a:endPara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2612107" y="3564447"/>
                  <a:ext cx="2523800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092A7">
                          <a:lumMod val="75000"/>
                        </a:srgbClr>
                      </a:solidFill>
                      <a:effectLst/>
                      <a:uLnTx/>
                      <a:uFillTx/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阿里巴巴普惠体 R" panose="00020600040101010101" pitchFamily="18" charset="-122"/>
                      <a:sym typeface="阿里巴巴普惠体 R" panose="00020600040101010101" pitchFamily="18" charset="-122"/>
                    </a:rPr>
                    <a:t>点击此处更换标题</a:t>
                  </a: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>
                        <a:lumMod val="75000"/>
                      </a:srgbClr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59026" y="139147"/>
            <a:ext cx="12493487" cy="6385918"/>
            <a:chOff x="-159026" y="606287"/>
            <a:chExt cx="12493487" cy="6385918"/>
          </a:xfrm>
        </p:grpSpPr>
        <p:sp>
          <p:nvSpPr>
            <p:cNvPr id="9" name="任意多边形: 形状 8"/>
            <p:cNvSpPr/>
            <p:nvPr/>
          </p:nvSpPr>
          <p:spPr>
            <a:xfrm>
              <a:off x="0" y="606287"/>
              <a:ext cx="12327835" cy="2246472"/>
            </a:xfrm>
            <a:custGeom>
              <a:avLst/>
              <a:gdLst>
                <a:gd name="connsiteX0" fmla="*/ 0 w 12327835"/>
                <a:gd name="connsiteY0" fmla="*/ 0 h 2246472"/>
                <a:gd name="connsiteX1" fmla="*/ 3488635 w 12327835"/>
                <a:gd name="connsiteY1" fmla="*/ 586409 h 2246472"/>
                <a:gd name="connsiteX2" fmla="*/ 5953539 w 12327835"/>
                <a:gd name="connsiteY2" fmla="*/ 616226 h 2246472"/>
                <a:gd name="connsiteX3" fmla="*/ 10774017 w 12327835"/>
                <a:gd name="connsiteY3" fmla="*/ 2246243 h 2246472"/>
                <a:gd name="connsiteX4" fmla="*/ 12185374 w 12327835"/>
                <a:gd name="connsiteY4" fmla="*/ 735496 h 2246472"/>
                <a:gd name="connsiteX5" fmla="*/ 12205252 w 12327835"/>
                <a:gd name="connsiteY5" fmla="*/ 715617 h 224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27835" h="2246472">
                  <a:moveTo>
                    <a:pt x="0" y="0"/>
                  </a:moveTo>
                  <a:cubicBezTo>
                    <a:pt x="1248189" y="241852"/>
                    <a:pt x="2496379" y="483705"/>
                    <a:pt x="3488635" y="586409"/>
                  </a:cubicBezTo>
                  <a:cubicBezTo>
                    <a:pt x="4480891" y="689113"/>
                    <a:pt x="4739309" y="339587"/>
                    <a:pt x="5953539" y="616226"/>
                  </a:cubicBezTo>
                  <a:cubicBezTo>
                    <a:pt x="7167769" y="892865"/>
                    <a:pt x="9735378" y="2226365"/>
                    <a:pt x="10774017" y="2246243"/>
                  </a:cubicBezTo>
                  <a:cubicBezTo>
                    <a:pt x="11812656" y="2266121"/>
                    <a:pt x="11946835" y="990600"/>
                    <a:pt x="12185374" y="735496"/>
                  </a:cubicBezTo>
                  <a:cubicBezTo>
                    <a:pt x="12423913" y="480392"/>
                    <a:pt x="12314582" y="598004"/>
                    <a:pt x="12205252" y="715617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-159026" y="4562062"/>
              <a:ext cx="12493487" cy="2430143"/>
            </a:xfrm>
            <a:custGeom>
              <a:avLst/>
              <a:gdLst>
                <a:gd name="connsiteX0" fmla="*/ 12016409 w 12016409"/>
                <a:gd name="connsiteY0" fmla="*/ 0 h 2430143"/>
                <a:gd name="connsiteX1" fmla="*/ 9452113 w 12016409"/>
                <a:gd name="connsiteY1" fmla="*/ 1560443 h 2430143"/>
                <a:gd name="connsiteX2" fmla="*/ 6430618 w 12016409"/>
                <a:gd name="connsiteY2" fmla="*/ 2415208 h 2430143"/>
                <a:gd name="connsiteX3" fmla="*/ 2236305 w 12016409"/>
                <a:gd name="connsiteY3" fmla="*/ 874643 h 2430143"/>
                <a:gd name="connsiteX4" fmla="*/ 0 w 12016409"/>
                <a:gd name="connsiteY4" fmla="*/ 904461 h 2430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16409" h="2430143">
                  <a:moveTo>
                    <a:pt x="12016409" y="0"/>
                  </a:moveTo>
                  <a:cubicBezTo>
                    <a:pt x="11199743" y="578954"/>
                    <a:pt x="10383078" y="1157908"/>
                    <a:pt x="9452113" y="1560443"/>
                  </a:cubicBezTo>
                  <a:cubicBezTo>
                    <a:pt x="8521148" y="1962978"/>
                    <a:pt x="7633253" y="2529508"/>
                    <a:pt x="6430618" y="2415208"/>
                  </a:cubicBezTo>
                  <a:cubicBezTo>
                    <a:pt x="5227983" y="2300908"/>
                    <a:pt x="3308075" y="1126434"/>
                    <a:pt x="2236305" y="874643"/>
                  </a:cubicBezTo>
                  <a:cubicBezTo>
                    <a:pt x="1164535" y="622852"/>
                    <a:pt x="458857" y="990600"/>
                    <a:pt x="0" y="904461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488607" y="2596184"/>
            <a:ext cx="5345596" cy="1635431"/>
            <a:chOff x="4563299" y="2738229"/>
            <a:chExt cx="5345596" cy="1635431"/>
          </a:xfrm>
          <a:noFill/>
        </p:grpSpPr>
        <p:sp>
          <p:nvSpPr>
            <p:cNvPr id="14" name="矩形 13"/>
            <p:cNvSpPr/>
            <p:nvPr/>
          </p:nvSpPr>
          <p:spPr>
            <a:xfrm>
              <a:off x="4563299" y="2738229"/>
              <a:ext cx="3694458" cy="6634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zh-CN" altLang="en-US" sz="3200" dirty="0">
                  <a:solidFill>
                    <a:srgbClr val="D092A7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天长地久</a:t>
              </a:r>
              <a:endParaRPr lang="zh-CN" altLang="en-US" sz="3200" dirty="0">
                <a:solidFill>
                  <a:srgbClr val="D092A7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563299" y="3342031"/>
              <a:ext cx="5345596" cy="10316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200</a:t>
              </a: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字以内，据统计每页幻灯片的最好控制在</a:t>
              </a:r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5</a:t>
              </a: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分钟之内。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413361" y="2272953"/>
            <a:ext cx="2305878" cy="2307950"/>
            <a:chOff x="2305614" y="2273989"/>
            <a:chExt cx="2305878" cy="2307950"/>
          </a:xfrm>
        </p:grpSpPr>
        <p:sp>
          <p:nvSpPr>
            <p:cNvPr id="19" name="椭圆 18"/>
            <p:cNvSpPr/>
            <p:nvPr/>
          </p:nvSpPr>
          <p:spPr>
            <a:xfrm>
              <a:off x="2305614" y="2276061"/>
              <a:ext cx="2305878" cy="2305878"/>
            </a:xfrm>
            <a:prstGeom prst="ellipse">
              <a:avLst/>
            </a:prstGeom>
            <a:blipFill dpi="0" rotWithShape="1">
              <a:blip r:embed="rId1" cstate="screen"/>
              <a:srcRect/>
              <a:tile tx="0" ty="0" sx="100000" sy="10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2305614" y="2273989"/>
              <a:ext cx="2305878" cy="2305878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3767792" y="2815671"/>
            <a:ext cx="1840084" cy="1222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solidFill>
                  <a:srgbClr val="D092A7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04</a:t>
            </a:r>
            <a:endParaRPr kumimoji="0" lang="zh-CN" altLang="en-US" sz="9600" b="0" i="0" u="none" strike="noStrike" kern="1200" cap="none" spc="0" normalizeH="0" baseline="0" noProof="0" dirty="0">
              <a:ln>
                <a:noFill/>
              </a:ln>
              <a:solidFill>
                <a:srgbClr val="D092A7"/>
              </a:solidFill>
              <a:effectLst/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88843" y="-318052"/>
            <a:ext cx="15097539" cy="7994498"/>
            <a:chOff x="-188843" y="-318052"/>
            <a:chExt cx="15097539" cy="7994498"/>
          </a:xfrm>
        </p:grpSpPr>
        <p:sp>
          <p:nvSpPr>
            <p:cNvPr id="3" name="矩形 2"/>
            <p:cNvSpPr/>
            <p:nvPr/>
          </p:nvSpPr>
          <p:spPr>
            <a:xfrm>
              <a:off x="576471" y="6313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>
                      <a:lumMod val="75000"/>
                    </a:srgb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月度工作概况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092A7">
                    <a:lumMod val="75000"/>
                  </a:srgbClr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034695" y="734661"/>
              <a:ext cx="4877904" cy="530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在这里添加你的详细小段落文本内容，与标题相关并符合整体语言风格，将你需要表达的意思表述清楚完整，与设计排版相符合。</a:t>
              </a:r>
              <a:endPara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-188843" y="-318052"/>
              <a:ext cx="6788426" cy="2259620"/>
            </a:xfrm>
            <a:custGeom>
              <a:avLst/>
              <a:gdLst>
                <a:gd name="connsiteX0" fmla="*/ 0 w 6788426"/>
                <a:gd name="connsiteY0" fmla="*/ 2256182 h 2259620"/>
                <a:gd name="connsiteX1" fmla="*/ 2117034 w 6788426"/>
                <a:gd name="connsiteY1" fmla="*/ 2027582 h 2259620"/>
                <a:gd name="connsiteX2" fmla="*/ 3498573 w 6788426"/>
                <a:gd name="connsiteY2" fmla="*/ 775252 h 2259620"/>
                <a:gd name="connsiteX3" fmla="*/ 5943600 w 6788426"/>
                <a:gd name="connsiteY3" fmla="*/ 288235 h 2259620"/>
                <a:gd name="connsiteX4" fmla="*/ 6788426 w 6788426"/>
                <a:gd name="connsiteY4" fmla="*/ 0 h 225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8426" h="2259620">
                  <a:moveTo>
                    <a:pt x="0" y="2256182"/>
                  </a:moveTo>
                  <a:cubicBezTo>
                    <a:pt x="766969" y="2265293"/>
                    <a:pt x="1533939" y="2274404"/>
                    <a:pt x="2117034" y="2027582"/>
                  </a:cubicBezTo>
                  <a:cubicBezTo>
                    <a:pt x="2700130" y="1780760"/>
                    <a:pt x="2860812" y="1065143"/>
                    <a:pt x="3498573" y="775252"/>
                  </a:cubicBezTo>
                  <a:cubicBezTo>
                    <a:pt x="4136334" y="485361"/>
                    <a:pt x="5395291" y="417444"/>
                    <a:pt x="5943600" y="288235"/>
                  </a:cubicBezTo>
                  <a:cubicBezTo>
                    <a:pt x="6491909" y="159026"/>
                    <a:pt x="6640167" y="79513"/>
                    <a:pt x="6788426" y="0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 rot="19285458" flipH="1">
              <a:off x="8120270" y="5416826"/>
              <a:ext cx="6788426" cy="2259620"/>
            </a:xfrm>
            <a:custGeom>
              <a:avLst/>
              <a:gdLst>
                <a:gd name="connsiteX0" fmla="*/ 0 w 6788426"/>
                <a:gd name="connsiteY0" fmla="*/ 2256182 h 2259620"/>
                <a:gd name="connsiteX1" fmla="*/ 2117034 w 6788426"/>
                <a:gd name="connsiteY1" fmla="*/ 2027582 h 2259620"/>
                <a:gd name="connsiteX2" fmla="*/ 3498573 w 6788426"/>
                <a:gd name="connsiteY2" fmla="*/ 775252 h 2259620"/>
                <a:gd name="connsiteX3" fmla="*/ 5943600 w 6788426"/>
                <a:gd name="connsiteY3" fmla="*/ 288235 h 2259620"/>
                <a:gd name="connsiteX4" fmla="*/ 6788426 w 6788426"/>
                <a:gd name="connsiteY4" fmla="*/ 0 h 225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8426" h="2259620">
                  <a:moveTo>
                    <a:pt x="0" y="2256182"/>
                  </a:moveTo>
                  <a:cubicBezTo>
                    <a:pt x="766969" y="2265293"/>
                    <a:pt x="1533939" y="2274404"/>
                    <a:pt x="2117034" y="2027582"/>
                  </a:cubicBezTo>
                  <a:cubicBezTo>
                    <a:pt x="2700130" y="1780760"/>
                    <a:pt x="2860812" y="1065143"/>
                    <a:pt x="3498573" y="775252"/>
                  </a:cubicBezTo>
                  <a:cubicBezTo>
                    <a:pt x="4136334" y="485361"/>
                    <a:pt x="5395291" y="417444"/>
                    <a:pt x="5943600" y="288235"/>
                  </a:cubicBezTo>
                  <a:cubicBezTo>
                    <a:pt x="6491909" y="159026"/>
                    <a:pt x="6640167" y="79513"/>
                    <a:pt x="6788426" y="0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471355" y="2136086"/>
            <a:ext cx="3249290" cy="3638550"/>
            <a:chOff x="4674893" y="1837648"/>
            <a:chExt cx="2842213" cy="3182705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7019617" y="3678765"/>
              <a:ext cx="497489" cy="1875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7019617" y="2337175"/>
              <a:ext cx="497489" cy="1855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4674893" y="1837648"/>
              <a:ext cx="2842213" cy="499529"/>
            </a:xfrm>
            <a:custGeom>
              <a:avLst/>
              <a:gdLst>
                <a:gd name="T0" fmla="*/ 0 w 1394"/>
                <a:gd name="T1" fmla="*/ 0 h 245"/>
                <a:gd name="T2" fmla="*/ 1150 w 1394"/>
                <a:gd name="T3" fmla="*/ 0 h 245"/>
                <a:gd name="T4" fmla="*/ 1394 w 1394"/>
                <a:gd name="T5" fmla="*/ 245 h 245"/>
                <a:gd name="T6" fmla="*/ 241 w 1394"/>
                <a:gd name="T7" fmla="*/ 245 h 245"/>
                <a:gd name="T8" fmla="*/ 0 w 1394"/>
                <a:gd name="T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4" h="245">
                  <a:moveTo>
                    <a:pt x="0" y="0"/>
                  </a:moveTo>
                  <a:lnTo>
                    <a:pt x="1150" y="0"/>
                  </a:lnTo>
                  <a:lnTo>
                    <a:pt x="1394" y="245"/>
                  </a:lnTo>
                  <a:lnTo>
                    <a:pt x="241" y="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674893" y="3014087"/>
              <a:ext cx="491373" cy="1692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4674893" y="3179237"/>
              <a:ext cx="2842213" cy="499529"/>
            </a:xfrm>
            <a:custGeom>
              <a:avLst/>
              <a:gdLst>
                <a:gd name="T0" fmla="*/ 0 w 1394"/>
                <a:gd name="T1" fmla="*/ 0 h 245"/>
                <a:gd name="T2" fmla="*/ 1150 w 1394"/>
                <a:gd name="T3" fmla="*/ 0 h 245"/>
                <a:gd name="T4" fmla="*/ 1394 w 1394"/>
                <a:gd name="T5" fmla="*/ 245 h 245"/>
                <a:gd name="T6" fmla="*/ 241 w 1394"/>
                <a:gd name="T7" fmla="*/ 245 h 245"/>
                <a:gd name="T8" fmla="*/ 0 w 1394"/>
                <a:gd name="T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4" h="245">
                  <a:moveTo>
                    <a:pt x="0" y="0"/>
                  </a:moveTo>
                  <a:lnTo>
                    <a:pt x="1150" y="0"/>
                  </a:lnTo>
                  <a:lnTo>
                    <a:pt x="1394" y="245"/>
                  </a:lnTo>
                  <a:lnTo>
                    <a:pt x="241" y="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674893" y="4355676"/>
              <a:ext cx="491373" cy="1753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4674893" y="4526942"/>
              <a:ext cx="2556769" cy="493411"/>
            </a:xfrm>
            <a:custGeom>
              <a:avLst/>
              <a:gdLst>
                <a:gd name="T0" fmla="*/ 0 w 1254"/>
                <a:gd name="T1" fmla="*/ 0 h 242"/>
                <a:gd name="T2" fmla="*/ 1254 w 1254"/>
                <a:gd name="T3" fmla="*/ 0 h 242"/>
                <a:gd name="T4" fmla="*/ 1254 w 1254"/>
                <a:gd name="T5" fmla="*/ 242 h 242"/>
                <a:gd name="T6" fmla="*/ 241 w 1254"/>
                <a:gd name="T7" fmla="*/ 242 h 242"/>
                <a:gd name="T8" fmla="*/ 0 w 1254"/>
                <a:gd name="T9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4" h="242">
                  <a:moveTo>
                    <a:pt x="0" y="0"/>
                  </a:moveTo>
                  <a:lnTo>
                    <a:pt x="1254" y="0"/>
                  </a:lnTo>
                  <a:lnTo>
                    <a:pt x="1254" y="242"/>
                  </a:lnTo>
                  <a:lnTo>
                    <a:pt x="241" y="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4674893" y="2514559"/>
              <a:ext cx="2842213" cy="499529"/>
            </a:xfrm>
            <a:custGeom>
              <a:avLst/>
              <a:gdLst>
                <a:gd name="T0" fmla="*/ 241 w 1394"/>
                <a:gd name="T1" fmla="*/ 0 h 245"/>
                <a:gd name="T2" fmla="*/ 1394 w 1394"/>
                <a:gd name="T3" fmla="*/ 0 h 245"/>
                <a:gd name="T4" fmla="*/ 1150 w 1394"/>
                <a:gd name="T5" fmla="*/ 245 h 245"/>
                <a:gd name="T6" fmla="*/ 0 w 1394"/>
                <a:gd name="T7" fmla="*/ 245 h 245"/>
                <a:gd name="T8" fmla="*/ 241 w 1394"/>
                <a:gd name="T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4" h="245">
                  <a:moveTo>
                    <a:pt x="241" y="0"/>
                  </a:moveTo>
                  <a:lnTo>
                    <a:pt x="1394" y="0"/>
                  </a:lnTo>
                  <a:lnTo>
                    <a:pt x="1150" y="245"/>
                  </a:lnTo>
                  <a:lnTo>
                    <a:pt x="0" y="245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4674893" y="3858187"/>
              <a:ext cx="2842213" cy="497489"/>
            </a:xfrm>
            <a:custGeom>
              <a:avLst/>
              <a:gdLst>
                <a:gd name="T0" fmla="*/ 241 w 1394"/>
                <a:gd name="T1" fmla="*/ 0 h 244"/>
                <a:gd name="T2" fmla="*/ 1394 w 1394"/>
                <a:gd name="T3" fmla="*/ 0 h 244"/>
                <a:gd name="T4" fmla="*/ 1150 w 1394"/>
                <a:gd name="T5" fmla="*/ 244 h 244"/>
                <a:gd name="T6" fmla="*/ 0 w 1394"/>
                <a:gd name="T7" fmla="*/ 244 h 244"/>
                <a:gd name="T8" fmla="*/ 241 w 139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4" h="244">
                  <a:moveTo>
                    <a:pt x="241" y="0"/>
                  </a:moveTo>
                  <a:lnTo>
                    <a:pt x="1394" y="0"/>
                  </a:lnTo>
                  <a:lnTo>
                    <a:pt x="1150" y="244"/>
                  </a:lnTo>
                  <a:lnTo>
                    <a:pt x="0" y="24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5249860" y="4616640"/>
              <a:ext cx="542344" cy="313988"/>
              <a:chOff x="5238881" y="5604205"/>
              <a:chExt cx="763063" cy="441774"/>
            </a:xfrm>
          </p:grpSpPr>
          <p:sp>
            <p:nvSpPr>
              <p:cNvPr id="43" name="Freeform 79"/>
              <p:cNvSpPr/>
              <p:nvPr/>
            </p:nvSpPr>
            <p:spPr bwMode="auto">
              <a:xfrm>
                <a:off x="5238881" y="5652973"/>
                <a:ext cx="203676" cy="344239"/>
              </a:xfrm>
              <a:custGeom>
                <a:avLst/>
                <a:gdLst>
                  <a:gd name="T0" fmla="*/ 61 w 71"/>
                  <a:gd name="T1" fmla="*/ 0 h 120"/>
                  <a:gd name="T2" fmla="*/ 65 w 71"/>
                  <a:gd name="T3" fmla="*/ 0 h 120"/>
                  <a:gd name="T4" fmla="*/ 67 w 71"/>
                  <a:gd name="T5" fmla="*/ 2 h 120"/>
                  <a:gd name="T6" fmla="*/ 71 w 71"/>
                  <a:gd name="T7" fmla="*/ 6 h 120"/>
                  <a:gd name="T8" fmla="*/ 71 w 71"/>
                  <a:gd name="T9" fmla="*/ 10 h 120"/>
                  <a:gd name="T10" fmla="*/ 71 w 71"/>
                  <a:gd name="T11" fmla="*/ 14 h 120"/>
                  <a:gd name="T12" fmla="*/ 67 w 71"/>
                  <a:gd name="T13" fmla="*/ 18 h 120"/>
                  <a:gd name="T14" fmla="*/ 26 w 71"/>
                  <a:gd name="T15" fmla="*/ 61 h 120"/>
                  <a:gd name="T16" fmla="*/ 67 w 71"/>
                  <a:gd name="T17" fmla="*/ 102 h 120"/>
                  <a:gd name="T18" fmla="*/ 71 w 71"/>
                  <a:gd name="T19" fmla="*/ 106 h 120"/>
                  <a:gd name="T20" fmla="*/ 71 w 71"/>
                  <a:gd name="T21" fmla="*/ 110 h 120"/>
                  <a:gd name="T22" fmla="*/ 71 w 71"/>
                  <a:gd name="T23" fmla="*/ 114 h 120"/>
                  <a:gd name="T24" fmla="*/ 67 w 71"/>
                  <a:gd name="T25" fmla="*/ 118 h 120"/>
                  <a:gd name="T26" fmla="*/ 61 w 71"/>
                  <a:gd name="T27" fmla="*/ 120 h 120"/>
                  <a:gd name="T28" fmla="*/ 53 w 71"/>
                  <a:gd name="T29" fmla="*/ 118 h 120"/>
                  <a:gd name="T30" fmla="*/ 4 w 71"/>
                  <a:gd name="T31" fmla="*/ 67 h 120"/>
                  <a:gd name="T32" fmla="*/ 0 w 71"/>
                  <a:gd name="T33" fmla="*/ 61 h 120"/>
                  <a:gd name="T34" fmla="*/ 4 w 71"/>
                  <a:gd name="T35" fmla="*/ 53 h 120"/>
                  <a:gd name="T36" fmla="*/ 53 w 71"/>
                  <a:gd name="T37" fmla="*/ 2 h 120"/>
                  <a:gd name="T38" fmla="*/ 57 w 71"/>
                  <a:gd name="T39" fmla="*/ 0 h 120"/>
                  <a:gd name="T40" fmla="*/ 61 w 71"/>
                  <a:gd name="T4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1" h="120">
                    <a:moveTo>
                      <a:pt x="61" y="0"/>
                    </a:moveTo>
                    <a:lnTo>
                      <a:pt x="65" y="0"/>
                    </a:lnTo>
                    <a:lnTo>
                      <a:pt x="67" y="2"/>
                    </a:lnTo>
                    <a:lnTo>
                      <a:pt x="71" y="6"/>
                    </a:lnTo>
                    <a:lnTo>
                      <a:pt x="71" y="10"/>
                    </a:lnTo>
                    <a:lnTo>
                      <a:pt x="71" y="14"/>
                    </a:lnTo>
                    <a:lnTo>
                      <a:pt x="67" y="18"/>
                    </a:lnTo>
                    <a:lnTo>
                      <a:pt x="26" y="61"/>
                    </a:lnTo>
                    <a:lnTo>
                      <a:pt x="67" y="102"/>
                    </a:lnTo>
                    <a:lnTo>
                      <a:pt x="71" y="106"/>
                    </a:lnTo>
                    <a:lnTo>
                      <a:pt x="71" y="110"/>
                    </a:lnTo>
                    <a:lnTo>
                      <a:pt x="71" y="114"/>
                    </a:lnTo>
                    <a:lnTo>
                      <a:pt x="67" y="118"/>
                    </a:lnTo>
                    <a:lnTo>
                      <a:pt x="61" y="120"/>
                    </a:lnTo>
                    <a:lnTo>
                      <a:pt x="53" y="118"/>
                    </a:lnTo>
                    <a:lnTo>
                      <a:pt x="4" y="67"/>
                    </a:lnTo>
                    <a:lnTo>
                      <a:pt x="0" y="61"/>
                    </a:lnTo>
                    <a:lnTo>
                      <a:pt x="4" y="53"/>
                    </a:lnTo>
                    <a:lnTo>
                      <a:pt x="53" y="2"/>
                    </a:lnTo>
                    <a:lnTo>
                      <a:pt x="57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grpSp>
            <p:nvGrpSpPr>
              <p:cNvPr id="44" name="组合 43"/>
              <p:cNvGrpSpPr/>
              <p:nvPr/>
            </p:nvGrpSpPr>
            <p:grpSpPr>
              <a:xfrm>
                <a:off x="5557301" y="5604205"/>
                <a:ext cx="444643" cy="441774"/>
                <a:chOff x="5557301" y="5584126"/>
                <a:chExt cx="444643" cy="441774"/>
              </a:xfrm>
            </p:grpSpPr>
            <p:sp>
              <p:nvSpPr>
                <p:cNvPr id="45" name="Freeform 192"/>
                <p:cNvSpPr>
                  <a:spLocks noEditPoints="1"/>
                </p:cNvSpPr>
                <p:nvPr/>
              </p:nvSpPr>
              <p:spPr bwMode="auto">
                <a:xfrm>
                  <a:off x="5557301" y="5584126"/>
                  <a:ext cx="444643" cy="441774"/>
                </a:xfrm>
                <a:custGeom>
                  <a:avLst/>
                  <a:gdLst>
                    <a:gd name="T0" fmla="*/ 78 w 155"/>
                    <a:gd name="T1" fmla="*/ 10 h 154"/>
                    <a:gd name="T2" fmla="*/ 61 w 155"/>
                    <a:gd name="T3" fmla="*/ 12 h 154"/>
                    <a:gd name="T4" fmla="*/ 43 w 155"/>
                    <a:gd name="T5" fmla="*/ 18 h 154"/>
                    <a:gd name="T6" fmla="*/ 25 w 155"/>
                    <a:gd name="T7" fmla="*/ 34 h 154"/>
                    <a:gd name="T8" fmla="*/ 13 w 155"/>
                    <a:gd name="T9" fmla="*/ 55 h 154"/>
                    <a:gd name="T10" fmla="*/ 9 w 155"/>
                    <a:gd name="T11" fmla="*/ 77 h 154"/>
                    <a:gd name="T12" fmla="*/ 11 w 155"/>
                    <a:gd name="T13" fmla="*/ 95 h 154"/>
                    <a:gd name="T14" fmla="*/ 19 w 155"/>
                    <a:gd name="T15" fmla="*/ 112 h 154"/>
                    <a:gd name="T16" fmla="*/ 33 w 155"/>
                    <a:gd name="T17" fmla="*/ 130 h 154"/>
                    <a:gd name="T18" fmla="*/ 55 w 155"/>
                    <a:gd name="T19" fmla="*/ 142 h 154"/>
                    <a:gd name="T20" fmla="*/ 78 w 155"/>
                    <a:gd name="T21" fmla="*/ 146 h 154"/>
                    <a:gd name="T22" fmla="*/ 94 w 155"/>
                    <a:gd name="T23" fmla="*/ 144 h 154"/>
                    <a:gd name="T24" fmla="*/ 112 w 155"/>
                    <a:gd name="T25" fmla="*/ 138 h 154"/>
                    <a:gd name="T26" fmla="*/ 130 w 155"/>
                    <a:gd name="T27" fmla="*/ 122 h 154"/>
                    <a:gd name="T28" fmla="*/ 143 w 155"/>
                    <a:gd name="T29" fmla="*/ 101 h 154"/>
                    <a:gd name="T30" fmla="*/ 147 w 155"/>
                    <a:gd name="T31" fmla="*/ 77 h 154"/>
                    <a:gd name="T32" fmla="*/ 145 w 155"/>
                    <a:gd name="T33" fmla="*/ 61 h 154"/>
                    <a:gd name="T34" fmla="*/ 136 w 155"/>
                    <a:gd name="T35" fmla="*/ 44 h 154"/>
                    <a:gd name="T36" fmla="*/ 122 w 155"/>
                    <a:gd name="T37" fmla="*/ 24 h 154"/>
                    <a:gd name="T38" fmla="*/ 100 w 155"/>
                    <a:gd name="T39" fmla="*/ 14 h 154"/>
                    <a:gd name="T40" fmla="*/ 78 w 155"/>
                    <a:gd name="T41" fmla="*/ 10 h 154"/>
                    <a:gd name="T42" fmla="*/ 78 w 155"/>
                    <a:gd name="T43" fmla="*/ 0 h 154"/>
                    <a:gd name="T44" fmla="*/ 104 w 155"/>
                    <a:gd name="T45" fmla="*/ 6 h 154"/>
                    <a:gd name="T46" fmla="*/ 126 w 155"/>
                    <a:gd name="T47" fmla="*/ 18 h 154"/>
                    <a:gd name="T48" fmla="*/ 145 w 155"/>
                    <a:gd name="T49" fmla="*/ 40 h 154"/>
                    <a:gd name="T50" fmla="*/ 153 w 155"/>
                    <a:gd name="T51" fmla="*/ 59 h 154"/>
                    <a:gd name="T52" fmla="*/ 155 w 155"/>
                    <a:gd name="T53" fmla="*/ 77 h 154"/>
                    <a:gd name="T54" fmla="*/ 151 w 155"/>
                    <a:gd name="T55" fmla="*/ 103 h 154"/>
                    <a:gd name="T56" fmla="*/ 136 w 155"/>
                    <a:gd name="T57" fmla="*/ 128 h 154"/>
                    <a:gd name="T58" fmla="*/ 116 w 155"/>
                    <a:gd name="T59" fmla="*/ 144 h 154"/>
                    <a:gd name="T60" fmla="*/ 96 w 155"/>
                    <a:gd name="T61" fmla="*/ 152 h 154"/>
                    <a:gd name="T62" fmla="*/ 78 w 155"/>
                    <a:gd name="T63" fmla="*/ 154 h 154"/>
                    <a:gd name="T64" fmla="*/ 51 w 155"/>
                    <a:gd name="T65" fmla="*/ 150 h 154"/>
                    <a:gd name="T66" fmla="*/ 29 w 155"/>
                    <a:gd name="T67" fmla="*/ 136 h 154"/>
                    <a:gd name="T68" fmla="*/ 11 w 155"/>
                    <a:gd name="T69" fmla="*/ 116 h 154"/>
                    <a:gd name="T70" fmla="*/ 3 w 155"/>
                    <a:gd name="T71" fmla="*/ 97 h 154"/>
                    <a:gd name="T72" fmla="*/ 0 w 155"/>
                    <a:gd name="T73" fmla="*/ 77 h 154"/>
                    <a:gd name="T74" fmla="*/ 5 w 155"/>
                    <a:gd name="T75" fmla="*/ 50 h 154"/>
                    <a:gd name="T76" fmla="*/ 19 w 155"/>
                    <a:gd name="T77" fmla="*/ 28 h 154"/>
                    <a:gd name="T78" fmla="*/ 39 w 155"/>
                    <a:gd name="T79" fmla="*/ 10 h 154"/>
                    <a:gd name="T80" fmla="*/ 59 w 155"/>
                    <a:gd name="T81" fmla="*/ 4 h 154"/>
                    <a:gd name="T82" fmla="*/ 78 w 155"/>
                    <a:gd name="T83" fmla="*/ 0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55" h="154">
                      <a:moveTo>
                        <a:pt x="78" y="10"/>
                      </a:moveTo>
                      <a:lnTo>
                        <a:pt x="61" y="12"/>
                      </a:lnTo>
                      <a:lnTo>
                        <a:pt x="43" y="18"/>
                      </a:lnTo>
                      <a:lnTo>
                        <a:pt x="25" y="34"/>
                      </a:lnTo>
                      <a:lnTo>
                        <a:pt x="13" y="55"/>
                      </a:lnTo>
                      <a:lnTo>
                        <a:pt x="9" y="77"/>
                      </a:lnTo>
                      <a:lnTo>
                        <a:pt x="11" y="95"/>
                      </a:lnTo>
                      <a:lnTo>
                        <a:pt x="19" y="112"/>
                      </a:lnTo>
                      <a:lnTo>
                        <a:pt x="33" y="130"/>
                      </a:lnTo>
                      <a:lnTo>
                        <a:pt x="55" y="142"/>
                      </a:lnTo>
                      <a:lnTo>
                        <a:pt x="78" y="146"/>
                      </a:lnTo>
                      <a:lnTo>
                        <a:pt x="94" y="144"/>
                      </a:lnTo>
                      <a:lnTo>
                        <a:pt x="112" y="138"/>
                      </a:lnTo>
                      <a:lnTo>
                        <a:pt x="130" y="122"/>
                      </a:lnTo>
                      <a:lnTo>
                        <a:pt x="143" y="101"/>
                      </a:lnTo>
                      <a:lnTo>
                        <a:pt x="147" y="77"/>
                      </a:lnTo>
                      <a:lnTo>
                        <a:pt x="145" y="61"/>
                      </a:lnTo>
                      <a:lnTo>
                        <a:pt x="136" y="44"/>
                      </a:lnTo>
                      <a:lnTo>
                        <a:pt x="122" y="24"/>
                      </a:lnTo>
                      <a:lnTo>
                        <a:pt x="100" y="14"/>
                      </a:lnTo>
                      <a:lnTo>
                        <a:pt x="78" y="10"/>
                      </a:lnTo>
                      <a:close/>
                      <a:moveTo>
                        <a:pt x="78" y="0"/>
                      </a:moveTo>
                      <a:lnTo>
                        <a:pt x="104" y="6"/>
                      </a:lnTo>
                      <a:lnTo>
                        <a:pt x="126" y="18"/>
                      </a:lnTo>
                      <a:lnTo>
                        <a:pt x="145" y="40"/>
                      </a:lnTo>
                      <a:lnTo>
                        <a:pt x="153" y="59"/>
                      </a:lnTo>
                      <a:lnTo>
                        <a:pt x="155" y="77"/>
                      </a:lnTo>
                      <a:lnTo>
                        <a:pt x="151" y="103"/>
                      </a:lnTo>
                      <a:lnTo>
                        <a:pt x="136" y="128"/>
                      </a:lnTo>
                      <a:lnTo>
                        <a:pt x="116" y="144"/>
                      </a:lnTo>
                      <a:lnTo>
                        <a:pt x="96" y="152"/>
                      </a:lnTo>
                      <a:lnTo>
                        <a:pt x="78" y="154"/>
                      </a:lnTo>
                      <a:lnTo>
                        <a:pt x="51" y="150"/>
                      </a:lnTo>
                      <a:lnTo>
                        <a:pt x="29" y="136"/>
                      </a:lnTo>
                      <a:lnTo>
                        <a:pt x="11" y="116"/>
                      </a:lnTo>
                      <a:lnTo>
                        <a:pt x="3" y="97"/>
                      </a:lnTo>
                      <a:lnTo>
                        <a:pt x="0" y="77"/>
                      </a:lnTo>
                      <a:lnTo>
                        <a:pt x="5" y="50"/>
                      </a:lnTo>
                      <a:lnTo>
                        <a:pt x="19" y="28"/>
                      </a:lnTo>
                      <a:lnTo>
                        <a:pt x="39" y="10"/>
                      </a:lnTo>
                      <a:lnTo>
                        <a:pt x="59" y="4"/>
                      </a:ln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  <p:sp>
              <p:nvSpPr>
                <p:cNvPr id="46" name="Freeform 193"/>
                <p:cNvSpPr/>
                <p:nvPr/>
              </p:nvSpPr>
              <p:spPr bwMode="auto">
                <a:xfrm>
                  <a:off x="5657705" y="5905416"/>
                  <a:ext cx="28687" cy="22949"/>
                </a:xfrm>
                <a:custGeom>
                  <a:avLst/>
                  <a:gdLst>
                    <a:gd name="T0" fmla="*/ 0 w 10"/>
                    <a:gd name="T1" fmla="*/ 0 h 8"/>
                    <a:gd name="T2" fmla="*/ 10 w 10"/>
                    <a:gd name="T3" fmla="*/ 8 h 8"/>
                    <a:gd name="T4" fmla="*/ 4 w 10"/>
                    <a:gd name="T5" fmla="*/ 8 h 8"/>
                    <a:gd name="T6" fmla="*/ 0 w 10"/>
                    <a:gd name="T7" fmla="*/ 8 h 8"/>
                    <a:gd name="T8" fmla="*/ 0 w 10"/>
                    <a:gd name="T9" fmla="*/ 4 h 8"/>
                    <a:gd name="T10" fmla="*/ 0 w 10"/>
                    <a:gd name="T1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8">
                      <a:moveTo>
                        <a:pt x="0" y="0"/>
                      </a:moveTo>
                      <a:lnTo>
                        <a:pt x="10" y="8"/>
                      </a:lnTo>
                      <a:lnTo>
                        <a:pt x="4" y="8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  <p:sp>
              <p:nvSpPr>
                <p:cNvPr id="47" name="Freeform 194"/>
                <p:cNvSpPr/>
                <p:nvPr/>
              </p:nvSpPr>
              <p:spPr bwMode="auto">
                <a:xfrm>
                  <a:off x="5792532" y="5687397"/>
                  <a:ext cx="103272" cy="111879"/>
                </a:xfrm>
                <a:custGeom>
                  <a:avLst/>
                  <a:gdLst>
                    <a:gd name="T0" fmla="*/ 6 w 36"/>
                    <a:gd name="T1" fmla="*/ 0 h 39"/>
                    <a:gd name="T2" fmla="*/ 16 w 36"/>
                    <a:gd name="T3" fmla="*/ 0 h 39"/>
                    <a:gd name="T4" fmla="*/ 36 w 36"/>
                    <a:gd name="T5" fmla="*/ 21 h 39"/>
                    <a:gd name="T6" fmla="*/ 36 w 36"/>
                    <a:gd name="T7" fmla="*/ 31 h 39"/>
                    <a:gd name="T8" fmla="*/ 30 w 36"/>
                    <a:gd name="T9" fmla="*/ 39 h 39"/>
                    <a:gd name="T10" fmla="*/ 0 w 36"/>
                    <a:gd name="T11" fmla="*/ 6 h 39"/>
                    <a:gd name="T12" fmla="*/ 6 w 36"/>
                    <a:gd name="T1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9">
                      <a:moveTo>
                        <a:pt x="6" y="0"/>
                      </a:moveTo>
                      <a:lnTo>
                        <a:pt x="16" y="0"/>
                      </a:lnTo>
                      <a:lnTo>
                        <a:pt x="36" y="21"/>
                      </a:lnTo>
                      <a:lnTo>
                        <a:pt x="36" y="31"/>
                      </a:lnTo>
                      <a:lnTo>
                        <a:pt x="30" y="39"/>
                      </a:lnTo>
                      <a:lnTo>
                        <a:pt x="0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  <p:sp>
              <p:nvSpPr>
                <p:cNvPr id="48" name="Freeform 195"/>
                <p:cNvSpPr/>
                <p:nvPr/>
              </p:nvSpPr>
              <p:spPr bwMode="auto">
                <a:xfrm>
                  <a:off x="5715079" y="5747638"/>
                  <a:ext cx="123353" cy="120484"/>
                </a:xfrm>
                <a:custGeom>
                  <a:avLst/>
                  <a:gdLst>
                    <a:gd name="T0" fmla="*/ 35 w 43"/>
                    <a:gd name="T1" fmla="*/ 0 h 42"/>
                    <a:gd name="T2" fmla="*/ 43 w 43"/>
                    <a:gd name="T3" fmla="*/ 8 h 42"/>
                    <a:gd name="T4" fmla="*/ 8 w 43"/>
                    <a:gd name="T5" fmla="*/ 42 h 42"/>
                    <a:gd name="T6" fmla="*/ 0 w 43"/>
                    <a:gd name="T7" fmla="*/ 42 h 42"/>
                    <a:gd name="T8" fmla="*/ 0 w 43"/>
                    <a:gd name="T9" fmla="*/ 34 h 42"/>
                    <a:gd name="T10" fmla="*/ 0 w 43"/>
                    <a:gd name="T11" fmla="*/ 34 h 42"/>
                    <a:gd name="T12" fmla="*/ 35 w 43"/>
                    <a:gd name="T13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42">
                      <a:moveTo>
                        <a:pt x="35" y="0"/>
                      </a:moveTo>
                      <a:lnTo>
                        <a:pt x="43" y="8"/>
                      </a:lnTo>
                      <a:lnTo>
                        <a:pt x="8" y="42"/>
                      </a:lnTo>
                      <a:lnTo>
                        <a:pt x="0" y="42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  <p:sp>
              <p:nvSpPr>
                <p:cNvPr id="49" name="Freeform 196"/>
                <p:cNvSpPr/>
                <p:nvPr/>
              </p:nvSpPr>
              <p:spPr bwMode="auto">
                <a:xfrm>
                  <a:off x="5680655" y="5716084"/>
                  <a:ext cx="123353" cy="123353"/>
                </a:xfrm>
                <a:custGeom>
                  <a:avLst/>
                  <a:gdLst>
                    <a:gd name="T0" fmla="*/ 35 w 43"/>
                    <a:gd name="T1" fmla="*/ 0 h 43"/>
                    <a:gd name="T2" fmla="*/ 43 w 43"/>
                    <a:gd name="T3" fmla="*/ 9 h 43"/>
                    <a:gd name="T4" fmla="*/ 8 w 43"/>
                    <a:gd name="T5" fmla="*/ 43 h 43"/>
                    <a:gd name="T6" fmla="*/ 8 w 43"/>
                    <a:gd name="T7" fmla="*/ 43 h 43"/>
                    <a:gd name="T8" fmla="*/ 0 w 43"/>
                    <a:gd name="T9" fmla="*/ 43 h 43"/>
                    <a:gd name="T10" fmla="*/ 0 w 43"/>
                    <a:gd name="T11" fmla="*/ 35 h 43"/>
                    <a:gd name="T12" fmla="*/ 35 w 43"/>
                    <a:gd name="T1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43">
                      <a:moveTo>
                        <a:pt x="35" y="0"/>
                      </a:moveTo>
                      <a:lnTo>
                        <a:pt x="43" y="9"/>
                      </a:lnTo>
                      <a:lnTo>
                        <a:pt x="8" y="43"/>
                      </a:lnTo>
                      <a:lnTo>
                        <a:pt x="8" y="43"/>
                      </a:lnTo>
                      <a:lnTo>
                        <a:pt x="0" y="43"/>
                      </a:lnTo>
                      <a:lnTo>
                        <a:pt x="0" y="35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  <p:sp>
              <p:nvSpPr>
                <p:cNvPr id="50" name="Freeform 197"/>
                <p:cNvSpPr/>
                <p:nvPr/>
              </p:nvSpPr>
              <p:spPr bwMode="auto">
                <a:xfrm>
                  <a:off x="5663443" y="5833698"/>
                  <a:ext cx="86060" cy="94667"/>
                </a:xfrm>
                <a:custGeom>
                  <a:avLst/>
                  <a:gdLst>
                    <a:gd name="T0" fmla="*/ 2 w 30"/>
                    <a:gd name="T1" fmla="*/ 0 h 33"/>
                    <a:gd name="T2" fmla="*/ 4 w 30"/>
                    <a:gd name="T3" fmla="*/ 4 h 33"/>
                    <a:gd name="T4" fmla="*/ 12 w 30"/>
                    <a:gd name="T5" fmla="*/ 8 h 33"/>
                    <a:gd name="T6" fmla="*/ 16 w 30"/>
                    <a:gd name="T7" fmla="*/ 16 h 33"/>
                    <a:gd name="T8" fmla="*/ 24 w 30"/>
                    <a:gd name="T9" fmla="*/ 18 h 33"/>
                    <a:gd name="T10" fmla="*/ 26 w 30"/>
                    <a:gd name="T11" fmla="*/ 27 h 33"/>
                    <a:gd name="T12" fmla="*/ 30 w 30"/>
                    <a:gd name="T13" fmla="*/ 31 h 33"/>
                    <a:gd name="T14" fmla="*/ 12 w 30"/>
                    <a:gd name="T15" fmla="*/ 33 h 33"/>
                    <a:gd name="T16" fmla="*/ 0 w 30"/>
                    <a:gd name="T17" fmla="*/ 18 h 33"/>
                    <a:gd name="T18" fmla="*/ 2 w 30"/>
                    <a:gd name="T1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33">
                      <a:moveTo>
                        <a:pt x="2" y="0"/>
                      </a:moveTo>
                      <a:lnTo>
                        <a:pt x="4" y="4"/>
                      </a:lnTo>
                      <a:lnTo>
                        <a:pt x="12" y="8"/>
                      </a:lnTo>
                      <a:lnTo>
                        <a:pt x="16" y="16"/>
                      </a:lnTo>
                      <a:lnTo>
                        <a:pt x="24" y="18"/>
                      </a:lnTo>
                      <a:lnTo>
                        <a:pt x="26" y="27"/>
                      </a:lnTo>
                      <a:lnTo>
                        <a:pt x="30" y="31"/>
                      </a:lnTo>
                      <a:lnTo>
                        <a:pt x="12" y="33"/>
                      </a:lnTo>
                      <a:lnTo>
                        <a:pt x="0" y="1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  <p:sp>
              <p:nvSpPr>
                <p:cNvPr id="51" name="Freeform 198"/>
                <p:cNvSpPr/>
                <p:nvPr/>
              </p:nvSpPr>
              <p:spPr bwMode="auto">
                <a:xfrm>
                  <a:off x="5749503" y="5782062"/>
                  <a:ext cx="117616" cy="129091"/>
                </a:xfrm>
                <a:custGeom>
                  <a:avLst/>
                  <a:gdLst>
                    <a:gd name="T0" fmla="*/ 33 w 41"/>
                    <a:gd name="T1" fmla="*/ 0 h 45"/>
                    <a:gd name="T2" fmla="*/ 41 w 41"/>
                    <a:gd name="T3" fmla="*/ 8 h 45"/>
                    <a:gd name="T4" fmla="*/ 7 w 41"/>
                    <a:gd name="T5" fmla="*/ 45 h 45"/>
                    <a:gd name="T6" fmla="*/ 0 w 41"/>
                    <a:gd name="T7" fmla="*/ 43 h 45"/>
                    <a:gd name="T8" fmla="*/ 0 w 41"/>
                    <a:gd name="T9" fmla="*/ 34 h 45"/>
                    <a:gd name="T10" fmla="*/ 33 w 41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45">
                      <a:moveTo>
                        <a:pt x="33" y="0"/>
                      </a:moveTo>
                      <a:lnTo>
                        <a:pt x="41" y="8"/>
                      </a:lnTo>
                      <a:lnTo>
                        <a:pt x="7" y="45"/>
                      </a:lnTo>
                      <a:lnTo>
                        <a:pt x="0" y="43"/>
                      </a:lnTo>
                      <a:lnTo>
                        <a:pt x="0" y="34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</p:grpSp>
        </p:grpSp>
        <p:grpSp>
          <p:nvGrpSpPr>
            <p:cNvPr id="18" name="组合 17"/>
            <p:cNvGrpSpPr/>
            <p:nvPr/>
          </p:nvGrpSpPr>
          <p:grpSpPr>
            <a:xfrm>
              <a:off x="6387560" y="3949925"/>
              <a:ext cx="530112" cy="313988"/>
              <a:chOff x="6839593" y="4666153"/>
              <a:chExt cx="745852" cy="441774"/>
            </a:xfrm>
          </p:grpSpPr>
          <p:sp>
            <p:nvSpPr>
              <p:cNvPr id="37" name="Freeform 81"/>
              <p:cNvSpPr/>
              <p:nvPr/>
            </p:nvSpPr>
            <p:spPr bwMode="auto">
              <a:xfrm>
                <a:off x="7381769" y="4714921"/>
                <a:ext cx="203676" cy="344239"/>
              </a:xfrm>
              <a:custGeom>
                <a:avLst/>
                <a:gdLst>
                  <a:gd name="T0" fmla="*/ 10 w 71"/>
                  <a:gd name="T1" fmla="*/ 0 h 120"/>
                  <a:gd name="T2" fmla="*/ 14 w 71"/>
                  <a:gd name="T3" fmla="*/ 2 h 120"/>
                  <a:gd name="T4" fmla="*/ 18 w 71"/>
                  <a:gd name="T5" fmla="*/ 4 h 120"/>
                  <a:gd name="T6" fmla="*/ 67 w 71"/>
                  <a:gd name="T7" fmla="*/ 53 h 120"/>
                  <a:gd name="T8" fmla="*/ 71 w 71"/>
                  <a:gd name="T9" fmla="*/ 61 h 120"/>
                  <a:gd name="T10" fmla="*/ 67 w 71"/>
                  <a:gd name="T11" fmla="*/ 69 h 120"/>
                  <a:gd name="T12" fmla="*/ 18 w 71"/>
                  <a:gd name="T13" fmla="*/ 118 h 120"/>
                  <a:gd name="T14" fmla="*/ 10 w 71"/>
                  <a:gd name="T15" fmla="*/ 120 h 120"/>
                  <a:gd name="T16" fmla="*/ 4 w 71"/>
                  <a:gd name="T17" fmla="*/ 118 h 120"/>
                  <a:gd name="T18" fmla="*/ 0 w 71"/>
                  <a:gd name="T19" fmla="*/ 114 h 120"/>
                  <a:gd name="T20" fmla="*/ 0 w 71"/>
                  <a:gd name="T21" fmla="*/ 110 h 120"/>
                  <a:gd name="T22" fmla="*/ 0 w 71"/>
                  <a:gd name="T23" fmla="*/ 106 h 120"/>
                  <a:gd name="T24" fmla="*/ 4 w 71"/>
                  <a:gd name="T25" fmla="*/ 104 h 120"/>
                  <a:gd name="T26" fmla="*/ 44 w 71"/>
                  <a:gd name="T27" fmla="*/ 61 h 120"/>
                  <a:gd name="T28" fmla="*/ 4 w 71"/>
                  <a:gd name="T29" fmla="*/ 18 h 120"/>
                  <a:gd name="T30" fmla="*/ 0 w 71"/>
                  <a:gd name="T31" fmla="*/ 14 h 120"/>
                  <a:gd name="T32" fmla="*/ 0 w 71"/>
                  <a:gd name="T33" fmla="*/ 10 h 120"/>
                  <a:gd name="T34" fmla="*/ 0 w 71"/>
                  <a:gd name="T35" fmla="*/ 8 h 120"/>
                  <a:gd name="T36" fmla="*/ 4 w 71"/>
                  <a:gd name="T37" fmla="*/ 4 h 120"/>
                  <a:gd name="T38" fmla="*/ 6 w 71"/>
                  <a:gd name="T39" fmla="*/ 2 h 120"/>
                  <a:gd name="T40" fmla="*/ 10 w 71"/>
                  <a:gd name="T4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1" h="120">
                    <a:moveTo>
                      <a:pt x="10" y="0"/>
                    </a:moveTo>
                    <a:lnTo>
                      <a:pt x="14" y="2"/>
                    </a:lnTo>
                    <a:lnTo>
                      <a:pt x="18" y="4"/>
                    </a:lnTo>
                    <a:lnTo>
                      <a:pt x="67" y="53"/>
                    </a:lnTo>
                    <a:lnTo>
                      <a:pt x="71" y="61"/>
                    </a:lnTo>
                    <a:lnTo>
                      <a:pt x="67" y="69"/>
                    </a:lnTo>
                    <a:lnTo>
                      <a:pt x="18" y="118"/>
                    </a:lnTo>
                    <a:lnTo>
                      <a:pt x="10" y="120"/>
                    </a:lnTo>
                    <a:lnTo>
                      <a:pt x="4" y="118"/>
                    </a:lnTo>
                    <a:lnTo>
                      <a:pt x="0" y="114"/>
                    </a:lnTo>
                    <a:lnTo>
                      <a:pt x="0" y="110"/>
                    </a:lnTo>
                    <a:lnTo>
                      <a:pt x="0" y="106"/>
                    </a:lnTo>
                    <a:lnTo>
                      <a:pt x="4" y="104"/>
                    </a:lnTo>
                    <a:lnTo>
                      <a:pt x="44" y="61"/>
                    </a:lnTo>
                    <a:lnTo>
                      <a:pt x="4" y="18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6839593" y="4666153"/>
                <a:ext cx="441774" cy="441774"/>
                <a:chOff x="6839593" y="4666155"/>
                <a:chExt cx="441774" cy="441774"/>
              </a:xfrm>
            </p:grpSpPr>
            <p:sp>
              <p:nvSpPr>
                <p:cNvPr id="39" name="Freeform 199"/>
                <p:cNvSpPr>
                  <a:spLocks noEditPoints="1"/>
                </p:cNvSpPr>
                <p:nvPr/>
              </p:nvSpPr>
              <p:spPr bwMode="auto">
                <a:xfrm>
                  <a:off x="6839593" y="4666155"/>
                  <a:ext cx="441774" cy="441774"/>
                </a:xfrm>
                <a:custGeom>
                  <a:avLst/>
                  <a:gdLst>
                    <a:gd name="T0" fmla="*/ 77 w 154"/>
                    <a:gd name="T1" fmla="*/ 8 h 154"/>
                    <a:gd name="T2" fmla="*/ 59 w 154"/>
                    <a:gd name="T3" fmla="*/ 10 h 154"/>
                    <a:gd name="T4" fmla="*/ 42 w 154"/>
                    <a:gd name="T5" fmla="*/ 16 h 154"/>
                    <a:gd name="T6" fmla="*/ 24 w 154"/>
                    <a:gd name="T7" fmla="*/ 32 h 154"/>
                    <a:gd name="T8" fmla="*/ 12 w 154"/>
                    <a:gd name="T9" fmla="*/ 53 h 154"/>
                    <a:gd name="T10" fmla="*/ 8 w 154"/>
                    <a:gd name="T11" fmla="*/ 77 h 154"/>
                    <a:gd name="T12" fmla="*/ 10 w 154"/>
                    <a:gd name="T13" fmla="*/ 93 h 154"/>
                    <a:gd name="T14" fmla="*/ 16 w 154"/>
                    <a:gd name="T15" fmla="*/ 110 h 154"/>
                    <a:gd name="T16" fmla="*/ 32 w 154"/>
                    <a:gd name="T17" fmla="*/ 130 h 154"/>
                    <a:gd name="T18" fmla="*/ 53 w 154"/>
                    <a:gd name="T19" fmla="*/ 142 h 154"/>
                    <a:gd name="T20" fmla="*/ 77 w 154"/>
                    <a:gd name="T21" fmla="*/ 146 h 154"/>
                    <a:gd name="T22" fmla="*/ 93 w 154"/>
                    <a:gd name="T23" fmla="*/ 144 h 154"/>
                    <a:gd name="T24" fmla="*/ 109 w 154"/>
                    <a:gd name="T25" fmla="*/ 136 h 154"/>
                    <a:gd name="T26" fmla="*/ 130 w 154"/>
                    <a:gd name="T27" fmla="*/ 122 h 154"/>
                    <a:gd name="T28" fmla="*/ 140 w 154"/>
                    <a:gd name="T29" fmla="*/ 99 h 154"/>
                    <a:gd name="T30" fmla="*/ 144 w 154"/>
                    <a:gd name="T31" fmla="*/ 77 h 154"/>
                    <a:gd name="T32" fmla="*/ 142 w 154"/>
                    <a:gd name="T33" fmla="*/ 59 h 154"/>
                    <a:gd name="T34" fmla="*/ 136 w 154"/>
                    <a:gd name="T35" fmla="*/ 42 h 154"/>
                    <a:gd name="T36" fmla="*/ 120 w 154"/>
                    <a:gd name="T37" fmla="*/ 24 h 154"/>
                    <a:gd name="T38" fmla="*/ 99 w 154"/>
                    <a:gd name="T39" fmla="*/ 12 h 154"/>
                    <a:gd name="T40" fmla="*/ 77 w 154"/>
                    <a:gd name="T41" fmla="*/ 8 h 154"/>
                    <a:gd name="T42" fmla="*/ 77 w 154"/>
                    <a:gd name="T43" fmla="*/ 0 h 154"/>
                    <a:gd name="T44" fmla="*/ 103 w 154"/>
                    <a:gd name="T45" fmla="*/ 4 h 154"/>
                    <a:gd name="T46" fmla="*/ 126 w 154"/>
                    <a:gd name="T47" fmla="*/ 18 h 154"/>
                    <a:gd name="T48" fmla="*/ 144 w 154"/>
                    <a:gd name="T49" fmla="*/ 38 h 154"/>
                    <a:gd name="T50" fmla="*/ 150 w 154"/>
                    <a:gd name="T51" fmla="*/ 57 h 154"/>
                    <a:gd name="T52" fmla="*/ 154 w 154"/>
                    <a:gd name="T53" fmla="*/ 77 h 154"/>
                    <a:gd name="T54" fmla="*/ 148 w 154"/>
                    <a:gd name="T55" fmla="*/ 103 h 154"/>
                    <a:gd name="T56" fmla="*/ 136 w 154"/>
                    <a:gd name="T57" fmla="*/ 126 h 154"/>
                    <a:gd name="T58" fmla="*/ 114 w 154"/>
                    <a:gd name="T59" fmla="*/ 144 h 154"/>
                    <a:gd name="T60" fmla="*/ 95 w 154"/>
                    <a:gd name="T61" fmla="*/ 152 h 154"/>
                    <a:gd name="T62" fmla="*/ 77 w 154"/>
                    <a:gd name="T63" fmla="*/ 154 h 154"/>
                    <a:gd name="T64" fmla="*/ 51 w 154"/>
                    <a:gd name="T65" fmla="*/ 148 h 154"/>
                    <a:gd name="T66" fmla="*/ 26 w 154"/>
                    <a:gd name="T67" fmla="*/ 136 h 154"/>
                    <a:gd name="T68" fmla="*/ 10 w 154"/>
                    <a:gd name="T69" fmla="*/ 114 h 154"/>
                    <a:gd name="T70" fmla="*/ 2 w 154"/>
                    <a:gd name="T71" fmla="*/ 95 h 154"/>
                    <a:gd name="T72" fmla="*/ 0 w 154"/>
                    <a:gd name="T73" fmla="*/ 77 h 154"/>
                    <a:gd name="T74" fmla="*/ 4 w 154"/>
                    <a:gd name="T75" fmla="*/ 50 h 154"/>
                    <a:gd name="T76" fmla="*/ 18 w 154"/>
                    <a:gd name="T77" fmla="*/ 28 h 154"/>
                    <a:gd name="T78" fmla="*/ 38 w 154"/>
                    <a:gd name="T79" fmla="*/ 10 h 154"/>
                    <a:gd name="T80" fmla="*/ 57 w 154"/>
                    <a:gd name="T81" fmla="*/ 2 h 154"/>
                    <a:gd name="T82" fmla="*/ 77 w 154"/>
                    <a:gd name="T83" fmla="*/ 0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54" h="154">
                      <a:moveTo>
                        <a:pt x="77" y="8"/>
                      </a:moveTo>
                      <a:lnTo>
                        <a:pt x="59" y="10"/>
                      </a:lnTo>
                      <a:lnTo>
                        <a:pt x="42" y="16"/>
                      </a:lnTo>
                      <a:lnTo>
                        <a:pt x="24" y="32"/>
                      </a:lnTo>
                      <a:lnTo>
                        <a:pt x="12" y="53"/>
                      </a:lnTo>
                      <a:lnTo>
                        <a:pt x="8" y="77"/>
                      </a:lnTo>
                      <a:lnTo>
                        <a:pt x="10" y="93"/>
                      </a:lnTo>
                      <a:lnTo>
                        <a:pt x="16" y="110"/>
                      </a:lnTo>
                      <a:lnTo>
                        <a:pt x="32" y="130"/>
                      </a:lnTo>
                      <a:lnTo>
                        <a:pt x="53" y="142"/>
                      </a:lnTo>
                      <a:lnTo>
                        <a:pt x="77" y="146"/>
                      </a:lnTo>
                      <a:lnTo>
                        <a:pt x="93" y="144"/>
                      </a:lnTo>
                      <a:lnTo>
                        <a:pt x="109" y="136"/>
                      </a:lnTo>
                      <a:lnTo>
                        <a:pt x="130" y="122"/>
                      </a:lnTo>
                      <a:lnTo>
                        <a:pt x="140" y="99"/>
                      </a:lnTo>
                      <a:lnTo>
                        <a:pt x="144" y="77"/>
                      </a:lnTo>
                      <a:lnTo>
                        <a:pt x="142" y="59"/>
                      </a:lnTo>
                      <a:lnTo>
                        <a:pt x="136" y="42"/>
                      </a:lnTo>
                      <a:lnTo>
                        <a:pt x="120" y="24"/>
                      </a:lnTo>
                      <a:lnTo>
                        <a:pt x="99" y="12"/>
                      </a:lnTo>
                      <a:lnTo>
                        <a:pt x="77" y="8"/>
                      </a:lnTo>
                      <a:close/>
                      <a:moveTo>
                        <a:pt x="77" y="0"/>
                      </a:moveTo>
                      <a:lnTo>
                        <a:pt x="103" y="4"/>
                      </a:lnTo>
                      <a:lnTo>
                        <a:pt x="126" y="18"/>
                      </a:lnTo>
                      <a:lnTo>
                        <a:pt x="144" y="38"/>
                      </a:lnTo>
                      <a:lnTo>
                        <a:pt x="150" y="57"/>
                      </a:lnTo>
                      <a:lnTo>
                        <a:pt x="154" y="77"/>
                      </a:lnTo>
                      <a:lnTo>
                        <a:pt x="148" y="103"/>
                      </a:lnTo>
                      <a:lnTo>
                        <a:pt x="136" y="126"/>
                      </a:lnTo>
                      <a:lnTo>
                        <a:pt x="114" y="144"/>
                      </a:lnTo>
                      <a:lnTo>
                        <a:pt x="95" y="152"/>
                      </a:lnTo>
                      <a:lnTo>
                        <a:pt x="77" y="154"/>
                      </a:lnTo>
                      <a:lnTo>
                        <a:pt x="51" y="148"/>
                      </a:lnTo>
                      <a:lnTo>
                        <a:pt x="26" y="136"/>
                      </a:lnTo>
                      <a:lnTo>
                        <a:pt x="10" y="114"/>
                      </a:lnTo>
                      <a:lnTo>
                        <a:pt x="2" y="95"/>
                      </a:lnTo>
                      <a:lnTo>
                        <a:pt x="0" y="77"/>
                      </a:lnTo>
                      <a:lnTo>
                        <a:pt x="4" y="50"/>
                      </a:lnTo>
                      <a:lnTo>
                        <a:pt x="18" y="28"/>
                      </a:lnTo>
                      <a:lnTo>
                        <a:pt x="38" y="10"/>
                      </a:lnTo>
                      <a:lnTo>
                        <a:pt x="57" y="2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  <p:sp>
              <p:nvSpPr>
                <p:cNvPr id="40" name="Freeform 200"/>
                <p:cNvSpPr>
                  <a:spLocks noEditPoints="1"/>
                </p:cNvSpPr>
                <p:nvPr/>
              </p:nvSpPr>
              <p:spPr bwMode="auto">
                <a:xfrm>
                  <a:off x="6902704" y="4818193"/>
                  <a:ext cx="197938" cy="192201"/>
                </a:xfrm>
                <a:custGeom>
                  <a:avLst/>
                  <a:gdLst>
                    <a:gd name="T0" fmla="*/ 35 w 69"/>
                    <a:gd name="T1" fmla="*/ 16 h 67"/>
                    <a:gd name="T2" fmla="*/ 29 w 69"/>
                    <a:gd name="T3" fmla="*/ 16 h 67"/>
                    <a:gd name="T4" fmla="*/ 23 w 69"/>
                    <a:gd name="T5" fmla="*/ 20 h 67"/>
                    <a:gd name="T6" fmla="*/ 18 w 69"/>
                    <a:gd name="T7" fmla="*/ 26 h 67"/>
                    <a:gd name="T8" fmla="*/ 16 w 69"/>
                    <a:gd name="T9" fmla="*/ 34 h 67"/>
                    <a:gd name="T10" fmla="*/ 18 w 69"/>
                    <a:gd name="T11" fmla="*/ 40 h 67"/>
                    <a:gd name="T12" fmla="*/ 23 w 69"/>
                    <a:gd name="T13" fmla="*/ 46 h 67"/>
                    <a:gd name="T14" fmla="*/ 29 w 69"/>
                    <a:gd name="T15" fmla="*/ 50 h 67"/>
                    <a:gd name="T16" fmla="*/ 35 w 69"/>
                    <a:gd name="T17" fmla="*/ 50 h 67"/>
                    <a:gd name="T18" fmla="*/ 43 w 69"/>
                    <a:gd name="T19" fmla="*/ 50 h 67"/>
                    <a:gd name="T20" fmla="*/ 47 w 69"/>
                    <a:gd name="T21" fmla="*/ 46 h 67"/>
                    <a:gd name="T22" fmla="*/ 51 w 69"/>
                    <a:gd name="T23" fmla="*/ 40 h 67"/>
                    <a:gd name="T24" fmla="*/ 53 w 69"/>
                    <a:gd name="T25" fmla="*/ 34 h 67"/>
                    <a:gd name="T26" fmla="*/ 51 w 69"/>
                    <a:gd name="T27" fmla="*/ 26 h 67"/>
                    <a:gd name="T28" fmla="*/ 47 w 69"/>
                    <a:gd name="T29" fmla="*/ 20 h 67"/>
                    <a:gd name="T30" fmla="*/ 43 w 69"/>
                    <a:gd name="T31" fmla="*/ 16 h 67"/>
                    <a:gd name="T32" fmla="*/ 35 w 69"/>
                    <a:gd name="T33" fmla="*/ 16 h 67"/>
                    <a:gd name="T34" fmla="*/ 29 w 69"/>
                    <a:gd name="T35" fmla="*/ 0 h 67"/>
                    <a:gd name="T36" fmla="*/ 41 w 69"/>
                    <a:gd name="T37" fmla="*/ 0 h 67"/>
                    <a:gd name="T38" fmla="*/ 41 w 69"/>
                    <a:gd name="T39" fmla="*/ 6 h 67"/>
                    <a:gd name="T40" fmla="*/ 51 w 69"/>
                    <a:gd name="T41" fmla="*/ 10 h 67"/>
                    <a:gd name="T42" fmla="*/ 55 w 69"/>
                    <a:gd name="T43" fmla="*/ 6 h 67"/>
                    <a:gd name="T44" fmla="*/ 63 w 69"/>
                    <a:gd name="T45" fmla="*/ 14 h 67"/>
                    <a:gd name="T46" fmla="*/ 59 w 69"/>
                    <a:gd name="T47" fmla="*/ 18 h 67"/>
                    <a:gd name="T48" fmla="*/ 63 w 69"/>
                    <a:gd name="T49" fmla="*/ 28 h 67"/>
                    <a:gd name="T50" fmla="*/ 69 w 69"/>
                    <a:gd name="T51" fmla="*/ 28 h 67"/>
                    <a:gd name="T52" fmla="*/ 69 w 69"/>
                    <a:gd name="T53" fmla="*/ 38 h 67"/>
                    <a:gd name="T54" fmla="*/ 63 w 69"/>
                    <a:gd name="T55" fmla="*/ 38 h 67"/>
                    <a:gd name="T56" fmla="*/ 59 w 69"/>
                    <a:gd name="T57" fmla="*/ 48 h 67"/>
                    <a:gd name="T58" fmla="*/ 63 w 69"/>
                    <a:gd name="T59" fmla="*/ 53 h 67"/>
                    <a:gd name="T60" fmla="*/ 55 w 69"/>
                    <a:gd name="T61" fmla="*/ 61 h 67"/>
                    <a:gd name="T62" fmla="*/ 51 w 69"/>
                    <a:gd name="T63" fmla="*/ 57 h 67"/>
                    <a:gd name="T64" fmla="*/ 41 w 69"/>
                    <a:gd name="T65" fmla="*/ 61 h 67"/>
                    <a:gd name="T66" fmla="*/ 41 w 69"/>
                    <a:gd name="T67" fmla="*/ 67 h 67"/>
                    <a:gd name="T68" fmla="*/ 29 w 69"/>
                    <a:gd name="T69" fmla="*/ 67 h 67"/>
                    <a:gd name="T70" fmla="*/ 29 w 69"/>
                    <a:gd name="T71" fmla="*/ 61 h 67"/>
                    <a:gd name="T72" fmla="*/ 18 w 69"/>
                    <a:gd name="T73" fmla="*/ 57 h 67"/>
                    <a:gd name="T74" fmla="*/ 14 w 69"/>
                    <a:gd name="T75" fmla="*/ 61 h 67"/>
                    <a:gd name="T76" fmla="*/ 6 w 69"/>
                    <a:gd name="T77" fmla="*/ 53 h 67"/>
                    <a:gd name="T78" fmla="*/ 12 w 69"/>
                    <a:gd name="T79" fmla="*/ 48 h 67"/>
                    <a:gd name="T80" fmla="*/ 8 w 69"/>
                    <a:gd name="T81" fmla="*/ 38 h 67"/>
                    <a:gd name="T82" fmla="*/ 0 w 69"/>
                    <a:gd name="T83" fmla="*/ 38 h 67"/>
                    <a:gd name="T84" fmla="*/ 0 w 69"/>
                    <a:gd name="T85" fmla="*/ 28 h 67"/>
                    <a:gd name="T86" fmla="*/ 8 w 69"/>
                    <a:gd name="T87" fmla="*/ 28 h 67"/>
                    <a:gd name="T88" fmla="*/ 12 w 69"/>
                    <a:gd name="T89" fmla="*/ 18 h 67"/>
                    <a:gd name="T90" fmla="*/ 6 w 69"/>
                    <a:gd name="T91" fmla="*/ 14 h 67"/>
                    <a:gd name="T92" fmla="*/ 14 w 69"/>
                    <a:gd name="T93" fmla="*/ 6 h 67"/>
                    <a:gd name="T94" fmla="*/ 20 w 69"/>
                    <a:gd name="T95" fmla="*/ 10 h 67"/>
                    <a:gd name="T96" fmla="*/ 29 w 69"/>
                    <a:gd name="T97" fmla="*/ 6 h 67"/>
                    <a:gd name="T98" fmla="*/ 29 w 69"/>
                    <a:gd name="T99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9" h="67">
                      <a:moveTo>
                        <a:pt x="35" y="16"/>
                      </a:moveTo>
                      <a:lnTo>
                        <a:pt x="29" y="16"/>
                      </a:lnTo>
                      <a:lnTo>
                        <a:pt x="23" y="20"/>
                      </a:lnTo>
                      <a:lnTo>
                        <a:pt x="18" y="26"/>
                      </a:lnTo>
                      <a:lnTo>
                        <a:pt x="16" y="34"/>
                      </a:lnTo>
                      <a:lnTo>
                        <a:pt x="18" y="40"/>
                      </a:lnTo>
                      <a:lnTo>
                        <a:pt x="23" y="46"/>
                      </a:lnTo>
                      <a:lnTo>
                        <a:pt x="29" y="50"/>
                      </a:lnTo>
                      <a:lnTo>
                        <a:pt x="35" y="50"/>
                      </a:lnTo>
                      <a:lnTo>
                        <a:pt x="43" y="50"/>
                      </a:lnTo>
                      <a:lnTo>
                        <a:pt x="47" y="46"/>
                      </a:lnTo>
                      <a:lnTo>
                        <a:pt x="51" y="40"/>
                      </a:lnTo>
                      <a:lnTo>
                        <a:pt x="53" y="34"/>
                      </a:lnTo>
                      <a:lnTo>
                        <a:pt x="51" y="26"/>
                      </a:lnTo>
                      <a:lnTo>
                        <a:pt x="47" y="20"/>
                      </a:lnTo>
                      <a:lnTo>
                        <a:pt x="43" y="16"/>
                      </a:lnTo>
                      <a:lnTo>
                        <a:pt x="35" y="16"/>
                      </a:lnTo>
                      <a:close/>
                      <a:moveTo>
                        <a:pt x="29" y="0"/>
                      </a:moveTo>
                      <a:lnTo>
                        <a:pt x="41" y="0"/>
                      </a:lnTo>
                      <a:lnTo>
                        <a:pt x="41" y="6"/>
                      </a:lnTo>
                      <a:lnTo>
                        <a:pt x="51" y="10"/>
                      </a:lnTo>
                      <a:lnTo>
                        <a:pt x="55" y="6"/>
                      </a:lnTo>
                      <a:lnTo>
                        <a:pt x="63" y="14"/>
                      </a:lnTo>
                      <a:lnTo>
                        <a:pt x="59" y="18"/>
                      </a:lnTo>
                      <a:lnTo>
                        <a:pt x="63" y="28"/>
                      </a:lnTo>
                      <a:lnTo>
                        <a:pt x="69" y="28"/>
                      </a:lnTo>
                      <a:lnTo>
                        <a:pt x="69" y="38"/>
                      </a:lnTo>
                      <a:lnTo>
                        <a:pt x="63" y="38"/>
                      </a:lnTo>
                      <a:lnTo>
                        <a:pt x="59" y="48"/>
                      </a:lnTo>
                      <a:lnTo>
                        <a:pt x="63" y="53"/>
                      </a:lnTo>
                      <a:lnTo>
                        <a:pt x="55" y="61"/>
                      </a:lnTo>
                      <a:lnTo>
                        <a:pt x="51" y="57"/>
                      </a:lnTo>
                      <a:lnTo>
                        <a:pt x="41" y="61"/>
                      </a:lnTo>
                      <a:lnTo>
                        <a:pt x="41" y="67"/>
                      </a:lnTo>
                      <a:lnTo>
                        <a:pt x="29" y="67"/>
                      </a:lnTo>
                      <a:lnTo>
                        <a:pt x="29" y="61"/>
                      </a:lnTo>
                      <a:lnTo>
                        <a:pt x="18" y="57"/>
                      </a:lnTo>
                      <a:lnTo>
                        <a:pt x="14" y="61"/>
                      </a:lnTo>
                      <a:lnTo>
                        <a:pt x="6" y="53"/>
                      </a:lnTo>
                      <a:lnTo>
                        <a:pt x="12" y="48"/>
                      </a:lnTo>
                      <a:lnTo>
                        <a:pt x="8" y="38"/>
                      </a:lnTo>
                      <a:lnTo>
                        <a:pt x="0" y="38"/>
                      </a:lnTo>
                      <a:lnTo>
                        <a:pt x="0" y="28"/>
                      </a:lnTo>
                      <a:lnTo>
                        <a:pt x="8" y="28"/>
                      </a:lnTo>
                      <a:lnTo>
                        <a:pt x="12" y="18"/>
                      </a:lnTo>
                      <a:lnTo>
                        <a:pt x="6" y="14"/>
                      </a:lnTo>
                      <a:lnTo>
                        <a:pt x="14" y="6"/>
                      </a:lnTo>
                      <a:lnTo>
                        <a:pt x="20" y="10"/>
                      </a:lnTo>
                      <a:lnTo>
                        <a:pt x="29" y="6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  <p:sp>
              <p:nvSpPr>
                <p:cNvPr id="41" name="Freeform 201"/>
                <p:cNvSpPr>
                  <a:spLocks noEditPoints="1"/>
                </p:cNvSpPr>
                <p:nvPr/>
              </p:nvSpPr>
              <p:spPr bwMode="auto">
                <a:xfrm>
                  <a:off x="7077691" y="4763689"/>
                  <a:ext cx="134828" cy="129091"/>
                </a:xfrm>
                <a:custGeom>
                  <a:avLst/>
                  <a:gdLst>
                    <a:gd name="T0" fmla="*/ 24 w 47"/>
                    <a:gd name="T1" fmla="*/ 10 h 45"/>
                    <a:gd name="T2" fmla="*/ 16 w 47"/>
                    <a:gd name="T3" fmla="*/ 12 h 45"/>
                    <a:gd name="T4" fmla="*/ 12 w 47"/>
                    <a:gd name="T5" fmla="*/ 23 h 45"/>
                    <a:gd name="T6" fmla="*/ 14 w 47"/>
                    <a:gd name="T7" fmla="*/ 31 h 45"/>
                    <a:gd name="T8" fmla="*/ 22 w 47"/>
                    <a:gd name="T9" fmla="*/ 35 h 45"/>
                    <a:gd name="T10" fmla="*/ 31 w 47"/>
                    <a:gd name="T11" fmla="*/ 33 h 45"/>
                    <a:gd name="T12" fmla="*/ 37 w 47"/>
                    <a:gd name="T13" fmla="*/ 25 h 45"/>
                    <a:gd name="T14" fmla="*/ 33 w 47"/>
                    <a:gd name="T15" fmla="*/ 14 h 45"/>
                    <a:gd name="T16" fmla="*/ 24 w 47"/>
                    <a:gd name="T17" fmla="*/ 10 h 45"/>
                    <a:gd name="T18" fmla="*/ 22 w 47"/>
                    <a:gd name="T19" fmla="*/ 0 h 45"/>
                    <a:gd name="T20" fmla="*/ 28 w 47"/>
                    <a:gd name="T21" fmla="*/ 0 h 45"/>
                    <a:gd name="T22" fmla="*/ 28 w 47"/>
                    <a:gd name="T23" fmla="*/ 4 h 45"/>
                    <a:gd name="T24" fmla="*/ 35 w 47"/>
                    <a:gd name="T25" fmla="*/ 8 h 45"/>
                    <a:gd name="T26" fmla="*/ 39 w 47"/>
                    <a:gd name="T27" fmla="*/ 4 h 45"/>
                    <a:gd name="T28" fmla="*/ 43 w 47"/>
                    <a:gd name="T29" fmla="*/ 10 h 45"/>
                    <a:gd name="T30" fmla="*/ 41 w 47"/>
                    <a:gd name="T31" fmla="*/ 14 h 45"/>
                    <a:gd name="T32" fmla="*/ 43 w 47"/>
                    <a:gd name="T33" fmla="*/ 21 h 45"/>
                    <a:gd name="T34" fmla="*/ 47 w 47"/>
                    <a:gd name="T35" fmla="*/ 21 h 45"/>
                    <a:gd name="T36" fmla="*/ 47 w 47"/>
                    <a:gd name="T37" fmla="*/ 29 h 45"/>
                    <a:gd name="T38" fmla="*/ 43 w 47"/>
                    <a:gd name="T39" fmla="*/ 29 h 45"/>
                    <a:gd name="T40" fmla="*/ 39 w 47"/>
                    <a:gd name="T41" fmla="*/ 35 h 45"/>
                    <a:gd name="T42" fmla="*/ 41 w 47"/>
                    <a:gd name="T43" fmla="*/ 37 h 45"/>
                    <a:gd name="T44" fmla="*/ 35 w 47"/>
                    <a:gd name="T45" fmla="*/ 43 h 45"/>
                    <a:gd name="T46" fmla="*/ 33 w 47"/>
                    <a:gd name="T47" fmla="*/ 39 h 45"/>
                    <a:gd name="T48" fmla="*/ 26 w 47"/>
                    <a:gd name="T49" fmla="*/ 41 h 45"/>
                    <a:gd name="T50" fmla="*/ 24 w 47"/>
                    <a:gd name="T51" fmla="*/ 45 h 45"/>
                    <a:gd name="T52" fmla="*/ 18 w 47"/>
                    <a:gd name="T53" fmla="*/ 45 h 45"/>
                    <a:gd name="T54" fmla="*/ 18 w 47"/>
                    <a:gd name="T55" fmla="*/ 41 h 45"/>
                    <a:gd name="T56" fmla="*/ 12 w 47"/>
                    <a:gd name="T57" fmla="*/ 37 h 45"/>
                    <a:gd name="T58" fmla="*/ 8 w 47"/>
                    <a:gd name="T59" fmla="*/ 41 h 45"/>
                    <a:gd name="T60" fmla="*/ 4 w 47"/>
                    <a:gd name="T61" fmla="*/ 35 h 45"/>
                    <a:gd name="T62" fmla="*/ 6 w 47"/>
                    <a:gd name="T63" fmla="*/ 31 h 45"/>
                    <a:gd name="T64" fmla="*/ 4 w 47"/>
                    <a:gd name="T65" fmla="*/ 25 h 45"/>
                    <a:gd name="T66" fmla="*/ 0 w 47"/>
                    <a:gd name="T67" fmla="*/ 25 h 45"/>
                    <a:gd name="T68" fmla="*/ 2 w 47"/>
                    <a:gd name="T69" fmla="*/ 16 h 45"/>
                    <a:gd name="T70" fmla="*/ 6 w 47"/>
                    <a:gd name="T71" fmla="*/ 16 h 45"/>
                    <a:gd name="T72" fmla="*/ 8 w 47"/>
                    <a:gd name="T73" fmla="*/ 10 h 45"/>
                    <a:gd name="T74" fmla="*/ 6 w 47"/>
                    <a:gd name="T75" fmla="*/ 8 h 45"/>
                    <a:gd name="T76" fmla="*/ 12 w 47"/>
                    <a:gd name="T77" fmla="*/ 2 h 45"/>
                    <a:gd name="T78" fmla="*/ 14 w 47"/>
                    <a:gd name="T79" fmla="*/ 6 h 45"/>
                    <a:gd name="T80" fmla="*/ 22 w 47"/>
                    <a:gd name="T81" fmla="*/ 4 h 45"/>
                    <a:gd name="T82" fmla="*/ 22 w 47"/>
                    <a:gd name="T8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7" h="45">
                      <a:moveTo>
                        <a:pt x="24" y="10"/>
                      </a:moveTo>
                      <a:lnTo>
                        <a:pt x="16" y="12"/>
                      </a:lnTo>
                      <a:lnTo>
                        <a:pt x="12" y="23"/>
                      </a:lnTo>
                      <a:lnTo>
                        <a:pt x="14" y="31"/>
                      </a:lnTo>
                      <a:lnTo>
                        <a:pt x="22" y="35"/>
                      </a:lnTo>
                      <a:lnTo>
                        <a:pt x="31" y="33"/>
                      </a:lnTo>
                      <a:lnTo>
                        <a:pt x="37" y="25"/>
                      </a:lnTo>
                      <a:lnTo>
                        <a:pt x="33" y="14"/>
                      </a:lnTo>
                      <a:lnTo>
                        <a:pt x="24" y="10"/>
                      </a:lnTo>
                      <a:close/>
                      <a:moveTo>
                        <a:pt x="22" y="0"/>
                      </a:moveTo>
                      <a:lnTo>
                        <a:pt x="28" y="0"/>
                      </a:lnTo>
                      <a:lnTo>
                        <a:pt x="28" y="4"/>
                      </a:lnTo>
                      <a:lnTo>
                        <a:pt x="35" y="8"/>
                      </a:lnTo>
                      <a:lnTo>
                        <a:pt x="39" y="4"/>
                      </a:lnTo>
                      <a:lnTo>
                        <a:pt x="43" y="10"/>
                      </a:lnTo>
                      <a:lnTo>
                        <a:pt x="41" y="14"/>
                      </a:lnTo>
                      <a:lnTo>
                        <a:pt x="43" y="21"/>
                      </a:lnTo>
                      <a:lnTo>
                        <a:pt x="47" y="21"/>
                      </a:lnTo>
                      <a:lnTo>
                        <a:pt x="47" y="29"/>
                      </a:lnTo>
                      <a:lnTo>
                        <a:pt x="43" y="29"/>
                      </a:lnTo>
                      <a:lnTo>
                        <a:pt x="39" y="35"/>
                      </a:lnTo>
                      <a:lnTo>
                        <a:pt x="41" y="37"/>
                      </a:lnTo>
                      <a:lnTo>
                        <a:pt x="35" y="43"/>
                      </a:lnTo>
                      <a:lnTo>
                        <a:pt x="33" y="39"/>
                      </a:lnTo>
                      <a:lnTo>
                        <a:pt x="26" y="41"/>
                      </a:lnTo>
                      <a:lnTo>
                        <a:pt x="24" y="45"/>
                      </a:lnTo>
                      <a:lnTo>
                        <a:pt x="18" y="45"/>
                      </a:lnTo>
                      <a:lnTo>
                        <a:pt x="18" y="41"/>
                      </a:lnTo>
                      <a:lnTo>
                        <a:pt x="12" y="37"/>
                      </a:lnTo>
                      <a:lnTo>
                        <a:pt x="8" y="41"/>
                      </a:lnTo>
                      <a:lnTo>
                        <a:pt x="4" y="35"/>
                      </a:lnTo>
                      <a:lnTo>
                        <a:pt x="6" y="31"/>
                      </a:lnTo>
                      <a:lnTo>
                        <a:pt x="4" y="25"/>
                      </a:lnTo>
                      <a:lnTo>
                        <a:pt x="0" y="25"/>
                      </a:lnTo>
                      <a:lnTo>
                        <a:pt x="2" y="16"/>
                      </a:lnTo>
                      <a:lnTo>
                        <a:pt x="6" y="16"/>
                      </a:lnTo>
                      <a:lnTo>
                        <a:pt x="8" y="10"/>
                      </a:lnTo>
                      <a:lnTo>
                        <a:pt x="6" y="8"/>
                      </a:lnTo>
                      <a:lnTo>
                        <a:pt x="12" y="2"/>
                      </a:lnTo>
                      <a:lnTo>
                        <a:pt x="14" y="6"/>
                      </a:lnTo>
                      <a:lnTo>
                        <a:pt x="22" y="4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  <p:sp>
              <p:nvSpPr>
                <p:cNvPr id="42" name="Freeform 202"/>
                <p:cNvSpPr>
                  <a:spLocks noEditPoints="1"/>
                </p:cNvSpPr>
                <p:nvPr/>
              </p:nvSpPr>
              <p:spPr bwMode="auto">
                <a:xfrm>
                  <a:off x="7094903" y="4898515"/>
                  <a:ext cx="88929" cy="94667"/>
                </a:xfrm>
                <a:custGeom>
                  <a:avLst/>
                  <a:gdLst>
                    <a:gd name="T0" fmla="*/ 16 w 31"/>
                    <a:gd name="T1" fmla="*/ 8 h 33"/>
                    <a:gd name="T2" fmla="*/ 10 w 31"/>
                    <a:gd name="T3" fmla="*/ 10 h 33"/>
                    <a:gd name="T4" fmla="*/ 8 w 31"/>
                    <a:gd name="T5" fmla="*/ 16 h 33"/>
                    <a:gd name="T6" fmla="*/ 10 w 31"/>
                    <a:gd name="T7" fmla="*/ 22 h 33"/>
                    <a:gd name="T8" fmla="*/ 14 w 31"/>
                    <a:gd name="T9" fmla="*/ 25 h 33"/>
                    <a:gd name="T10" fmla="*/ 20 w 31"/>
                    <a:gd name="T11" fmla="*/ 22 h 33"/>
                    <a:gd name="T12" fmla="*/ 25 w 31"/>
                    <a:gd name="T13" fmla="*/ 16 h 33"/>
                    <a:gd name="T14" fmla="*/ 22 w 31"/>
                    <a:gd name="T15" fmla="*/ 10 h 33"/>
                    <a:gd name="T16" fmla="*/ 16 w 31"/>
                    <a:gd name="T17" fmla="*/ 8 h 33"/>
                    <a:gd name="T18" fmla="*/ 14 w 31"/>
                    <a:gd name="T19" fmla="*/ 0 h 33"/>
                    <a:gd name="T20" fmla="*/ 20 w 31"/>
                    <a:gd name="T21" fmla="*/ 2 h 33"/>
                    <a:gd name="T22" fmla="*/ 20 w 31"/>
                    <a:gd name="T23" fmla="*/ 4 h 33"/>
                    <a:gd name="T24" fmla="*/ 25 w 31"/>
                    <a:gd name="T25" fmla="*/ 6 h 33"/>
                    <a:gd name="T26" fmla="*/ 27 w 31"/>
                    <a:gd name="T27" fmla="*/ 4 h 33"/>
                    <a:gd name="T28" fmla="*/ 29 w 31"/>
                    <a:gd name="T29" fmla="*/ 8 h 33"/>
                    <a:gd name="T30" fmla="*/ 27 w 31"/>
                    <a:gd name="T31" fmla="*/ 10 h 33"/>
                    <a:gd name="T32" fmla="*/ 29 w 31"/>
                    <a:gd name="T33" fmla="*/ 14 h 33"/>
                    <a:gd name="T34" fmla="*/ 31 w 31"/>
                    <a:gd name="T35" fmla="*/ 14 h 33"/>
                    <a:gd name="T36" fmla="*/ 31 w 31"/>
                    <a:gd name="T37" fmla="*/ 20 h 33"/>
                    <a:gd name="T38" fmla="*/ 29 w 31"/>
                    <a:gd name="T39" fmla="*/ 20 h 33"/>
                    <a:gd name="T40" fmla="*/ 27 w 31"/>
                    <a:gd name="T41" fmla="*/ 25 h 33"/>
                    <a:gd name="T42" fmla="*/ 29 w 31"/>
                    <a:gd name="T43" fmla="*/ 27 h 33"/>
                    <a:gd name="T44" fmla="*/ 25 w 31"/>
                    <a:gd name="T45" fmla="*/ 31 h 33"/>
                    <a:gd name="T46" fmla="*/ 22 w 31"/>
                    <a:gd name="T47" fmla="*/ 29 h 33"/>
                    <a:gd name="T48" fmla="*/ 18 w 31"/>
                    <a:gd name="T49" fmla="*/ 29 h 33"/>
                    <a:gd name="T50" fmla="*/ 16 w 31"/>
                    <a:gd name="T51" fmla="*/ 33 h 33"/>
                    <a:gd name="T52" fmla="*/ 12 w 31"/>
                    <a:gd name="T53" fmla="*/ 31 h 33"/>
                    <a:gd name="T54" fmla="*/ 12 w 31"/>
                    <a:gd name="T55" fmla="*/ 29 h 33"/>
                    <a:gd name="T56" fmla="*/ 8 w 31"/>
                    <a:gd name="T57" fmla="*/ 27 h 33"/>
                    <a:gd name="T58" fmla="*/ 6 w 31"/>
                    <a:gd name="T59" fmla="*/ 29 h 33"/>
                    <a:gd name="T60" fmla="*/ 2 w 31"/>
                    <a:gd name="T61" fmla="*/ 25 h 33"/>
                    <a:gd name="T62" fmla="*/ 4 w 31"/>
                    <a:gd name="T63" fmla="*/ 22 h 33"/>
                    <a:gd name="T64" fmla="*/ 4 w 31"/>
                    <a:gd name="T65" fmla="*/ 18 h 33"/>
                    <a:gd name="T66" fmla="*/ 0 w 31"/>
                    <a:gd name="T67" fmla="*/ 18 h 33"/>
                    <a:gd name="T68" fmla="*/ 0 w 31"/>
                    <a:gd name="T69" fmla="*/ 12 h 33"/>
                    <a:gd name="T70" fmla="*/ 4 w 31"/>
                    <a:gd name="T71" fmla="*/ 12 h 33"/>
                    <a:gd name="T72" fmla="*/ 6 w 31"/>
                    <a:gd name="T73" fmla="*/ 8 h 33"/>
                    <a:gd name="T74" fmla="*/ 4 w 31"/>
                    <a:gd name="T75" fmla="*/ 6 h 33"/>
                    <a:gd name="T76" fmla="*/ 8 w 31"/>
                    <a:gd name="T77" fmla="*/ 2 h 33"/>
                    <a:gd name="T78" fmla="*/ 10 w 31"/>
                    <a:gd name="T79" fmla="*/ 6 h 33"/>
                    <a:gd name="T80" fmla="*/ 14 w 31"/>
                    <a:gd name="T81" fmla="*/ 4 h 33"/>
                    <a:gd name="T82" fmla="*/ 14 w 31"/>
                    <a:gd name="T8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1" h="33">
                      <a:moveTo>
                        <a:pt x="16" y="8"/>
                      </a:moveTo>
                      <a:lnTo>
                        <a:pt x="10" y="10"/>
                      </a:lnTo>
                      <a:lnTo>
                        <a:pt x="8" y="16"/>
                      </a:lnTo>
                      <a:lnTo>
                        <a:pt x="10" y="22"/>
                      </a:lnTo>
                      <a:lnTo>
                        <a:pt x="14" y="25"/>
                      </a:lnTo>
                      <a:lnTo>
                        <a:pt x="20" y="22"/>
                      </a:lnTo>
                      <a:lnTo>
                        <a:pt x="25" y="16"/>
                      </a:lnTo>
                      <a:lnTo>
                        <a:pt x="22" y="10"/>
                      </a:lnTo>
                      <a:lnTo>
                        <a:pt x="16" y="8"/>
                      </a:lnTo>
                      <a:close/>
                      <a:moveTo>
                        <a:pt x="14" y="0"/>
                      </a:moveTo>
                      <a:lnTo>
                        <a:pt x="20" y="2"/>
                      </a:lnTo>
                      <a:lnTo>
                        <a:pt x="20" y="4"/>
                      </a:lnTo>
                      <a:lnTo>
                        <a:pt x="25" y="6"/>
                      </a:lnTo>
                      <a:lnTo>
                        <a:pt x="27" y="4"/>
                      </a:lnTo>
                      <a:lnTo>
                        <a:pt x="29" y="8"/>
                      </a:lnTo>
                      <a:lnTo>
                        <a:pt x="27" y="10"/>
                      </a:lnTo>
                      <a:lnTo>
                        <a:pt x="29" y="14"/>
                      </a:lnTo>
                      <a:lnTo>
                        <a:pt x="31" y="14"/>
                      </a:lnTo>
                      <a:lnTo>
                        <a:pt x="31" y="20"/>
                      </a:lnTo>
                      <a:lnTo>
                        <a:pt x="29" y="20"/>
                      </a:lnTo>
                      <a:lnTo>
                        <a:pt x="27" y="25"/>
                      </a:lnTo>
                      <a:lnTo>
                        <a:pt x="29" y="27"/>
                      </a:lnTo>
                      <a:lnTo>
                        <a:pt x="25" y="31"/>
                      </a:lnTo>
                      <a:lnTo>
                        <a:pt x="22" y="29"/>
                      </a:lnTo>
                      <a:lnTo>
                        <a:pt x="18" y="29"/>
                      </a:lnTo>
                      <a:lnTo>
                        <a:pt x="16" y="33"/>
                      </a:lnTo>
                      <a:lnTo>
                        <a:pt x="12" y="31"/>
                      </a:lnTo>
                      <a:lnTo>
                        <a:pt x="12" y="29"/>
                      </a:lnTo>
                      <a:lnTo>
                        <a:pt x="8" y="27"/>
                      </a:lnTo>
                      <a:lnTo>
                        <a:pt x="6" y="29"/>
                      </a:lnTo>
                      <a:lnTo>
                        <a:pt x="2" y="25"/>
                      </a:lnTo>
                      <a:lnTo>
                        <a:pt x="4" y="22"/>
                      </a:lnTo>
                      <a:lnTo>
                        <a:pt x="4" y="18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4" y="12"/>
                      </a:lnTo>
                      <a:lnTo>
                        <a:pt x="6" y="8"/>
                      </a:lnTo>
                      <a:lnTo>
                        <a:pt x="4" y="6"/>
                      </a:lnTo>
                      <a:lnTo>
                        <a:pt x="8" y="2"/>
                      </a:lnTo>
                      <a:lnTo>
                        <a:pt x="10" y="6"/>
                      </a:lnTo>
                      <a:lnTo>
                        <a:pt x="14" y="4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</p:grpSp>
        </p:grpSp>
        <p:grpSp>
          <p:nvGrpSpPr>
            <p:cNvPr id="19" name="组合 18"/>
            <p:cNvGrpSpPr/>
            <p:nvPr/>
          </p:nvGrpSpPr>
          <p:grpSpPr>
            <a:xfrm>
              <a:off x="6387560" y="2606309"/>
              <a:ext cx="530112" cy="316028"/>
              <a:chOff x="6839593" y="2775708"/>
              <a:chExt cx="745852" cy="444643"/>
            </a:xfrm>
          </p:grpSpPr>
          <p:sp>
            <p:nvSpPr>
              <p:cNvPr id="31" name="Freeform 83"/>
              <p:cNvSpPr/>
              <p:nvPr/>
            </p:nvSpPr>
            <p:spPr bwMode="auto">
              <a:xfrm>
                <a:off x="7381769" y="2824475"/>
                <a:ext cx="203676" cy="347109"/>
              </a:xfrm>
              <a:custGeom>
                <a:avLst/>
                <a:gdLst>
                  <a:gd name="T0" fmla="*/ 10 w 71"/>
                  <a:gd name="T1" fmla="*/ 0 h 121"/>
                  <a:gd name="T2" fmla="*/ 14 w 71"/>
                  <a:gd name="T3" fmla="*/ 3 h 121"/>
                  <a:gd name="T4" fmla="*/ 18 w 71"/>
                  <a:gd name="T5" fmla="*/ 5 h 121"/>
                  <a:gd name="T6" fmla="*/ 67 w 71"/>
                  <a:gd name="T7" fmla="*/ 53 h 121"/>
                  <a:gd name="T8" fmla="*/ 71 w 71"/>
                  <a:gd name="T9" fmla="*/ 62 h 121"/>
                  <a:gd name="T10" fmla="*/ 67 w 71"/>
                  <a:gd name="T11" fmla="*/ 68 h 121"/>
                  <a:gd name="T12" fmla="*/ 18 w 71"/>
                  <a:gd name="T13" fmla="*/ 119 h 121"/>
                  <a:gd name="T14" fmla="*/ 10 w 71"/>
                  <a:gd name="T15" fmla="*/ 121 h 121"/>
                  <a:gd name="T16" fmla="*/ 4 w 71"/>
                  <a:gd name="T17" fmla="*/ 119 h 121"/>
                  <a:gd name="T18" fmla="*/ 0 w 71"/>
                  <a:gd name="T19" fmla="*/ 115 h 121"/>
                  <a:gd name="T20" fmla="*/ 0 w 71"/>
                  <a:gd name="T21" fmla="*/ 111 h 121"/>
                  <a:gd name="T22" fmla="*/ 0 w 71"/>
                  <a:gd name="T23" fmla="*/ 106 h 121"/>
                  <a:gd name="T24" fmla="*/ 4 w 71"/>
                  <a:gd name="T25" fmla="*/ 104 h 121"/>
                  <a:gd name="T26" fmla="*/ 44 w 71"/>
                  <a:gd name="T27" fmla="*/ 62 h 121"/>
                  <a:gd name="T28" fmla="*/ 4 w 71"/>
                  <a:gd name="T29" fmla="*/ 19 h 121"/>
                  <a:gd name="T30" fmla="*/ 0 w 71"/>
                  <a:gd name="T31" fmla="*/ 15 h 121"/>
                  <a:gd name="T32" fmla="*/ 0 w 71"/>
                  <a:gd name="T33" fmla="*/ 11 h 121"/>
                  <a:gd name="T34" fmla="*/ 0 w 71"/>
                  <a:gd name="T35" fmla="*/ 7 h 121"/>
                  <a:gd name="T36" fmla="*/ 4 w 71"/>
                  <a:gd name="T37" fmla="*/ 5 h 121"/>
                  <a:gd name="T38" fmla="*/ 6 w 71"/>
                  <a:gd name="T39" fmla="*/ 3 h 121"/>
                  <a:gd name="T40" fmla="*/ 10 w 71"/>
                  <a:gd name="T4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1" h="121">
                    <a:moveTo>
                      <a:pt x="10" y="0"/>
                    </a:moveTo>
                    <a:lnTo>
                      <a:pt x="14" y="3"/>
                    </a:lnTo>
                    <a:lnTo>
                      <a:pt x="18" y="5"/>
                    </a:lnTo>
                    <a:lnTo>
                      <a:pt x="67" y="53"/>
                    </a:lnTo>
                    <a:lnTo>
                      <a:pt x="71" y="62"/>
                    </a:lnTo>
                    <a:lnTo>
                      <a:pt x="67" y="68"/>
                    </a:lnTo>
                    <a:lnTo>
                      <a:pt x="18" y="119"/>
                    </a:lnTo>
                    <a:lnTo>
                      <a:pt x="10" y="121"/>
                    </a:lnTo>
                    <a:lnTo>
                      <a:pt x="4" y="119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0" y="106"/>
                    </a:lnTo>
                    <a:lnTo>
                      <a:pt x="4" y="104"/>
                    </a:lnTo>
                    <a:lnTo>
                      <a:pt x="44" y="62"/>
                    </a:lnTo>
                    <a:lnTo>
                      <a:pt x="4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grpSp>
            <p:nvGrpSpPr>
              <p:cNvPr id="32" name="组合 31"/>
              <p:cNvGrpSpPr/>
              <p:nvPr/>
            </p:nvGrpSpPr>
            <p:grpSpPr>
              <a:xfrm>
                <a:off x="6839593" y="2775708"/>
                <a:ext cx="441774" cy="444643"/>
                <a:chOff x="6839593" y="2769970"/>
                <a:chExt cx="441774" cy="444643"/>
              </a:xfrm>
            </p:grpSpPr>
            <p:sp>
              <p:nvSpPr>
                <p:cNvPr id="33" name="Freeform 203"/>
                <p:cNvSpPr>
                  <a:spLocks noEditPoints="1"/>
                </p:cNvSpPr>
                <p:nvPr/>
              </p:nvSpPr>
              <p:spPr bwMode="auto">
                <a:xfrm>
                  <a:off x="6839593" y="2769970"/>
                  <a:ext cx="441774" cy="444643"/>
                </a:xfrm>
                <a:custGeom>
                  <a:avLst/>
                  <a:gdLst>
                    <a:gd name="T0" fmla="*/ 77 w 154"/>
                    <a:gd name="T1" fmla="*/ 10 h 155"/>
                    <a:gd name="T2" fmla="*/ 59 w 154"/>
                    <a:gd name="T3" fmla="*/ 12 h 155"/>
                    <a:gd name="T4" fmla="*/ 42 w 154"/>
                    <a:gd name="T5" fmla="*/ 19 h 155"/>
                    <a:gd name="T6" fmla="*/ 24 w 154"/>
                    <a:gd name="T7" fmla="*/ 35 h 155"/>
                    <a:gd name="T8" fmla="*/ 12 w 154"/>
                    <a:gd name="T9" fmla="*/ 55 h 155"/>
                    <a:gd name="T10" fmla="*/ 8 w 154"/>
                    <a:gd name="T11" fmla="*/ 78 h 155"/>
                    <a:gd name="T12" fmla="*/ 10 w 154"/>
                    <a:gd name="T13" fmla="*/ 96 h 155"/>
                    <a:gd name="T14" fmla="*/ 16 w 154"/>
                    <a:gd name="T15" fmla="*/ 112 h 155"/>
                    <a:gd name="T16" fmla="*/ 32 w 154"/>
                    <a:gd name="T17" fmla="*/ 131 h 155"/>
                    <a:gd name="T18" fmla="*/ 53 w 154"/>
                    <a:gd name="T19" fmla="*/ 143 h 155"/>
                    <a:gd name="T20" fmla="*/ 77 w 154"/>
                    <a:gd name="T21" fmla="*/ 147 h 155"/>
                    <a:gd name="T22" fmla="*/ 93 w 154"/>
                    <a:gd name="T23" fmla="*/ 145 h 155"/>
                    <a:gd name="T24" fmla="*/ 109 w 154"/>
                    <a:gd name="T25" fmla="*/ 139 h 155"/>
                    <a:gd name="T26" fmla="*/ 130 w 154"/>
                    <a:gd name="T27" fmla="*/ 122 h 155"/>
                    <a:gd name="T28" fmla="*/ 140 w 154"/>
                    <a:gd name="T29" fmla="*/ 102 h 155"/>
                    <a:gd name="T30" fmla="*/ 144 w 154"/>
                    <a:gd name="T31" fmla="*/ 78 h 155"/>
                    <a:gd name="T32" fmla="*/ 142 w 154"/>
                    <a:gd name="T33" fmla="*/ 61 h 155"/>
                    <a:gd name="T34" fmla="*/ 136 w 154"/>
                    <a:gd name="T35" fmla="*/ 45 h 155"/>
                    <a:gd name="T36" fmla="*/ 120 w 154"/>
                    <a:gd name="T37" fmla="*/ 25 h 155"/>
                    <a:gd name="T38" fmla="*/ 99 w 154"/>
                    <a:gd name="T39" fmla="*/ 14 h 155"/>
                    <a:gd name="T40" fmla="*/ 77 w 154"/>
                    <a:gd name="T41" fmla="*/ 10 h 155"/>
                    <a:gd name="T42" fmla="*/ 77 w 154"/>
                    <a:gd name="T43" fmla="*/ 0 h 155"/>
                    <a:gd name="T44" fmla="*/ 103 w 154"/>
                    <a:gd name="T45" fmla="*/ 6 h 155"/>
                    <a:gd name="T46" fmla="*/ 126 w 154"/>
                    <a:gd name="T47" fmla="*/ 19 h 155"/>
                    <a:gd name="T48" fmla="*/ 144 w 154"/>
                    <a:gd name="T49" fmla="*/ 41 h 155"/>
                    <a:gd name="T50" fmla="*/ 150 w 154"/>
                    <a:gd name="T51" fmla="*/ 59 h 155"/>
                    <a:gd name="T52" fmla="*/ 154 w 154"/>
                    <a:gd name="T53" fmla="*/ 78 h 155"/>
                    <a:gd name="T54" fmla="*/ 148 w 154"/>
                    <a:gd name="T55" fmla="*/ 104 h 155"/>
                    <a:gd name="T56" fmla="*/ 136 w 154"/>
                    <a:gd name="T57" fmla="*/ 129 h 155"/>
                    <a:gd name="T58" fmla="*/ 114 w 154"/>
                    <a:gd name="T59" fmla="*/ 145 h 155"/>
                    <a:gd name="T60" fmla="*/ 95 w 154"/>
                    <a:gd name="T61" fmla="*/ 153 h 155"/>
                    <a:gd name="T62" fmla="*/ 77 w 154"/>
                    <a:gd name="T63" fmla="*/ 155 h 155"/>
                    <a:gd name="T64" fmla="*/ 51 w 154"/>
                    <a:gd name="T65" fmla="*/ 151 h 155"/>
                    <a:gd name="T66" fmla="*/ 26 w 154"/>
                    <a:gd name="T67" fmla="*/ 137 h 155"/>
                    <a:gd name="T68" fmla="*/ 10 w 154"/>
                    <a:gd name="T69" fmla="*/ 116 h 155"/>
                    <a:gd name="T70" fmla="*/ 2 w 154"/>
                    <a:gd name="T71" fmla="*/ 98 h 155"/>
                    <a:gd name="T72" fmla="*/ 0 w 154"/>
                    <a:gd name="T73" fmla="*/ 78 h 155"/>
                    <a:gd name="T74" fmla="*/ 4 w 154"/>
                    <a:gd name="T75" fmla="*/ 51 h 155"/>
                    <a:gd name="T76" fmla="*/ 18 w 154"/>
                    <a:gd name="T77" fmla="*/ 29 h 155"/>
                    <a:gd name="T78" fmla="*/ 38 w 154"/>
                    <a:gd name="T79" fmla="*/ 10 h 155"/>
                    <a:gd name="T80" fmla="*/ 57 w 154"/>
                    <a:gd name="T81" fmla="*/ 4 h 155"/>
                    <a:gd name="T82" fmla="*/ 77 w 154"/>
                    <a:gd name="T83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54" h="155">
                      <a:moveTo>
                        <a:pt x="77" y="10"/>
                      </a:moveTo>
                      <a:lnTo>
                        <a:pt x="59" y="12"/>
                      </a:lnTo>
                      <a:lnTo>
                        <a:pt x="42" y="19"/>
                      </a:lnTo>
                      <a:lnTo>
                        <a:pt x="24" y="35"/>
                      </a:lnTo>
                      <a:lnTo>
                        <a:pt x="12" y="55"/>
                      </a:lnTo>
                      <a:lnTo>
                        <a:pt x="8" y="78"/>
                      </a:lnTo>
                      <a:lnTo>
                        <a:pt x="10" y="96"/>
                      </a:lnTo>
                      <a:lnTo>
                        <a:pt x="16" y="112"/>
                      </a:lnTo>
                      <a:lnTo>
                        <a:pt x="32" y="131"/>
                      </a:lnTo>
                      <a:lnTo>
                        <a:pt x="53" y="143"/>
                      </a:lnTo>
                      <a:lnTo>
                        <a:pt x="77" y="147"/>
                      </a:lnTo>
                      <a:lnTo>
                        <a:pt x="93" y="145"/>
                      </a:lnTo>
                      <a:lnTo>
                        <a:pt x="109" y="139"/>
                      </a:lnTo>
                      <a:lnTo>
                        <a:pt x="130" y="122"/>
                      </a:lnTo>
                      <a:lnTo>
                        <a:pt x="140" y="102"/>
                      </a:lnTo>
                      <a:lnTo>
                        <a:pt x="144" y="78"/>
                      </a:lnTo>
                      <a:lnTo>
                        <a:pt x="142" y="61"/>
                      </a:lnTo>
                      <a:lnTo>
                        <a:pt x="136" y="45"/>
                      </a:lnTo>
                      <a:lnTo>
                        <a:pt x="120" y="25"/>
                      </a:lnTo>
                      <a:lnTo>
                        <a:pt x="99" y="14"/>
                      </a:lnTo>
                      <a:lnTo>
                        <a:pt x="77" y="10"/>
                      </a:lnTo>
                      <a:close/>
                      <a:moveTo>
                        <a:pt x="77" y="0"/>
                      </a:moveTo>
                      <a:lnTo>
                        <a:pt x="103" y="6"/>
                      </a:lnTo>
                      <a:lnTo>
                        <a:pt x="126" y="19"/>
                      </a:lnTo>
                      <a:lnTo>
                        <a:pt x="144" y="41"/>
                      </a:lnTo>
                      <a:lnTo>
                        <a:pt x="150" y="59"/>
                      </a:lnTo>
                      <a:lnTo>
                        <a:pt x="154" y="78"/>
                      </a:lnTo>
                      <a:lnTo>
                        <a:pt x="148" y="104"/>
                      </a:lnTo>
                      <a:lnTo>
                        <a:pt x="136" y="129"/>
                      </a:lnTo>
                      <a:lnTo>
                        <a:pt x="114" y="145"/>
                      </a:lnTo>
                      <a:lnTo>
                        <a:pt x="95" y="153"/>
                      </a:lnTo>
                      <a:lnTo>
                        <a:pt x="77" y="155"/>
                      </a:lnTo>
                      <a:lnTo>
                        <a:pt x="51" y="151"/>
                      </a:lnTo>
                      <a:lnTo>
                        <a:pt x="26" y="137"/>
                      </a:lnTo>
                      <a:lnTo>
                        <a:pt x="10" y="116"/>
                      </a:lnTo>
                      <a:lnTo>
                        <a:pt x="2" y="98"/>
                      </a:lnTo>
                      <a:lnTo>
                        <a:pt x="0" y="78"/>
                      </a:lnTo>
                      <a:lnTo>
                        <a:pt x="4" y="51"/>
                      </a:lnTo>
                      <a:lnTo>
                        <a:pt x="18" y="29"/>
                      </a:lnTo>
                      <a:lnTo>
                        <a:pt x="38" y="10"/>
                      </a:lnTo>
                      <a:lnTo>
                        <a:pt x="57" y="4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  <p:sp>
              <p:nvSpPr>
                <p:cNvPr id="34" name="Freeform 204"/>
                <p:cNvSpPr>
                  <a:spLocks noEditPoints="1"/>
                </p:cNvSpPr>
                <p:nvPr/>
              </p:nvSpPr>
              <p:spPr bwMode="auto">
                <a:xfrm>
                  <a:off x="6925653" y="2870374"/>
                  <a:ext cx="269654" cy="186464"/>
                </a:xfrm>
                <a:custGeom>
                  <a:avLst/>
                  <a:gdLst>
                    <a:gd name="T0" fmla="*/ 6 w 94"/>
                    <a:gd name="T1" fmla="*/ 6 h 65"/>
                    <a:gd name="T2" fmla="*/ 6 w 94"/>
                    <a:gd name="T3" fmla="*/ 55 h 65"/>
                    <a:gd name="T4" fmla="*/ 88 w 94"/>
                    <a:gd name="T5" fmla="*/ 55 h 65"/>
                    <a:gd name="T6" fmla="*/ 88 w 94"/>
                    <a:gd name="T7" fmla="*/ 6 h 65"/>
                    <a:gd name="T8" fmla="*/ 6 w 94"/>
                    <a:gd name="T9" fmla="*/ 6 h 65"/>
                    <a:gd name="T10" fmla="*/ 4 w 94"/>
                    <a:gd name="T11" fmla="*/ 0 h 65"/>
                    <a:gd name="T12" fmla="*/ 88 w 94"/>
                    <a:gd name="T13" fmla="*/ 0 h 65"/>
                    <a:gd name="T14" fmla="*/ 94 w 94"/>
                    <a:gd name="T15" fmla="*/ 4 h 65"/>
                    <a:gd name="T16" fmla="*/ 94 w 94"/>
                    <a:gd name="T17" fmla="*/ 61 h 65"/>
                    <a:gd name="T18" fmla="*/ 88 w 94"/>
                    <a:gd name="T19" fmla="*/ 65 h 65"/>
                    <a:gd name="T20" fmla="*/ 67 w 94"/>
                    <a:gd name="T21" fmla="*/ 65 h 65"/>
                    <a:gd name="T22" fmla="*/ 29 w 94"/>
                    <a:gd name="T23" fmla="*/ 65 h 65"/>
                    <a:gd name="T24" fmla="*/ 4 w 94"/>
                    <a:gd name="T25" fmla="*/ 65 h 65"/>
                    <a:gd name="T26" fmla="*/ 0 w 94"/>
                    <a:gd name="T27" fmla="*/ 61 h 65"/>
                    <a:gd name="T28" fmla="*/ 0 w 94"/>
                    <a:gd name="T29" fmla="*/ 4 h 65"/>
                    <a:gd name="T30" fmla="*/ 4 w 94"/>
                    <a:gd name="T31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4" h="65">
                      <a:moveTo>
                        <a:pt x="6" y="6"/>
                      </a:moveTo>
                      <a:lnTo>
                        <a:pt x="6" y="55"/>
                      </a:lnTo>
                      <a:lnTo>
                        <a:pt x="88" y="55"/>
                      </a:lnTo>
                      <a:lnTo>
                        <a:pt x="88" y="6"/>
                      </a:lnTo>
                      <a:lnTo>
                        <a:pt x="6" y="6"/>
                      </a:lnTo>
                      <a:close/>
                      <a:moveTo>
                        <a:pt x="4" y="0"/>
                      </a:moveTo>
                      <a:lnTo>
                        <a:pt x="88" y="0"/>
                      </a:lnTo>
                      <a:lnTo>
                        <a:pt x="94" y="4"/>
                      </a:lnTo>
                      <a:lnTo>
                        <a:pt x="94" y="61"/>
                      </a:lnTo>
                      <a:lnTo>
                        <a:pt x="88" y="65"/>
                      </a:lnTo>
                      <a:lnTo>
                        <a:pt x="67" y="65"/>
                      </a:lnTo>
                      <a:lnTo>
                        <a:pt x="29" y="65"/>
                      </a:lnTo>
                      <a:lnTo>
                        <a:pt x="4" y="65"/>
                      </a:lnTo>
                      <a:lnTo>
                        <a:pt x="0" y="61"/>
                      </a:lnTo>
                      <a:lnTo>
                        <a:pt x="0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  <p:sp>
              <p:nvSpPr>
                <p:cNvPr id="35" name="Rectangle 206"/>
                <p:cNvSpPr>
                  <a:spLocks noChangeArrowheads="1"/>
                </p:cNvSpPr>
                <p:nvPr/>
              </p:nvSpPr>
              <p:spPr bwMode="auto">
                <a:xfrm>
                  <a:off x="7026055" y="3068310"/>
                  <a:ext cx="68848" cy="2294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noFill/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  <p:sp>
              <p:nvSpPr>
                <p:cNvPr id="36" name="Freeform 207"/>
                <p:cNvSpPr/>
                <p:nvPr/>
              </p:nvSpPr>
              <p:spPr bwMode="auto">
                <a:xfrm>
                  <a:off x="6991631" y="3102734"/>
                  <a:ext cx="131958" cy="17212"/>
                </a:xfrm>
                <a:custGeom>
                  <a:avLst/>
                  <a:gdLst>
                    <a:gd name="T0" fmla="*/ 4 w 46"/>
                    <a:gd name="T1" fmla="*/ 0 h 6"/>
                    <a:gd name="T2" fmla="*/ 44 w 46"/>
                    <a:gd name="T3" fmla="*/ 0 h 6"/>
                    <a:gd name="T4" fmla="*/ 46 w 46"/>
                    <a:gd name="T5" fmla="*/ 2 h 6"/>
                    <a:gd name="T6" fmla="*/ 44 w 46"/>
                    <a:gd name="T7" fmla="*/ 6 h 6"/>
                    <a:gd name="T8" fmla="*/ 4 w 46"/>
                    <a:gd name="T9" fmla="*/ 6 h 6"/>
                    <a:gd name="T10" fmla="*/ 0 w 46"/>
                    <a:gd name="T11" fmla="*/ 2 h 6"/>
                    <a:gd name="T12" fmla="*/ 4 w 46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6">
                      <a:moveTo>
                        <a:pt x="4" y="0"/>
                      </a:moveTo>
                      <a:lnTo>
                        <a:pt x="44" y="0"/>
                      </a:lnTo>
                      <a:lnTo>
                        <a:pt x="46" y="2"/>
                      </a:lnTo>
                      <a:lnTo>
                        <a:pt x="44" y="6"/>
                      </a:lnTo>
                      <a:lnTo>
                        <a:pt x="4" y="6"/>
                      </a:lnTo>
                      <a:lnTo>
                        <a:pt x="0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</p:grpSp>
        </p:grpSp>
        <p:grpSp>
          <p:nvGrpSpPr>
            <p:cNvPr id="20" name="组合 19"/>
            <p:cNvGrpSpPr/>
            <p:nvPr/>
          </p:nvGrpSpPr>
          <p:grpSpPr>
            <a:xfrm>
              <a:off x="5249860" y="1931441"/>
              <a:ext cx="542344" cy="311952"/>
              <a:chOff x="5238881" y="1826181"/>
              <a:chExt cx="763063" cy="438906"/>
            </a:xfrm>
          </p:grpSpPr>
          <p:sp>
            <p:nvSpPr>
              <p:cNvPr id="27" name="Freeform 80"/>
              <p:cNvSpPr/>
              <p:nvPr/>
            </p:nvSpPr>
            <p:spPr bwMode="auto">
              <a:xfrm>
                <a:off x="5238881" y="1872080"/>
                <a:ext cx="203676" cy="347109"/>
              </a:xfrm>
              <a:custGeom>
                <a:avLst/>
                <a:gdLst>
                  <a:gd name="T0" fmla="*/ 61 w 71"/>
                  <a:gd name="T1" fmla="*/ 0 h 121"/>
                  <a:gd name="T2" fmla="*/ 65 w 71"/>
                  <a:gd name="T3" fmla="*/ 0 h 121"/>
                  <a:gd name="T4" fmla="*/ 67 w 71"/>
                  <a:gd name="T5" fmla="*/ 2 h 121"/>
                  <a:gd name="T6" fmla="*/ 71 w 71"/>
                  <a:gd name="T7" fmla="*/ 7 h 121"/>
                  <a:gd name="T8" fmla="*/ 71 w 71"/>
                  <a:gd name="T9" fmla="*/ 11 h 121"/>
                  <a:gd name="T10" fmla="*/ 71 w 71"/>
                  <a:gd name="T11" fmla="*/ 15 h 121"/>
                  <a:gd name="T12" fmla="*/ 67 w 71"/>
                  <a:gd name="T13" fmla="*/ 17 h 121"/>
                  <a:gd name="T14" fmla="*/ 26 w 71"/>
                  <a:gd name="T15" fmla="*/ 60 h 121"/>
                  <a:gd name="T16" fmla="*/ 67 w 71"/>
                  <a:gd name="T17" fmla="*/ 102 h 121"/>
                  <a:gd name="T18" fmla="*/ 71 w 71"/>
                  <a:gd name="T19" fmla="*/ 106 h 121"/>
                  <a:gd name="T20" fmla="*/ 71 w 71"/>
                  <a:gd name="T21" fmla="*/ 108 h 121"/>
                  <a:gd name="T22" fmla="*/ 71 w 71"/>
                  <a:gd name="T23" fmla="*/ 112 h 121"/>
                  <a:gd name="T24" fmla="*/ 67 w 71"/>
                  <a:gd name="T25" fmla="*/ 117 h 121"/>
                  <a:gd name="T26" fmla="*/ 61 w 71"/>
                  <a:gd name="T27" fmla="*/ 121 h 121"/>
                  <a:gd name="T28" fmla="*/ 53 w 71"/>
                  <a:gd name="T29" fmla="*/ 117 h 121"/>
                  <a:gd name="T30" fmla="*/ 4 w 71"/>
                  <a:gd name="T31" fmla="*/ 68 h 121"/>
                  <a:gd name="T32" fmla="*/ 0 w 71"/>
                  <a:gd name="T33" fmla="*/ 60 h 121"/>
                  <a:gd name="T34" fmla="*/ 4 w 71"/>
                  <a:gd name="T35" fmla="*/ 51 h 121"/>
                  <a:gd name="T36" fmla="*/ 53 w 71"/>
                  <a:gd name="T37" fmla="*/ 2 h 121"/>
                  <a:gd name="T38" fmla="*/ 57 w 71"/>
                  <a:gd name="T39" fmla="*/ 0 h 121"/>
                  <a:gd name="T40" fmla="*/ 61 w 71"/>
                  <a:gd name="T4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1" h="121">
                    <a:moveTo>
                      <a:pt x="61" y="0"/>
                    </a:moveTo>
                    <a:lnTo>
                      <a:pt x="65" y="0"/>
                    </a:lnTo>
                    <a:lnTo>
                      <a:pt x="67" y="2"/>
                    </a:lnTo>
                    <a:lnTo>
                      <a:pt x="71" y="7"/>
                    </a:lnTo>
                    <a:lnTo>
                      <a:pt x="71" y="11"/>
                    </a:lnTo>
                    <a:lnTo>
                      <a:pt x="71" y="15"/>
                    </a:lnTo>
                    <a:lnTo>
                      <a:pt x="67" y="17"/>
                    </a:lnTo>
                    <a:lnTo>
                      <a:pt x="26" y="60"/>
                    </a:lnTo>
                    <a:lnTo>
                      <a:pt x="67" y="102"/>
                    </a:lnTo>
                    <a:lnTo>
                      <a:pt x="71" y="106"/>
                    </a:lnTo>
                    <a:lnTo>
                      <a:pt x="71" y="108"/>
                    </a:lnTo>
                    <a:lnTo>
                      <a:pt x="71" y="112"/>
                    </a:lnTo>
                    <a:lnTo>
                      <a:pt x="67" y="117"/>
                    </a:lnTo>
                    <a:lnTo>
                      <a:pt x="61" y="121"/>
                    </a:lnTo>
                    <a:lnTo>
                      <a:pt x="53" y="117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4" y="51"/>
                    </a:lnTo>
                    <a:lnTo>
                      <a:pt x="53" y="2"/>
                    </a:lnTo>
                    <a:lnTo>
                      <a:pt x="57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5557301" y="1826181"/>
                <a:ext cx="444643" cy="438906"/>
                <a:chOff x="5557301" y="1829049"/>
                <a:chExt cx="444643" cy="438906"/>
              </a:xfrm>
            </p:grpSpPr>
            <p:sp>
              <p:nvSpPr>
                <p:cNvPr id="29" name="Freeform 208"/>
                <p:cNvSpPr>
                  <a:spLocks noEditPoints="1"/>
                </p:cNvSpPr>
                <p:nvPr/>
              </p:nvSpPr>
              <p:spPr bwMode="auto">
                <a:xfrm>
                  <a:off x="5557301" y="1829049"/>
                  <a:ext cx="444643" cy="438906"/>
                </a:xfrm>
                <a:custGeom>
                  <a:avLst/>
                  <a:gdLst>
                    <a:gd name="T0" fmla="*/ 78 w 155"/>
                    <a:gd name="T1" fmla="*/ 8 h 153"/>
                    <a:gd name="T2" fmla="*/ 61 w 155"/>
                    <a:gd name="T3" fmla="*/ 10 h 153"/>
                    <a:gd name="T4" fmla="*/ 43 w 155"/>
                    <a:gd name="T5" fmla="*/ 16 h 153"/>
                    <a:gd name="T6" fmla="*/ 25 w 155"/>
                    <a:gd name="T7" fmla="*/ 33 h 153"/>
                    <a:gd name="T8" fmla="*/ 13 w 155"/>
                    <a:gd name="T9" fmla="*/ 53 h 153"/>
                    <a:gd name="T10" fmla="*/ 9 w 155"/>
                    <a:gd name="T11" fmla="*/ 77 h 153"/>
                    <a:gd name="T12" fmla="*/ 11 w 155"/>
                    <a:gd name="T13" fmla="*/ 94 h 153"/>
                    <a:gd name="T14" fmla="*/ 19 w 155"/>
                    <a:gd name="T15" fmla="*/ 110 h 153"/>
                    <a:gd name="T16" fmla="*/ 33 w 155"/>
                    <a:gd name="T17" fmla="*/ 128 h 153"/>
                    <a:gd name="T18" fmla="*/ 55 w 155"/>
                    <a:gd name="T19" fmla="*/ 141 h 153"/>
                    <a:gd name="T20" fmla="*/ 78 w 155"/>
                    <a:gd name="T21" fmla="*/ 145 h 153"/>
                    <a:gd name="T22" fmla="*/ 94 w 155"/>
                    <a:gd name="T23" fmla="*/ 143 h 153"/>
                    <a:gd name="T24" fmla="*/ 112 w 155"/>
                    <a:gd name="T25" fmla="*/ 137 h 153"/>
                    <a:gd name="T26" fmla="*/ 130 w 155"/>
                    <a:gd name="T27" fmla="*/ 120 h 153"/>
                    <a:gd name="T28" fmla="*/ 143 w 155"/>
                    <a:gd name="T29" fmla="*/ 100 h 153"/>
                    <a:gd name="T30" fmla="*/ 147 w 155"/>
                    <a:gd name="T31" fmla="*/ 77 h 153"/>
                    <a:gd name="T32" fmla="*/ 145 w 155"/>
                    <a:gd name="T33" fmla="*/ 59 h 153"/>
                    <a:gd name="T34" fmla="*/ 136 w 155"/>
                    <a:gd name="T35" fmla="*/ 43 h 153"/>
                    <a:gd name="T36" fmla="*/ 122 w 155"/>
                    <a:gd name="T37" fmla="*/ 24 h 153"/>
                    <a:gd name="T38" fmla="*/ 100 w 155"/>
                    <a:gd name="T39" fmla="*/ 12 h 153"/>
                    <a:gd name="T40" fmla="*/ 78 w 155"/>
                    <a:gd name="T41" fmla="*/ 8 h 153"/>
                    <a:gd name="T42" fmla="*/ 78 w 155"/>
                    <a:gd name="T43" fmla="*/ 0 h 153"/>
                    <a:gd name="T44" fmla="*/ 104 w 155"/>
                    <a:gd name="T45" fmla="*/ 4 h 153"/>
                    <a:gd name="T46" fmla="*/ 126 w 155"/>
                    <a:gd name="T47" fmla="*/ 18 h 153"/>
                    <a:gd name="T48" fmla="*/ 145 w 155"/>
                    <a:gd name="T49" fmla="*/ 39 h 153"/>
                    <a:gd name="T50" fmla="*/ 153 w 155"/>
                    <a:gd name="T51" fmla="*/ 57 h 153"/>
                    <a:gd name="T52" fmla="*/ 155 w 155"/>
                    <a:gd name="T53" fmla="*/ 77 h 153"/>
                    <a:gd name="T54" fmla="*/ 151 w 155"/>
                    <a:gd name="T55" fmla="*/ 102 h 153"/>
                    <a:gd name="T56" fmla="*/ 136 w 155"/>
                    <a:gd name="T57" fmla="*/ 126 h 153"/>
                    <a:gd name="T58" fmla="*/ 116 w 155"/>
                    <a:gd name="T59" fmla="*/ 145 h 153"/>
                    <a:gd name="T60" fmla="*/ 96 w 155"/>
                    <a:gd name="T61" fmla="*/ 151 h 153"/>
                    <a:gd name="T62" fmla="*/ 78 w 155"/>
                    <a:gd name="T63" fmla="*/ 153 h 153"/>
                    <a:gd name="T64" fmla="*/ 51 w 155"/>
                    <a:gd name="T65" fmla="*/ 149 h 153"/>
                    <a:gd name="T66" fmla="*/ 29 w 155"/>
                    <a:gd name="T67" fmla="*/ 137 h 153"/>
                    <a:gd name="T68" fmla="*/ 11 w 155"/>
                    <a:gd name="T69" fmla="*/ 114 h 153"/>
                    <a:gd name="T70" fmla="*/ 3 w 155"/>
                    <a:gd name="T71" fmla="*/ 96 h 153"/>
                    <a:gd name="T72" fmla="*/ 0 w 155"/>
                    <a:gd name="T73" fmla="*/ 77 h 153"/>
                    <a:gd name="T74" fmla="*/ 5 w 155"/>
                    <a:gd name="T75" fmla="*/ 51 h 153"/>
                    <a:gd name="T76" fmla="*/ 19 w 155"/>
                    <a:gd name="T77" fmla="*/ 27 h 153"/>
                    <a:gd name="T78" fmla="*/ 39 w 155"/>
                    <a:gd name="T79" fmla="*/ 10 h 153"/>
                    <a:gd name="T80" fmla="*/ 59 w 155"/>
                    <a:gd name="T81" fmla="*/ 2 h 153"/>
                    <a:gd name="T82" fmla="*/ 78 w 155"/>
                    <a:gd name="T83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55" h="153">
                      <a:moveTo>
                        <a:pt x="78" y="8"/>
                      </a:moveTo>
                      <a:lnTo>
                        <a:pt x="61" y="10"/>
                      </a:lnTo>
                      <a:lnTo>
                        <a:pt x="43" y="16"/>
                      </a:lnTo>
                      <a:lnTo>
                        <a:pt x="25" y="33"/>
                      </a:lnTo>
                      <a:lnTo>
                        <a:pt x="13" y="53"/>
                      </a:lnTo>
                      <a:lnTo>
                        <a:pt x="9" y="77"/>
                      </a:lnTo>
                      <a:lnTo>
                        <a:pt x="11" y="94"/>
                      </a:lnTo>
                      <a:lnTo>
                        <a:pt x="19" y="110"/>
                      </a:lnTo>
                      <a:lnTo>
                        <a:pt x="33" y="128"/>
                      </a:lnTo>
                      <a:lnTo>
                        <a:pt x="55" y="141"/>
                      </a:lnTo>
                      <a:lnTo>
                        <a:pt x="78" y="145"/>
                      </a:lnTo>
                      <a:lnTo>
                        <a:pt x="94" y="143"/>
                      </a:lnTo>
                      <a:lnTo>
                        <a:pt x="112" y="137"/>
                      </a:lnTo>
                      <a:lnTo>
                        <a:pt x="130" y="120"/>
                      </a:lnTo>
                      <a:lnTo>
                        <a:pt x="143" y="100"/>
                      </a:lnTo>
                      <a:lnTo>
                        <a:pt x="147" y="77"/>
                      </a:lnTo>
                      <a:lnTo>
                        <a:pt x="145" y="59"/>
                      </a:lnTo>
                      <a:lnTo>
                        <a:pt x="136" y="43"/>
                      </a:lnTo>
                      <a:lnTo>
                        <a:pt x="122" y="24"/>
                      </a:lnTo>
                      <a:lnTo>
                        <a:pt x="100" y="12"/>
                      </a:lnTo>
                      <a:lnTo>
                        <a:pt x="78" y="8"/>
                      </a:lnTo>
                      <a:close/>
                      <a:moveTo>
                        <a:pt x="78" y="0"/>
                      </a:moveTo>
                      <a:lnTo>
                        <a:pt x="104" y="4"/>
                      </a:lnTo>
                      <a:lnTo>
                        <a:pt x="126" y="18"/>
                      </a:lnTo>
                      <a:lnTo>
                        <a:pt x="145" y="39"/>
                      </a:lnTo>
                      <a:lnTo>
                        <a:pt x="153" y="57"/>
                      </a:lnTo>
                      <a:lnTo>
                        <a:pt x="155" y="77"/>
                      </a:lnTo>
                      <a:lnTo>
                        <a:pt x="151" y="102"/>
                      </a:lnTo>
                      <a:lnTo>
                        <a:pt x="136" y="126"/>
                      </a:lnTo>
                      <a:lnTo>
                        <a:pt x="116" y="145"/>
                      </a:lnTo>
                      <a:lnTo>
                        <a:pt x="96" y="151"/>
                      </a:lnTo>
                      <a:lnTo>
                        <a:pt x="78" y="153"/>
                      </a:lnTo>
                      <a:lnTo>
                        <a:pt x="51" y="149"/>
                      </a:lnTo>
                      <a:lnTo>
                        <a:pt x="29" y="137"/>
                      </a:lnTo>
                      <a:lnTo>
                        <a:pt x="11" y="114"/>
                      </a:lnTo>
                      <a:lnTo>
                        <a:pt x="3" y="96"/>
                      </a:lnTo>
                      <a:lnTo>
                        <a:pt x="0" y="77"/>
                      </a:lnTo>
                      <a:lnTo>
                        <a:pt x="5" y="51"/>
                      </a:lnTo>
                      <a:lnTo>
                        <a:pt x="19" y="27"/>
                      </a:lnTo>
                      <a:lnTo>
                        <a:pt x="39" y="10"/>
                      </a:lnTo>
                      <a:lnTo>
                        <a:pt x="59" y="2"/>
                      </a:ln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  <p:sp>
              <p:nvSpPr>
                <p:cNvPr id="30" name="Freeform 209"/>
                <p:cNvSpPr>
                  <a:spLocks noEditPoints="1"/>
                </p:cNvSpPr>
                <p:nvPr/>
              </p:nvSpPr>
              <p:spPr bwMode="auto">
                <a:xfrm>
                  <a:off x="5640494" y="1906504"/>
                  <a:ext cx="278261" cy="283998"/>
                </a:xfrm>
                <a:custGeom>
                  <a:avLst/>
                  <a:gdLst>
                    <a:gd name="T0" fmla="*/ 65 w 97"/>
                    <a:gd name="T1" fmla="*/ 79 h 99"/>
                    <a:gd name="T2" fmla="*/ 59 w 97"/>
                    <a:gd name="T3" fmla="*/ 89 h 99"/>
                    <a:gd name="T4" fmla="*/ 73 w 97"/>
                    <a:gd name="T5" fmla="*/ 81 h 99"/>
                    <a:gd name="T6" fmla="*/ 69 w 97"/>
                    <a:gd name="T7" fmla="*/ 73 h 99"/>
                    <a:gd name="T8" fmla="*/ 18 w 97"/>
                    <a:gd name="T9" fmla="*/ 75 h 99"/>
                    <a:gd name="T10" fmla="*/ 30 w 97"/>
                    <a:gd name="T11" fmla="*/ 85 h 99"/>
                    <a:gd name="T12" fmla="*/ 34 w 97"/>
                    <a:gd name="T13" fmla="*/ 85 h 99"/>
                    <a:gd name="T14" fmla="*/ 28 w 97"/>
                    <a:gd name="T15" fmla="*/ 73 h 99"/>
                    <a:gd name="T16" fmla="*/ 51 w 97"/>
                    <a:gd name="T17" fmla="*/ 87 h 99"/>
                    <a:gd name="T18" fmla="*/ 61 w 97"/>
                    <a:gd name="T19" fmla="*/ 77 h 99"/>
                    <a:gd name="T20" fmla="*/ 51 w 97"/>
                    <a:gd name="T21" fmla="*/ 71 h 99"/>
                    <a:gd name="T22" fmla="*/ 34 w 97"/>
                    <a:gd name="T23" fmla="*/ 73 h 99"/>
                    <a:gd name="T24" fmla="*/ 42 w 97"/>
                    <a:gd name="T25" fmla="*/ 85 h 99"/>
                    <a:gd name="T26" fmla="*/ 47 w 97"/>
                    <a:gd name="T27" fmla="*/ 71 h 99"/>
                    <a:gd name="T28" fmla="*/ 71 w 97"/>
                    <a:gd name="T29" fmla="*/ 61 h 99"/>
                    <a:gd name="T30" fmla="*/ 83 w 97"/>
                    <a:gd name="T31" fmla="*/ 71 h 99"/>
                    <a:gd name="T32" fmla="*/ 89 w 97"/>
                    <a:gd name="T33" fmla="*/ 53 h 99"/>
                    <a:gd name="T34" fmla="*/ 51 w 97"/>
                    <a:gd name="T35" fmla="*/ 53 h 99"/>
                    <a:gd name="T36" fmla="*/ 65 w 97"/>
                    <a:gd name="T37" fmla="*/ 67 h 99"/>
                    <a:gd name="T38" fmla="*/ 67 w 97"/>
                    <a:gd name="T39" fmla="*/ 53 h 99"/>
                    <a:gd name="T40" fmla="*/ 30 w 97"/>
                    <a:gd name="T41" fmla="*/ 53 h 99"/>
                    <a:gd name="T42" fmla="*/ 32 w 97"/>
                    <a:gd name="T43" fmla="*/ 67 h 99"/>
                    <a:gd name="T44" fmla="*/ 47 w 97"/>
                    <a:gd name="T45" fmla="*/ 53 h 99"/>
                    <a:gd name="T46" fmla="*/ 8 w 97"/>
                    <a:gd name="T47" fmla="*/ 53 h 99"/>
                    <a:gd name="T48" fmla="*/ 14 w 97"/>
                    <a:gd name="T49" fmla="*/ 71 h 99"/>
                    <a:gd name="T50" fmla="*/ 26 w 97"/>
                    <a:gd name="T51" fmla="*/ 61 h 99"/>
                    <a:gd name="T52" fmla="*/ 8 w 97"/>
                    <a:gd name="T53" fmla="*/ 53 h 99"/>
                    <a:gd name="T54" fmla="*/ 30 w 97"/>
                    <a:gd name="T55" fmla="*/ 38 h 99"/>
                    <a:gd name="T56" fmla="*/ 47 w 97"/>
                    <a:gd name="T57" fmla="*/ 46 h 99"/>
                    <a:gd name="T58" fmla="*/ 32 w 97"/>
                    <a:gd name="T59" fmla="*/ 32 h 99"/>
                    <a:gd name="T60" fmla="*/ 51 w 97"/>
                    <a:gd name="T61" fmla="*/ 32 h 99"/>
                    <a:gd name="T62" fmla="*/ 67 w 97"/>
                    <a:gd name="T63" fmla="*/ 46 h 99"/>
                    <a:gd name="T64" fmla="*/ 65 w 97"/>
                    <a:gd name="T65" fmla="*/ 32 h 99"/>
                    <a:gd name="T66" fmla="*/ 10 w 97"/>
                    <a:gd name="T67" fmla="*/ 36 h 99"/>
                    <a:gd name="T68" fmla="*/ 26 w 97"/>
                    <a:gd name="T69" fmla="*/ 46 h 99"/>
                    <a:gd name="T70" fmla="*/ 28 w 97"/>
                    <a:gd name="T71" fmla="*/ 30 h 99"/>
                    <a:gd name="T72" fmla="*/ 83 w 97"/>
                    <a:gd name="T73" fmla="*/ 28 h 99"/>
                    <a:gd name="T74" fmla="*/ 71 w 97"/>
                    <a:gd name="T75" fmla="*/ 38 h 99"/>
                    <a:gd name="T76" fmla="*/ 89 w 97"/>
                    <a:gd name="T77" fmla="*/ 46 h 99"/>
                    <a:gd name="T78" fmla="*/ 83 w 97"/>
                    <a:gd name="T79" fmla="*/ 28 h 99"/>
                    <a:gd name="T80" fmla="*/ 51 w 97"/>
                    <a:gd name="T81" fmla="*/ 28 h 99"/>
                    <a:gd name="T82" fmla="*/ 59 w 97"/>
                    <a:gd name="T83" fmla="*/ 20 h 99"/>
                    <a:gd name="T84" fmla="*/ 51 w 97"/>
                    <a:gd name="T85" fmla="*/ 12 h 99"/>
                    <a:gd name="T86" fmla="*/ 42 w 97"/>
                    <a:gd name="T87" fmla="*/ 14 h 99"/>
                    <a:gd name="T88" fmla="*/ 34 w 97"/>
                    <a:gd name="T89" fmla="*/ 28 h 99"/>
                    <a:gd name="T90" fmla="*/ 47 w 97"/>
                    <a:gd name="T91" fmla="*/ 12 h 99"/>
                    <a:gd name="T92" fmla="*/ 63 w 97"/>
                    <a:gd name="T93" fmla="*/ 14 h 99"/>
                    <a:gd name="T94" fmla="*/ 69 w 97"/>
                    <a:gd name="T95" fmla="*/ 26 h 99"/>
                    <a:gd name="T96" fmla="*/ 73 w 97"/>
                    <a:gd name="T97" fmla="*/ 18 h 99"/>
                    <a:gd name="T98" fmla="*/ 59 w 97"/>
                    <a:gd name="T99" fmla="*/ 10 h 99"/>
                    <a:gd name="T100" fmla="*/ 30 w 97"/>
                    <a:gd name="T101" fmla="*/ 14 h 99"/>
                    <a:gd name="T102" fmla="*/ 18 w 97"/>
                    <a:gd name="T103" fmla="*/ 24 h 99"/>
                    <a:gd name="T104" fmla="*/ 32 w 97"/>
                    <a:gd name="T105" fmla="*/ 20 h 99"/>
                    <a:gd name="T106" fmla="*/ 38 w 97"/>
                    <a:gd name="T107" fmla="*/ 10 h 99"/>
                    <a:gd name="T108" fmla="*/ 67 w 97"/>
                    <a:gd name="T109" fmla="*/ 4 h 99"/>
                    <a:gd name="T110" fmla="*/ 93 w 97"/>
                    <a:gd name="T111" fmla="*/ 30 h 99"/>
                    <a:gd name="T112" fmla="*/ 93 w 97"/>
                    <a:gd name="T113" fmla="*/ 69 h 99"/>
                    <a:gd name="T114" fmla="*/ 67 w 97"/>
                    <a:gd name="T115" fmla="*/ 95 h 99"/>
                    <a:gd name="T116" fmla="*/ 30 w 97"/>
                    <a:gd name="T117" fmla="*/ 95 h 99"/>
                    <a:gd name="T118" fmla="*/ 4 w 97"/>
                    <a:gd name="T119" fmla="*/ 69 h 99"/>
                    <a:gd name="T120" fmla="*/ 4 w 97"/>
                    <a:gd name="T121" fmla="*/ 30 h 99"/>
                    <a:gd name="T122" fmla="*/ 30 w 97"/>
                    <a:gd name="T123" fmla="*/ 4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7" h="99">
                      <a:moveTo>
                        <a:pt x="69" y="73"/>
                      </a:moveTo>
                      <a:lnTo>
                        <a:pt x="65" y="79"/>
                      </a:lnTo>
                      <a:lnTo>
                        <a:pt x="63" y="85"/>
                      </a:lnTo>
                      <a:lnTo>
                        <a:pt x="59" y="89"/>
                      </a:lnTo>
                      <a:lnTo>
                        <a:pt x="67" y="85"/>
                      </a:lnTo>
                      <a:lnTo>
                        <a:pt x="73" y="81"/>
                      </a:lnTo>
                      <a:lnTo>
                        <a:pt x="79" y="75"/>
                      </a:lnTo>
                      <a:lnTo>
                        <a:pt x="69" y="73"/>
                      </a:lnTo>
                      <a:close/>
                      <a:moveTo>
                        <a:pt x="28" y="73"/>
                      </a:moveTo>
                      <a:lnTo>
                        <a:pt x="18" y="75"/>
                      </a:lnTo>
                      <a:lnTo>
                        <a:pt x="24" y="81"/>
                      </a:lnTo>
                      <a:lnTo>
                        <a:pt x="30" y="85"/>
                      </a:lnTo>
                      <a:lnTo>
                        <a:pt x="38" y="89"/>
                      </a:lnTo>
                      <a:lnTo>
                        <a:pt x="34" y="85"/>
                      </a:lnTo>
                      <a:lnTo>
                        <a:pt x="32" y="79"/>
                      </a:lnTo>
                      <a:lnTo>
                        <a:pt x="28" y="73"/>
                      </a:lnTo>
                      <a:close/>
                      <a:moveTo>
                        <a:pt x="51" y="71"/>
                      </a:moveTo>
                      <a:lnTo>
                        <a:pt x="51" y="87"/>
                      </a:lnTo>
                      <a:lnTo>
                        <a:pt x="55" y="85"/>
                      </a:lnTo>
                      <a:lnTo>
                        <a:pt x="61" y="77"/>
                      </a:lnTo>
                      <a:lnTo>
                        <a:pt x="63" y="73"/>
                      </a:lnTo>
                      <a:lnTo>
                        <a:pt x="51" y="71"/>
                      </a:lnTo>
                      <a:close/>
                      <a:moveTo>
                        <a:pt x="47" y="71"/>
                      </a:moveTo>
                      <a:lnTo>
                        <a:pt x="34" y="73"/>
                      </a:lnTo>
                      <a:lnTo>
                        <a:pt x="38" y="79"/>
                      </a:lnTo>
                      <a:lnTo>
                        <a:pt x="42" y="85"/>
                      </a:lnTo>
                      <a:lnTo>
                        <a:pt x="47" y="87"/>
                      </a:lnTo>
                      <a:lnTo>
                        <a:pt x="47" y="71"/>
                      </a:lnTo>
                      <a:close/>
                      <a:moveTo>
                        <a:pt x="71" y="53"/>
                      </a:moveTo>
                      <a:lnTo>
                        <a:pt x="71" y="61"/>
                      </a:lnTo>
                      <a:lnTo>
                        <a:pt x="69" y="69"/>
                      </a:lnTo>
                      <a:lnTo>
                        <a:pt x="83" y="71"/>
                      </a:lnTo>
                      <a:lnTo>
                        <a:pt x="87" y="63"/>
                      </a:lnTo>
                      <a:lnTo>
                        <a:pt x="89" y="53"/>
                      </a:lnTo>
                      <a:lnTo>
                        <a:pt x="71" y="53"/>
                      </a:lnTo>
                      <a:close/>
                      <a:moveTo>
                        <a:pt x="51" y="53"/>
                      </a:moveTo>
                      <a:lnTo>
                        <a:pt x="51" y="67"/>
                      </a:lnTo>
                      <a:lnTo>
                        <a:pt x="65" y="67"/>
                      </a:lnTo>
                      <a:lnTo>
                        <a:pt x="67" y="61"/>
                      </a:lnTo>
                      <a:lnTo>
                        <a:pt x="67" y="53"/>
                      </a:lnTo>
                      <a:lnTo>
                        <a:pt x="51" y="53"/>
                      </a:lnTo>
                      <a:close/>
                      <a:moveTo>
                        <a:pt x="30" y="53"/>
                      </a:moveTo>
                      <a:lnTo>
                        <a:pt x="30" y="61"/>
                      </a:lnTo>
                      <a:lnTo>
                        <a:pt x="32" y="67"/>
                      </a:lnTo>
                      <a:lnTo>
                        <a:pt x="47" y="67"/>
                      </a:lnTo>
                      <a:lnTo>
                        <a:pt x="47" y="53"/>
                      </a:lnTo>
                      <a:lnTo>
                        <a:pt x="30" y="53"/>
                      </a:lnTo>
                      <a:close/>
                      <a:moveTo>
                        <a:pt x="8" y="53"/>
                      </a:moveTo>
                      <a:lnTo>
                        <a:pt x="10" y="63"/>
                      </a:lnTo>
                      <a:lnTo>
                        <a:pt x="14" y="71"/>
                      </a:lnTo>
                      <a:lnTo>
                        <a:pt x="28" y="69"/>
                      </a:lnTo>
                      <a:lnTo>
                        <a:pt x="26" y="61"/>
                      </a:lnTo>
                      <a:lnTo>
                        <a:pt x="26" y="53"/>
                      </a:lnTo>
                      <a:lnTo>
                        <a:pt x="8" y="53"/>
                      </a:lnTo>
                      <a:close/>
                      <a:moveTo>
                        <a:pt x="32" y="32"/>
                      </a:moveTo>
                      <a:lnTo>
                        <a:pt x="30" y="38"/>
                      </a:lnTo>
                      <a:lnTo>
                        <a:pt x="30" y="46"/>
                      </a:lnTo>
                      <a:lnTo>
                        <a:pt x="47" y="46"/>
                      </a:lnTo>
                      <a:lnTo>
                        <a:pt x="47" y="32"/>
                      </a:lnTo>
                      <a:lnTo>
                        <a:pt x="32" y="32"/>
                      </a:lnTo>
                      <a:close/>
                      <a:moveTo>
                        <a:pt x="65" y="32"/>
                      </a:moveTo>
                      <a:lnTo>
                        <a:pt x="51" y="32"/>
                      </a:lnTo>
                      <a:lnTo>
                        <a:pt x="51" y="46"/>
                      </a:lnTo>
                      <a:lnTo>
                        <a:pt x="67" y="46"/>
                      </a:lnTo>
                      <a:lnTo>
                        <a:pt x="67" y="38"/>
                      </a:lnTo>
                      <a:lnTo>
                        <a:pt x="65" y="32"/>
                      </a:lnTo>
                      <a:close/>
                      <a:moveTo>
                        <a:pt x="14" y="28"/>
                      </a:moveTo>
                      <a:lnTo>
                        <a:pt x="10" y="36"/>
                      </a:lnTo>
                      <a:lnTo>
                        <a:pt x="8" y="46"/>
                      </a:lnTo>
                      <a:lnTo>
                        <a:pt x="26" y="46"/>
                      </a:lnTo>
                      <a:lnTo>
                        <a:pt x="26" y="38"/>
                      </a:lnTo>
                      <a:lnTo>
                        <a:pt x="28" y="30"/>
                      </a:lnTo>
                      <a:lnTo>
                        <a:pt x="14" y="28"/>
                      </a:lnTo>
                      <a:close/>
                      <a:moveTo>
                        <a:pt x="83" y="28"/>
                      </a:moveTo>
                      <a:lnTo>
                        <a:pt x="69" y="30"/>
                      </a:lnTo>
                      <a:lnTo>
                        <a:pt x="71" y="38"/>
                      </a:lnTo>
                      <a:lnTo>
                        <a:pt x="71" y="46"/>
                      </a:lnTo>
                      <a:lnTo>
                        <a:pt x="89" y="46"/>
                      </a:lnTo>
                      <a:lnTo>
                        <a:pt x="87" y="36"/>
                      </a:lnTo>
                      <a:lnTo>
                        <a:pt x="83" y="28"/>
                      </a:lnTo>
                      <a:close/>
                      <a:moveTo>
                        <a:pt x="51" y="12"/>
                      </a:moveTo>
                      <a:lnTo>
                        <a:pt x="51" y="28"/>
                      </a:lnTo>
                      <a:lnTo>
                        <a:pt x="63" y="28"/>
                      </a:lnTo>
                      <a:lnTo>
                        <a:pt x="59" y="20"/>
                      </a:lnTo>
                      <a:lnTo>
                        <a:pt x="55" y="14"/>
                      </a:lnTo>
                      <a:lnTo>
                        <a:pt x="51" y="12"/>
                      </a:lnTo>
                      <a:close/>
                      <a:moveTo>
                        <a:pt x="47" y="12"/>
                      </a:moveTo>
                      <a:lnTo>
                        <a:pt x="42" y="14"/>
                      </a:lnTo>
                      <a:lnTo>
                        <a:pt x="36" y="22"/>
                      </a:lnTo>
                      <a:lnTo>
                        <a:pt x="34" y="28"/>
                      </a:lnTo>
                      <a:lnTo>
                        <a:pt x="47" y="28"/>
                      </a:lnTo>
                      <a:lnTo>
                        <a:pt x="47" y="12"/>
                      </a:lnTo>
                      <a:close/>
                      <a:moveTo>
                        <a:pt x="59" y="10"/>
                      </a:moveTo>
                      <a:lnTo>
                        <a:pt x="63" y="14"/>
                      </a:lnTo>
                      <a:lnTo>
                        <a:pt x="65" y="20"/>
                      </a:lnTo>
                      <a:lnTo>
                        <a:pt x="69" y="26"/>
                      </a:lnTo>
                      <a:lnTo>
                        <a:pt x="79" y="24"/>
                      </a:lnTo>
                      <a:lnTo>
                        <a:pt x="73" y="18"/>
                      </a:lnTo>
                      <a:lnTo>
                        <a:pt x="67" y="14"/>
                      </a:lnTo>
                      <a:lnTo>
                        <a:pt x="59" y="10"/>
                      </a:lnTo>
                      <a:close/>
                      <a:moveTo>
                        <a:pt x="38" y="10"/>
                      </a:moveTo>
                      <a:lnTo>
                        <a:pt x="30" y="14"/>
                      </a:lnTo>
                      <a:lnTo>
                        <a:pt x="24" y="18"/>
                      </a:lnTo>
                      <a:lnTo>
                        <a:pt x="18" y="24"/>
                      </a:lnTo>
                      <a:lnTo>
                        <a:pt x="28" y="26"/>
                      </a:lnTo>
                      <a:lnTo>
                        <a:pt x="32" y="20"/>
                      </a:lnTo>
                      <a:lnTo>
                        <a:pt x="34" y="14"/>
                      </a:lnTo>
                      <a:lnTo>
                        <a:pt x="38" y="10"/>
                      </a:lnTo>
                      <a:close/>
                      <a:moveTo>
                        <a:pt x="49" y="0"/>
                      </a:moveTo>
                      <a:lnTo>
                        <a:pt x="67" y="4"/>
                      </a:lnTo>
                      <a:lnTo>
                        <a:pt x="83" y="14"/>
                      </a:lnTo>
                      <a:lnTo>
                        <a:pt x="93" y="30"/>
                      </a:lnTo>
                      <a:lnTo>
                        <a:pt x="97" y="50"/>
                      </a:lnTo>
                      <a:lnTo>
                        <a:pt x="93" y="69"/>
                      </a:lnTo>
                      <a:lnTo>
                        <a:pt x="83" y="85"/>
                      </a:lnTo>
                      <a:lnTo>
                        <a:pt x="67" y="95"/>
                      </a:lnTo>
                      <a:lnTo>
                        <a:pt x="49" y="99"/>
                      </a:lnTo>
                      <a:lnTo>
                        <a:pt x="30" y="95"/>
                      </a:lnTo>
                      <a:lnTo>
                        <a:pt x="14" y="85"/>
                      </a:lnTo>
                      <a:lnTo>
                        <a:pt x="4" y="69"/>
                      </a:lnTo>
                      <a:lnTo>
                        <a:pt x="0" y="50"/>
                      </a:lnTo>
                      <a:lnTo>
                        <a:pt x="4" y="30"/>
                      </a:lnTo>
                      <a:lnTo>
                        <a:pt x="14" y="14"/>
                      </a:lnTo>
                      <a:lnTo>
                        <a:pt x="30" y="4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</p:grpSp>
        </p:grpSp>
        <p:grpSp>
          <p:nvGrpSpPr>
            <p:cNvPr id="21" name="组合 20"/>
            <p:cNvGrpSpPr/>
            <p:nvPr/>
          </p:nvGrpSpPr>
          <p:grpSpPr>
            <a:xfrm>
              <a:off x="5249860" y="3270987"/>
              <a:ext cx="542344" cy="316028"/>
              <a:chOff x="5238881" y="3710891"/>
              <a:chExt cx="763063" cy="444643"/>
            </a:xfrm>
          </p:grpSpPr>
          <p:sp>
            <p:nvSpPr>
              <p:cNvPr id="22" name="Freeform 82"/>
              <p:cNvSpPr/>
              <p:nvPr/>
            </p:nvSpPr>
            <p:spPr bwMode="auto">
              <a:xfrm>
                <a:off x="5238881" y="3759658"/>
                <a:ext cx="203676" cy="347109"/>
              </a:xfrm>
              <a:custGeom>
                <a:avLst/>
                <a:gdLst>
                  <a:gd name="T0" fmla="*/ 61 w 71"/>
                  <a:gd name="T1" fmla="*/ 0 h 121"/>
                  <a:gd name="T2" fmla="*/ 65 w 71"/>
                  <a:gd name="T3" fmla="*/ 0 h 121"/>
                  <a:gd name="T4" fmla="*/ 67 w 71"/>
                  <a:gd name="T5" fmla="*/ 3 h 121"/>
                  <a:gd name="T6" fmla="*/ 71 w 71"/>
                  <a:gd name="T7" fmla="*/ 7 h 121"/>
                  <a:gd name="T8" fmla="*/ 71 w 71"/>
                  <a:gd name="T9" fmla="*/ 11 h 121"/>
                  <a:gd name="T10" fmla="*/ 71 w 71"/>
                  <a:gd name="T11" fmla="*/ 15 h 121"/>
                  <a:gd name="T12" fmla="*/ 67 w 71"/>
                  <a:gd name="T13" fmla="*/ 19 h 121"/>
                  <a:gd name="T14" fmla="*/ 26 w 71"/>
                  <a:gd name="T15" fmla="*/ 60 h 121"/>
                  <a:gd name="T16" fmla="*/ 67 w 71"/>
                  <a:gd name="T17" fmla="*/ 102 h 121"/>
                  <a:gd name="T18" fmla="*/ 71 w 71"/>
                  <a:gd name="T19" fmla="*/ 106 h 121"/>
                  <a:gd name="T20" fmla="*/ 71 w 71"/>
                  <a:gd name="T21" fmla="*/ 111 h 121"/>
                  <a:gd name="T22" fmla="*/ 71 w 71"/>
                  <a:gd name="T23" fmla="*/ 115 h 121"/>
                  <a:gd name="T24" fmla="*/ 67 w 71"/>
                  <a:gd name="T25" fmla="*/ 117 h 121"/>
                  <a:gd name="T26" fmla="*/ 61 w 71"/>
                  <a:gd name="T27" fmla="*/ 121 h 121"/>
                  <a:gd name="T28" fmla="*/ 53 w 71"/>
                  <a:gd name="T29" fmla="*/ 117 h 121"/>
                  <a:gd name="T30" fmla="*/ 4 w 71"/>
                  <a:gd name="T31" fmla="*/ 68 h 121"/>
                  <a:gd name="T32" fmla="*/ 0 w 71"/>
                  <a:gd name="T33" fmla="*/ 60 h 121"/>
                  <a:gd name="T34" fmla="*/ 4 w 71"/>
                  <a:gd name="T35" fmla="*/ 53 h 121"/>
                  <a:gd name="T36" fmla="*/ 53 w 71"/>
                  <a:gd name="T37" fmla="*/ 3 h 121"/>
                  <a:gd name="T38" fmla="*/ 57 w 71"/>
                  <a:gd name="T39" fmla="*/ 0 h 121"/>
                  <a:gd name="T40" fmla="*/ 61 w 71"/>
                  <a:gd name="T4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1" h="121">
                    <a:moveTo>
                      <a:pt x="61" y="0"/>
                    </a:moveTo>
                    <a:lnTo>
                      <a:pt x="65" y="0"/>
                    </a:lnTo>
                    <a:lnTo>
                      <a:pt x="67" y="3"/>
                    </a:lnTo>
                    <a:lnTo>
                      <a:pt x="71" y="7"/>
                    </a:lnTo>
                    <a:lnTo>
                      <a:pt x="71" y="11"/>
                    </a:lnTo>
                    <a:lnTo>
                      <a:pt x="71" y="15"/>
                    </a:lnTo>
                    <a:lnTo>
                      <a:pt x="67" y="19"/>
                    </a:lnTo>
                    <a:lnTo>
                      <a:pt x="26" y="60"/>
                    </a:lnTo>
                    <a:lnTo>
                      <a:pt x="67" y="102"/>
                    </a:lnTo>
                    <a:lnTo>
                      <a:pt x="71" y="106"/>
                    </a:lnTo>
                    <a:lnTo>
                      <a:pt x="71" y="111"/>
                    </a:lnTo>
                    <a:lnTo>
                      <a:pt x="71" y="115"/>
                    </a:lnTo>
                    <a:lnTo>
                      <a:pt x="67" y="117"/>
                    </a:lnTo>
                    <a:lnTo>
                      <a:pt x="61" y="121"/>
                    </a:lnTo>
                    <a:lnTo>
                      <a:pt x="53" y="117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4" y="53"/>
                    </a:lnTo>
                    <a:lnTo>
                      <a:pt x="53" y="3"/>
                    </a:lnTo>
                    <a:lnTo>
                      <a:pt x="57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5557301" y="3710891"/>
                <a:ext cx="444643" cy="444643"/>
                <a:chOff x="5557301" y="3705153"/>
                <a:chExt cx="444643" cy="444643"/>
              </a:xfrm>
            </p:grpSpPr>
            <p:sp>
              <p:nvSpPr>
                <p:cNvPr id="24" name="Freeform 210"/>
                <p:cNvSpPr>
                  <a:spLocks noEditPoints="1"/>
                </p:cNvSpPr>
                <p:nvPr/>
              </p:nvSpPr>
              <p:spPr bwMode="auto">
                <a:xfrm>
                  <a:off x="5557301" y="3705153"/>
                  <a:ext cx="444643" cy="444643"/>
                </a:xfrm>
                <a:custGeom>
                  <a:avLst/>
                  <a:gdLst>
                    <a:gd name="T0" fmla="*/ 78 w 155"/>
                    <a:gd name="T1" fmla="*/ 8 h 155"/>
                    <a:gd name="T2" fmla="*/ 61 w 155"/>
                    <a:gd name="T3" fmla="*/ 10 h 155"/>
                    <a:gd name="T4" fmla="*/ 43 w 155"/>
                    <a:gd name="T5" fmla="*/ 19 h 155"/>
                    <a:gd name="T6" fmla="*/ 25 w 155"/>
                    <a:gd name="T7" fmla="*/ 35 h 155"/>
                    <a:gd name="T8" fmla="*/ 13 w 155"/>
                    <a:gd name="T9" fmla="*/ 55 h 155"/>
                    <a:gd name="T10" fmla="*/ 9 w 155"/>
                    <a:gd name="T11" fmla="*/ 78 h 155"/>
                    <a:gd name="T12" fmla="*/ 11 w 155"/>
                    <a:gd name="T13" fmla="*/ 96 h 155"/>
                    <a:gd name="T14" fmla="*/ 19 w 155"/>
                    <a:gd name="T15" fmla="*/ 112 h 155"/>
                    <a:gd name="T16" fmla="*/ 33 w 155"/>
                    <a:gd name="T17" fmla="*/ 131 h 155"/>
                    <a:gd name="T18" fmla="*/ 55 w 155"/>
                    <a:gd name="T19" fmla="*/ 143 h 155"/>
                    <a:gd name="T20" fmla="*/ 78 w 155"/>
                    <a:gd name="T21" fmla="*/ 147 h 155"/>
                    <a:gd name="T22" fmla="*/ 94 w 155"/>
                    <a:gd name="T23" fmla="*/ 145 h 155"/>
                    <a:gd name="T24" fmla="*/ 112 w 155"/>
                    <a:gd name="T25" fmla="*/ 139 h 155"/>
                    <a:gd name="T26" fmla="*/ 130 w 155"/>
                    <a:gd name="T27" fmla="*/ 123 h 155"/>
                    <a:gd name="T28" fmla="*/ 143 w 155"/>
                    <a:gd name="T29" fmla="*/ 102 h 155"/>
                    <a:gd name="T30" fmla="*/ 147 w 155"/>
                    <a:gd name="T31" fmla="*/ 78 h 155"/>
                    <a:gd name="T32" fmla="*/ 145 w 155"/>
                    <a:gd name="T33" fmla="*/ 61 h 155"/>
                    <a:gd name="T34" fmla="*/ 136 w 155"/>
                    <a:gd name="T35" fmla="*/ 45 h 155"/>
                    <a:gd name="T36" fmla="*/ 122 w 155"/>
                    <a:gd name="T37" fmla="*/ 25 h 155"/>
                    <a:gd name="T38" fmla="*/ 100 w 155"/>
                    <a:gd name="T39" fmla="*/ 12 h 155"/>
                    <a:gd name="T40" fmla="*/ 78 w 155"/>
                    <a:gd name="T41" fmla="*/ 8 h 155"/>
                    <a:gd name="T42" fmla="*/ 78 w 155"/>
                    <a:gd name="T43" fmla="*/ 0 h 155"/>
                    <a:gd name="T44" fmla="*/ 104 w 155"/>
                    <a:gd name="T45" fmla="*/ 6 h 155"/>
                    <a:gd name="T46" fmla="*/ 126 w 155"/>
                    <a:gd name="T47" fmla="*/ 19 h 155"/>
                    <a:gd name="T48" fmla="*/ 145 w 155"/>
                    <a:gd name="T49" fmla="*/ 41 h 155"/>
                    <a:gd name="T50" fmla="*/ 153 w 155"/>
                    <a:gd name="T51" fmla="*/ 59 h 155"/>
                    <a:gd name="T52" fmla="*/ 155 w 155"/>
                    <a:gd name="T53" fmla="*/ 78 h 155"/>
                    <a:gd name="T54" fmla="*/ 151 w 155"/>
                    <a:gd name="T55" fmla="*/ 104 h 155"/>
                    <a:gd name="T56" fmla="*/ 136 w 155"/>
                    <a:gd name="T57" fmla="*/ 127 h 155"/>
                    <a:gd name="T58" fmla="*/ 116 w 155"/>
                    <a:gd name="T59" fmla="*/ 145 h 155"/>
                    <a:gd name="T60" fmla="*/ 96 w 155"/>
                    <a:gd name="T61" fmla="*/ 153 h 155"/>
                    <a:gd name="T62" fmla="*/ 78 w 155"/>
                    <a:gd name="T63" fmla="*/ 155 h 155"/>
                    <a:gd name="T64" fmla="*/ 51 w 155"/>
                    <a:gd name="T65" fmla="*/ 151 h 155"/>
                    <a:gd name="T66" fmla="*/ 29 w 155"/>
                    <a:gd name="T67" fmla="*/ 137 h 155"/>
                    <a:gd name="T68" fmla="*/ 11 w 155"/>
                    <a:gd name="T69" fmla="*/ 116 h 155"/>
                    <a:gd name="T70" fmla="*/ 3 w 155"/>
                    <a:gd name="T71" fmla="*/ 98 h 155"/>
                    <a:gd name="T72" fmla="*/ 0 w 155"/>
                    <a:gd name="T73" fmla="*/ 78 h 155"/>
                    <a:gd name="T74" fmla="*/ 5 w 155"/>
                    <a:gd name="T75" fmla="*/ 51 h 155"/>
                    <a:gd name="T76" fmla="*/ 19 w 155"/>
                    <a:gd name="T77" fmla="*/ 29 h 155"/>
                    <a:gd name="T78" fmla="*/ 39 w 155"/>
                    <a:gd name="T79" fmla="*/ 10 h 155"/>
                    <a:gd name="T80" fmla="*/ 59 w 155"/>
                    <a:gd name="T81" fmla="*/ 2 h 155"/>
                    <a:gd name="T82" fmla="*/ 78 w 155"/>
                    <a:gd name="T83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55" h="155">
                      <a:moveTo>
                        <a:pt x="78" y="8"/>
                      </a:moveTo>
                      <a:lnTo>
                        <a:pt x="61" y="10"/>
                      </a:lnTo>
                      <a:lnTo>
                        <a:pt x="43" y="19"/>
                      </a:lnTo>
                      <a:lnTo>
                        <a:pt x="25" y="35"/>
                      </a:lnTo>
                      <a:lnTo>
                        <a:pt x="13" y="55"/>
                      </a:lnTo>
                      <a:lnTo>
                        <a:pt x="9" y="78"/>
                      </a:lnTo>
                      <a:lnTo>
                        <a:pt x="11" y="96"/>
                      </a:lnTo>
                      <a:lnTo>
                        <a:pt x="19" y="112"/>
                      </a:lnTo>
                      <a:lnTo>
                        <a:pt x="33" y="131"/>
                      </a:lnTo>
                      <a:lnTo>
                        <a:pt x="55" y="143"/>
                      </a:lnTo>
                      <a:lnTo>
                        <a:pt x="78" y="147"/>
                      </a:lnTo>
                      <a:lnTo>
                        <a:pt x="94" y="145"/>
                      </a:lnTo>
                      <a:lnTo>
                        <a:pt x="112" y="139"/>
                      </a:lnTo>
                      <a:lnTo>
                        <a:pt x="130" y="123"/>
                      </a:lnTo>
                      <a:lnTo>
                        <a:pt x="143" y="102"/>
                      </a:lnTo>
                      <a:lnTo>
                        <a:pt x="147" y="78"/>
                      </a:lnTo>
                      <a:lnTo>
                        <a:pt x="145" y="61"/>
                      </a:lnTo>
                      <a:lnTo>
                        <a:pt x="136" y="45"/>
                      </a:lnTo>
                      <a:lnTo>
                        <a:pt x="122" y="25"/>
                      </a:lnTo>
                      <a:lnTo>
                        <a:pt x="100" y="12"/>
                      </a:lnTo>
                      <a:lnTo>
                        <a:pt x="78" y="8"/>
                      </a:lnTo>
                      <a:close/>
                      <a:moveTo>
                        <a:pt x="78" y="0"/>
                      </a:moveTo>
                      <a:lnTo>
                        <a:pt x="104" y="6"/>
                      </a:lnTo>
                      <a:lnTo>
                        <a:pt x="126" y="19"/>
                      </a:lnTo>
                      <a:lnTo>
                        <a:pt x="145" y="41"/>
                      </a:lnTo>
                      <a:lnTo>
                        <a:pt x="153" y="59"/>
                      </a:lnTo>
                      <a:lnTo>
                        <a:pt x="155" y="78"/>
                      </a:lnTo>
                      <a:lnTo>
                        <a:pt x="151" y="104"/>
                      </a:lnTo>
                      <a:lnTo>
                        <a:pt x="136" y="127"/>
                      </a:lnTo>
                      <a:lnTo>
                        <a:pt x="116" y="145"/>
                      </a:lnTo>
                      <a:lnTo>
                        <a:pt x="96" y="153"/>
                      </a:lnTo>
                      <a:lnTo>
                        <a:pt x="78" y="155"/>
                      </a:lnTo>
                      <a:lnTo>
                        <a:pt x="51" y="151"/>
                      </a:lnTo>
                      <a:lnTo>
                        <a:pt x="29" y="137"/>
                      </a:lnTo>
                      <a:lnTo>
                        <a:pt x="11" y="116"/>
                      </a:lnTo>
                      <a:lnTo>
                        <a:pt x="3" y="98"/>
                      </a:lnTo>
                      <a:lnTo>
                        <a:pt x="0" y="78"/>
                      </a:lnTo>
                      <a:lnTo>
                        <a:pt x="5" y="51"/>
                      </a:lnTo>
                      <a:lnTo>
                        <a:pt x="19" y="29"/>
                      </a:lnTo>
                      <a:lnTo>
                        <a:pt x="39" y="10"/>
                      </a:lnTo>
                      <a:lnTo>
                        <a:pt x="59" y="2"/>
                      </a:ln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  <p:sp>
              <p:nvSpPr>
                <p:cNvPr id="25" name="Freeform 211"/>
                <p:cNvSpPr/>
                <p:nvPr/>
              </p:nvSpPr>
              <p:spPr bwMode="auto">
                <a:xfrm>
                  <a:off x="5651968" y="3817031"/>
                  <a:ext cx="255312" cy="226625"/>
                </a:xfrm>
                <a:custGeom>
                  <a:avLst/>
                  <a:gdLst>
                    <a:gd name="T0" fmla="*/ 2 w 89"/>
                    <a:gd name="T1" fmla="*/ 0 h 79"/>
                    <a:gd name="T2" fmla="*/ 6 w 89"/>
                    <a:gd name="T3" fmla="*/ 4 h 79"/>
                    <a:gd name="T4" fmla="*/ 6 w 89"/>
                    <a:gd name="T5" fmla="*/ 71 h 79"/>
                    <a:gd name="T6" fmla="*/ 87 w 89"/>
                    <a:gd name="T7" fmla="*/ 71 h 79"/>
                    <a:gd name="T8" fmla="*/ 89 w 89"/>
                    <a:gd name="T9" fmla="*/ 75 h 79"/>
                    <a:gd name="T10" fmla="*/ 87 w 89"/>
                    <a:gd name="T11" fmla="*/ 79 h 79"/>
                    <a:gd name="T12" fmla="*/ 6 w 89"/>
                    <a:gd name="T13" fmla="*/ 79 h 79"/>
                    <a:gd name="T14" fmla="*/ 2 w 89"/>
                    <a:gd name="T15" fmla="*/ 77 h 79"/>
                    <a:gd name="T16" fmla="*/ 0 w 89"/>
                    <a:gd name="T17" fmla="*/ 75 h 79"/>
                    <a:gd name="T18" fmla="*/ 0 w 89"/>
                    <a:gd name="T19" fmla="*/ 71 h 79"/>
                    <a:gd name="T20" fmla="*/ 0 w 89"/>
                    <a:gd name="T21" fmla="*/ 4 h 79"/>
                    <a:gd name="T22" fmla="*/ 2 w 89"/>
                    <a:gd name="T23" fmla="*/ 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9" h="79">
                      <a:moveTo>
                        <a:pt x="2" y="0"/>
                      </a:moveTo>
                      <a:lnTo>
                        <a:pt x="6" y="4"/>
                      </a:lnTo>
                      <a:lnTo>
                        <a:pt x="6" y="71"/>
                      </a:lnTo>
                      <a:lnTo>
                        <a:pt x="87" y="71"/>
                      </a:lnTo>
                      <a:lnTo>
                        <a:pt x="89" y="75"/>
                      </a:lnTo>
                      <a:lnTo>
                        <a:pt x="87" y="79"/>
                      </a:lnTo>
                      <a:lnTo>
                        <a:pt x="6" y="79"/>
                      </a:lnTo>
                      <a:lnTo>
                        <a:pt x="2" y="77"/>
                      </a:lnTo>
                      <a:lnTo>
                        <a:pt x="0" y="75"/>
                      </a:lnTo>
                      <a:lnTo>
                        <a:pt x="0" y="71"/>
                      </a:lnTo>
                      <a:lnTo>
                        <a:pt x="0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4F3F0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  <p:sp>
              <p:nvSpPr>
                <p:cNvPr id="26" name="Freeform 212"/>
                <p:cNvSpPr/>
                <p:nvPr/>
              </p:nvSpPr>
              <p:spPr bwMode="auto">
                <a:xfrm>
                  <a:off x="5692129" y="3822769"/>
                  <a:ext cx="209413" cy="180726"/>
                </a:xfrm>
                <a:custGeom>
                  <a:avLst/>
                  <a:gdLst>
                    <a:gd name="T0" fmla="*/ 69 w 73"/>
                    <a:gd name="T1" fmla="*/ 0 h 63"/>
                    <a:gd name="T2" fmla="*/ 71 w 73"/>
                    <a:gd name="T3" fmla="*/ 2 h 63"/>
                    <a:gd name="T4" fmla="*/ 73 w 73"/>
                    <a:gd name="T5" fmla="*/ 4 h 63"/>
                    <a:gd name="T6" fmla="*/ 69 w 73"/>
                    <a:gd name="T7" fmla="*/ 27 h 63"/>
                    <a:gd name="T8" fmla="*/ 65 w 73"/>
                    <a:gd name="T9" fmla="*/ 31 h 63"/>
                    <a:gd name="T10" fmla="*/ 63 w 73"/>
                    <a:gd name="T11" fmla="*/ 27 h 63"/>
                    <a:gd name="T12" fmla="*/ 65 w 73"/>
                    <a:gd name="T13" fmla="*/ 16 h 63"/>
                    <a:gd name="T14" fmla="*/ 45 w 73"/>
                    <a:gd name="T15" fmla="*/ 43 h 63"/>
                    <a:gd name="T16" fmla="*/ 43 w 73"/>
                    <a:gd name="T17" fmla="*/ 45 h 63"/>
                    <a:gd name="T18" fmla="*/ 39 w 73"/>
                    <a:gd name="T19" fmla="*/ 45 h 63"/>
                    <a:gd name="T20" fmla="*/ 27 w 73"/>
                    <a:gd name="T21" fmla="*/ 35 h 63"/>
                    <a:gd name="T22" fmla="*/ 6 w 73"/>
                    <a:gd name="T23" fmla="*/ 61 h 63"/>
                    <a:gd name="T24" fmla="*/ 4 w 73"/>
                    <a:gd name="T25" fmla="*/ 63 h 63"/>
                    <a:gd name="T26" fmla="*/ 0 w 73"/>
                    <a:gd name="T27" fmla="*/ 63 h 63"/>
                    <a:gd name="T28" fmla="*/ 0 w 73"/>
                    <a:gd name="T29" fmla="*/ 57 h 63"/>
                    <a:gd name="T30" fmla="*/ 20 w 73"/>
                    <a:gd name="T31" fmla="*/ 27 h 63"/>
                    <a:gd name="T32" fmla="*/ 24 w 73"/>
                    <a:gd name="T33" fmla="*/ 24 h 63"/>
                    <a:gd name="T34" fmla="*/ 27 w 73"/>
                    <a:gd name="T35" fmla="*/ 24 h 63"/>
                    <a:gd name="T36" fmla="*/ 41 w 73"/>
                    <a:gd name="T37" fmla="*/ 35 h 63"/>
                    <a:gd name="T38" fmla="*/ 57 w 73"/>
                    <a:gd name="T39" fmla="*/ 10 h 63"/>
                    <a:gd name="T40" fmla="*/ 49 w 73"/>
                    <a:gd name="T41" fmla="*/ 10 h 63"/>
                    <a:gd name="T42" fmla="*/ 45 w 73"/>
                    <a:gd name="T43" fmla="*/ 8 h 63"/>
                    <a:gd name="T44" fmla="*/ 47 w 73"/>
                    <a:gd name="T45" fmla="*/ 4 h 63"/>
                    <a:gd name="T46" fmla="*/ 69 w 73"/>
                    <a:gd name="T4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3" h="63">
                      <a:moveTo>
                        <a:pt x="69" y="0"/>
                      </a:moveTo>
                      <a:lnTo>
                        <a:pt x="71" y="2"/>
                      </a:lnTo>
                      <a:lnTo>
                        <a:pt x="73" y="4"/>
                      </a:lnTo>
                      <a:lnTo>
                        <a:pt x="69" y="27"/>
                      </a:lnTo>
                      <a:lnTo>
                        <a:pt x="65" y="31"/>
                      </a:lnTo>
                      <a:lnTo>
                        <a:pt x="63" y="27"/>
                      </a:lnTo>
                      <a:lnTo>
                        <a:pt x="65" y="16"/>
                      </a:lnTo>
                      <a:lnTo>
                        <a:pt x="45" y="43"/>
                      </a:lnTo>
                      <a:lnTo>
                        <a:pt x="43" y="45"/>
                      </a:lnTo>
                      <a:lnTo>
                        <a:pt x="39" y="45"/>
                      </a:lnTo>
                      <a:lnTo>
                        <a:pt x="27" y="35"/>
                      </a:lnTo>
                      <a:lnTo>
                        <a:pt x="6" y="61"/>
                      </a:lnTo>
                      <a:lnTo>
                        <a:pt x="4" y="63"/>
                      </a:lnTo>
                      <a:lnTo>
                        <a:pt x="0" y="63"/>
                      </a:lnTo>
                      <a:lnTo>
                        <a:pt x="0" y="57"/>
                      </a:lnTo>
                      <a:lnTo>
                        <a:pt x="20" y="27"/>
                      </a:lnTo>
                      <a:lnTo>
                        <a:pt x="24" y="24"/>
                      </a:lnTo>
                      <a:lnTo>
                        <a:pt x="27" y="24"/>
                      </a:lnTo>
                      <a:lnTo>
                        <a:pt x="41" y="35"/>
                      </a:lnTo>
                      <a:lnTo>
                        <a:pt x="57" y="10"/>
                      </a:lnTo>
                      <a:lnTo>
                        <a:pt x="49" y="10"/>
                      </a:lnTo>
                      <a:lnTo>
                        <a:pt x="45" y="8"/>
                      </a:lnTo>
                      <a:lnTo>
                        <a:pt x="47" y="4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E4F3F0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</p:grpSp>
        </p:grpSp>
      </p:grpSp>
      <p:grpSp>
        <p:nvGrpSpPr>
          <p:cNvPr id="52" name="组合 51"/>
          <p:cNvGrpSpPr/>
          <p:nvPr/>
        </p:nvGrpSpPr>
        <p:grpSpPr>
          <a:xfrm>
            <a:off x="1508760" y="2250710"/>
            <a:ext cx="9075762" cy="3413276"/>
            <a:chOff x="1508760" y="2250710"/>
            <a:chExt cx="9075762" cy="3413276"/>
          </a:xfrm>
        </p:grpSpPr>
        <p:grpSp>
          <p:nvGrpSpPr>
            <p:cNvPr id="53" name="组合 52"/>
            <p:cNvGrpSpPr/>
            <p:nvPr/>
          </p:nvGrpSpPr>
          <p:grpSpPr>
            <a:xfrm>
              <a:off x="7844182" y="2250710"/>
              <a:ext cx="2740340" cy="1285608"/>
              <a:chOff x="7307768" y="3176376"/>
              <a:chExt cx="2740340" cy="1285608"/>
            </a:xfrm>
          </p:grpSpPr>
          <p:sp>
            <p:nvSpPr>
              <p:cNvPr id="63" name="文本框 62"/>
              <p:cNvSpPr txBox="1"/>
              <p:nvPr/>
            </p:nvSpPr>
            <p:spPr>
              <a:xfrm>
                <a:off x="7307769" y="3564559"/>
                <a:ext cx="2740339" cy="897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此处添加详细文本描述，建议与标题相关并符合整体语言风格，语言描述尽量简洁生动。</a:t>
                </a:r>
                <a:endPara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7307768" y="3176376"/>
                <a:ext cx="252380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>
                        <a:lumMod val="75000"/>
                      </a:srgbClr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点击此处更换标题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>
                      <a:lumMod val="75000"/>
                    </a:srgb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7844182" y="3703247"/>
              <a:ext cx="2647337" cy="1285608"/>
              <a:chOff x="7307768" y="3176376"/>
              <a:chExt cx="2647337" cy="1285608"/>
            </a:xfrm>
          </p:grpSpPr>
          <p:sp>
            <p:nvSpPr>
              <p:cNvPr id="61" name="文本框 60"/>
              <p:cNvSpPr txBox="1"/>
              <p:nvPr/>
            </p:nvSpPr>
            <p:spPr>
              <a:xfrm>
                <a:off x="7307769" y="3564559"/>
                <a:ext cx="2647336" cy="897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此处添加详细文本描述，建议与标题相关并符合整体语言风格，语言描述尽量简洁生动。</a:t>
                </a:r>
                <a:endPara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7307768" y="3176376"/>
                <a:ext cx="252380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>
                        <a:lumMod val="75000"/>
                      </a:srgbClr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点击此处更换标题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>
                      <a:lumMod val="75000"/>
                    </a:srgb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1508760" y="2906466"/>
              <a:ext cx="2779266" cy="1285608"/>
              <a:chOff x="8233591" y="3176376"/>
              <a:chExt cx="2779266" cy="1285608"/>
            </a:xfrm>
          </p:grpSpPr>
          <p:sp>
            <p:nvSpPr>
              <p:cNvPr id="59" name="文本框 58"/>
              <p:cNvSpPr txBox="1"/>
              <p:nvPr/>
            </p:nvSpPr>
            <p:spPr>
              <a:xfrm>
                <a:off x="8233591" y="3564559"/>
                <a:ext cx="2779266" cy="897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此处添加详细文本描述，建议与标题相关并符合整体语言风格，语言描述尽量简洁生动。</a:t>
                </a:r>
                <a:endPara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8489057" y="3176376"/>
                <a:ext cx="252380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点击此处更换标题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1580896" y="4378378"/>
              <a:ext cx="2707130" cy="1285608"/>
              <a:chOff x="8305727" y="3176376"/>
              <a:chExt cx="2707130" cy="1285608"/>
            </a:xfrm>
          </p:grpSpPr>
          <p:sp>
            <p:nvSpPr>
              <p:cNvPr id="57" name="文本框 56"/>
              <p:cNvSpPr txBox="1"/>
              <p:nvPr/>
            </p:nvSpPr>
            <p:spPr>
              <a:xfrm>
                <a:off x="8305727" y="3564559"/>
                <a:ext cx="2707129" cy="897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此处添加详细文本描述，建议与标题相关并符合整体语言风格，语言描述尽量简洁生动。</a:t>
                </a:r>
                <a:endPara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8489057" y="3176376"/>
                <a:ext cx="252380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点击此处更换标题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>
            <a:off x="-188843" y="-318052"/>
            <a:ext cx="6788426" cy="2259620"/>
          </a:xfrm>
          <a:custGeom>
            <a:avLst/>
            <a:gdLst>
              <a:gd name="connsiteX0" fmla="*/ 0 w 6788426"/>
              <a:gd name="connsiteY0" fmla="*/ 2256182 h 2259620"/>
              <a:gd name="connsiteX1" fmla="*/ 2117034 w 6788426"/>
              <a:gd name="connsiteY1" fmla="*/ 2027582 h 2259620"/>
              <a:gd name="connsiteX2" fmla="*/ 3498573 w 6788426"/>
              <a:gd name="connsiteY2" fmla="*/ 775252 h 2259620"/>
              <a:gd name="connsiteX3" fmla="*/ 5943600 w 6788426"/>
              <a:gd name="connsiteY3" fmla="*/ 288235 h 2259620"/>
              <a:gd name="connsiteX4" fmla="*/ 6788426 w 6788426"/>
              <a:gd name="connsiteY4" fmla="*/ 0 h 225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8426" h="2259620">
                <a:moveTo>
                  <a:pt x="0" y="2256182"/>
                </a:moveTo>
                <a:cubicBezTo>
                  <a:pt x="766969" y="2265293"/>
                  <a:pt x="1533939" y="2274404"/>
                  <a:pt x="2117034" y="2027582"/>
                </a:cubicBezTo>
                <a:cubicBezTo>
                  <a:pt x="2700130" y="1780760"/>
                  <a:pt x="2860812" y="1065143"/>
                  <a:pt x="3498573" y="775252"/>
                </a:cubicBezTo>
                <a:cubicBezTo>
                  <a:pt x="4136334" y="485361"/>
                  <a:pt x="5395291" y="417444"/>
                  <a:pt x="5943600" y="288235"/>
                </a:cubicBezTo>
                <a:cubicBezTo>
                  <a:pt x="6491909" y="159026"/>
                  <a:pt x="6640167" y="79513"/>
                  <a:pt x="6788426" y="0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3" name="任意多边形: 形状 2"/>
          <p:cNvSpPr/>
          <p:nvPr/>
        </p:nvSpPr>
        <p:spPr>
          <a:xfrm rot="19285458" flipH="1">
            <a:off x="8120270" y="5416826"/>
            <a:ext cx="6788426" cy="2259620"/>
          </a:xfrm>
          <a:custGeom>
            <a:avLst/>
            <a:gdLst>
              <a:gd name="connsiteX0" fmla="*/ 0 w 6788426"/>
              <a:gd name="connsiteY0" fmla="*/ 2256182 h 2259620"/>
              <a:gd name="connsiteX1" fmla="*/ 2117034 w 6788426"/>
              <a:gd name="connsiteY1" fmla="*/ 2027582 h 2259620"/>
              <a:gd name="connsiteX2" fmla="*/ 3498573 w 6788426"/>
              <a:gd name="connsiteY2" fmla="*/ 775252 h 2259620"/>
              <a:gd name="connsiteX3" fmla="*/ 5943600 w 6788426"/>
              <a:gd name="connsiteY3" fmla="*/ 288235 h 2259620"/>
              <a:gd name="connsiteX4" fmla="*/ 6788426 w 6788426"/>
              <a:gd name="connsiteY4" fmla="*/ 0 h 225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8426" h="2259620">
                <a:moveTo>
                  <a:pt x="0" y="2256182"/>
                </a:moveTo>
                <a:cubicBezTo>
                  <a:pt x="766969" y="2265293"/>
                  <a:pt x="1533939" y="2274404"/>
                  <a:pt x="2117034" y="2027582"/>
                </a:cubicBezTo>
                <a:cubicBezTo>
                  <a:pt x="2700130" y="1780760"/>
                  <a:pt x="2860812" y="1065143"/>
                  <a:pt x="3498573" y="775252"/>
                </a:cubicBezTo>
                <a:cubicBezTo>
                  <a:pt x="4136334" y="485361"/>
                  <a:pt x="5395291" y="417444"/>
                  <a:pt x="5943600" y="288235"/>
                </a:cubicBezTo>
                <a:cubicBezTo>
                  <a:pt x="6491909" y="159026"/>
                  <a:pt x="6640167" y="79513"/>
                  <a:pt x="6788426" y="0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2202579" y="1878495"/>
            <a:ext cx="3111112" cy="3101010"/>
            <a:chOff x="1590099" y="1878495"/>
            <a:chExt cx="3111112" cy="3101010"/>
          </a:xfrm>
        </p:grpSpPr>
        <p:sp>
          <p:nvSpPr>
            <p:cNvPr id="4" name="椭圆 3"/>
            <p:cNvSpPr/>
            <p:nvPr/>
          </p:nvSpPr>
          <p:spPr>
            <a:xfrm>
              <a:off x="1600201" y="1878495"/>
              <a:ext cx="3101010" cy="31010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590099" y="2682219"/>
              <a:ext cx="3110948" cy="1455896"/>
              <a:chOff x="1828800" y="2477920"/>
              <a:chExt cx="3110948" cy="1455896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1828800" y="2477920"/>
                <a:ext cx="3110948" cy="9826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目录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2067339" y="3221636"/>
                <a:ext cx="2633870" cy="7121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contents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599583" y="1589092"/>
            <a:ext cx="3875932" cy="3805961"/>
            <a:chOff x="6599583" y="1589092"/>
            <a:chExt cx="3875932" cy="3805961"/>
          </a:xfrm>
        </p:grpSpPr>
        <p:grpSp>
          <p:nvGrpSpPr>
            <p:cNvPr id="9" name="组合 8"/>
            <p:cNvGrpSpPr/>
            <p:nvPr/>
          </p:nvGrpSpPr>
          <p:grpSpPr>
            <a:xfrm>
              <a:off x="6599583" y="1589092"/>
              <a:ext cx="3875932" cy="704952"/>
              <a:chOff x="2959902" y="1988530"/>
              <a:chExt cx="3875932" cy="704952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3698386" y="2079396"/>
                <a:ext cx="31374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800" dirty="0">
                    <a:solidFill>
                      <a:srgbClr val="D092A7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心跳回忆</a:t>
                </a:r>
                <a:endParaRPr lang="zh-CN" altLang="en-US" sz="2800" dirty="0">
                  <a:solidFill>
                    <a:srgbClr val="D092A7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2959902" y="1988530"/>
                <a:ext cx="765313" cy="7049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01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6599583" y="2624791"/>
              <a:ext cx="3875932" cy="704952"/>
              <a:chOff x="2959902" y="2902930"/>
              <a:chExt cx="3875932" cy="704952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3698386" y="3003735"/>
                <a:ext cx="31374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800" dirty="0">
                    <a:solidFill>
                      <a:srgbClr val="D092A7">
                        <a:lumMod val="75000"/>
                      </a:srgb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告白气球</a:t>
                </a:r>
                <a:endParaRPr lang="zh-CN" altLang="en-US" sz="2800" dirty="0">
                  <a:solidFill>
                    <a:srgbClr val="D092A7">
                      <a:lumMod val="75000"/>
                    </a:srgb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2959902" y="2902930"/>
                <a:ext cx="765313" cy="7049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>
                        <a:lumMod val="75000"/>
                      </a:srgbClr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02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>
                      <a:lumMod val="75000"/>
                    </a:srgb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6599583" y="3674120"/>
              <a:ext cx="3875932" cy="704952"/>
              <a:chOff x="2959902" y="3847147"/>
              <a:chExt cx="3875932" cy="704952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3698386" y="3928074"/>
                <a:ext cx="31374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800" dirty="0">
                    <a:solidFill>
                      <a:srgbClr val="D092A7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爱的箴言</a:t>
                </a:r>
                <a:endParaRPr lang="zh-CN" altLang="en-US" sz="2800" dirty="0">
                  <a:solidFill>
                    <a:srgbClr val="D092A7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2959902" y="3847147"/>
                <a:ext cx="765313" cy="7049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03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6599583" y="4690101"/>
              <a:ext cx="3875932" cy="704952"/>
              <a:chOff x="2959902" y="4761548"/>
              <a:chExt cx="3875932" cy="704952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3698386" y="4852414"/>
                <a:ext cx="31374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800" dirty="0">
                    <a:solidFill>
                      <a:srgbClr val="D092A7">
                        <a:lumMod val="75000"/>
                      </a:srgb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天长地久</a:t>
                </a:r>
                <a:endParaRPr lang="zh-CN" altLang="en-US" sz="2800" dirty="0">
                  <a:solidFill>
                    <a:srgbClr val="D092A7">
                      <a:lumMod val="75000"/>
                    </a:srgb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2959902" y="4761548"/>
                <a:ext cx="765313" cy="7049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>
                        <a:lumMod val="75000"/>
                      </a:srgbClr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04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>
                      <a:lumMod val="75000"/>
                    </a:srgb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88843" y="-318052"/>
            <a:ext cx="15097539" cy="7994498"/>
            <a:chOff x="-188843" y="-318052"/>
            <a:chExt cx="15097539" cy="7994498"/>
          </a:xfrm>
        </p:grpSpPr>
        <p:sp>
          <p:nvSpPr>
            <p:cNvPr id="3" name="矩形 2"/>
            <p:cNvSpPr/>
            <p:nvPr/>
          </p:nvSpPr>
          <p:spPr>
            <a:xfrm>
              <a:off x="576471" y="6313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>
                      <a:lumMod val="75000"/>
                    </a:srgb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月度工作概况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092A7">
                    <a:lumMod val="75000"/>
                  </a:srgbClr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017148" y="700783"/>
              <a:ext cx="4877904" cy="530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在这里添加你的详细小段落文本内容，与标题相关并符合整体语言风格，将你需要表达的意思表述清楚完整，与设计排版相符合。</a:t>
              </a:r>
              <a:endPara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-188843" y="-318052"/>
              <a:ext cx="6788426" cy="2259620"/>
            </a:xfrm>
            <a:custGeom>
              <a:avLst/>
              <a:gdLst>
                <a:gd name="connsiteX0" fmla="*/ 0 w 6788426"/>
                <a:gd name="connsiteY0" fmla="*/ 2256182 h 2259620"/>
                <a:gd name="connsiteX1" fmla="*/ 2117034 w 6788426"/>
                <a:gd name="connsiteY1" fmla="*/ 2027582 h 2259620"/>
                <a:gd name="connsiteX2" fmla="*/ 3498573 w 6788426"/>
                <a:gd name="connsiteY2" fmla="*/ 775252 h 2259620"/>
                <a:gd name="connsiteX3" fmla="*/ 5943600 w 6788426"/>
                <a:gd name="connsiteY3" fmla="*/ 288235 h 2259620"/>
                <a:gd name="connsiteX4" fmla="*/ 6788426 w 6788426"/>
                <a:gd name="connsiteY4" fmla="*/ 0 h 225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8426" h="2259620">
                  <a:moveTo>
                    <a:pt x="0" y="2256182"/>
                  </a:moveTo>
                  <a:cubicBezTo>
                    <a:pt x="766969" y="2265293"/>
                    <a:pt x="1533939" y="2274404"/>
                    <a:pt x="2117034" y="2027582"/>
                  </a:cubicBezTo>
                  <a:cubicBezTo>
                    <a:pt x="2700130" y="1780760"/>
                    <a:pt x="2860812" y="1065143"/>
                    <a:pt x="3498573" y="775252"/>
                  </a:cubicBezTo>
                  <a:cubicBezTo>
                    <a:pt x="4136334" y="485361"/>
                    <a:pt x="5395291" y="417444"/>
                    <a:pt x="5943600" y="288235"/>
                  </a:cubicBezTo>
                  <a:cubicBezTo>
                    <a:pt x="6491909" y="159026"/>
                    <a:pt x="6640167" y="79513"/>
                    <a:pt x="6788426" y="0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 rot="19285458" flipH="1">
              <a:off x="8120270" y="5416826"/>
              <a:ext cx="6788426" cy="2259620"/>
            </a:xfrm>
            <a:custGeom>
              <a:avLst/>
              <a:gdLst>
                <a:gd name="connsiteX0" fmla="*/ 0 w 6788426"/>
                <a:gd name="connsiteY0" fmla="*/ 2256182 h 2259620"/>
                <a:gd name="connsiteX1" fmla="*/ 2117034 w 6788426"/>
                <a:gd name="connsiteY1" fmla="*/ 2027582 h 2259620"/>
                <a:gd name="connsiteX2" fmla="*/ 3498573 w 6788426"/>
                <a:gd name="connsiteY2" fmla="*/ 775252 h 2259620"/>
                <a:gd name="connsiteX3" fmla="*/ 5943600 w 6788426"/>
                <a:gd name="connsiteY3" fmla="*/ 288235 h 2259620"/>
                <a:gd name="connsiteX4" fmla="*/ 6788426 w 6788426"/>
                <a:gd name="connsiteY4" fmla="*/ 0 h 225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8426" h="2259620">
                  <a:moveTo>
                    <a:pt x="0" y="2256182"/>
                  </a:moveTo>
                  <a:cubicBezTo>
                    <a:pt x="766969" y="2265293"/>
                    <a:pt x="1533939" y="2274404"/>
                    <a:pt x="2117034" y="2027582"/>
                  </a:cubicBezTo>
                  <a:cubicBezTo>
                    <a:pt x="2700130" y="1780760"/>
                    <a:pt x="2860812" y="1065143"/>
                    <a:pt x="3498573" y="775252"/>
                  </a:cubicBezTo>
                  <a:cubicBezTo>
                    <a:pt x="4136334" y="485361"/>
                    <a:pt x="5395291" y="417444"/>
                    <a:pt x="5943600" y="288235"/>
                  </a:cubicBezTo>
                  <a:cubicBezTo>
                    <a:pt x="6491909" y="159026"/>
                    <a:pt x="6640167" y="79513"/>
                    <a:pt x="6788426" y="0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784400" y="2368042"/>
            <a:ext cx="2697987" cy="2810228"/>
            <a:chOff x="4784400" y="2368042"/>
            <a:chExt cx="2697987" cy="2810228"/>
          </a:xfrm>
        </p:grpSpPr>
        <p:sp>
          <p:nvSpPr>
            <p:cNvPr id="8" name="Shape 2425"/>
            <p:cNvSpPr/>
            <p:nvPr/>
          </p:nvSpPr>
          <p:spPr>
            <a:xfrm>
              <a:off x="6151270" y="2368042"/>
              <a:ext cx="890055" cy="1233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793"/>
                  </a:moveTo>
                  <a:cubicBezTo>
                    <a:pt x="16191" y="1948"/>
                    <a:pt x="8191" y="0"/>
                    <a:pt x="0" y="0"/>
                  </a:cubicBezTo>
                  <a:lnTo>
                    <a:pt x="15" y="21600"/>
                  </a:lnTo>
                  <a:lnTo>
                    <a:pt x="21600" y="5793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20091" tIns="20091" rIns="20091" bIns="20091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just" defTabSz="2413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9" name="Shape 2426"/>
            <p:cNvSpPr/>
            <p:nvPr/>
          </p:nvSpPr>
          <p:spPr>
            <a:xfrm>
              <a:off x="6214829" y="2856411"/>
              <a:ext cx="1266799" cy="866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573"/>
                  </a:moveTo>
                  <a:cubicBezTo>
                    <a:pt x="21592" y="13783"/>
                    <a:pt x="18992" y="5979"/>
                    <a:pt x="14955" y="0"/>
                  </a:cubicBezTo>
                  <a:lnTo>
                    <a:pt x="0" y="21600"/>
                  </a:lnTo>
                  <a:lnTo>
                    <a:pt x="21600" y="2157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20091" tIns="20091" rIns="20091" bIns="20091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just" defTabSz="2413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0" name="Shape 2427"/>
            <p:cNvSpPr/>
            <p:nvPr/>
          </p:nvSpPr>
          <p:spPr>
            <a:xfrm>
              <a:off x="4784400" y="3828832"/>
              <a:ext cx="2697987" cy="1349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802" y="0"/>
                  </a:lnTo>
                  <a:lnTo>
                    <a:pt x="0" y="0"/>
                  </a:lnTo>
                  <a:cubicBezTo>
                    <a:pt x="0" y="11926"/>
                    <a:pt x="4835" y="21600"/>
                    <a:pt x="10799" y="21600"/>
                  </a:cubicBezTo>
                  <a:cubicBezTo>
                    <a:pt x="16764" y="21600"/>
                    <a:pt x="21600" y="11926"/>
                    <a:pt x="21600" y="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20091" tIns="20091" rIns="20091" bIns="20091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just" defTabSz="2413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1" name="Shape 2428"/>
            <p:cNvSpPr/>
            <p:nvPr/>
          </p:nvSpPr>
          <p:spPr>
            <a:xfrm>
              <a:off x="4784400" y="2482089"/>
              <a:ext cx="1233216" cy="1252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6" y="0"/>
                  </a:moveTo>
                  <a:cubicBezTo>
                    <a:pt x="9671" y="0"/>
                    <a:pt x="0" y="9860"/>
                    <a:pt x="0" y="21600"/>
                  </a:cubicBezTo>
                  <a:lnTo>
                    <a:pt x="21600" y="21600"/>
                  </a:lnTo>
                  <a:lnTo>
                    <a:pt x="21596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20091" tIns="20091" rIns="20091" bIns="20091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just" defTabSz="2413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2" name="Shape 2429"/>
            <p:cNvSpPr/>
            <p:nvPr/>
          </p:nvSpPr>
          <p:spPr>
            <a:xfrm>
              <a:off x="5211627" y="4210187"/>
              <a:ext cx="509352" cy="368416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6788" tIns="26788" rIns="26788" bIns="26788" anchor="ctr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50%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3" name="Shape 2450"/>
            <p:cNvSpPr/>
            <p:nvPr/>
          </p:nvSpPr>
          <p:spPr>
            <a:xfrm>
              <a:off x="5181387" y="3237434"/>
              <a:ext cx="509352" cy="368416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6788" tIns="26788" rIns="26788" bIns="26788" anchor="ctr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25%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4" name="Shape 2451"/>
            <p:cNvSpPr/>
            <p:nvPr/>
          </p:nvSpPr>
          <p:spPr>
            <a:xfrm>
              <a:off x="6123746" y="2665522"/>
              <a:ext cx="509352" cy="368416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6788" tIns="26788" rIns="26788" bIns="26788" anchor="ctr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12%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5" name="Shape 2452"/>
            <p:cNvSpPr/>
            <p:nvPr/>
          </p:nvSpPr>
          <p:spPr>
            <a:xfrm>
              <a:off x="6547871" y="3292780"/>
              <a:ext cx="509352" cy="368416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6788" tIns="26788" rIns="26788" bIns="26788" anchor="ctr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13%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086061" y="2359930"/>
            <a:ext cx="4152726" cy="1402428"/>
            <a:chOff x="1086061" y="2359930"/>
            <a:chExt cx="4152726" cy="1402428"/>
          </a:xfrm>
        </p:grpSpPr>
        <p:grpSp>
          <p:nvGrpSpPr>
            <p:cNvPr id="17" name="组合 16"/>
            <p:cNvGrpSpPr/>
            <p:nvPr/>
          </p:nvGrpSpPr>
          <p:grpSpPr>
            <a:xfrm>
              <a:off x="1703595" y="2359930"/>
              <a:ext cx="3535192" cy="491214"/>
              <a:chOff x="547785" y="2030157"/>
              <a:chExt cx="4705337" cy="653806"/>
            </a:xfrm>
          </p:grpSpPr>
          <p:sp>
            <p:nvSpPr>
              <p:cNvPr id="24" name="Shape 2430"/>
              <p:cNvSpPr/>
              <p:nvPr/>
            </p:nvSpPr>
            <p:spPr>
              <a:xfrm>
                <a:off x="4225311" y="2040954"/>
                <a:ext cx="1027811" cy="643009"/>
              </a:xfrm>
              <a:prstGeom prst="line">
                <a:avLst/>
              </a:prstGeom>
              <a:ln w="9525">
                <a:solidFill>
                  <a:schemeClr val="accent4">
                    <a:lumMod val="60000"/>
                    <a:lumOff val="40000"/>
                  </a:schemeClr>
                </a:solidFill>
                <a:miter lim="400000"/>
                <a:tailEnd type="oval"/>
              </a:ln>
            </p:spPr>
            <p:txBody>
              <a:bodyPr lIns="0" tIns="0" rIns="0" bIns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241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sz="635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25" name="Shape 2431"/>
              <p:cNvSpPr/>
              <p:nvPr/>
            </p:nvSpPr>
            <p:spPr>
              <a:xfrm flipV="1">
                <a:off x="547785" y="2030157"/>
                <a:ext cx="3674388" cy="0"/>
              </a:xfrm>
              <a:prstGeom prst="line">
                <a:avLst/>
              </a:prstGeom>
              <a:ln w="9525">
                <a:solidFill>
                  <a:schemeClr val="accent4">
                    <a:lumMod val="60000"/>
                    <a:lumOff val="40000"/>
                  </a:schemeClr>
                </a:solidFill>
                <a:miter lim="400000"/>
                <a:headEnd type="oval"/>
              </a:ln>
            </p:spPr>
            <p:txBody>
              <a:bodyPr lIns="0" tIns="0" rIns="0" bIns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241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sz="635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086061" y="2625634"/>
              <a:ext cx="617534" cy="617534"/>
              <a:chOff x="-792199" y="2383808"/>
              <a:chExt cx="821938" cy="821938"/>
            </a:xfrm>
          </p:grpSpPr>
          <p:sp>
            <p:nvSpPr>
              <p:cNvPr id="22" name="Shape 2432"/>
              <p:cNvSpPr/>
              <p:nvPr/>
            </p:nvSpPr>
            <p:spPr>
              <a:xfrm>
                <a:off x="-792199" y="2383808"/>
                <a:ext cx="821938" cy="821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23" name="Shape 2458"/>
              <p:cNvSpPr/>
              <p:nvPr/>
            </p:nvSpPr>
            <p:spPr>
              <a:xfrm>
                <a:off x="-567112" y="2610001"/>
                <a:ext cx="369578" cy="369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4" h="21254" extrusionOk="0">
                    <a:moveTo>
                      <a:pt x="20217" y="4675"/>
                    </a:moveTo>
                    <a:lnTo>
                      <a:pt x="16579" y="1037"/>
                    </a:lnTo>
                    <a:cubicBezTo>
                      <a:pt x="15194" y="-346"/>
                      <a:pt x="12951" y="-346"/>
                      <a:pt x="11569" y="1037"/>
                    </a:cubicBezTo>
                    <a:lnTo>
                      <a:pt x="8633" y="3973"/>
                    </a:lnTo>
                    <a:cubicBezTo>
                      <a:pt x="7407" y="5196"/>
                      <a:pt x="7409" y="6969"/>
                      <a:pt x="8349" y="8349"/>
                    </a:cubicBezTo>
                    <a:lnTo>
                      <a:pt x="0" y="16681"/>
                    </a:lnTo>
                    <a:lnTo>
                      <a:pt x="0" y="21254"/>
                    </a:lnTo>
                    <a:lnTo>
                      <a:pt x="3795" y="21254"/>
                    </a:lnTo>
                    <a:lnTo>
                      <a:pt x="3795" y="18977"/>
                    </a:lnTo>
                    <a:lnTo>
                      <a:pt x="6072" y="18977"/>
                    </a:lnTo>
                    <a:lnTo>
                      <a:pt x="6072" y="16699"/>
                    </a:lnTo>
                    <a:lnTo>
                      <a:pt x="8349" y="16699"/>
                    </a:lnTo>
                    <a:lnTo>
                      <a:pt x="8349" y="14422"/>
                    </a:lnTo>
                    <a:lnTo>
                      <a:pt x="11386" y="14422"/>
                    </a:lnTo>
                    <a:lnTo>
                      <a:pt x="12904" y="12904"/>
                    </a:lnTo>
                    <a:cubicBezTo>
                      <a:pt x="14282" y="13832"/>
                      <a:pt x="16061" y="13840"/>
                      <a:pt x="17280" y="12622"/>
                    </a:cubicBezTo>
                    <a:lnTo>
                      <a:pt x="20217" y="9685"/>
                    </a:lnTo>
                    <a:cubicBezTo>
                      <a:pt x="21600" y="8302"/>
                      <a:pt x="21600" y="6059"/>
                      <a:pt x="20217" y="4675"/>
                    </a:cubicBezTo>
                    <a:moveTo>
                      <a:pt x="18899" y="7455"/>
                    </a:moveTo>
                    <a:cubicBezTo>
                      <a:pt x="18748" y="7606"/>
                      <a:pt x="18550" y="7681"/>
                      <a:pt x="18351" y="7681"/>
                    </a:cubicBezTo>
                    <a:cubicBezTo>
                      <a:pt x="18154" y="7681"/>
                      <a:pt x="17957" y="7606"/>
                      <a:pt x="17807" y="7455"/>
                    </a:cubicBezTo>
                    <a:lnTo>
                      <a:pt x="13799" y="3447"/>
                    </a:lnTo>
                    <a:cubicBezTo>
                      <a:pt x="13498" y="3146"/>
                      <a:pt x="13498" y="2658"/>
                      <a:pt x="13799" y="2356"/>
                    </a:cubicBezTo>
                    <a:cubicBezTo>
                      <a:pt x="14099" y="2056"/>
                      <a:pt x="14587" y="2056"/>
                      <a:pt x="14890" y="2356"/>
                    </a:cubicBezTo>
                    <a:lnTo>
                      <a:pt x="18899" y="6364"/>
                    </a:lnTo>
                    <a:cubicBezTo>
                      <a:pt x="19199" y="6666"/>
                      <a:pt x="19199" y="7154"/>
                      <a:pt x="18899" y="7455"/>
                    </a:cubicBezTo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lIns="20091" tIns="20091" rIns="20091" bIns="20091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just" defTabSz="2413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784942" y="2476750"/>
              <a:ext cx="2523800" cy="1285608"/>
              <a:chOff x="7844182" y="2250710"/>
              <a:chExt cx="2523800" cy="1285608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7844183" y="2638893"/>
                <a:ext cx="2523799" cy="897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此处添加详细文本描述，建议与标题相关并符合整体语言风格，语言描述尽量简洁生动。</a:t>
                </a:r>
                <a:endPara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7844182" y="2250710"/>
                <a:ext cx="252380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点击此处更换标题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1086060" y="4536809"/>
            <a:ext cx="4465202" cy="1394850"/>
            <a:chOff x="1086060" y="4536809"/>
            <a:chExt cx="4465202" cy="1394850"/>
          </a:xfrm>
        </p:grpSpPr>
        <p:grpSp>
          <p:nvGrpSpPr>
            <p:cNvPr id="27" name="组合 26"/>
            <p:cNvGrpSpPr/>
            <p:nvPr/>
          </p:nvGrpSpPr>
          <p:grpSpPr>
            <a:xfrm>
              <a:off x="1695721" y="4956898"/>
              <a:ext cx="3855541" cy="974761"/>
              <a:chOff x="546831" y="4122253"/>
              <a:chExt cx="5131723" cy="974761"/>
            </a:xfrm>
          </p:grpSpPr>
          <p:sp>
            <p:nvSpPr>
              <p:cNvPr id="34" name="Shape 2434"/>
              <p:cNvSpPr/>
              <p:nvPr/>
            </p:nvSpPr>
            <p:spPr>
              <a:xfrm>
                <a:off x="546831" y="5097014"/>
                <a:ext cx="3754763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miter lim="400000"/>
                <a:headEnd type="oval"/>
              </a:ln>
            </p:spPr>
            <p:txBody>
              <a:bodyPr lIns="0" tIns="0" rIns="0" bIns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241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sz="635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35" name="Shape 2435"/>
              <p:cNvSpPr/>
              <p:nvPr/>
            </p:nvSpPr>
            <p:spPr>
              <a:xfrm flipV="1">
                <a:off x="4307212" y="4122253"/>
                <a:ext cx="1371342" cy="974761"/>
              </a:xfrm>
              <a:prstGeom prst="line">
                <a:avLst/>
              </a:prstGeom>
              <a:ln w="9525">
                <a:solidFill>
                  <a:schemeClr val="accent4"/>
                </a:solidFill>
                <a:miter lim="400000"/>
                <a:tailEnd type="oval"/>
              </a:ln>
            </p:spPr>
            <p:txBody>
              <a:bodyPr lIns="0" tIns="0" rIns="0" bIns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241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sz="635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1086060" y="4975709"/>
              <a:ext cx="617534" cy="617534"/>
              <a:chOff x="-782675" y="5511759"/>
              <a:chExt cx="821938" cy="821938"/>
            </a:xfrm>
          </p:grpSpPr>
          <p:sp>
            <p:nvSpPr>
              <p:cNvPr id="32" name="Shape 2433"/>
              <p:cNvSpPr/>
              <p:nvPr/>
            </p:nvSpPr>
            <p:spPr>
              <a:xfrm>
                <a:off x="-782675" y="5511759"/>
                <a:ext cx="821938" cy="821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0" tIns="0" rIns="0" bIns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33" name="Shape 2457"/>
              <p:cNvSpPr/>
              <p:nvPr/>
            </p:nvSpPr>
            <p:spPr>
              <a:xfrm>
                <a:off x="-556483" y="5737953"/>
                <a:ext cx="369556" cy="369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9" h="21600" extrusionOk="0">
                    <a:moveTo>
                      <a:pt x="17307" y="0"/>
                    </a:moveTo>
                    <a:lnTo>
                      <a:pt x="21069" y="3857"/>
                    </a:lnTo>
                    <a:lnTo>
                      <a:pt x="19564" y="5400"/>
                    </a:lnTo>
                    <a:lnTo>
                      <a:pt x="15802" y="1543"/>
                    </a:lnTo>
                    <a:lnTo>
                      <a:pt x="17307" y="0"/>
                    </a:lnTo>
                    <a:moveTo>
                      <a:pt x="12151" y="325"/>
                    </a:moveTo>
                    <a:cubicBezTo>
                      <a:pt x="12919" y="325"/>
                      <a:pt x="13733" y="886"/>
                      <a:pt x="14319" y="1487"/>
                    </a:cubicBezTo>
                    <a:cubicBezTo>
                      <a:pt x="14531" y="1703"/>
                      <a:pt x="18849" y="6129"/>
                      <a:pt x="18860" y="6144"/>
                    </a:cubicBezTo>
                    <a:cubicBezTo>
                      <a:pt x="18905" y="6200"/>
                      <a:pt x="18959" y="6250"/>
                      <a:pt x="19012" y="6298"/>
                    </a:cubicBezTo>
                    <a:lnTo>
                      <a:pt x="19099" y="6389"/>
                    </a:lnTo>
                    <a:cubicBezTo>
                      <a:pt x="19153" y="6448"/>
                      <a:pt x="19195" y="6510"/>
                      <a:pt x="19195" y="6583"/>
                    </a:cubicBezTo>
                    <a:cubicBezTo>
                      <a:pt x="19195" y="6742"/>
                      <a:pt x="19144" y="6888"/>
                      <a:pt x="19037" y="6999"/>
                    </a:cubicBezTo>
                    <a:cubicBezTo>
                      <a:pt x="18838" y="7200"/>
                      <a:pt x="17770" y="7056"/>
                      <a:pt x="17392" y="7444"/>
                    </a:cubicBezTo>
                    <a:cubicBezTo>
                      <a:pt x="17107" y="7736"/>
                      <a:pt x="16681" y="8186"/>
                      <a:pt x="16699" y="8919"/>
                    </a:cubicBezTo>
                    <a:cubicBezTo>
                      <a:pt x="16729" y="10231"/>
                      <a:pt x="17597" y="13647"/>
                      <a:pt x="15455" y="15844"/>
                    </a:cubicBezTo>
                    <a:lnTo>
                      <a:pt x="10471" y="20952"/>
                    </a:lnTo>
                    <a:cubicBezTo>
                      <a:pt x="10034" y="21401"/>
                      <a:pt x="9477" y="21600"/>
                      <a:pt x="8879" y="21600"/>
                    </a:cubicBezTo>
                    <a:cubicBezTo>
                      <a:pt x="7887" y="21600"/>
                      <a:pt x="6785" y="21051"/>
                      <a:pt x="5930" y="20177"/>
                    </a:cubicBezTo>
                    <a:lnTo>
                      <a:pt x="1390" y="15520"/>
                    </a:lnTo>
                    <a:cubicBezTo>
                      <a:pt x="22" y="14116"/>
                      <a:pt x="-531" y="12060"/>
                      <a:pt x="632" y="10863"/>
                    </a:cubicBezTo>
                    <a:lnTo>
                      <a:pt x="5614" y="5756"/>
                    </a:lnTo>
                    <a:cubicBezTo>
                      <a:pt x="6635" y="4710"/>
                      <a:pt x="8070" y="4123"/>
                      <a:pt x="9232" y="4123"/>
                    </a:cubicBezTo>
                    <a:lnTo>
                      <a:pt x="9240" y="4123"/>
                    </a:lnTo>
                    <a:cubicBezTo>
                      <a:pt x="9004" y="3116"/>
                      <a:pt x="9266" y="2012"/>
                      <a:pt x="10031" y="1227"/>
                    </a:cubicBezTo>
                    <a:cubicBezTo>
                      <a:pt x="10617" y="625"/>
                      <a:pt x="11385" y="325"/>
                      <a:pt x="12151" y="325"/>
                    </a:cubicBezTo>
                    <a:moveTo>
                      <a:pt x="12417" y="4478"/>
                    </a:moveTo>
                    <a:cubicBezTo>
                      <a:pt x="12816" y="4478"/>
                      <a:pt x="13125" y="4334"/>
                      <a:pt x="13371" y="4157"/>
                    </a:cubicBezTo>
                    <a:cubicBezTo>
                      <a:pt x="13705" y="3595"/>
                      <a:pt x="13638" y="2850"/>
                      <a:pt x="13164" y="2364"/>
                    </a:cubicBezTo>
                    <a:cubicBezTo>
                      <a:pt x="12894" y="2087"/>
                      <a:pt x="12535" y="1934"/>
                      <a:pt x="12153" y="1934"/>
                    </a:cubicBezTo>
                    <a:cubicBezTo>
                      <a:pt x="11772" y="1934"/>
                      <a:pt x="11413" y="2087"/>
                      <a:pt x="11143" y="2364"/>
                    </a:cubicBezTo>
                    <a:cubicBezTo>
                      <a:pt x="10872" y="2641"/>
                      <a:pt x="10723" y="3008"/>
                      <a:pt x="10723" y="3400"/>
                    </a:cubicBezTo>
                    <a:cubicBezTo>
                      <a:pt x="10723" y="3728"/>
                      <a:pt x="10834" y="4038"/>
                      <a:pt x="11030" y="4295"/>
                    </a:cubicBezTo>
                    <a:cubicBezTo>
                      <a:pt x="11568" y="4380"/>
                      <a:pt x="12034" y="4470"/>
                      <a:pt x="12369" y="4477"/>
                    </a:cubicBezTo>
                    <a:cubicBezTo>
                      <a:pt x="12386" y="4478"/>
                      <a:pt x="12401" y="4478"/>
                      <a:pt x="12417" y="4478"/>
                    </a:cubicBezTo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lIns="20091" tIns="20091" rIns="20091" bIns="20091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just" defTabSz="2413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1784942" y="4536809"/>
              <a:ext cx="2679278" cy="1285608"/>
              <a:chOff x="7844182" y="2250710"/>
              <a:chExt cx="2679278" cy="1285608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7844184" y="2638893"/>
                <a:ext cx="2679276" cy="897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此处添加详细文本描述，建议与标题相关并符合整体语言风格，语言描述尽量简洁生动。</a:t>
                </a:r>
                <a:endPara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7844182" y="2250710"/>
                <a:ext cx="252380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>
                        <a:lumMod val="75000"/>
                      </a:srgbClr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点击此处更换标题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>
                      <a:lumMod val="75000"/>
                    </a:srgb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7123623" y="3449027"/>
            <a:ext cx="4323350" cy="1426168"/>
            <a:chOff x="7123623" y="3449027"/>
            <a:chExt cx="4323350" cy="1426168"/>
          </a:xfrm>
        </p:grpSpPr>
        <p:grpSp>
          <p:nvGrpSpPr>
            <p:cNvPr id="37" name="组合 36"/>
            <p:cNvGrpSpPr/>
            <p:nvPr/>
          </p:nvGrpSpPr>
          <p:grpSpPr>
            <a:xfrm>
              <a:off x="7123623" y="3615783"/>
              <a:ext cx="3704138" cy="1259412"/>
              <a:chOff x="7747330" y="2781140"/>
              <a:chExt cx="4930209" cy="1259412"/>
            </a:xfrm>
          </p:grpSpPr>
          <p:sp>
            <p:nvSpPr>
              <p:cNvPr id="47" name="Shape 2440"/>
              <p:cNvSpPr/>
              <p:nvPr/>
            </p:nvSpPr>
            <p:spPr>
              <a:xfrm>
                <a:off x="8830876" y="4040552"/>
                <a:ext cx="3846663" cy="0"/>
              </a:xfrm>
              <a:prstGeom prst="line">
                <a:avLst/>
              </a:prstGeom>
              <a:ln w="9525">
                <a:solidFill>
                  <a:schemeClr val="accent4">
                    <a:lumMod val="75000"/>
                  </a:schemeClr>
                </a:solidFill>
                <a:miter lim="400000"/>
                <a:tailEnd type="oval"/>
              </a:ln>
            </p:spPr>
            <p:txBody>
              <a:bodyPr lIns="0" tIns="0" rIns="0" bIns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r" defTabSz="241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sz="635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48" name="Shape 2441"/>
              <p:cNvSpPr/>
              <p:nvPr/>
            </p:nvSpPr>
            <p:spPr>
              <a:xfrm flipH="1" flipV="1">
                <a:off x="7747330" y="2781140"/>
                <a:ext cx="1085178" cy="1259412"/>
              </a:xfrm>
              <a:prstGeom prst="line">
                <a:avLst/>
              </a:prstGeom>
              <a:ln w="9525">
                <a:solidFill>
                  <a:schemeClr val="accent4">
                    <a:lumMod val="75000"/>
                  </a:schemeClr>
                </a:solidFill>
                <a:miter lim="400000"/>
                <a:tailEnd type="oval"/>
              </a:ln>
            </p:spPr>
            <p:txBody>
              <a:bodyPr lIns="0" tIns="0" rIns="0" bIns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241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sz="635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10829439" y="3987515"/>
              <a:ext cx="617534" cy="617534"/>
              <a:chOff x="10839299" y="4196472"/>
              <a:chExt cx="821938" cy="821938"/>
            </a:xfrm>
          </p:grpSpPr>
          <p:sp>
            <p:nvSpPr>
              <p:cNvPr id="42" name="Shape 2439"/>
              <p:cNvSpPr/>
              <p:nvPr/>
            </p:nvSpPr>
            <p:spPr>
              <a:xfrm>
                <a:off x="10839299" y="4196472"/>
                <a:ext cx="821938" cy="821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grpSp>
            <p:nvGrpSpPr>
              <p:cNvPr id="43" name="Group 2456"/>
              <p:cNvGrpSpPr/>
              <p:nvPr/>
            </p:nvGrpSpPr>
            <p:grpSpPr>
              <a:xfrm>
                <a:off x="11065493" y="4422666"/>
                <a:ext cx="369552" cy="369551"/>
                <a:chOff x="0" y="0"/>
                <a:chExt cx="700816" cy="700816"/>
              </a:xfrm>
            </p:grpSpPr>
            <p:sp>
              <p:nvSpPr>
                <p:cNvPr id="44" name="Shape 2453"/>
                <p:cNvSpPr/>
                <p:nvPr/>
              </p:nvSpPr>
              <p:spPr>
                <a:xfrm>
                  <a:off x="0" y="325378"/>
                  <a:ext cx="700816" cy="3754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743" y="7201"/>
                      </a:moveTo>
                      <a:cubicBezTo>
                        <a:pt x="17437" y="7201"/>
                        <a:pt x="17146" y="7284"/>
                        <a:pt x="16860" y="7409"/>
                      </a:cubicBezTo>
                      <a:cubicBezTo>
                        <a:pt x="16378" y="3175"/>
                        <a:pt x="14368" y="0"/>
                        <a:pt x="11957" y="0"/>
                      </a:cubicBezTo>
                      <a:cubicBezTo>
                        <a:pt x="9187" y="0"/>
                        <a:pt x="6943" y="4190"/>
                        <a:pt x="6943" y="9360"/>
                      </a:cubicBezTo>
                      <a:cubicBezTo>
                        <a:pt x="6943" y="9603"/>
                        <a:pt x="6953" y="9841"/>
                        <a:pt x="6962" y="10080"/>
                      </a:cubicBezTo>
                      <a:lnTo>
                        <a:pt x="5809" y="10080"/>
                      </a:lnTo>
                      <a:cubicBezTo>
                        <a:pt x="5800" y="9840"/>
                        <a:pt x="5786" y="9603"/>
                        <a:pt x="5786" y="9360"/>
                      </a:cubicBezTo>
                      <a:cubicBezTo>
                        <a:pt x="5786" y="7773"/>
                        <a:pt x="5959" y="6265"/>
                        <a:pt x="6270" y="4890"/>
                      </a:cubicBezTo>
                      <a:cubicBezTo>
                        <a:pt x="5759" y="4527"/>
                        <a:pt x="5207" y="4320"/>
                        <a:pt x="4629" y="4320"/>
                      </a:cubicBezTo>
                      <a:cubicBezTo>
                        <a:pt x="2073" y="4320"/>
                        <a:pt x="0" y="8189"/>
                        <a:pt x="0" y="12960"/>
                      </a:cubicBezTo>
                      <a:cubicBezTo>
                        <a:pt x="0" y="17729"/>
                        <a:pt x="2073" y="21600"/>
                        <a:pt x="4629" y="21600"/>
                      </a:cubicBezTo>
                      <a:lnTo>
                        <a:pt x="6943" y="21600"/>
                      </a:lnTo>
                      <a:lnTo>
                        <a:pt x="17743" y="21600"/>
                      </a:lnTo>
                      <a:cubicBezTo>
                        <a:pt x="19874" y="21600"/>
                        <a:pt x="21600" y="18377"/>
                        <a:pt x="21600" y="14400"/>
                      </a:cubicBezTo>
                      <a:cubicBezTo>
                        <a:pt x="21600" y="10423"/>
                        <a:pt x="19874" y="7201"/>
                        <a:pt x="17743" y="7201"/>
                      </a:cubicBezTo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0091" tIns="20091" rIns="20091" bIns="20091" numCol="1" anchor="ctr">
                  <a:noAutofit/>
                </a:bodyPr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marL="0" marR="0" lvl="0" indent="0" algn="just" defTabSz="2413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kumimoji="0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  <p:sp>
              <p:nvSpPr>
                <p:cNvPr id="45" name="Shape 2454"/>
                <p:cNvSpPr/>
                <p:nvPr/>
              </p:nvSpPr>
              <p:spPr>
                <a:xfrm>
                  <a:off x="50058" y="0"/>
                  <a:ext cx="600700" cy="4460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700" y="14545"/>
                      </a:moveTo>
                      <a:cubicBezTo>
                        <a:pt x="2700" y="8530"/>
                        <a:pt x="6333" y="3636"/>
                        <a:pt x="10800" y="3636"/>
                      </a:cubicBezTo>
                      <a:cubicBezTo>
                        <a:pt x="15267" y="3636"/>
                        <a:pt x="18900" y="8530"/>
                        <a:pt x="18900" y="14545"/>
                      </a:cubicBezTo>
                      <a:lnTo>
                        <a:pt x="18900" y="20607"/>
                      </a:lnTo>
                      <a:cubicBezTo>
                        <a:pt x="19885" y="20611"/>
                        <a:pt x="20805" y="20976"/>
                        <a:pt x="21600" y="21600"/>
                      </a:cubicBezTo>
                      <a:lnTo>
                        <a:pt x="21600" y="14545"/>
                      </a:lnTo>
                      <a:cubicBezTo>
                        <a:pt x="21600" y="6514"/>
                        <a:pt x="16764" y="0"/>
                        <a:pt x="10800" y="0"/>
                      </a:cubicBezTo>
                      <a:cubicBezTo>
                        <a:pt x="4836" y="0"/>
                        <a:pt x="0" y="6514"/>
                        <a:pt x="0" y="14545"/>
                      </a:cubicBezTo>
                      <a:lnTo>
                        <a:pt x="0" y="19699"/>
                      </a:lnTo>
                      <a:cubicBezTo>
                        <a:pt x="788" y="18961"/>
                        <a:pt x="1707" y="18464"/>
                        <a:pt x="2700" y="18274"/>
                      </a:cubicBezTo>
                      <a:lnTo>
                        <a:pt x="2700" y="145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0091" tIns="20091" rIns="20091" bIns="20091" numCol="1" anchor="ctr">
                  <a:noAutofit/>
                </a:bodyPr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marL="0" marR="0" lvl="0" indent="0" algn="just" defTabSz="2413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kumimoji="0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  <p:sp>
              <p:nvSpPr>
                <p:cNvPr id="46" name="Shape 2455"/>
                <p:cNvSpPr/>
                <p:nvPr/>
              </p:nvSpPr>
              <p:spPr>
                <a:xfrm>
                  <a:off x="150174" y="100116"/>
                  <a:ext cx="400467" cy="2956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21600" y="14627"/>
                      </a:lnTo>
                      <a:cubicBezTo>
                        <a:pt x="21600" y="6560"/>
                        <a:pt x="16755" y="0"/>
                        <a:pt x="10800" y="0"/>
                      </a:cubicBezTo>
                      <a:cubicBezTo>
                        <a:pt x="4845" y="0"/>
                        <a:pt x="0" y="6560"/>
                        <a:pt x="0" y="14627"/>
                      </a:cubicBezTo>
                      <a:lnTo>
                        <a:pt x="0" y="20114"/>
                      </a:lnTo>
                      <a:cubicBezTo>
                        <a:pt x="1133" y="20117"/>
                        <a:pt x="2253" y="20399"/>
                        <a:pt x="3332" y="20955"/>
                      </a:cubicBezTo>
                      <a:lnTo>
                        <a:pt x="4050" y="21326"/>
                      </a:lnTo>
                      <a:lnTo>
                        <a:pt x="4050" y="14627"/>
                      </a:lnTo>
                      <a:cubicBezTo>
                        <a:pt x="4050" y="9586"/>
                        <a:pt x="7078" y="5485"/>
                        <a:pt x="10800" y="5485"/>
                      </a:cubicBezTo>
                      <a:cubicBezTo>
                        <a:pt x="14522" y="5485"/>
                        <a:pt x="17550" y="9586"/>
                        <a:pt x="17550" y="14627"/>
                      </a:cubicBezTo>
                      <a:lnTo>
                        <a:pt x="17550" y="16265"/>
                      </a:lnTo>
                      <a:cubicBezTo>
                        <a:pt x="19233" y="17488"/>
                        <a:pt x="20646" y="19333"/>
                        <a:pt x="21600" y="21600"/>
                      </a:cubicBezTo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0091" tIns="20091" rIns="20091" bIns="20091" numCol="1" anchor="ctr">
                  <a:noAutofit/>
                </a:bodyPr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marL="0" marR="0" lvl="0" indent="0" algn="just" defTabSz="2413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kumimoji="0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</p:grpSp>
        </p:grpSp>
        <p:grpSp>
          <p:nvGrpSpPr>
            <p:cNvPr id="39" name="组合 38"/>
            <p:cNvGrpSpPr/>
            <p:nvPr/>
          </p:nvGrpSpPr>
          <p:grpSpPr>
            <a:xfrm>
              <a:off x="8237854" y="3449027"/>
              <a:ext cx="2523800" cy="1285608"/>
              <a:chOff x="8389950" y="2250710"/>
              <a:chExt cx="2523800" cy="1285608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8478260" y="2638893"/>
                <a:ext cx="2435490" cy="897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此处添加详细文本描述，建议与标题相关并符合整体语言风格，语言描述尽量简洁生动。</a:t>
                </a:r>
                <a:endPara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8389950" y="2250710"/>
                <a:ext cx="252380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>
                        <a:lumMod val="75000"/>
                      </a:srgbClr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点击此处更换标题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>
                      <a:lumMod val="75000"/>
                    </a:srgb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6453754" y="1971570"/>
            <a:ext cx="4991541" cy="1300108"/>
            <a:chOff x="6453754" y="1971570"/>
            <a:chExt cx="4991541" cy="1300108"/>
          </a:xfrm>
        </p:grpSpPr>
        <p:grpSp>
          <p:nvGrpSpPr>
            <p:cNvPr id="50" name="组合 49"/>
            <p:cNvGrpSpPr/>
            <p:nvPr/>
          </p:nvGrpSpPr>
          <p:grpSpPr>
            <a:xfrm>
              <a:off x="6453754" y="2001380"/>
              <a:ext cx="4374007" cy="473069"/>
              <a:chOff x="6966912" y="1357327"/>
              <a:chExt cx="5821805" cy="473069"/>
            </a:xfrm>
          </p:grpSpPr>
          <p:sp>
            <p:nvSpPr>
              <p:cNvPr id="57" name="Shape 2437"/>
              <p:cNvSpPr/>
              <p:nvPr/>
            </p:nvSpPr>
            <p:spPr>
              <a:xfrm>
                <a:off x="8888915" y="1357328"/>
                <a:ext cx="3899802" cy="0"/>
              </a:xfrm>
              <a:prstGeom prst="line">
                <a:avLst/>
              </a:prstGeom>
              <a:ln w="9525">
                <a:solidFill>
                  <a:schemeClr val="accent4">
                    <a:lumMod val="40000"/>
                    <a:lumOff val="60000"/>
                  </a:schemeClr>
                </a:solidFill>
                <a:miter lim="400000"/>
                <a:headEnd type="none"/>
                <a:tailEnd type="oval"/>
              </a:ln>
            </p:spPr>
            <p:txBody>
              <a:bodyPr lIns="0" tIns="0" rIns="0" bIns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r" defTabSz="241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sz="635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58" name="Shape 2438"/>
              <p:cNvSpPr/>
              <p:nvPr/>
            </p:nvSpPr>
            <p:spPr>
              <a:xfrm flipH="1">
                <a:off x="6966912" y="1357327"/>
                <a:ext cx="1918368" cy="473069"/>
              </a:xfrm>
              <a:prstGeom prst="line">
                <a:avLst/>
              </a:prstGeom>
              <a:ln w="9525">
                <a:solidFill>
                  <a:schemeClr val="accent4">
                    <a:lumMod val="40000"/>
                    <a:lumOff val="60000"/>
                  </a:schemeClr>
                </a:solidFill>
                <a:miter lim="400000"/>
                <a:tailEnd type="oval"/>
              </a:ln>
            </p:spPr>
            <p:txBody>
              <a:bodyPr lIns="0" tIns="0" rIns="0" bIns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2413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sz="635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10827761" y="1971570"/>
              <a:ext cx="617534" cy="617534"/>
              <a:chOff x="10837066" y="1513249"/>
              <a:chExt cx="821938" cy="821938"/>
            </a:xfrm>
          </p:grpSpPr>
          <p:sp>
            <p:nvSpPr>
              <p:cNvPr id="55" name="Shape 2436"/>
              <p:cNvSpPr/>
              <p:nvPr/>
            </p:nvSpPr>
            <p:spPr>
              <a:xfrm>
                <a:off x="10837066" y="1513249"/>
                <a:ext cx="821938" cy="821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56" name="Shape 2459"/>
              <p:cNvSpPr/>
              <p:nvPr/>
            </p:nvSpPr>
            <p:spPr>
              <a:xfrm>
                <a:off x="11063260" y="1739443"/>
                <a:ext cx="369551" cy="369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14" y="2314"/>
                    </a:moveTo>
                    <a:lnTo>
                      <a:pt x="11571" y="2314"/>
                    </a:lnTo>
                    <a:lnTo>
                      <a:pt x="11571" y="4629"/>
                    </a:lnTo>
                    <a:lnTo>
                      <a:pt x="13886" y="4629"/>
                    </a:lnTo>
                    <a:lnTo>
                      <a:pt x="13886" y="0"/>
                    </a:lnTo>
                    <a:lnTo>
                      <a:pt x="0" y="0"/>
                    </a:lnTo>
                    <a:lnTo>
                      <a:pt x="0" y="16200"/>
                    </a:lnTo>
                    <a:lnTo>
                      <a:pt x="6943" y="16200"/>
                    </a:lnTo>
                    <a:lnTo>
                      <a:pt x="6943" y="10800"/>
                    </a:lnTo>
                    <a:lnTo>
                      <a:pt x="2314" y="10800"/>
                    </a:lnTo>
                    <a:lnTo>
                      <a:pt x="2314" y="2314"/>
                    </a:lnTo>
                    <a:close/>
                    <a:moveTo>
                      <a:pt x="7714" y="21600"/>
                    </a:moveTo>
                    <a:lnTo>
                      <a:pt x="21600" y="21600"/>
                    </a:lnTo>
                    <a:lnTo>
                      <a:pt x="21600" y="5400"/>
                    </a:lnTo>
                    <a:lnTo>
                      <a:pt x="7714" y="5400"/>
                    </a:lnTo>
                    <a:lnTo>
                      <a:pt x="7714" y="21600"/>
                    </a:lnTo>
                    <a:close/>
                    <a:moveTo>
                      <a:pt x="19286" y="16971"/>
                    </a:moveTo>
                    <a:lnTo>
                      <a:pt x="10029" y="16971"/>
                    </a:lnTo>
                    <a:lnTo>
                      <a:pt x="10029" y="7714"/>
                    </a:lnTo>
                    <a:lnTo>
                      <a:pt x="19286" y="7714"/>
                    </a:lnTo>
                    <a:lnTo>
                      <a:pt x="19286" y="16971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lIns="20091" tIns="20091" rIns="20091" bIns="20091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just" defTabSz="2413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8237854" y="1986070"/>
              <a:ext cx="2523800" cy="1285608"/>
              <a:chOff x="8389950" y="2250710"/>
              <a:chExt cx="2523800" cy="1285608"/>
            </a:xfrm>
          </p:grpSpPr>
          <p:sp>
            <p:nvSpPr>
              <p:cNvPr id="53" name="文本框 52"/>
              <p:cNvSpPr txBox="1"/>
              <p:nvPr/>
            </p:nvSpPr>
            <p:spPr>
              <a:xfrm>
                <a:off x="8408388" y="2638893"/>
                <a:ext cx="2505362" cy="897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此处添加详细文本描述，建议与标题相关并符合整体语言风格，语言描述尽量简洁生动。</a:t>
                </a:r>
                <a:endPara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8389950" y="2250710"/>
                <a:ext cx="252380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点击此处更换标题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88843" y="-318052"/>
            <a:ext cx="15097539" cy="7994498"/>
            <a:chOff x="-188843" y="-318052"/>
            <a:chExt cx="15097539" cy="7994498"/>
          </a:xfrm>
        </p:grpSpPr>
        <p:sp>
          <p:nvSpPr>
            <p:cNvPr id="3" name="矩形 2"/>
            <p:cNvSpPr/>
            <p:nvPr/>
          </p:nvSpPr>
          <p:spPr>
            <a:xfrm>
              <a:off x="576471" y="6313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>
                      <a:lumMod val="75000"/>
                    </a:srgb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月度工作概况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092A7">
                    <a:lumMod val="75000"/>
                  </a:srgbClr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232430" y="725623"/>
              <a:ext cx="4877904" cy="530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在这里添加你的详细小段落文本内容，与标题相关并符合整体语言风格，将你需要表达的意思表述清楚完整，与设计排版相符合。</a:t>
              </a:r>
              <a:endPara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-188843" y="-318052"/>
              <a:ext cx="6788426" cy="2259620"/>
            </a:xfrm>
            <a:custGeom>
              <a:avLst/>
              <a:gdLst>
                <a:gd name="connsiteX0" fmla="*/ 0 w 6788426"/>
                <a:gd name="connsiteY0" fmla="*/ 2256182 h 2259620"/>
                <a:gd name="connsiteX1" fmla="*/ 2117034 w 6788426"/>
                <a:gd name="connsiteY1" fmla="*/ 2027582 h 2259620"/>
                <a:gd name="connsiteX2" fmla="*/ 3498573 w 6788426"/>
                <a:gd name="connsiteY2" fmla="*/ 775252 h 2259620"/>
                <a:gd name="connsiteX3" fmla="*/ 5943600 w 6788426"/>
                <a:gd name="connsiteY3" fmla="*/ 288235 h 2259620"/>
                <a:gd name="connsiteX4" fmla="*/ 6788426 w 6788426"/>
                <a:gd name="connsiteY4" fmla="*/ 0 h 225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8426" h="2259620">
                  <a:moveTo>
                    <a:pt x="0" y="2256182"/>
                  </a:moveTo>
                  <a:cubicBezTo>
                    <a:pt x="766969" y="2265293"/>
                    <a:pt x="1533939" y="2274404"/>
                    <a:pt x="2117034" y="2027582"/>
                  </a:cubicBezTo>
                  <a:cubicBezTo>
                    <a:pt x="2700130" y="1780760"/>
                    <a:pt x="2860812" y="1065143"/>
                    <a:pt x="3498573" y="775252"/>
                  </a:cubicBezTo>
                  <a:cubicBezTo>
                    <a:pt x="4136334" y="485361"/>
                    <a:pt x="5395291" y="417444"/>
                    <a:pt x="5943600" y="288235"/>
                  </a:cubicBezTo>
                  <a:cubicBezTo>
                    <a:pt x="6491909" y="159026"/>
                    <a:pt x="6640167" y="79513"/>
                    <a:pt x="6788426" y="0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 rot="19285458" flipH="1">
              <a:off x="8120270" y="5416826"/>
              <a:ext cx="6788426" cy="2259620"/>
            </a:xfrm>
            <a:custGeom>
              <a:avLst/>
              <a:gdLst>
                <a:gd name="connsiteX0" fmla="*/ 0 w 6788426"/>
                <a:gd name="connsiteY0" fmla="*/ 2256182 h 2259620"/>
                <a:gd name="connsiteX1" fmla="*/ 2117034 w 6788426"/>
                <a:gd name="connsiteY1" fmla="*/ 2027582 h 2259620"/>
                <a:gd name="connsiteX2" fmla="*/ 3498573 w 6788426"/>
                <a:gd name="connsiteY2" fmla="*/ 775252 h 2259620"/>
                <a:gd name="connsiteX3" fmla="*/ 5943600 w 6788426"/>
                <a:gd name="connsiteY3" fmla="*/ 288235 h 2259620"/>
                <a:gd name="connsiteX4" fmla="*/ 6788426 w 6788426"/>
                <a:gd name="connsiteY4" fmla="*/ 0 h 225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8426" h="2259620">
                  <a:moveTo>
                    <a:pt x="0" y="2256182"/>
                  </a:moveTo>
                  <a:cubicBezTo>
                    <a:pt x="766969" y="2265293"/>
                    <a:pt x="1533939" y="2274404"/>
                    <a:pt x="2117034" y="2027582"/>
                  </a:cubicBezTo>
                  <a:cubicBezTo>
                    <a:pt x="2700130" y="1780760"/>
                    <a:pt x="2860812" y="1065143"/>
                    <a:pt x="3498573" y="775252"/>
                  </a:cubicBezTo>
                  <a:cubicBezTo>
                    <a:pt x="4136334" y="485361"/>
                    <a:pt x="5395291" y="417444"/>
                    <a:pt x="5943600" y="288235"/>
                  </a:cubicBezTo>
                  <a:cubicBezTo>
                    <a:pt x="6491909" y="159026"/>
                    <a:pt x="6640167" y="79513"/>
                    <a:pt x="6788426" y="0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7" name="Group 66"/>
          <p:cNvGrpSpPr/>
          <p:nvPr/>
        </p:nvGrpSpPr>
        <p:grpSpPr bwMode="auto">
          <a:xfrm>
            <a:off x="576471" y="1684506"/>
            <a:ext cx="5104054" cy="4292850"/>
            <a:chOff x="720" y="839"/>
            <a:chExt cx="3740" cy="3146"/>
          </a:xfrm>
          <a:solidFill>
            <a:schemeClr val="accent4">
              <a:lumMod val="75000"/>
            </a:schemeClr>
          </a:solidFill>
        </p:grpSpPr>
        <p:sp>
          <p:nvSpPr>
            <p:cNvPr id="8" name="Freeform 67"/>
            <p:cNvSpPr/>
            <p:nvPr/>
          </p:nvSpPr>
          <p:spPr bwMode="gray">
            <a:xfrm>
              <a:off x="720" y="1296"/>
              <a:ext cx="1495" cy="1136"/>
            </a:xfrm>
            <a:custGeom>
              <a:avLst/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9" name="Freeform 68"/>
            <p:cNvSpPr/>
            <p:nvPr/>
          </p:nvSpPr>
          <p:spPr bwMode="gray">
            <a:xfrm>
              <a:off x="720" y="1296"/>
              <a:ext cx="1495" cy="1136"/>
            </a:xfrm>
            <a:custGeom>
              <a:avLst/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</a:path>
              </a:pathLst>
            </a:custGeom>
            <a:grpFill/>
            <a:ln w="635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0" name="Freeform 69"/>
            <p:cNvSpPr/>
            <p:nvPr/>
          </p:nvSpPr>
          <p:spPr bwMode="gray">
            <a:xfrm>
              <a:off x="900" y="2373"/>
              <a:ext cx="1448" cy="781"/>
            </a:xfrm>
            <a:custGeom>
              <a:avLst/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1" name="Freeform 70"/>
            <p:cNvSpPr/>
            <p:nvPr/>
          </p:nvSpPr>
          <p:spPr bwMode="gray">
            <a:xfrm>
              <a:off x="900" y="2373"/>
              <a:ext cx="1448" cy="781"/>
            </a:xfrm>
            <a:custGeom>
              <a:avLst/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</a:path>
              </a:pathLst>
            </a:custGeom>
            <a:grpFill/>
            <a:ln w="635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2" name="Freeform 71"/>
            <p:cNvSpPr/>
            <p:nvPr/>
          </p:nvSpPr>
          <p:spPr bwMode="gray">
            <a:xfrm>
              <a:off x="2215" y="3052"/>
              <a:ext cx="676" cy="694"/>
            </a:xfrm>
            <a:custGeom>
              <a:avLst/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3" name="Freeform 72"/>
            <p:cNvSpPr/>
            <p:nvPr/>
          </p:nvSpPr>
          <p:spPr bwMode="gray">
            <a:xfrm>
              <a:off x="2215" y="3052"/>
              <a:ext cx="676" cy="694"/>
            </a:xfrm>
            <a:custGeom>
              <a:avLst/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</a:path>
              </a:pathLst>
            </a:custGeom>
            <a:grpFill/>
            <a:ln w="635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4" name="Freeform 73"/>
            <p:cNvSpPr/>
            <p:nvPr/>
          </p:nvSpPr>
          <p:spPr bwMode="gray">
            <a:xfrm>
              <a:off x="2755" y="3269"/>
              <a:ext cx="596" cy="432"/>
            </a:xfrm>
            <a:custGeom>
              <a:avLst/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5" name="Freeform 74"/>
            <p:cNvSpPr/>
            <p:nvPr/>
          </p:nvSpPr>
          <p:spPr bwMode="gray">
            <a:xfrm>
              <a:off x="2755" y="3269"/>
              <a:ext cx="596" cy="432"/>
            </a:xfrm>
            <a:custGeom>
              <a:avLst/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</a:path>
              </a:pathLst>
            </a:custGeom>
            <a:grpFill/>
            <a:ln w="635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6" name="Freeform 75"/>
            <p:cNvSpPr/>
            <p:nvPr/>
          </p:nvSpPr>
          <p:spPr bwMode="gray">
            <a:xfrm>
              <a:off x="3116" y="3813"/>
              <a:ext cx="195" cy="172"/>
            </a:xfrm>
            <a:custGeom>
              <a:avLst/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7" name="Freeform 76"/>
            <p:cNvSpPr/>
            <p:nvPr/>
          </p:nvSpPr>
          <p:spPr bwMode="gray">
            <a:xfrm>
              <a:off x="3116" y="3813"/>
              <a:ext cx="195" cy="172"/>
            </a:xfrm>
            <a:custGeom>
              <a:avLst/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</a:path>
              </a:pathLst>
            </a:custGeom>
            <a:grpFill/>
            <a:ln w="635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8" name="Freeform 77"/>
            <p:cNvSpPr/>
            <p:nvPr/>
          </p:nvSpPr>
          <p:spPr bwMode="gray">
            <a:xfrm>
              <a:off x="3188" y="3319"/>
              <a:ext cx="564" cy="480"/>
            </a:xfrm>
            <a:custGeom>
              <a:avLst/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9" name="Freeform 78"/>
            <p:cNvSpPr/>
            <p:nvPr/>
          </p:nvSpPr>
          <p:spPr bwMode="gray">
            <a:xfrm>
              <a:off x="3188" y="3319"/>
              <a:ext cx="564" cy="480"/>
            </a:xfrm>
            <a:custGeom>
              <a:avLst/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</a:path>
              </a:pathLst>
            </a:custGeom>
            <a:grpFill/>
            <a:ln w="635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20" name="Freeform 79"/>
            <p:cNvSpPr/>
            <p:nvPr/>
          </p:nvSpPr>
          <p:spPr bwMode="gray">
            <a:xfrm>
              <a:off x="3636" y="3029"/>
              <a:ext cx="313" cy="413"/>
            </a:xfrm>
            <a:custGeom>
              <a:avLst/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21" name="Freeform 80"/>
            <p:cNvSpPr/>
            <p:nvPr/>
          </p:nvSpPr>
          <p:spPr bwMode="gray">
            <a:xfrm>
              <a:off x="3636" y="3029"/>
              <a:ext cx="313" cy="413"/>
            </a:xfrm>
            <a:custGeom>
              <a:avLst/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</a:path>
              </a:pathLst>
            </a:custGeom>
            <a:grpFill/>
            <a:ln w="635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22" name="Freeform 81"/>
            <p:cNvSpPr/>
            <p:nvPr/>
          </p:nvSpPr>
          <p:spPr bwMode="gray">
            <a:xfrm>
              <a:off x="3746" y="2774"/>
              <a:ext cx="283" cy="318"/>
            </a:xfrm>
            <a:custGeom>
              <a:avLst/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23" name="Freeform 82"/>
            <p:cNvSpPr/>
            <p:nvPr/>
          </p:nvSpPr>
          <p:spPr bwMode="gray">
            <a:xfrm>
              <a:off x="3746" y="2774"/>
              <a:ext cx="283" cy="318"/>
            </a:xfrm>
            <a:custGeom>
              <a:avLst/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</a:path>
              </a:pathLst>
            </a:custGeom>
            <a:grpFill/>
            <a:ln w="635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24" name="Freeform 83"/>
            <p:cNvSpPr/>
            <p:nvPr/>
          </p:nvSpPr>
          <p:spPr bwMode="gray">
            <a:xfrm>
              <a:off x="3622" y="2455"/>
              <a:ext cx="383" cy="340"/>
            </a:xfrm>
            <a:custGeom>
              <a:avLst/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25" name="Freeform 84"/>
            <p:cNvSpPr/>
            <p:nvPr/>
          </p:nvSpPr>
          <p:spPr bwMode="gray">
            <a:xfrm>
              <a:off x="3622" y="2455"/>
              <a:ext cx="383" cy="340"/>
            </a:xfrm>
            <a:custGeom>
              <a:avLst/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</a:path>
              </a:pathLst>
            </a:custGeom>
            <a:grpFill/>
            <a:ln w="635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26" name="Freeform 85"/>
            <p:cNvSpPr/>
            <p:nvPr/>
          </p:nvSpPr>
          <p:spPr bwMode="gray">
            <a:xfrm>
              <a:off x="3848" y="2705"/>
              <a:ext cx="58" cy="77"/>
            </a:xfrm>
            <a:custGeom>
              <a:avLst/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27" name="Freeform 86"/>
            <p:cNvSpPr/>
            <p:nvPr/>
          </p:nvSpPr>
          <p:spPr bwMode="gray">
            <a:xfrm>
              <a:off x="3848" y="2705"/>
              <a:ext cx="58" cy="77"/>
            </a:xfrm>
            <a:custGeom>
              <a:avLst/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28" name="Freeform 87"/>
            <p:cNvSpPr/>
            <p:nvPr/>
          </p:nvSpPr>
          <p:spPr bwMode="gray">
            <a:xfrm>
              <a:off x="3714" y="2597"/>
              <a:ext cx="37" cy="32"/>
            </a:xfrm>
            <a:custGeom>
              <a:avLst/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29" name="Freeform 88"/>
            <p:cNvSpPr/>
            <p:nvPr/>
          </p:nvSpPr>
          <p:spPr bwMode="gray">
            <a:xfrm>
              <a:off x="3714" y="2597"/>
              <a:ext cx="37" cy="32"/>
            </a:xfrm>
            <a:custGeom>
              <a:avLst/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</a:path>
              </a:pathLst>
            </a:custGeom>
            <a:grpFill/>
            <a:ln w="635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30" name="Freeform 89"/>
            <p:cNvSpPr/>
            <p:nvPr/>
          </p:nvSpPr>
          <p:spPr bwMode="gray">
            <a:xfrm>
              <a:off x="3768" y="2614"/>
              <a:ext cx="37" cy="52"/>
            </a:xfrm>
            <a:custGeom>
              <a:avLst/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31" name="Freeform 90"/>
            <p:cNvSpPr/>
            <p:nvPr/>
          </p:nvSpPr>
          <p:spPr bwMode="gray">
            <a:xfrm>
              <a:off x="3768" y="2614"/>
              <a:ext cx="37" cy="52"/>
            </a:xfrm>
            <a:custGeom>
              <a:avLst/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</a:path>
              </a:pathLst>
            </a:custGeom>
            <a:grpFill/>
            <a:ln w="635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32" name="Freeform 91"/>
            <p:cNvSpPr/>
            <p:nvPr/>
          </p:nvSpPr>
          <p:spPr bwMode="gray">
            <a:xfrm>
              <a:off x="3451" y="2207"/>
              <a:ext cx="493" cy="331"/>
            </a:xfrm>
            <a:custGeom>
              <a:avLst/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33" name="Freeform 92"/>
            <p:cNvSpPr/>
            <p:nvPr/>
          </p:nvSpPr>
          <p:spPr bwMode="gray">
            <a:xfrm>
              <a:off x="3451" y="2207"/>
              <a:ext cx="493" cy="331"/>
            </a:xfrm>
            <a:custGeom>
              <a:avLst/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</a:path>
              </a:pathLst>
            </a:custGeom>
            <a:grpFill/>
            <a:ln w="635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34" name="Freeform 93"/>
            <p:cNvSpPr/>
            <p:nvPr/>
          </p:nvSpPr>
          <p:spPr bwMode="gray">
            <a:xfrm>
              <a:off x="3322" y="1838"/>
              <a:ext cx="400" cy="580"/>
            </a:xfrm>
            <a:custGeom>
              <a:avLst/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35" name="Freeform 94"/>
            <p:cNvSpPr/>
            <p:nvPr/>
          </p:nvSpPr>
          <p:spPr bwMode="gray">
            <a:xfrm>
              <a:off x="3322" y="1838"/>
              <a:ext cx="400" cy="580"/>
            </a:xfrm>
            <a:custGeom>
              <a:avLst/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</a:path>
              </a:pathLst>
            </a:custGeom>
            <a:grpFill/>
            <a:ln w="635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36" name="Freeform 95"/>
            <p:cNvSpPr/>
            <p:nvPr/>
          </p:nvSpPr>
          <p:spPr bwMode="gray">
            <a:xfrm>
              <a:off x="3440" y="1985"/>
              <a:ext cx="121" cy="140"/>
            </a:xfrm>
            <a:custGeom>
              <a:avLst/>
              <a:gdLst>
                <a:gd name="T0" fmla="*/ 44 w 242"/>
                <a:gd name="T1" fmla="*/ 62 h 279"/>
                <a:gd name="T2" fmla="*/ 35 w 242"/>
                <a:gd name="T3" fmla="*/ 63 h 279"/>
                <a:gd name="T4" fmla="*/ 29 w 242"/>
                <a:gd name="T5" fmla="*/ 70 h 279"/>
                <a:gd name="T6" fmla="*/ 11 w 242"/>
                <a:gd name="T7" fmla="*/ 69 h 279"/>
                <a:gd name="T8" fmla="*/ 1 w 242"/>
                <a:gd name="T9" fmla="*/ 63 h 279"/>
                <a:gd name="T10" fmla="*/ 0 w 242"/>
                <a:gd name="T11" fmla="*/ 45 h 279"/>
                <a:gd name="T12" fmla="*/ 6 w 242"/>
                <a:gd name="T13" fmla="*/ 40 h 279"/>
                <a:gd name="T14" fmla="*/ 11 w 242"/>
                <a:gd name="T15" fmla="*/ 30 h 279"/>
                <a:gd name="T16" fmla="*/ 5 w 242"/>
                <a:gd name="T17" fmla="*/ 27 h 279"/>
                <a:gd name="T18" fmla="*/ 7 w 242"/>
                <a:gd name="T19" fmla="*/ 22 h 279"/>
                <a:gd name="T20" fmla="*/ 14 w 242"/>
                <a:gd name="T21" fmla="*/ 20 h 279"/>
                <a:gd name="T22" fmla="*/ 21 w 242"/>
                <a:gd name="T23" fmla="*/ 10 h 279"/>
                <a:gd name="T24" fmla="*/ 27 w 242"/>
                <a:gd name="T25" fmla="*/ 3 h 279"/>
                <a:gd name="T26" fmla="*/ 33 w 242"/>
                <a:gd name="T27" fmla="*/ 0 h 279"/>
                <a:gd name="T28" fmla="*/ 44 w 242"/>
                <a:gd name="T29" fmla="*/ 13 h 279"/>
                <a:gd name="T30" fmla="*/ 54 w 242"/>
                <a:gd name="T31" fmla="*/ 13 h 279"/>
                <a:gd name="T32" fmla="*/ 58 w 242"/>
                <a:gd name="T33" fmla="*/ 25 h 279"/>
                <a:gd name="T34" fmla="*/ 61 w 242"/>
                <a:gd name="T35" fmla="*/ 35 h 279"/>
                <a:gd name="T36" fmla="*/ 54 w 242"/>
                <a:gd name="T37" fmla="*/ 41 h 279"/>
                <a:gd name="T38" fmla="*/ 54 w 242"/>
                <a:gd name="T39" fmla="*/ 54 h 279"/>
                <a:gd name="T40" fmla="*/ 44 w 242"/>
                <a:gd name="T41" fmla="*/ 62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37" name="Freeform 96"/>
            <p:cNvSpPr/>
            <p:nvPr/>
          </p:nvSpPr>
          <p:spPr bwMode="gray">
            <a:xfrm>
              <a:off x="3440" y="1985"/>
              <a:ext cx="121" cy="140"/>
            </a:xfrm>
            <a:custGeom>
              <a:avLst/>
              <a:gdLst>
                <a:gd name="T0" fmla="*/ 44 w 242"/>
                <a:gd name="T1" fmla="*/ 62 h 279"/>
                <a:gd name="T2" fmla="*/ 35 w 242"/>
                <a:gd name="T3" fmla="*/ 63 h 279"/>
                <a:gd name="T4" fmla="*/ 29 w 242"/>
                <a:gd name="T5" fmla="*/ 70 h 279"/>
                <a:gd name="T6" fmla="*/ 11 w 242"/>
                <a:gd name="T7" fmla="*/ 69 h 279"/>
                <a:gd name="T8" fmla="*/ 1 w 242"/>
                <a:gd name="T9" fmla="*/ 63 h 279"/>
                <a:gd name="T10" fmla="*/ 0 w 242"/>
                <a:gd name="T11" fmla="*/ 45 h 279"/>
                <a:gd name="T12" fmla="*/ 6 w 242"/>
                <a:gd name="T13" fmla="*/ 40 h 279"/>
                <a:gd name="T14" fmla="*/ 11 w 242"/>
                <a:gd name="T15" fmla="*/ 30 h 279"/>
                <a:gd name="T16" fmla="*/ 5 w 242"/>
                <a:gd name="T17" fmla="*/ 27 h 279"/>
                <a:gd name="T18" fmla="*/ 7 w 242"/>
                <a:gd name="T19" fmla="*/ 22 h 279"/>
                <a:gd name="T20" fmla="*/ 14 w 242"/>
                <a:gd name="T21" fmla="*/ 20 h 279"/>
                <a:gd name="T22" fmla="*/ 21 w 242"/>
                <a:gd name="T23" fmla="*/ 10 h 279"/>
                <a:gd name="T24" fmla="*/ 27 w 242"/>
                <a:gd name="T25" fmla="*/ 3 h 279"/>
                <a:gd name="T26" fmla="*/ 33 w 242"/>
                <a:gd name="T27" fmla="*/ 0 h 279"/>
                <a:gd name="T28" fmla="*/ 44 w 242"/>
                <a:gd name="T29" fmla="*/ 13 h 279"/>
                <a:gd name="T30" fmla="*/ 54 w 242"/>
                <a:gd name="T31" fmla="*/ 13 h 279"/>
                <a:gd name="T32" fmla="*/ 58 w 242"/>
                <a:gd name="T33" fmla="*/ 25 h 279"/>
                <a:gd name="T34" fmla="*/ 61 w 242"/>
                <a:gd name="T35" fmla="*/ 35 h 279"/>
                <a:gd name="T36" fmla="*/ 54 w 242"/>
                <a:gd name="T37" fmla="*/ 41 h 279"/>
                <a:gd name="T38" fmla="*/ 54 w 242"/>
                <a:gd name="T39" fmla="*/ 54 h 279"/>
                <a:gd name="T40" fmla="*/ 44 w 242"/>
                <a:gd name="T41" fmla="*/ 62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</a:path>
              </a:pathLst>
            </a:custGeom>
            <a:grpFill/>
            <a:ln w="635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38" name="Freeform 97"/>
            <p:cNvSpPr/>
            <p:nvPr/>
          </p:nvSpPr>
          <p:spPr bwMode="gray">
            <a:xfrm>
              <a:off x="3527" y="2070"/>
              <a:ext cx="86" cy="115"/>
            </a:xfrm>
            <a:custGeom>
              <a:avLst/>
              <a:gdLst>
                <a:gd name="T0" fmla="*/ 2 w 171"/>
                <a:gd name="T1" fmla="*/ 36 h 230"/>
                <a:gd name="T2" fmla="*/ 1 w 171"/>
                <a:gd name="T3" fmla="*/ 47 h 230"/>
                <a:gd name="T4" fmla="*/ 8 w 171"/>
                <a:gd name="T5" fmla="*/ 56 h 230"/>
                <a:gd name="T6" fmla="*/ 24 w 171"/>
                <a:gd name="T7" fmla="*/ 58 h 230"/>
                <a:gd name="T8" fmla="*/ 37 w 171"/>
                <a:gd name="T9" fmla="*/ 54 h 230"/>
                <a:gd name="T10" fmla="*/ 38 w 171"/>
                <a:gd name="T11" fmla="*/ 39 h 230"/>
                <a:gd name="T12" fmla="*/ 43 w 171"/>
                <a:gd name="T13" fmla="*/ 27 h 230"/>
                <a:gd name="T14" fmla="*/ 41 w 171"/>
                <a:gd name="T15" fmla="*/ 20 h 230"/>
                <a:gd name="T16" fmla="*/ 35 w 171"/>
                <a:gd name="T17" fmla="*/ 15 h 230"/>
                <a:gd name="T18" fmla="*/ 25 w 171"/>
                <a:gd name="T19" fmla="*/ 9 h 230"/>
                <a:gd name="T20" fmla="*/ 25 w 171"/>
                <a:gd name="T21" fmla="*/ 1 h 230"/>
                <a:gd name="T22" fmla="*/ 12 w 171"/>
                <a:gd name="T23" fmla="*/ 0 h 230"/>
                <a:gd name="T24" fmla="*/ 11 w 171"/>
                <a:gd name="T25" fmla="*/ 12 h 230"/>
                <a:gd name="T26" fmla="*/ 0 w 171"/>
                <a:gd name="T27" fmla="*/ 20 h 230"/>
                <a:gd name="T28" fmla="*/ 2 w 171"/>
                <a:gd name="T29" fmla="*/ 3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39" name="Freeform 98"/>
            <p:cNvSpPr/>
            <p:nvPr/>
          </p:nvSpPr>
          <p:spPr bwMode="gray">
            <a:xfrm>
              <a:off x="3527" y="2070"/>
              <a:ext cx="86" cy="115"/>
            </a:xfrm>
            <a:custGeom>
              <a:avLst/>
              <a:gdLst>
                <a:gd name="T0" fmla="*/ 2 w 171"/>
                <a:gd name="T1" fmla="*/ 36 h 230"/>
                <a:gd name="T2" fmla="*/ 1 w 171"/>
                <a:gd name="T3" fmla="*/ 47 h 230"/>
                <a:gd name="T4" fmla="*/ 8 w 171"/>
                <a:gd name="T5" fmla="*/ 56 h 230"/>
                <a:gd name="T6" fmla="*/ 24 w 171"/>
                <a:gd name="T7" fmla="*/ 58 h 230"/>
                <a:gd name="T8" fmla="*/ 37 w 171"/>
                <a:gd name="T9" fmla="*/ 54 h 230"/>
                <a:gd name="T10" fmla="*/ 38 w 171"/>
                <a:gd name="T11" fmla="*/ 39 h 230"/>
                <a:gd name="T12" fmla="*/ 43 w 171"/>
                <a:gd name="T13" fmla="*/ 27 h 230"/>
                <a:gd name="T14" fmla="*/ 41 w 171"/>
                <a:gd name="T15" fmla="*/ 20 h 230"/>
                <a:gd name="T16" fmla="*/ 35 w 171"/>
                <a:gd name="T17" fmla="*/ 15 h 230"/>
                <a:gd name="T18" fmla="*/ 25 w 171"/>
                <a:gd name="T19" fmla="*/ 9 h 230"/>
                <a:gd name="T20" fmla="*/ 25 w 171"/>
                <a:gd name="T21" fmla="*/ 1 h 230"/>
                <a:gd name="T22" fmla="*/ 12 w 171"/>
                <a:gd name="T23" fmla="*/ 0 h 230"/>
                <a:gd name="T24" fmla="*/ 11 w 171"/>
                <a:gd name="T25" fmla="*/ 12 h 230"/>
                <a:gd name="T26" fmla="*/ 0 w 171"/>
                <a:gd name="T27" fmla="*/ 20 h 230"/>
                <a:gd name="T28" fmla="*/ 2 w 171"/>
                <a:gd name="T29" fmla="*/ 3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</a:path>
              </a:pathLst>
            </a:custGeom>
            <a:grpFill/>
            <a:ln w="635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40" name="Freeform 99"/>
            <p:cNvSpPr/>
            <p:nvPr/>
          </p:nvSpPr>
          <p:spPr bwMode="gray">
            <a:xfrm>
              <a:off x="3643" y="1699"/>
              <a:ext cx="430" cy="429"/>
            </a:xfrm>
            <a:custGeom>
              <a:avLst/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41" name="Freeform 100"/>
            <p:cNvSpPr/>
            <p:nvPr/>
          </p:nvSpPr>
          <p:spPr bwMode="gray">
            <a:xfrm>
              <a:off x="3643" y="1699"/>
              <a:ext cx="430" cy="429"/>
            </a:xfrm>
            <a:custGeom>
              <a:avLst/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</a:path>
              </a:pathLst>
            </a:custGeom>
            <a:grpFill/>
            <a:ln w="635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42" name="Freeform 101"/>
            <p:cNvSpPr/>
            <p:nvPr/>
          </p:nvSpPr>
          <p:spPr bwMode="gray">
            <a:xfrm>
              <a:off x="3738" y="1458"/>
              <a:ext cx="630" cy="431"/>
            </a:xfrm>
            <a:custGeom>
              <a:avLst/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43" name="Freeform 102"/>
            <p:cNvSpPr/>
            <p:nvPr/>
          </p:nvSpPr>
          <p:spPr bwMode="gray">
            <a:xfrm>
              <a:off x="3738" y="1458"/>
              <a:ext cx="630" cy="431"/>
            </a:xfrm>
            <a:custGeom>
              <a:avLst/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</a:path>
              </a:pathLst>
            </a:custGeom>
            <a:grpFill/>
            <a:ln w="635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44" name="Freeform 103"/>
            <p:cNvSpPr/>
            <p:nvPr/>
          </p:nvSpPr>
          <p:spPr bwMode="gray">
            <a:xfrm>
              <a:off x="3599" y="839"/>
              <a:ext cx="861" cy="778"/>
            </a:xfrm>
            <a:custGeom>
              <a:avLst/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45" name="Freeform 104"/>
            <p:cNvSpPr/>
            <p:nvPr/>
          </p:nvSpPr>
          <p:spPr bwMode="gray">
            <a:xfrm>
              <a:off x="3599" y="839"/>
              <a:ext cx="861" cy="778"/>
            </a:xfrm>
            <a:custGeom>
              <a:avLst/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</a:path>
              </a:pathLst>
            </a:custGeom>
            <a:grpFill/>
            <a:ln w="635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46" name="Freeform 105"/>
            <p:cNvSpPr/>
            <p:nvPr/>
          </p:nvSpPr>
          <p:spPr bwMode="gray">
            <a:xfrm>
              <a:off x="2264" y="884"/>
              <a:ext cx="1641" cy="1473"/>
            </a:xfrm>
            <a:custGeom>
              <a:avLst/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47" name="Freeform 106"/>
            <p:cNvSpPr/>
            <p:nvPr/>
          </p:nvSpPr>
          <p:spPr bwMode="gray">
            <a:xfrm>
              <a:off x="2264" y="884"/>
              <a:ext cx="1641" cy="1473"/>
            </a:xfrm>
            <a:custGeom>
              <a:avLst/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</a:path>
              </a:pathLst>
            </a:custGeom>
            <a:grpFill/>
            <a:ln w="635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48" name="Freeform 107"/>
            <p:cNvSpPr/>
            <p:nvPr/>
          </p:nvSpPr>
          <p:spPr bwMode="gray">
            <a:xfrm>
              <a:off x="2016" y="1899"/>
              <a:ext cx="1007" cy="870"/>
            </a:xfrm>
            <a:custGeom>
              <a:avLst/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49" name="Freeform 108"/>
            <p:cNvSpPr/>
            <p:nvPr/>
          </p:nvSpPr>
          <p:spPr bwMode="gray">
            <a:xfrm>
              <a:off x="2016" y="1899"/>
              <a:ext cx="1007" cy="870"/>
            </a:xfrm>
            <a:custGeom>
              <a:avLst/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</a:path>
              </a:pathLst>
            </a:custGeom>
            <a:grpFill/>
            <a:ln w="635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50" name="Freeform 109"/>
            <p:cNvSpPr/>
            <p:nvPr/>
          </p:nvSpPr>
          <p:spPr bwMode="gray">
            <a:xfrm>
              <a:off x="1694" y="2177"/>
              <a:ext cx="936" cy="666"/>
            </a:xfrm>
            <a:custGeom>
              <a:avLst/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51" name="Freeform 110"/>
            <p:cNvSpPr/>
            <p:nvPr/>
          </p:nvSpPr>
          <p:spPr bwMode="gray">
            <a:xfrm>
              <a:off x="1694" y="2177"/>
              <a:ext cx="936" cy="666"/>
            </a:xfrm>
            <a:custGeom>
              <a:avLst/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</a:path>
              </a:pathLst>
            </a:custGeom>
            <a:grpFill/>
            <a:ln w="635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52" name="Freeform 111"/>
            <p:cNvSpPr/>
            <p:nvPr/>
          </p:nvSpPr>
          <p:spPr bwMode="gray">
            <a:xfrm>
              <a:off x="2241" y="2635"/>
              <a:ext cx="911" cy="693"/>
            </a:xfrm>
            <a:custGeom>
              <a:avLst/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53" name="Freeform 112"/>
            <p:cNvSpPr/>
            <p:nvPr/>
          </p:nvSpPr>
          <p:spPr bwMode="gray">
            <a:xfrm>
              <a:off x="2241" y="2635"/>
              <a:ext cx="911" cy="693"/>
            </a:xfrm>
            <a:custGeom>
              <a:avLst/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</a:path>
              </a:pathLst>
            </a:custGeom>
            <a:grpFill/>
            <a:ln w="635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54" name="Freeform 113"/>
            <p:cNvSpPr/>
            <p:nvPr/>
          </p:nvSpPr>
          <p:spPr bwMode="gray">
            <a:xfrm>
              <a:off x="2685" y="3045"/>
              <a:ext cx="453" cy="398"/>
            </a:xfrm>
            <a:custGeom>
              <a:avLst/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55" name="Freeform 114"/>
            <p:cNvSpPr/>
            <p:nvPr/>
          </p:nvSpPr>
          <p:spPr bwMode="gray">
            <a:xfrm>
              <a:off x="2685" y="3045"/>
              <a:ext cx="453" cy="398"/>
            </a:xfrm>
            <a:custGeom>
              <a:avLst/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</a:path>
              </a:pathLst>
            </a:custGeom>
            <a:grpFill/>
            <a:ln w="635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56" name="Freeform 115"/>
            <p:cNvSpPr/>
            <p:nvPr/>
          </p:nvSpPr>
          <p:spPr bwMode="gray">
            <a:xfrm>
              <a:off x="3094" y="2950"/>
              <a:ext cx="402" cy="458"/>
            </a:xfrm>
            <a:custGeom>
              <a:avLst/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57" name="Freeform 116"/>
            <p:cNvSpPr/>
            <p:nvPr/>
          </p:nvSpPr>
          <p:spPr bwMode="gray">
            <a:xfrm>
              <a:off x="3094" y="2950"/>
              <a:ext cx="402" cy="458"/>
            </a:xfrm>
            <a:custGeom>
              <a:avLst/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</a:path>
              </a:pathLst>
            </a:custGeom>
            <a:grpFill/>
            <a:ln w="635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58" name="Freeform 117"/>
            <p:cNvSpPr/>
            <p:nvPr/>
          </p:nvSpPr>
          <p:spPr bwMode="gray">
            <a:xfrm>
              <a:off x="3436" y="2904"/>
              <a:ext cx="356" cy="491"/>
            </a:xfrm>
            <a:custGeom>
              <a:avLst/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59" name="Freeform 118"/>
            <p:cNvSpPr/>
            <p:nvPr/>
          </p:nvSpPr>
          <p:spPr bwMode="gray">
            <a:xfrm>
              <a:off x="3436" y="2904"/>
              <a:ext cx="356" cy="491"/>
            </a:xfrm>
            <a:custGeom>
              <a:avLst/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</a:path>
              </a:pathLst>
            </a:custGeom>
            <a:grpFill/>
            <a:ln w="635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60" name="Freeform 119"/>
            <p:cNvSpPr/>
            <p:nvPr/>
          </p:nvSpPr>
          <p:spPr bwMode="gray">
            <a:xfrm>
              <a:off x="3477" y="2497"/>
              <a:ext cx="361" cy="447"/>
            </a:xfrm>
            <a:custGeom>
              <a:avLst/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61" name="Freeform 120"/>
            <p:cNvSpPr/>
            <p:nvPr/>
          </p:nvSpPr>
          <p:spPr bwMode="gray">
            <a:xfrm>
              <a:off x="3477" y="2497"/>
              <a:ext cx="361" cy="447"/>
            </a:xfrm>
            <a:custGeom>
              <a:avLst/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</a:path>
              </a:pathLst>
            </a:custGeom>
            <a:grpFill/>
            <a:ln w="635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62" name="Freeform 121"/>
            <p:cNvSpPr/>
            <p:nvPr/>
          </p:nvSpPr>
          <p:spPr bwMode="gray">
            <a:xfrm>
              <a:off x="3034" y="2686"/>
              <a:ext cx="568" cy="356"/>
            </a:xfrm>
            <a:custGeom>
              <a:avLst/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63" name="Freeform 122"/>
            <p:cNvSpPr/>
            <p:nvPr/>
          </p:nvSpPr>
          <p:spPr bwMode="gray">
            <a:xfrm>
              <a:off x="3034" y="2686"/>
              <a:ext cx="568" cy="356"/>
            </a:xfrm>
            <a:custGeom>
              <a:avLst/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</a:path>
              </a:pathLst>
            </a:custGeom>
            <a:grpFill/>
            <a:ln w="635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64" name="Freeform 123"/>
            <p:cNvSpPr/>
            <p:nvPr/>
          </p:nvSpPr>
          <p:spPr bwMode="gray">
            <a:xfrm>
              <a:off x="3140" y="2406"/>
              <a:ext cx="448" cy="398"/>
            </a:xfrm>
            <a:custGeom>
              <a:avLst/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65" name="Freeform 124"/>
            <p:cNvSpPr/>
            <p:nvPr/>
          </p:nvSpPr>
          <p:spPr bwMode="gray">
            <a:xfrm>
              <a:off x="3140" y="2406"/>
              <a:ext cx="448" cy="398"/>
            </a:xfrm>
            <a:custGeom>
              <a:avLst/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</a:path>
              </a:pathLst>
            </a:custGeom>
            <a:grpFill/>
            <a:ln w="635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66" name="Freeform 125"/>
            <p:cNvSpPr/>
            <p:nvPr/>
          </p:nvSpPr>
          <p:spPr bwMode="gray">
            <a:xfrm>
              <a:off x="3128" y="2050"/>
              <a:ext cx="251" cy="526"/>
            </a:xfrm>
            <a:custGeom>
              <a:avLst/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  <a:close/>
                </a:path>
              </a:pathLst>
            </a:custGeom>
            <a:grpFill/>
            <a:ln w="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67" name="Freeform 126"/>
            <p:cNvSpPr/>
            <p:nvPr/>
          </p:nvSpPr>
          <p:spPr bwMode="gray">
            <a:xfrm>
              <a:off x="3128" y="2050"/>
              <a:ext cx="251" cy="526"/>
            </a:xfrm>
            <a:custGeom>
              <a:avLst/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</a:path>
              </a:pathLst>
            </a:custGeom>
            <a:grpFill/>
            <a:ln w="635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68" name="Freeform 127"/>
            <p:cNvSpPr/>
            <p:nvPr/>
          </p:nvSpPr>
          <p:spPr bwMode="gray">
            <a:xfrm>
              <a:off x="2736" y="2154"/>
              <a:ext cx="464" cy="664"/>
            </a:xfrm>
            <a:custGeom>
              <a:avLst/>
              <a:gdLst>
                <a:gd name="T0" fmla="*/ 2 w 929"/>
                <a:gd name="T1" fmla="*/ 106 h 1329"/>
                <a:gd name="T2" fmla="*/ 21 w 929"/>
                <a:gd name="T3" fmla="*/ 126 h 1329"/>
                <a:gd name="T4" fmla="*/ 31 w 929"/>
                <a:gd name="T5" fmla="*/ 148 h 1329"/>
                <a:gd name="T6" fmla="*/ 26 w 929"/>
                <a:gd name="T7" fmla="*/ 170 h 1329"/>
                <a:gd name="T8" fmla="*/ 43 w 929"/>
                <a:gd name="T9" fmla="*/ 183 h 1329"/>
                <a:gd name="T10" fmla="*/ 68 w 929"/>
                <a:gd name="T11" fmla="*/ 187 h 1329"/>
                <a:gd name="T12" fmla="*/ 79 w 929"/>
                <a:gd name="T13" fmla="*/ 172 h 1329"/>
                <a:gd name="T14" fmla="*/ 78 w 929"/>
                <a:gd name="T15" fmla="*/ 153 h 1329"/>
                <a:gd name="T16" fmla="*/ 72 w 929"/>
                <a:gd name="T17" fmla="*/ 108 h 1329"/>
                <a:gd name="T18" fmla="*/ 92 w 929"/>
                <a:gd name="T19" fmla="*/ 113 h 1329"/>
                <a:gd name="T20" fmla="*/ 109 w 929"/>
                <a:gd name="T21" fmla="*/ 126 h 1329"/>
                <a:gd name="T22" fmla="*/ 143 w 929"/>
                <a:gd name="T23" fmla="*/ 150 h 1329"/>
                <a:gd name="T24" fmla="*/ 140 w 929"/>
                <a:gd name="T25" fmla="*/ 174 h 1329"/>
                <a:gd name="T26" fmla="*/ 112 w 929"/>
                <a:gd name="T27" fmla="*/ 189 h 1329"/>
                <a:gd name="T28" fmla="*/ 99 w 929"/>
                <a:gd name="T29" fmla="*/ 204 h 1329"/>
                <a:gd name="T30" fmla="*/ 71 w 929"/>
                <a:gd name="T31" fmla="*/ 199 h 1329"/>
                <a:gd name="T32" fmla="*/ 65 w 929"/>
                <a:gd name="T33" fmla="*/ 222 h 1329"/>
                <a:gd name="T34" fmla="*/ 70 w 929"/>
                <a:gd name="T35" fmla="*/ 249 h 1329"/>
                <a:gd name="T36" fmla="*/ 48 w 929"/>
                <a:gd name="T37" fmla="*/ 267 h 1329"/>
                <a:gd name="T38" fmla="*/ 53 w 929"/>
                <a:gd name="T39" fmla="*/ 285 h 1329"/>
                <a:gd name="T40" fmla="*/ 63 w 929"/>
                <a:gd name="T41" fmla="*/ 304 h 1329"/>
                <a:gd name="T42" fmla="*/ 110 w 929"/>
                <a:gd name="T43" fmla="*/ 308 h 1329"/>
                <a:gd name="T44" fmla="*/ 142 w 929"/>
                <a:gd name="T45" fmla="*/ 313 h 1329"/>
                <a:gd name="T46" fmla="*/ 172 w 929"/>
                <a:gd name="T47" fmla="*/ 324 h 1329"/>
                <a:gd name="T48" fmla="*/ 188 w 929"/>
                <a:gd name="T49" fmla="*/ 330 h 1329"/>
                <a:gd name="T50" fmla="*/ 181 w 929"/>
                <a:gd name="T51" fmla="*/ 308 h 1329"/>
                <a:gd name="T52" fmla="*/ 202 w 929"/>
                <a:gd name="T53" fmla="*/ 290 h 1329"/>
                <a:gd name="T54" fmla="*/ 178 w 929"/>
                <a:gd name="T55" fmla="*/ 276 h 1329"/>
                <a:gd name="T56" fmla="*/ 200 w 929"/>
                <a:gd name="T57" fmla="*/ 270 h 1329"/>
                <a:gd name="T58" fmla="*/ 231 w 929"/>
                <a:gd name="T59" fmla="*/ 266 h 1329"/>
                <a:gd name="T60" fmla="*/ 218 w 929"/>
                <a:gd name="T61" fmla="*/ 241 h 1329"/>
                <a:gd name="T62" fmla="*/ 202 w 929"/>
                <a:gd name="T63" fmla="*/ 211 h 1329"/>
                <a:gd name="T64" fmla="*/ 210 w 929"/>
                <a:gd name="T65" fmla="*/ 167 h 1329"/>
                <a:gd name="T66" fmla="*/ 200 w 929"/>
                <a:gd name="T67" fmla="*/ 112 h 1329"/>
                <a:gd name="T68" fmla="*/ 196 w 929"/>
                <a:gd name="T69" fmla="*/ 65 h 1329"/>
                <a:gd name="T70" fmla="*/ 214 w 929"/>
                <a:gd name="T71" fmla="*/ 21 h 1329"/>
                <a:gd name="T72" fmla="*/ 206 w 929"/>
                <a:gd name="T73" fmla="*/ 0 h 1329"/>
                <a:gd name="T74" fmla="*/ 182 w 929"/>
                <a:gd name="T75" fmla="*/ 10 h 1329"/>
                <a:gd name="T76" fmla="*/ 164 w 929"/>
                <a:gd name="T77" fmla="*/ 44 h 1329"/>
                <a:gd name="T78" fmla="*/ 129 w 929"/>
                <a:gd name="T79" fmla="*/ 87 h 1329"/>
                <a:gd name="T80" fmla="*/ 99 w 929"/>
                <a:gd name="T81" fmla="*/ 84 h 1329"/>
                <a:gd name="T82" fmla="*/ 74 w 929"/>
                <a:gd name="T83" fmla="*/ 70 h 1329"/>
                <a:gd name="T84" fmla="*/ 72 w 929"/>
                <a:gd name="T85" fmla="*/ 42 h 1329"/>
                <a:gd name="T86" fmla="*/ 68 w 929"/>
                <a:gd name="T87" fmla="*/ 18 h 1329"/>
                <a:gd name="T88" fmla="*/ 43 w 929"/>
                <a:gd name="T89" fmla="*/ 42 h 1329"/>
                <a:gd name="T90" fmla="*/ 26 w 929"/>
                <a:gd name="T91" fmla="*/ 90 h 132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29"/>
                <a:gd name="T139" fmla="*/ 0 h 1329"/>
                <a:gd name="T140" fmla="*/ 929 w 929"/>
                <a:gd name="T141" fmla="*/ 1329 h 132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29" h="1329">
                  <a:moveTo>
                    <a:pt x="0" y="406"/>
                  </a:moveTo>
                  <a:lnTo>
                    <a:pt x="8" y="425"/>
                  </a:lnTo>
                  <a:lnTo>
                    <a:pt x="36" y="461"/>
                  </a:lnTo>
                  <a:lnTo>
                    <a:pt x="87" y="504"/>
                  </a:lnTo>
                  <a:lnTo>
                    <a:pt x="85" y="538"/>
                  </a:lnTo>
                  <a:lnTo>
                    <a:pt x="124" y="595"/>
                  </a:lnTo>
                  <a:lnTo>
                    <a:pt x="107" y="636"/>
                  </a:lnTo>
                  <a:lnTo>
                    <a:pt x="107" y="681"/>
                  </a:lnTo>
                  <a:lnTo>
                    <a:pt x="150" y="697"/>
                  </a:lnTo>
                  <a:lnTo>
                    <a:pt x="174" y="732"/>
                  </a:lnTo>
                  <a:lnTo>
                    <a:pt x="239" y="762"/>
                  </a:lnTo>
                  <a:lnTo>
                    <a:pt x="272" y="748"/>
                  </a:lnTo>
                  <a:lnTo>
                    <a:pt x="278" y="705"/>
                  </a:lnTo>
                  <a:lnTo>
                    <a:pt x="317" y="689"/>
                  </a:lnTo>
                  <a:lnTo>
                    <a:pt x="335" y="648"/>
                  </a:lnTo>
                  <a:lnTo>
                    <a:pt x="315" y="612"/>
                  </a:lnTo>
                  <a:lnTo>
                    <a:pt x="264" y="593"/>
                  </a:lnTo>
                  <a:lnTo>
                    <a:pt x="288" y="435"/>
                  </a:lnTo>
                  <a:lnTo>
                    <a:pt x="319" y="451"/>
                  </a:lnTo>
                  <a:lnTo>
                    <a:pt x="370" y="453"/>
                  </a:lnTo>
                  <a:lnTo>
                    <a:pt x="372" y="484"/>
                  </a:lnTo>
                  <a:lnTo>
                    <a:pt x="439" y="504"/>
                  </a:lnTo>
                  <a:lnTo>
                    <a:pt x="563" y="559"/>
                  </a:lnTo>
                  <a:lnTo>
                    <a:pt x="575" y="603"/>
                  </a:lnTo>
                  <a:lnTo>
                    <a:pt x="550" y="646"/>
                  </a:lnTo>
                  <a:lnTo>
                    <a:pt x="561" y="697"/>
                  </a:lnTo>
                  <a:lnTo>
                    <a:pt x="557" y="750"/>
                  </a:lnTo>
                  <a:lnTo>
                    <a:pt x="449" y="758"/>
                  </a:lnTo>
                  <a:lnTo>
                    <a:pt x="449" y="807"/>
                  </a:lnTo>
                  <a:lnTo>
                    <a:pt x="396" y="819"/>
                  </a:lnTo>
                  <a:lnTo>
                    <a:pt x="349" y="793"/>
                  </a:lnTo>
                  <a:lnTo>
                    <a:pt x="286" y="797"/>
                  </a:lnTo>
                  <a:lnTo>
                    <a:pt x="288" y="851"/>
                  </a:lnTo>
                  <a:lnTo>
                    <a:pt x="260" y="890"/>
                  </a:lnTo>
                  <a:lnTo>
                    <a:pt x="305" y="921"/>
                  </a:lnTo>
                  <a:lnTo>
                    <a:pt x="282" y="998"/>
                  </a:lnTo>
                  <a:lnTo>
                    <a:pt x="292" y="1057"/>
                  </a:lnTo>
                  <a:lnTo>
                    <a:pt x="195" y="1071"/>
                  </a:lnTo>
                  <a:lnTo>
                    <a:pt x="211" y="1093"/>
                  </a:lnTo>
                  <a:lnTo>
                    <a:pt x="215" y="1142"/>
                  </a:lnTo>
                  <a:lnTo>
                    <a:pt x="191" y="1156"/>
                  </a:lnTo>
                  <a:lnTo>
                    <a:pt x="252" y="1217"/>
                  </a:lnTo>
                  <a:lnTo>
                    <a:pt x="345" y="1191"/>
                  </a:lnTo>
                  <a:lnTo>
                    <a:pt x="443" y="1232"/>
                  </a:lnTo>
                  <a:lnTo>
                    <a:pt x="506" y="1280"/>
                  </a:lnTo>
                  <a:lnTo>
                    <a:pt x="571" y="1254"/>
                  </a:lnTo>
                  <a:lnTo>
                    <a:pt x="642" y="1299"/>
                  </a:lnTo>
                  <a:lnTo>
                    <a:pt x="689" y="1299"/>
                  </a:lnTo>
                  <a:lnTo>
                    <a:pt x="691" y="1329"/>
                  </a:lnTo>
                  <a:lnTo>
                    <a:pt x="754" y="1323"/>
                  </a:lnTo>
                  <a:lnTo>
                    <a:pt x="756" y="1270"/>
                  </a:lnTo>
                  <a:lnTo>
                    <a:pt x="727" y="1234"/>
                  </a:lnTo>
                  <a:lnTo>
                    <a:pt x="748" y="1205"/>
                  </a:lnTo>
                  <a:lnTo>
                    <a:pt x="811" y="1163"/>
                  </a:lnTo>
                  <a:lnTo>
                    <a:pt x="776" y="1142"/>
                  </a:lnTo>
                  <a:lnTo>
                    <a:pt x="715" y="1104"/>
                  </a:lnTo>
                  <a:lnTo>
                    <a:pt x="733" y="1069"/>
                  </a:lnTo>
                  <a:lnTo>
                    <a:pt x="802" y="1083"/>
                  </a:lnTo>
                  <a:lnTo>
                    <a:pt x="880" y="1089"/>
                  </a:lnTo>
                  <a:lnTo>
                    <a:pt x="926" y="1065"/>
                  </a:lnTo>
                  <a:lnTo>
                    <a:pt x="929" y="1014"/>
                  </a:lnTo>
                  <a:lnTo>
                    <a:pt x="874" y="967"/>
                  </a:lnTo>
                  <a:lnTo>
                    <a:pt x="837" y="906"/>
                  </a:lnTo>
                  <a:lnTo>
                    <a:pt x="809" y="845"/>
                  </a:lnTo>
                  <a:lnTo>
                    <a:pt x="811" y="736"/>
                  </a:lnTo>
                  <a:lnTo>
                    <a:pt x="843" y="671"/>
                  </a:lnTo>
                  <a:lnTo>
                    <a:pt x="819" y="583"/>
                  </a:lnTo>
                  <a:lnTo>
                    <a:pt x="800" y="449"/>
                  </a:lnTo>
                  <a:lnTo>
                    <a:pt x="837" y="351"/>
                  </a:lnTo>
                  <a:lnTo>
                    <a:pt x="786" y="262"/>
                  </a:lnTo>
                  <a:lnTo>
                    <a:pt x="829" y="209"/>
                  </a:lnTo>
                  <a:lnTo>
                    <a:pt x="859" y="85"/>
                  </a:lnTo>
                  <a:lnTo>
                    <a:pt x="859" y="18"/>
                  </a:lnTo>
                  <a:lnTo>
                    <a:pt x="825" y="0"/>
                  </a:lnTo>
                  <a:lnTo>
                    <a:pt x="788" y="59"/>
                  </a:lnTo>
                  <a:lnTo>
                    <a:pt x="731" y="40"/>
                  </a:lnTo>
                  <a:lnTo>
                    <a:pt x="678" y="99"/>
                  </a:lnTo>
                  <a:lnTo>
                    <a:pt x="658" y="179"/>
                  </a:lnTo>
                  <a:lnTo>
                    <a:pt x="561" y="309"/>
                  </a:lnTo>
                  <a:lnTo>
                    <a:pt x="516" y="349"/>
                  </a:lnTo>
                  <a:lnTo>
                    <a:pt x="487" y="321"/>
                  </a:lnTo>
                  <a:lnTo>
                    <a:pt x="396" y="337"/>
                  </a:lnTo>
                  <a:lnTo>
                    <a:pt x="355" y="284"/>
                  </a:lnTo>
                  <a:lnTo>
                    <a:pt x="296" y="282"/>
                  </a:lnTo>
                  <a:lnTo>
                    <a:pt x="254" y="242"/>
                  </a:lnTo>
                  <a:lnTo>
                    <a:pt x="290" y="168"/>
                  </a:lnTo>
                  <a:lnTo>
                    <a:pt x="305" y="122"/>
                  </a:lnTo>
                  <a:lnTo>
                    <a:pt x="272" y="73"/>
                  </a:lnTo>
                  <a:lnTo>
                    <a:pt x="207" y="91"/>
                  </a:lnTo>
                  <a:lnTo>
                    <a:pt x="172" y="170"/>
                  </a:lnTo>
                  <a:lnTo>
                    <a:pt x="158" y="307"/>
                  </a:lnTo>
                  <a:lnTo>
                    <a:pt x="107" y="362"/>
                  </a:lnTo>
                  <a:lnTo>
                    <a:pt x="0" y="406"/>
                  </a:lnTo>
                </a:path>
              </a:pathLst>
            </a:custGeom>
            <a:grpFill/>
            <a:ln w="635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69" name="Freeform 128"/>
            <p:cNvSpPr/>
            <p:nvPr/>
          </p:nvSpPr>
          <p:spPr bwMode="gray">
            <a:xfrm>
              <a:off x="3987" y="3238"/>
              <a:ext cx="121" cy="305"/>
            </a:xfrm>
            <a:custGeom>
              <a:avLst/>
              <a:gdLst>
                <a:gd name="T0" fmla="*/ 43 w 242"/>
                <a:gd name="T1" fmla="*/ 1 h 610"/>
                <a:gd name="T2" fmla="*/ 39 w 242"/>
                <a:gd name="T3" fmla="*/ 6 h 610"/>
                <a:gd name="T4" fmla="*/ 33 w 242"/>
                <a:gd name="T5" fmla="*/ 11 h 610"/>
                <a:gd name="T6" fmla="*/ 28 w 242"/>
                <a:gd name="T7" fmla="*/ 16 h 610"/>
                <a:gd name="T8" fmla="*/ 22 w 242"/>
                <a:gd name="T9" fmla="*/ 24 h 610"/>
                <a:gd name="T10" fmla="*/ 19 w 242"/>
                <a:gd name="T11" fmla="*/ 30 h 610"/>
                <a:gd name="T12" fmla="*/ 16 w 242"/>
                <a:gd name="T13" fmla="*/ 37 h 610"/>
                <a:gd name="T14" fmla="*/ 11 w 242"/>
                <a:gd name="T15" fmla="*/ 47 h 610"/>
                <a:gd name="T16" fmla="*/ 5 w 242"/>
                <a:gd name="T17" fmla="*/ 58 h 610"/>
                <a:gd name="T18" fmla="*/ 1 w 242"/>
                <a:gd name="T19" fmla="*/ 67 h 610"/>
                <a:gd name="T20" fmla="*/ 1 w 242"/>
                <a:gd name="T21" fmla="*/ 77 h 610"/>
                <a:gd name="T22" fmla="*/ 4 w 242"/>
                <a:gd name="T23" fmla="*/ 88 h 610"/>
                <a:gd name="T24" fmla="*/ 5 w 242"/>
                <a:gd name="T25" fmla="*/ 99 h 610"/>
                <a:gd name="T26" fmla="*/ 3 w 242"/>
                <a:gd name="T27" fmla="*/ 108 h 610"/>
                <a:gd name="T28" fmla="*/ 6 w 242"/>
                <a:gd name="T29" fmla="*/ 114 h 610"/>
                <a:gd name="T30" fmla="*/ 15 w 242"/>
                <a:gd name="T31" fmla="*/ 119 h 610"/>
                <a:gd name="T32" fmla="*/ 22 w 242"/>
                <a:gd name="T33" fmla="*/ 129 h 610"/>
                <a:gd name="T34" fmla="*/ 28 w 242"/>
                <a:gd name="T35" fmla="*/ 135 h 610"/>
                <a:gd name="T36" fmla="*/ 33 w 242"/>
                <a:gd name="T37" fmla="*/ 139 h 610"/>
                <a:gd name="T38" fmla="*/ 35 w 242"/>
                <a:gd name="T39" fmla="*/ 146 h 610"/>
                <a:gd name="T40" fmla="*/ 37 w 242"/>
                <a:gd name="T41" fmla="*/ 152 h 610"/>
                <a:gd name="T42" fmla="*/ 41 w 242"/>
                <a:gd name="T43" fmla="*/ 152 h 610"/>
                <a:gd name="T44" fmla="*/ 42 w 242"/>
                <a:gd name="T45" fmla="*/ 146 h 610"/>
                <a:gd name="T46" fmla="*/ 42 w 242"/>
                <a:gd name="T47" fmla="*/ 135 h 610"/>
                <a:gd name="T48" fmla="*/ 45 w 242"/>
                <a:gd name="T49" fmla="*/ 123 h 610"/>
                <a:gd name="T50" fmla="*/ 51 w 242"/>
                <a:gd name="T51" fmla="*/ 114 h 610"/>
                <a:gd name="T52" fmla="*/ 55 w 242"/>
                <a:gd name="T53" fmla="*/ 103 h 610"/>
                <a:gd name="T54" fmla="*/ 57 w 242"/>
                <a:gd name="T55" fmla="*/ 86 h 610"/>
                <a:gd name="T56" fmla="*/ 58 w 242"/>
                <a:gd name="T57" fmla="*/ 66 h 610"/>
                <a:gd name="T58" fmla="*/ 58 w 242"/>
                <a:gd name="T59" fmla="*/ 51 h 610"/>
                <a:gd name="T60" fmla="*/ 60 w 242"/>
                <a:gd name="T61" fmla="*/ 39 h 610"/>
                <a:gd name="T62" fmla="*/ 60 w 242"/>
                <a:gd name="T63" fmla="*/ 28 h 610"/>
                <a:gd name="T64" fmla="*/ 56 w 242"/>
                <a:gd name="T65" fmla="*/ 19 h 610"/>
                <a:gd name="T66" fmla="*/ 52 w 242"/>
                <a:gd name="T67" fmla="*/ 10 h 610"/>
                <a:gd name="T68" fmla="*/ 47 w 242"/>
                <a:gd name="T69" fmla="*/ 2 h 610"/>
                <a:gd name="T70" fmla="*/ 44 w 242"/>
                <a:gd name="T71" fmla="*/ 0 h 6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2"/>
                <a:gd name="T109" fmla="*/ 0 h 610"/>
                <a:gd name="T110" fmla="*/ 242 w 242"/>
                <a:gd name="T111" fmla="*/ 610 h 6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2" h="610">
                  <a:moveTo>
                    <a:pt x="173" y="0"/>
                  </a:moveTo>
                  <a:lnTo>
                    <a:pt x="172" y="4"/>
                  </a:lnTo>
                  <a:lnTo>
                    <a:pt x="164" y="12"/>
                  </a:lnTo>
                  <a:lnTo>
                    <a:pt x="154" y="24"/>
                  </a:lnTo>
                  <a:lnTo>
                    <a:pt x="144" y="36"/>
                  </a:lnTo>
                  <a:lnTo>
                    <a:pt x="132" y="44"/>
                  </a:lnTo>
                  <a:lnTo>
                    <a:pt x="122" y="49"/>
                  </a:lnTo>
                  <a:lnTo>
                    <a:pt x="111" y="63"/>
                  </a:lnTo>
                  <a:lnTo>
                    <a:pt x="97" y="79"/>
                  </a:lnTo>
                  <a:lnTo>
                    <a:pt x="87" y="97"/>
                  </a:lnTo>
                  <a:lnTo>
                    <a:pt x="77" y="112"/>
                  </a:lnTo>
                  <a:lnTo>
                    <a:pt x="73" y="122"/>
                  </a:lnTo>
                  <a:lnTo>
                    <a:pt x="71" y="132"/>
                  </a:lnTo>
                  <a:lnTo>
                    <a:pt x="63" y="148"/>
                  </a:lnTo>
                  <a:lnTo>
                    <a:pt x="53" y="168"/>
                  </a:lnTo>
                  <a:lnTo>
                    <a:pt x="44" y="189"/>
                  </a:lnTo>
                  <a:lnTo>
                    <a:pt x="32" y="213"/>
                  </a:lnTo>
                  <a:lnTo>
                    <a:pt x="20" y="234"/>
                  </a:lnTo>
                  <a:lnTo>
                    <a:pt x="10" y="254"/>
                  </a:lnTo>
                  <a:lnTo>
                    <a:pt x="4" y="268"/>
                  </a:lnTo>
                  <a:lnTo>
                    <a:pt x="0" y="288"/>
                  </a:lnTo>
                  <a:lnTo>
                    <a:pt x="2" y="309"/>
                  </a:lnTo>
                  <a:lnTo>
                    <a:pt x="8" y="331"/>
                  </a:lnTo>
                  <a:lnTo>
                    <a:pt x="14" y="354"/>
                  </a:lnTo>
                  <a:lnTo>
                    <a:pt x="18" y="376"/>
                  </a:lnTo>
                  <a:lnTo>
                    <a:pt x="18" y="396"/>
                  </a:lnTo>
                  <a:lnTo>
                    <a:pt x="14" y="414"/>
                  </a:lnTo>
                  <a:lnTo>
                    <a:pt x="12" y="431"/>
                  </a:lnTo>
                  <a:lnTo>
                    <a:pt x="14" y="445"/>
                  </a:lnTo>
                  <a:lnTo>
                    <a:pt x="24" y="455"/>
                  </a:lnTo>
                  <a:lnTo>
                    <a:pt x="42" y="467"/>
                  </a:lnTo>
                  <a:lnTo>
                    <a:pt x="57" y="477"/>
                  </a:lnTo>
                  <a:lnTo>
                    <a:pt x="71" y="492"/>
                  </a:lnTo>
                  <a:lnTo>
                    <a:pt x="85" y="514"/>
                  </a:lnTo>
                  <a:lnTo>
                    <a:pt x="99" y="530"/>
                  </a:lnTo>
                  <a:lnTo>
                    <a:pt x="111" y="540"/>
                  </a:lnTo>
                  <a:lnTo>
                    <a:pt x="122" y="547"/>
                  </a:lnTo>
                  <a:lnTo>
                    <a:pt x="130" y="555"/>
                  </a:lnTo>
                  <a:lnTo>
                    <a:pt x="136" y="569"/>
                  </a:lnTo>
                  <a:lnTo>
                    <a:pt x="140" y="583"/>
                  </a:lnTo>
                  <a:lnTo>
                    <a:pt x="144" y="597"/>
                  </a:lnTo>
                  <a:lnTo>
                    <a:pt x="148" y="606"/>
                  </a:lnTo>
                  <a:lnTo>
                    <a:pt x="154" y="610"/>
                  </a:lnTo>
                  <a:lnTo>
                    <a:pt x="162" y="606"/>
                  </a:lnTo>
                  <a:lnTo>
                    <a:pt x="168" y="597"/>
                  </a:lnTo>
                  <a:lnTo>
                    <a:pt x="168" y="581"/>
                  </a:lnTo>
                  <a:lnTo>
                    <a:pt x="168" y="559"/>
                  </a:lnTo>
                  <a:lnTo>
                    <a:pt x="168" y="538"/>
                  </a:lnTo>
                  <a:lnTo>
                    <a:pt x="172" y="516"/>
                  </a:lnTo>
                  <a:lnTo>
                    <a:pt x="179" y="494"/>
                  </a:lnTo>
                  <a:lnTo>
                    <a:pt x="189" y="475"/>
                  </a:lnTo>
                  <a:lnTo>
                    <a:pt x="201" y="457"/>
                  </a:lnTo>
                  <a:lnTo>
                    <a:pt x="211" y="435"/>
                  </a:lnTo>
                  <a:lnTo>
                    <a:pt x="217" y="412"/>
                  </a:lnTo>
                  <a:lnTo>
                    <a:pt x="221" y="380"/>
                  </a:lnTo>
                  <a:lnTo>
                    <a:pt x="225" y="343"/>
                  </a:lnTo>
                  <a:lnTo>
                    <a:pt x="227" y="303"/>
                  </a:lnTo>
                  <a:lnTo>
                    <a:pt x="229" y="264"/>
                  </a:lnTo>
                  <a:lnTo>
                    <a:pt x="227" y="231"/>
                  </a:lnTo>
                  <a:lnTo>
                    <a:pt x="229" y="203"/>
                  </a:lnTo>
                  <a:lnTo>
                    <a:pt x="233" y="179"/>
                  </a:lnTo>
                  <a:lnTo>
                    <a:pt x="240" y="156"/>
                  </a:lnTo>
                  <a:lnTo>
                    <a:pt x="242" y="134"/>
                  </a:lnTo>
                  <a:lnTo>
                    <a:pt x="238" y="112"/>
                  </a:lnTo>
                  <a:lnTo>
                    <a:pt x="229" y="89"/>
                  </a:lnTo>
                  <a:lnTo>
                    <a:pt x="223" y="73"/>
                  </a:lnTo>
                  <a:lnTo>
                    <a:pt x="215" y="59"/>
                  </a:lnTo>
                  <a:lnTo>
                    <a:pt x="207" y="42"/>
                  </a:lnTo>
                  <a:lnTo>
                    <a:pt x="195" y="22"/>
                  </a:lnTo>
                  <a:lnTo>
                    <a:pt x="185" y="10"/>
                  </a:lnTo>
                  <a:lnTo>
                    <a:pt x="177" y="2"/>
                  </a:lnTo>
                  <a:lnTo>
                    <a:pt x="173" y="0"/>
                  </a:lnTo>
                </a:path>
              </a:pathLst>
            </a:custGeom>
            <a:grpFill/>
            <a:ln w="635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4565546" y="1830655"/>
            <a:ext cx="7164271" cy="1612748"/>
            <a:chOff x="4565546" y="1830655"/>
            <a:chExt cx="7164271" cy="1612748"/>
          </a:xfrm>
        </p:grpSpPr>
        <p:grpSp>
          <p:nvGrpSpPr>
            <p:cNvPr id="71" name="组合 70"/>
            <p:cNvGrpSpPr/>
            <p:nvPr/>
          </p:nvGrpSpPr>
          <p:grpSpPr>
            <a:xfrm>
              <a:off x="4565546" y="2308102"/>
              <a:ext cx="2765956" cy="1135301"/>
              <a:chOff x="4565546" y="2308102"/>
              <a:chExt cx="2765956" cy="1135301"/>
            </a:xfrm>
          </p:grpSpPr>
          <p:sp>
            <p:nvSpPr>
              <p:cNvPr id="75" name="Freeform 100"/>
              <p:cNvSpPr/>
              <p:nvPr/>
            </p:nvSpPr>
            <p:spPr bwMode="gray">
              <a:xfrm>
                <a:off x="4565546" y="2858013"/>
                <a:ext cx="586830" cy="585390"/>
              </a:xfrm>
              <a:custGeom>
                <a:avLst/>
                <a:gdLst>
                  <a:gd name="T0" fmla="*/ 182 w 860"/>
                  <a:gd name="T1" fmla="*/ 145 h 858"/>
                  <a:gd name="T2" fmla="*/ 179 w 860"/>
                  <a:gd name="T3" fmla="*/ 149 h 858"/>
                  <a:gd name="T4" fmla="*/ 174 w 860"/>
                  <a:gd name="T5" fmla="*/ 152 h 858"/>
                  <a:gd name="T6" fmla="*/ 166 w 860"/>
                  <a:gd name="T7" fmla="*/ 154 h 858"/>
                  <a:gd name="T8" fmla="*/ 156 w 860"/>
                  <a:gd name="T9" fmla="*/ 157 h 858"/>
                  <a:gd name="T10" fmla="*/ 149 w 860"/>
                  <a:gd name="T11" fmla="*/ 163 h 858"/>
                  <a:gd name="T12" fmla="*/ 140 w 860"/>
                  <a:gd name="T13" fmla="*/ 170 h 858"/>
                  <a:gd name="T14" fmla="*/ 133 w 860"/>
                  <a:gd name="T15" fmla="*/ 176 h 858"/>
                  <a:gd name="T16" fmla="*/ 129 w 860"/>
                  <a:gd name="T17" fmla="*/ 180 h 858"/>
                  <a:gd name="T18" fmla="*/ 123 w 860"/>
                  <a:gd name="T19" fmla="*/ 186 h 858"/>
                  <a:gd name="T20" fmla="*/ 119 w 860"/>
                  <a:gd name="T21" fmla="*/ 194 h 858"/>
                  <a:gd name="T22" fmla="*/ 113 w 860"/>
                  <a:gd name="T23" fmla="*/ 201 h 858"/>
                  <a:gd name="T24" fmla="*/ 107 w 860"/>
                  <a:gd name="T25" fmla="*/ 204 h 858"/>
                  <a:gd name="T26" fmla="*/ 103 w 860"/>
                  <a:gd name="T27" fmla="*/ 208 h 858"/>
                  <a:gd name="T28" fmla="*/ 95 w 860"/>
                  <a:gd name="T29" fmla="*/ 213 h 858"/>
                  <a:gd name="T30" fmla="*/ 89 w 860"/>
                  <a:gd name="T31" fmla="*/ 215 h 858"/>
                  <a:gd name="T32" fmla="*/ 88 w 860"/>
                  <a:gd name="T33" fmla="*/ 210 h 858"/>
                  <a:gd name="T34" fmla="*/ 92 w 860"/>
                  <a:gd name="T35" fmla="*/ 204 h 858"/>
                  <a:gd name="T36" fmla="*/ 98 w 860"/>
                  <a:gd name="T37" fmla="*/ 198 h 858"/>
                  <a:gd name="T38" fmla="*/ 103 w 860"/>
                  <a:gd name="T39" fmla="*/ 191 h 858"/>
                  <a:gd name="T40" fmla="*/ 101 w 860"/>
                  <a:gd name="T41" fmla="*/ 187 h 858"/>
                  <a:gd name="T42" fmla="*/ 95 w 860"/>
                  <a:gd name="T43" fmla="*/ 184 h 858"/>
                  <a:gd name="T44" fmla="*/ 91 w 860"/>
                  <a:gd name="T45" fmla="*/ 179 h 858"/>
                  <a:gd name="T46" fmla="*/ 93 w 860"/>
                  <a:gd name="T47" fmla="*/ 170 h 858"/>
                  <a:gd name="T48" fmla="*/ 100 w 860"/>
                  <a:gd name="T49" fmla="*/ 159 h 858"/>
                  <a:gd name="T50" fmla="*/ 107 w 860"/>
                  <a:gd name="T51" fmla="*/ 148 h 858"/>
                  <a:gd name="T52" fmla="*/ 110 w 860"/>
                  <a:gd name="T53" fmla="*/ 140 h 858"/>
                  <a:gd name="T54" fmla="*/ 110 w 860"/>
                  <a:gd name="T55" fmla="*/ 135 h 858"/>
                  <a:gd name="T56" fmla="*/ 105 w 860"/>
                  <a:gd name="T57" fmla="*/ 129 h 858"/>
                  <a:gd name="T58" fmla="*/ 99 w 860"/>
                  <a:gd name="T59" fmla="*/ 123 h 858"/>
                  <a:gd name="T60" fmla="*/ 94 w 860"/>
                  <a:gd name="T61" fmla="*/ 122 h 858"/>
                  <a:gd name="T62" fmla="*/ 87 w 860"/>
                  <a:gd name="T63" fmla="*/ 123 h 858"/>
                  <a:gd name="T64" fmla="*/ 78 w 860"/>
                  <a:gd name="T65" fmla="*/ 123 h 858"/>
                  <a:gd name="T66" fmla="*/ 74 w 860"/>
                  <a:gd name="T67" fmla="*/ 124 h 858"/>
                  <a:gd name="T68" fmla="*/ 70 w 860"/>
                  <a:gd name="T69" fmla="*/ 134 h 858"/>
                  <a:gd name="T70" fmla="*/ 66 w 860"/>
                  <a:gd name="T71" fmla="*/ 145 h 858"/>
                  <a:gd name="T72" fmla="*/ 60 w 860"/>
                  <a:gd name="T73" fmla="*/ 152 h 858"/>
                  <a:gd name="T74" fmla="*/ 53 w 860"/>
                  <a:gd name="T75" fmla="*/ 163 h 858"/>
                  <a:gd name="T76" fmla="*/ 46 w 860"/>
                  <a:gd name="T77" fmla="*/ 169 h 858"/>
                  <a:gd name="T78" fmla="*/ 41 w 860"/>
                  <a:gd name="T79" fmla="*/ 172 h 858"/>
                  <a:gd name="T80" fmla="*/ 34 w 860"/>
                  <a:gd name="T81" fmla="*/ 167 h 858"/>
                  <a:gd name="T82" fmla="*/ 14 w 860"/>
                  <a:gd name="T83" fmla="*/ 147 h 858"/>
                  <a:gd name="T84" fmla="*/ 5 w 860"/>
                  <a:gd name="T85" fmla="*/ 127 h 858"/>
                  <a:gd name="T86" fmla="*/ 7 w 860"/>
                  <a:gd name="T87" fmla="*/ 101 h 858"/>
                  <a:gd name="T88" fmla="*/ 3 w 860"/>
                  <a:gd name="T89" fmla="*/ 79 h 858"/>
                  <a:gd name="T90" fmla="*/ 21 w 860"/>
                  <a:gd name="T91" fmla="*/ 80 h 858"/>
                  <a:gd name="T92" fmla="*/ 43 w 860"/>
                  <a:gd name="T93" fmla="*/ 78 h 858"/>
                  <a:gd name="T94" fmla="*/ 69 w 860"/>
                  <a:gd name="T95" fmla="*/ 53 h 858"/>
                  <a:gd name="T96" fmla="*/ 94 w 860"/>
                  <a:gd name="T97" fmla="*/ 44 h 858"/>
                  <a:gd name="T98" fmla="*/ 108 w 860"/>
                  <a:gd name="T99" fmla="*/ 37 h 858"/>
                  <a:gd name="T100" fmla="*/ 131 w 860"/>
                  <a:gd name="T101" fmla="*/ 12 h 858"/>
                  <a:gd name="T102" fmla="*/ 149 w 860"/>
                  <a:gd name="T103" fmla="*/ 6 h 858"/>
                  <a:gd name="T104" fmla="*/ 182 w 860"/>
                  <a:gd name="T105" fmla="*/ 30 h 858"/>
                  <a:gd name="T106" fmla="*/ 194 w 860"/>
                  <a:gd name="T107" fmla="*/ 60 h 858"/>
                  <a:gd name="T108" fmla="*/ 215 w 860"/>
                  <a:gd name="T109" fmla="*/ 101 h 858"/>
                  <a:gd name="T110" fmla="*/ 183 w 860"/>
                  <a:gd name="T111" fmla="*/ 134 h 85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60"/>
                  <a:gd name="T169" fmla="*/ 0 h 858"/>
                  <a:gd name="T170" fmla="*/ 860 w 860"/>
                  <a:gd name="T171" fmla="*/ 858 h 85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60" h="858">
                    <a:moveTo>
                      <a:pt x="725" y="575"/>
                    </a:moveTo>
                    <a:lnTo>
                      <a:pt x="725" y="579"/>
                    </a:lnTo>
                    <a:lnTo>
                      <a:pt x="719" y="585"/>
                    </a:lnTo>
                    <a:lnTo>
                      <a:pt x="713" y="594"/>
                    </a:lnTo>
                    <a:lnTo>
                      <a:pt x="705" y="604"/>
                    </a:lnTo>
                    <a:lnTo>
                      <a:pt x="695" y="608"/>
                    </a:lnTo>
                    <a:lnTo>
                      <a:pt x="681" y="610"/>
                    </a:lnTo>
                    <a:lnTo>
                      <a:pt x="664" y="614"/>
                    </a:lnTo>
                    <a:lnTo>
                      <a:pt x="642" y="618"/>
                    </a:lnTo>
                    <a:lnTo>
                      <a:pt x="622" y="626"/>
                    </a:lnTo>
                    <a:lnTo>
                      <a:pt x="607" y="638"/>
                    </a:lnTo>
                    <a:lnTo>
                      <a:pt x="593" y="651"/>
                    </a:lnTo>
                    <a:lnTo>
                      <a:pt x="577" y="665"/>
                    </a:lnTo>
                    <a:lnTo>
                      <a:pt x="559" y="679"/>
                    </a:lnTo>
                    <a:lnTo>
                      <a:pt x="544" y="693"/>
                    </a:lnTo>
                    <a:lnTo>
                      <a:pt x="530" y="703"/>
                    </a:lnTo>
                    <a:lnTo>
                      <a:pt x="522" y="711"/>
                    </a:lnTo>
                    <a:lnTo>
                      <a:pt x="514" y="718"/>
                    </a:lnTo>
                    <a:lnTo>
                      <a:pt x="502" y="730"/>
                    </a:lnTo>
                    <a:lnTo>
                      <a:pt x="492" y="744"/>
                    </a:lnTo>
                    <a:lnTo>
                      <a:pt x="481" y="760"/>
                    </a:lnTo>
                    <a:lnTo>
                      <a:pt x="475" y="774"/>
                    </a:lnTo>
                    <a:lnTo>
                      <a:pt x="465" y="789"/>
                    </a:lnTo>
                    <a:lnTo>
                      <a:pt x="451" y="801"/>
                    </a:lnTo>
                    <a:lnTo>
                      <a:pt x="437" y="809"/>
                    </a:lnTo>
                    <a:lnTo>
                      <a:pt x="427" y="815"/>
                    </a:lnTo>
                    <a:lnTo>
                      <a:pt x="422" y="823"/>
                    </a:lnTo>
                    <a:lnTo>
                      <a:pt x="410" y="831"/>
                    </a:lnTo>
                    <a:lnTo>
                      <a:pt x="394" y="840"/>
                    </a:lnTo>
                    <a:lnTo>
                      <a:pt x="380" y="850"/>
                    </a:lnTo>
                    <a:lnTo>
                      <a:pt x="364" y="856"/>
                    </a:lnTo>
                    <a:lnTo>
                      <a:pt x="355" y="858"/>
                    </a:lnTo>
                    <a:lnTo>
                      <a:pt x="349" y="854"/>
                    </a:lnTo>
                    <a:lnTo>
                      <a:pt x="349" y="838"/>
                    </a:lnTo>
                    <a:lnTo>
                      <a:pt x="355" y="827"/>
                    </a:lnTo>
                    <a:lnTo>
                      <a:pt x="366" y="815"/>
                    </a:lnTo>
                    <a:lnTo>
                      <a:pt x="380" y="801"/>
                    </a:lnTo>
                    <a:lnTo>
                      <a:pt x="392" y="789"/>
                    </a:lnTo>
                    <a:lnTo>
                      <a:pt x="404" y="775"/>
                    </a:lnTo>
                    <a:lnTo>
                      <a:pt x="410" y="764"/>
                    </a:lnTo>
                    <a:lnTo>
                      <a:pt x="410" y="754"/>
                    </a:lnTo>
                    <a:lnTo>
                      <a:pt x="404" y="748"/>
                    </a:lnTo>
                    <a:lnTo>
                      <a:pt x="392" y="742"/>
                    </a:lnTo>
                    <a:lnTo>
                      <a:pt x="380" y="734"/>
                    </a:lnTo>
                    <a:lnTo>
                      <a:pt x="370" y="726"/>
                    </a:lnTo>
                    <a:lnTo>
                      <a:pt x="364" y="716"/>
                    </a:lnTo>
                    <a:lnTo>
                      <a:pt x="364" y="699"/>
                    </a:lnTo>
                    <a:lnTo>
                      <a:pt x="372" y="679"/>
                    </a:lnTo>
                    <a:lnTo>
                      <a:pt x="382" y="661"/>
                    </a:lnTo>
                    <a:lnTo>
                      <a:pt x="400" y="636"/>
                    </a:lnTo>
                    <a:lnTo>
                      <a:pt x="418" y="608"/>
                    </a:lnTo>
                    <a:lnTo>
                      <a:pt x="425" y="592"/>
                    </a:lnTo>
                    <a:lnTo>
                      <a:pt x="433" y="575"/>
                    </a:lnTo>
                    <a:lnTo>
                      <a:pt x="441" y="559"/>
                    </a:lnTo>
                    <a:lnTo>
                      <a:pt x="443" y="547"/>
                    </a:lnTo>
                    <a:lnTo>
                      <a:pt x="439" y="537"/>
                    </a:lnTo>
                    <a:lnTo>
                      <a:pt x="429" y="526"/>
                    </a:lnTo>
                    <a:lnTo>
                      <a:pt x="418" y="514"/>
                    </a:lnTo>
                    <a:lnTo>
                      <a:pt x="404" y="502"/>
                    </a:lnTo>
                    <a:lnTo>
                      <a:pt x="394" y="494"/>
                    </a:lnTo>
                    <a:lnTo>
                      <a:pt x="384" y="490"/>
                    </a:lnTo>
                    <a:lnTo>
                      <a:pt x="374" y="490"/>
                    </a:lnTo>
                    <a:lnTo>
                      <a:pt x="362" y="492"/>
                    </a:lnTo>
                    <a:lnTo>
                      <a:pt x="345" y="494"/>
                    </a:lnTo>
                    <a:lnTo>
                      <a:pt x="325" y="494"/>
                    </a:lnTo>
                    <a:lnTo>
                      <a:pt x="311" y="492"/>
                    </a:lnTo>
                    <a:lnTo>
                      <a:pt x="301" y="492"/>
                    </a:lnTo>
                    <a:lnTo>
                      <a:pt x="294" y="498"/>
                    </a:lnTo>
                    <a:lnTo>
                      <a:pt x="286" y="512"/>
                    </a:lnTo>
                    <a:lnTo>
                      <a:pt x="280" y="533"/>
                    </a:lnTo>
                    <a:lnTo>
                      <a:pt x="272" y="557"/>
                    </a:lnTo>
                    <a:lnTo>
                      <a:pt x="264" y="577"/>
                    </a:lnTo>
                    <a:lnTo>
                      <a:pt x="254" y="592"/>
                    </a:lnTo>
                    <a:lnTo>
                      <a:pt x="242" y="608"/>
                    </a:lnTo>
                    <a:lnTo>
                      <a:pt x="227" y="630"/>
                    </a:lnTo>
                    <a:lnTo>
                      <a:pt x="211" y="650"/>
                    </a:lnTo>
                    <a:lnTo>
                      <a:pt x="197" y="663"/>
                    </a:lnTo>
                    <a:lnTo>
                      <a:pt x="183" y="673"/>
                    </a:lnTo>
                    <a:lnTo>
                      <a:pt x="172" y="681"/>
                    </a:lnTo>
                    <a:lnTo>
                      <a:pt x="162" y="687"/>
                    </a:lnTo>
                    <a:lnTo>
                      <a:pt x="158" y="691"/>
                    </a:lnTo>
                    <a:lnTo>
                      <a:pt x="134" y="667"/>
                    </a:lnTo>
                    <a:lnTo>
                      <a:pt x="103" y="620"/>
                    </a:lnTo>
                    <a:lnTo>
                      <a:pt x="55" y="587"/>
                    </a:lnTo>
                    <a:lnTo>
                      <a:pt x="0" y="569"/>
                    </a:lnTo>
                    <a:lnTo>
                      <a:pt x="20" y="510"/>
                    </a:lnTo>
                    <a:lnTo>
                      <a:pt x="53" y="457"/>
                    </a:lnTo>
                    <a:lnTo>
                      <a:pt x="30" y="402"/>
                    </a:lnTo>
                    <a:lnTo>
                      <a:pt x="30" y="337"/>
                    </a:lnTo>
                    <a:lnTo>
                      <a:pt x="10" y="315"/>
                    </a:lnTo>
                    <a:lnTo>
                      <a:pt x="40" y="285"/>
                    </a:lnTo>
                    <a:lnTo>
                      <a:pt x="81" y="317"/>
                    </a:lnTo>
                    <a:lnTo>
                      <a:pt x="126" y="382"/>
                    </a:lnTo>
                    <a:lnTo>
                      <a:pt x="170" y="311"/>
                    </a:lnTo>
                    <a:lnTo>
                      <a:pt x="215" y="274"/>
                    </a:lnTo>
                    <a:lnTo>
                      <a:pt x="274" y="209"/>
                    </a:lnTo>
                    <a:lnTo>
                      <a:pt x="349" y="189"/>
                    </a:lnTo>
                    <a:lnTo>
                      <a:pt x="376" y="173"/>
                    </a:lnTo>
                    <a:lnTo>
                      <a:pt x="380" y="134"/>
                    </a:lnTo>
                    <a:lnTo>
                      <a:pt x="431" y="146"/>
                    </a:lnTo>
                    <a:lnTo>
                      <a:pt x="475" y="108"/>
                    </a:lnTo>
                    <a:lnTo>
                      <a:pt x="524" y="47"/>
                    </a:lnTo>
                    <a:lnTo>
                      <a:pt x="524" y="0"/>
                    </a:lnTo>
                    <a:lnTo>
                      <a:pt x="595" y="22"/>
                    </a:lnTo>
                    <a:lnTo>
                      <a:pt x="679" y="45"/>
                    </a:lnTo>
                    <a:lnTo>
                      <a:pt x="725" y="120"/>
                    </a:lnTo>
                    <a:lnTo>
                      <a:pt x="784" y="187"/>
                    </a:lnTo>
                    <a:lnTo>
                      <a:pt x="774" y="240"/>
                    </a:lnTo>
                    <a:lnTo>
                      <a:pt x="860" y="317"/>
                    </a:lnTo>
                    <a:lnTo>
                      <a:pt x="860" y="402"/>
                    </a:lnTo>
                    <a:lnTo>
                      <a:pt x="815" y="425"/>
                    </a:lnTo>
                    <a:lnTo>
                      <a:pt x="731" y="533"/>
                    </a:lnTo>
                    <a:lnTo>
                      <a:pt x="725" y="575"/>
                    </a:lnTo>
                  </a:path>
                </a:pathLst>
              </a:custGeom>
              <a:solidFill>
                <a:schemeClr val="accent4"/>
              </a:solidFill>
              <a:ln w="6350">
                <a:solidFill>
                  <a:srgbClr val="FFFFFF"/>
                </a:solidFill>
                <a:prstDash val="solid"/>
                <a:round/>
              </a:ln>
            </p:spPr>
            <p:txBody>
              <a:bodyPr lIns="83727" tIns="41864" rIns="83727" bIns="41864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cxnSp>
            <p:nvCxnSpPr>
              <p:cNvPr id="76" name="直接连接符 75"/>
              <p:cNvCxnSpPr/>
              <p:nvPr/>
            </p:nvCxnSpPr>
            <p:spPr>
              <a:xfrm flipH="1">
                <a:off x="5059578" y="2322771"/>
                <a:ext cx="336258" cy="639116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7" name="直接连接符 76"/>
              <p:cNvCxnSpPr/>
              <p:nvPr/>
            </p:nvCxnSpPr>
            <p:spPr>
              <a:xfrm>
                <a:off x="5395836" y="2308102"/>
                <a:ext cx="1935666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4"/>
                </a:solidFill>
                <a:prstDash val="solid"/>
                <a:miter lim="800000"/>
                <a:tailEnd type="oval"/>
              </a:ln>
              <a:effectLst/>
            </p:spPr>
          </p:cxnSp>
        </p:grpSp>
        <p:grpSp>
          <p:nvGrpSpPr>
            <p:cNvPr id="72" name="组合 71"/>
            <p:cNvGrpSpPr/>
            <p:nvPr/>
          </p:nvGrpSpPr>
          <p:grpSpPr>
            <a:xfrm>
              <a:off x="7429220" y="1830655"/>
              <a:ext cx="4300597" cy="999209"/>
              <a:chOff x="6552932" y="3893309"/>
              <a:chExt cx="4300597" cy="999209"/>
            </a:xfrm>
          </p:grpSpPr>
          <p:sp>
            <p:nvSpPr>
              <p:cNvPr id="73" name="标题 1"/>
              <p:cNvSpPr txBox="1"/>
              <p:nvPr/>
            </p:nvSpPr>
            <p:spPr>
              <a:xfrm>
                <a:off x="6552933" y="3893309"/>
                <a:ext cx="2059853" cy="4752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>
                        <a:lumMod val="75000"/>
                      </a:srgbClr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点击此处更换标题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>
                      <a:lumMod val="75000"/>
                    </a:srgb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74" name="文本框 73"/>
              <p:cNvSpPr txBox="1"/>
              <p:nvPr/>
            </p:nvSpPr>
            <p:spPr>
              <a:xfrm>
                <a:off x="6552932" y="4274335"/>
                <a:ext cx="4300597" cy="618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此处添加详细文本描述，建议与标题相关并符合整体语言风格，语言描述尽量简洁生动。</a:t>
                </a:r>
                <a:endPara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>
            <a:off x="4303521" y="2919560"/>
            <a:ext cx="7377799" cy="1083305"/>
            <a:chOff x="4303521" y="2919560"/>
            <a:chExt cx="7377799" cy="1083305"/>
          </a:xfrm>
        </p:grpSpPr>
        <p:grpSp>
          <p:nvGrpSpPr>
            <p:cNvPr id="79" name="组合 78"/>
            <p:cNvGrpSpPr/>
            <p:nvPr/>
          </p:nvGrpSpPr>
          <p:grpSpPr>
            <a:xfrm>
              <a:off x="4303521" y="3425774"/>
              <a:ext cx="2907976" cy="577091"/>
              <a:chOff x="4303521" y="3425774"/>
              <a:chExt cx="2907976" cy="577091"/>
            </a:xfrm>
          </p:grpSpPr>
          <p:sp>
            <p:nvSpPr>
              <p:cNvPr id="83" name="Freeform 92"/>
              <p:cNvSpPr/>
              <p:nvPr/>
            </p:nvSpPr>
            <p:spPr bwMode="gray">
              <a:xfrm>
                <a:off x="4303521" y="3551202"/>
                <a:ext cx="672808" cy="451663"/>
              </a:xfrm>
              <a:custGeom>
                <a:avLst/>
                <a:gdLst>
                  <a:gd name="T0" fmla="*/ 81 w 987"/>
                  <a:gd name="T1" fmla="*/ 0 h 663"/>
                  <a:gd name="T2" fmla="*/ 88 w 987"/>
                  <a:gd name="T3" fmla="*/ 3 h 663"/>
                  <a:gd name="T4" fmla="*/ 96 w 987"/>
                  <a:gd name="T5" fmla="*/ 5 h 663"/>
                  <a:gd name="T6" fmla="*/ 103 w 987"/>
                  <a:gd name="T7" fmla="*/ 2 h 663"/>
                  <a:gd name="T8" fmla="*/ 111 w 987"/>
                  <a:gd name="T9" fmla="*/ 0 h 663"/>
                  <a:gd name="T10" fmla="*/ 119 w 987"/>
                  <a:gd name="T11" fmla="*/ 5 h 663"/>
                  <a:gd name="T12" fmla="*/ 125 w 987"/>
                  <a:gd name="T13" fmla="*/ 15 h 663"/>
                  <a:gd name="T14" fmla="*/ 126 w 987"/>
                  <a:gd name="T15" fmla="*/ 24 h 663"/>
                  <a:gd name="T16" fmla="*/ 128 w 987"/>
                  <a:gd name="T17" fmla="*/ 32 h 663"/>
                  <a:gd name="T18" fmla="*/ 133 w 987"/>
                  <a:gd name="T19" fmla="*/ 37 h 663"/>
                  <a:gd name="T20" fmla="*/ 141 w 987"/>
                  <a:gd name="T21" fmla="*/ 39 h 663"/>
                  <a:gd name="T22" fmla="*/ 149 w 987"/>
                  <a:gd name="T23" fmla="*/ 38 h 663"/>
                  <a:gd name="T24" fmla="*/ 154 w 987"/>
                  <a:gd name="T25" fmla="*/ 33 h 663"/>
                  <a:gd name="T26" fmla="*/ 160 w 987"/>
                  <a:gd name="T27" fmla="*/ 24 h 663"/>
                  <a:gd name="T28" fmla="*/ 167 w 987"/>
                  <a:gd name="T29" fmla="*/ 15 h 663"/>
                  <a:gd name="T30" fmla="*/ 175 w 987"/>
                  <a:gd name="T31" fmla="*/ 6 h 663"/>
                  <a:gd name="T32" fmla="*/ 184 w 987"/>
                  <a:gd name="T33" fmla="*/ 2 h 663"/>
                  <a:gd name="T34" fmla="*/ 191 w 987"/>
                  <a:gd name="T35" fmla="*/ 4 h 663"/>
                  <a:gd name="T36" fmla="*/ 200 w 987"/>
                  <a:gd name="T37" fmla="*/ 9 h 663"/>
                  <a:gd name="T38" fmla="*/ 212 w 987"/>
                  <a:gd name="T39" fmla="*/ 11 h 663"/>
                  <a:gd name="T40" fmla="*/ 224 w 987"/>
                  <a:gd name="T41" fmla="*/ 9 h 663"/>
                  <a:gd name="T42" fmla="*/ 234 w 987"/>
                  <a:gd name="T43" fmla="*/ 7 h 663"/>
                  <a:gd name="T44" fmla="*/ 241 w 987"/>
                  <a:gd name="T45" fmla="*/ 5 h 663"/>
                  <a:gd name="T46" fmla="*/ 246 w 987"/>
                  <a:gd name="T47" fmla="*/ 5 h 663"/>
                  <a:gd name="T48" fmla="*/ 246 w 987"/>
                  <a:gd name="T49" fmla="*/ 12 h 663"/>
                  <a:gd name="T50" fmla="*/ 245 w 987"/>
                  <a:gd name="T51" fmla="*/ 23 h 663"/>
                  <a:gd name="T52" fmla="*/ 243 w 987"/>
                  <a:gd name="T53" fmla="*/ 31 h 663"/>
                  <a:gd name="T54" fmla="*/ 237 w 987"/>
                  <a:gd name="T55" fmla="*/ 32 h 663"/>
                  <a:gd name="T56" fmla="*/ 231 w 987"/>
                  <a:gd name="T57" fmla="*/ 31 h 663"/>
                  <a:gd name="T58" fmla="*/ 225 w 987"/>
                  <a:gd name="T59" fmla="*/ 32 h 663"/>
                  <a:gd name="T60" fmla="*/ 216 w 987"/>
                  <a:gd name="T61" fmla="*/ 41 h 663"/>
                  <a:gd name="T62" fmla="*/ 205 w 987"/>
                  <a:gd name="T63" fmla="*/ 49 h 663"/>
                  <a:gd name="T64" fmla="*/ 198 w 987"/>
                  <a:gd name="T65" fmla="*/ 51 h 663"/>
                  <a:gd name="T66" fmla="*/ 191 w 987"/>
                  <a:gd name="T67" fmla="*/ 52 h 663"/>
                  <a:gd name="T68" fmla="*/ 189 w 987"/>
                  <a:gd name="T69" fmla="*/ 55 h 663"/>
                  <a:gd name="T70" fmla="*/ 191 w 987"/>
                  <a:gd name="T71" fmla="*/ 63 h 663"/>
                  <a:gd name="T72" fmla="*/ 190 w 987"/>
                  <a:gd name="T73" fmla="*/ 72 h 663"/>
                  <a:gd name="T74" fmla="*/ 185 w 987"/>
                  <a:gd name="T75" fmla="*/ 77 h 663"/>
                  <a:gd name="T76" fmla="*/ 177 w 987"/>
                  <a:gd name="T77" fmla="*/ 79 h 663"/>
                  <a:gd name="T78" fmla="*/ 171 w 987"/>
                  <a:gd name="T79" fmla="*/ 79 h 663"/>
                  <a:gd name="T80" fmla="*/ 170 w 987"/>
                  <a:gd name="T81" fmla="*/ 84 h 663"/>
                  <a:gd name="T82" fmla="*/ 170 w 987"/>
                  <a:gd name="T83" fmla="*/ 93 h 663"/>
                  <a:gd name="T84" fmla="*/ 168 w 987"/>
                  <a:gd name="T85" fmla="*/ 101 h 663"/>
                  <a:gd name="T86" fmla="*/ 163 w 987"/>
                  <a:gd name="T87" fmla="*/ 106 h 663"/>
                  <a:gd name="T88" fmla="*/ 157 w 987"/>
                  <a:gd name="T89" fmla="*/ 111 h 663"/>
                  <a:gd name="T90" fmla="*/ 155 w 987"/>
                  <a:gd name="T91" fmla="*/ 118 h 663"/>
                  <a:gd name="T92" fmla="*/ 152 w 987"/>
                  <a:gd name="T93" fmla="*/ 123 h 663"/>
                  <a:gd name="T94" fmla="*/ 139 w 987"/>
                  <a:gd name="T95" fmla="*/ 127 h 663"/>
                  <a:gd name="T96" fmla="*/ 129 w 987"/>
                  <a:gd name="T97" fmla="*/ 143 h 663"/>
                  <a:gd name="T98" fmla="*/ 106 w 987"/>
                  <a:gd name="T99" fmla="*/ 148 h 663"/>
                  <a:gd name="T100" fmla="*/ 89 w 987"/>
                  <a:gd name="T101" fmla="*/ 156 h 663"/>
                  <a:gd name="T102" fmla="*/ 66 w 987"/>
                  <a:gd name="T103" fmla="*/ 144 h 663"/>
                  <a:gd name="T104" fmla="*/ 52 w 987"/>
                  <a:gd name="T105" fmla="*/ 160 h 663"/>
                  <a:gd name="T106" fmla="*/ 13 w 987"/>
                  <a:gd name="T107" fmla="*/ 152 h 663"/>
                  <a:gd name="T108" fmla="*/ 0 w 987"/>
                  <a:gd name="T109" fmla="*/ 140 h 663"/>
                  <a:gd name="T110" fmla="*/ 14 w 987"/>
                  <a:gd name="T111" fmla="*/ 98 h 663"/>
                  <a:gd name="T112" fmla="*/ 8 w 987"/>
                  <a:gd name="T113" fmla="*/ 78 h 663"/>
                  <a:gd name="T114" fmla="*/ 26 w 987"/>
                  <a:gd name="T115" fmla="*/ 45 h 663"/>
                  <a:gd name="T116" fmla="*/ 50 w 987"/>
                  <a:gd name="T117" fmla="*/ 22 h 663"/>
                  <a:gd name="T118" fmla="*/ 80 w 987"/>
                  <a:gd name="T119" fmla="*/ 0 h 66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87"/>
                  <a:gd name="T181" fmla="*/ 0 h 663"/>
                  <a:gd name="T182" fmla="*/ 987 w 987"/>
                  <a:gd name="T183" fmla="*/ 663 h 66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87" h="663">
                    <a:moveTo>
                      <a:pt x="323" y="0"/>
                    </a:moveTo>
                    <a:lnTo>
                      <a:pt x="327" y="2"/>
                    </a:lnTo>
                    <a:lnTo>
                      <a:pt x="339" y="7"/>
                    </a:lnTo>
                    <a:lnTo>
                      <a:pt x="353" y="13"/>
                    </a:lnTo>
                    <a:lnTo>
                      <a:pt x="369" y="19"/>
                    </a:lnTo>
                    <a:lnTo>
                      <a:pt x="384" y="21"/>
                    </a:lnTo>
                    <a:lnTo>
                      <a:pt x="398" y="19"/>
                    </a:lnTo>
                    <a:lnTo>
                      <a:pt x="414" y="9"/>
                    </a:lnTo>
                    <a:lnTo>
                      <a:pt x="432" y="2"/>
                    </a:lnTo>
                    <a:lnTo>
                      <a:pt x="447" y="2"/>
                    </a:lnTo>
                    <a:lnTo>
                      <a:pt x="463" y="7"/>
                    </a:lnTo>
                    <a:lnTo>
                      <a:pt x="479" y="23"/>
                    </a:lnTo>
                    <a:lnTo>
                      <a:pt x="493" y="43"/>
                    </a:lnTo>
                    <a:lnTo>
                      <a:pt x="500" y="63"/>
                    </a:lnTo>
                    <a:lnTo>
                      <a:pt x="504" y="82"/>
                    </a:lnTo>
                    <a:lnTo>
                      <a:pt x="504" y="98"/>
                    </a:lnTo>
                    <a:lnTo>
                      <a:pt x="508" y="114"/>
                    </a:lnTo>
                    <a:lnTo>
                      <a:pt x="512" y="129"/>
                    </a:lnTo>
                    <a:lnTo>
                      <a:pt x="522" y="143"/>
                    </a:lnTo>
                    <a:lnTo>
                      <a:pt x="534" y="151"/>
                    </a:lnTo>
                    <a:lnTo>
                      <a:pt x="550" y="155"/>
                    </a:lnTo>
                    <a:lnTo>
                      <a:pt x="567" y="157"/>
                    </a:lnTo>
                    <a:lnTo>
                      <a:pt x="585" y="157"/>
                    </a:lnTo>
                    <a:lnTo>
                      <a:pt x="599" y="153"/>
                    </a:lnTo>
                    <a:lnTo>
                      <a:pt x="609" y="147"/>
                    </a:lnTo>
                    <a:lnTo>
                      <a:pt x="617" y="133"/>
                    </a:lnTo>
                    <a:lnTo>
                      <a:pt x="628" y="116"/>
                    </a:lnTo>
                    <a:lnTo>
                      <a:pt x="642" y="96"/>
                    </a:lnTo>
                    <a:lnTo>
                      <a:pt x="656" y="76"/>
                    </a:lnTo>
                    <a:lnTo>
                      <a:pt x="668" y="61"/>
                    </a:lnTo>
                    <a:lnTo>
                      <a:pt x="683" y="43"/>
                    </a:lnTo>
                    <a:lnTo>
                      <a:pt x="703" y="27"/>
                    </a:lnTo>
                    <a:lnTo>
                      <a:pt x="723" y="15"/>
                    </a:lnTo>
                    <a:lnTo>
                      <a:pt x="737" y="9"/>
                    </a:lnTo>
                    <a:lnTo>
                      <a:pt x="748" y="11"/>
                    </a:lnTo>
                    <a:lnTo>
                      <a:pt x="764" y="19"/>
                    </a:lnTo>
                    <a:lnTo>
                      <a:pt x="782" y="27"/>
                    </a:lnTo>
                    <a:lnTo>
                      <a:pt x="802" y="37"/>
                    </a:lnTo>
                    <a:lnTo>
                      <a:pt x="823" y="45"/>
                    </a:lnTo>
                    <a:lnTo>
                      <a:pt x="851" y="47"/>
                    </a:lnTo>
                    <a:lnTo>
                      <a:pt x="874" y="43"/>
                    </a:lnTo>
                    <a:lnTo>
                      <a:pt x="896" y="37"/>
                    </a:lnTo>
                    <a:lnTo>
                      <a:pt x="920" y="33"/>
                    </a:lnTo>
                    <a:lnTo>
                      <a:pt x="937" y="29"/>
                    </a:lnTo>
                    <a:lnTo>
                      <a:pt x="953" y="25"/>
                    </a:lnTo>
                    <a:lnTo>
                      <a:pt x="967" y="21"/>
                    </a:lnTo>
                    <a:lnTo>
                      <a:pt x="979" y="19"/>
                    </a:lnTo>
                    <a:lnTo>
                      <a:pt x="985" y="21"/>
                    </a:lnTo>
                    <a:lnTo>
                      <a:pt x="987" y="31"/>
                    </a:lnTo>
                    <a:lnTo>
                      <a:pt x="987" y="51"/>
                    </a:lnTo>
                    <a:lnTo>
                      <a:pt x="985" y="70"/>
                    </a:lnTo>
                    <a:lnTo>
                      <a:pt x="983" y="92"/>
                    </a:lnTo>
                    <a:lnTo>
                      <a:pt x="979" y="112"/>
                    </a:lnTo>
                    <a:lnTo>
                      <a:pt x="973" y="124"/>
                    </a:lnTo>
                    <a:lnTo>
                      <a:pt x="963" y="128"/>
                    </a:lnTo>
                    <a:lnTo>
                      <a:pt x="951" y="128"/>
                    </a:lnTo>
                    <a:lnTo>
                      <a:pt x="937" y="126"/>
                    </a:lnTo>
                    <a:lnTo>
                      <a:pt x="926" y="124"/>
                    </a:lnTo>
                    <a:lnTo>
                      <a:pt x="912" y="126"/>
                    </a:lnTo>
                    <a:lnTo>
                      <a:pt x="902" y="131"/>
                    </a:lnTo>
                    <a:lnTo>
                      <a:pt x="886" y="147"/>
                    </a:lnTo>
                    <a:lnTo>
                      <a:pt x="865" y="167"/>
                    </a:lnTo>
                    <a:lnTo>
                      <a:pt x="843" y="185"/>
                    </a:lnTo>
                    <a:lnTo>
                      <a:pt x="821" y="198"/>
                    </a:lnTo>
                    <a:lnTo>
                      <a:pt x="807" y="204"/>
                    </a:lnTo>
                    <a:lnTo>
                      <a:pt x="792" y="206"/>
                    </a:lnTo>
                    <a:lnTo>
                      <a:pt x="778" y="206"/>
                    </a:lnTo>
                    <a:lnTo>
                      <a:pt x="766" y="208"/>
                    </a:lnTo>
                    <a:lnTo>
                      <a:pt x="760" y="212"/>
                    </a:lnTo>
                    <a:lnTo>
                      <a:pt x="758" y="222"/>
                    </a:lnTo>
                    <a:lnTo>
                      <a:pt x="762" y="236"/>
                    </a:lnTo>
                    <a:lnTo>
                      <a:pt x="764" y="253"/>
                    </a:lnTo>
                    <a:lnTo>
                      <a:pt x="764" y="271"/>
                    </a:lnTo>
                    <a:lnTo>
                      <a:pt x="760" y="289"/>
                    </a:lnTo>
                    <a:lnTo>
                      <a:pt x="754" y="303"/>
                    </a:lnTo>
                    <a:lnTo>
                      <a:pt x="743" y="311"/>
                    </a:lnTo>
                    <a:lnTo>
                      <a:pt x="725" y="316"/>
                    </a:lnTo>
                    <a:lnTo>
                      <a:pt x="709" y="316"/>
                    </a:lnTo>
                    <a:lnTo>
                      <a:pt x="695" y="316"/>
                    </a:lnTo>
                    <a:lnTo>
                      <a:pt x="685" y="318"/>
                    </a:lnTo>
                    <a:lnTo>
                      <a:pt x="682" y="326"/>
                    </a:lnTo>
                    <a:lnTo>
                      <a:pt x="682" y="338"/>
                    </a:lnTo>
                    <a:lnTo>
                      <a:pt x="682" y="356"/>
                    </a:lnTo>
                    <a:lnTo>
                      <a:pt x="682" y="374"/>
                    </a:lnTo>
                    <a:lnTo>
                      <a:pt x="680" y="391"/>
                    </a:lnTo>
                    <a:lnTo>
                      <a:pt x="674" y="405"/>
                    </a:lnTo>
                    <a:lnTo>
                      <a:pt x="668" y="415"/>
                    </a:lnTo>
                    <a:lnTo>
                      <a:pt x="654" y="425"/>
                    </a:lnTo>
                    <a:lnTo>
                      <a:pt x="640" y="433"/>
                    </a:lnTo>
                    <a:lnTo>
                      <a:pt x="630" y="444"/>
                    </a:lnTo>
                    <a:lnTo>
                      <a:pt x="626" y="458"/>
                    </a:lnTo>
                    <a:lnTo>
                      <a:pt x="622" y="474"/>
                    </a:lnTo>
                    <a:lnTo>
                      <a:pt x="617" y="486"/>
                    </a:lnTo>
                    <a:lnTo>
                      <a:pt x="609" y="494"/>
                    </a:lnTo>
                    <a:lnTo>
                      <a:pt x="605" y="496"/>
                    </a:lnTo>
                    <a:lnTo>
                      <a:pt x="558" y="511"/>
                    </a:lnTo>
                    <a:lnTo>
                      <a:pt x="546" y="572"/>
                    </a:lnTo>
                    <a:lnTo>
                      <a:pt x="518" y="572"/>
                    </a:lnTo>
                    <a:lnTo>
                      <a:pt x="461" y="598"/>
                    </a:lnTo>
                    <a:lnTo>
                      <a:pt x="424" y="594"/>
                    </a:lnTo>
                    <a:lnTo>
                      <a:pt x="412" y="620"/>
                    </a:lnTo>
                    <a:lnTo>
                      <a:pt x="357" y="627"/>
                    </a:lnTo>
                    <a:lnTo>
                      <a:pt x="327" y="643"/>
                    </a:lnTo>
                    <a:lnTo>
                      <a:pt x="266" y="578"/>
                    </a:lnTo>
                    <a:lnTo>
                      <a:pt x="229" y="596"/>
                    </a:lnTo>
                    <a:lnTo>
                      <a:pt x="209" y="643"/>
                    </a:lnTo>
                    <a:lnTo>
                      <a:pt x="105" y="663"/>
                    </a:lnTo>
                    <a:lnTo>
                      <a:pt x="54" y="610"/>
                    </a:lnTo>
                    <a:lnTo>
                      <a:pt x="4" y="612"/>
                    </a:lnTo>
                    <a:lnTo>
                      <a:pt x="0" y="562"/>
                    </a:lnTo>
                    <a:lnTo>
                      <a:pt x="69" y="482"/>
                    </a:lnTo>
                    <a:lnTo>
                      <a:pt x="59" y="395"/>
                    </a:lnTo>
                    <a:lnTo>
                      <a:pt x="28" y="350"/>
                    </a:lnTo>
                    <a:lnTo>
                      <a:pt x="32" y="313"/>
                    </a:lnTo>
                    <a:lnTo>
                      <a:pt x="87" y="265"/>
                    </a:lnTo>
                    <a:lnTo>
                      <a:pt x="107" y="181"/>
                    </a:lnTo>
                    <a:lnTo>
                      <a:pt x="168" y="143"/>
                    </a:lnTo>
                    <a:lnTo>
                      <a:pt x="201" y="88"/>
                    </a:lnTo>
                    <a:lnTo>
                      <a:pt x="266" y="84"/>
                    </a:lnTo>
                    <a:lnTo>
                      <a:pt x="323" y="0"/>
                    </a:lnTo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6350">
                <a:solidFill>
                  <a:srgbClr val="FFFFFF"/>
                </a:solidFill>
                <a:prstDash val="solid"/>
                <a:round/>
              </a:ln>
            </p:spPr>
            <p:txBody>
              <a:bodyPr lIns="83727" tIns="41864" rIns="83727" bIns="41864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cxnSp>
            <p:nvCxnSpPr>
              <p:cNvPr id="84" name="直接连接符 83"/>
              <p:cNvCxnSpPr/>
              <p:nvPr/>
            </p:nvCxnSpPr>
            <p:spPr>
              <a:xfrm flipH="1">
                <a:off x="4882847" y="3425774"/>
                <a:ext cx="216989" cy="21355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5" name="直接连接符 84"/>
              <p:cNvCxnSpPr/>
              <p:nvPr/>
            </p:nvCxnSpPr>
            <p:spPr>
              <a:xfrm>
                <a:off x="5092331" y="3429000"/>
                <a:ext cx="2119166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  <a:tailEnd type="oval"/>
              </a:ln>
              <a:effectLst/>
            </p:spPr>
          </p:cxnSp>
        </p:grpSp>
        <p:grpSp>
          <p:nvGrpSpPr>
            <p:cNvPr id="80" name="组合 79"/>
            <p:cNvGrpSpPr/>
            <p:nvPr/>
          </p:nvGrpSpPr>
          <p:grpSpPr>
            <a:xfrm>
              <a:off x="7380723" y="2919560"/>
              <a:ext cx="4300597" cy="999209"/>
              <a:chOff x="6552932" y="3893309"/>
              <a:chExt cx="4300597" cy="999209"/>
            </a:xfrm>
          </p:grpSpPr>
          <p:sp>
            <p:nvSpPr>
              <p:cNvPr id="81" name="标题 1"/>
              <p:cNvSpPr txBox="1"/>
              <p:nvPr/>
            </p:nvSpPr>
            <p:spPr>
              <a:xfrm>
                <a:off x="6552933" y="3893309"/>
                <a:ext cx="2059853" cy="4752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点击此处更换标题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82" name="文本框 81"/>
              <p:cNvSpPr txBox="1"/>
              <p:nvPr/>
            </p:nvSpPr>
            <p:spPr>
              <a:xfrm>
                <a:off x="6552932" y="4274335"/>
                <a:ext cx="4300597" cy="618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此处添加详细文本描述，建议与标题相关并符合整体语言风格，语言描述尽量简洁生动。</a:t>
                </a:r>
                <a:endPara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</p:grpSp>
      <p:grpSp>
        <p:nvGrpSpPr>
          <p:cNvPr id="86" name="组合 85"/>
          <p:cNvGrpSpPr/>
          <p:nvPr/>
        </p:nvGrpSpPr>
        <p:grpSpPr>
          <a:xfrm>
            <a:off x="4708950" y="3988607"/>
            <a:ext cx="7020867" cy="999209"/>
            <a:chOff x="4708950" y="3988607"/>
            <a:chExt cx="7020867" cy="999209"/>
          </a:xfrm>
        </p:grpSpPr>
        <p:grpSp>
          <p:nvGrpSpPr>
            <p:cNvPr id="87" name="组合 86"/>
            <p:cNvGrpSpPr/>
            <p:nvPr/>
          </p:nvGrpSpPr>
          <p:grpSpPr>
            <a:xfrm>
              <a:off x="4708950" y="4328989"/>
              <a:ext cx="2525409" cy="433925"/>
              <a:chOff x="4708950" y="4328989"/>
              <a:chExt cx="2525409" cy="433925"/>
            </a:xfrm>
          </p:grpSpPr>
          <p:sp>
            <p:nvSpPr>
              <p:cNvPr id="91" name="Freeform 82"/>
              <p:cNvSpPr/>
              <p:nvPr/>
            </p:nvSpPr>
            <p:spPr bwMode="gray">
              <a:xfrm>
                <a:off x="4708950" y="4328989"/>
                <a:ext cx="386217" cy="433925"/>
              </a:xfrm>
              <a:custGeom>
                <a:avLst/>
                <a:gdLst>
                  <a:gd name="T0" fmla="*/ 109 w 565"/>
                  <a:gd name="T1" fmla="*/ 11 h 638"/>
                  <a:gd name="T2" fmla="*/ 106 w 565"/>
                  <a:gd name="T3" fmla="*/ 11 h 638"/>
                  <a:gd name="T4" fmla="*/ 103 w 565"/>
                  <a:gd name="T5" fmla="*/ 14 h 638"/>
                  <a:gd name="T6" fmla="*/ 100 w 565"/>
                  <a:gd name="T7" fmla="*/ 21 h 638"/>
                  <a:gd name="T8" fmla="*/ 99 w 565"/>
                  <a:gd name="T9" fmla="*/ 28 h 638"/>
                  <a:gd name="T10" fmla="*/ 96 w 565"/>
                  <a:gd name="T11" fmla="*/ 31 h 638"/>
                  <a:gd name="T12" fmla="*/ 90 w 565"/>
                  <a:gd name="T13" fmla="*/ 29 h 638"/>
                  <a:gd name="T14" fmla="*/ 84 w 565"/>
                  <a:gd name="T15" fmla="*/ 26 h 638"/>
                  <a:gd name="T16" fmla="*/ 80 w 565"/>
                  <a:gd name="T17" fmla="*/ 26 h 638"/>
                  <a:gd name="T18" fmla="*/ 82 w 565"/>
                  <a:gd name="T19" fmla="*/ 32 h 638"/>
                  <a:gd name="T20" fmla="*/ 87 w 565"/>
                  <a:gd name="T21" fmla="*/ 36 h 638"/>
                  <a:gd name="T22" fmla="*/ 93 w 565"/>
                  <a:gd name="T23" fmla="*/ 38 h 638"/>
                  <a:gd name="T24" fmla="*/ 101 w 565"/>
                  <a:gd name="T25" fmla="*/ 35 h 638"/>
                  <a:gd name="T26" fmla="*/ 104 w 565"/>
                  <a:gd name="T27" fmla="*/ 31 h 638"/>
                  <a:gd name="T28" fmla="*/ 106 w 565"/>
                  <a:gd name="T29" fmla="*/ 25 h 638"/>
                  <a:gd name="T30" fmla="*/ 110 w 565"/>
                  <a:gd name="T31" fmla="*/ 24 h 638"/>
                  <a:gd name="T32" fmla="*/ 117 w 565"/>
                  <a:gd name="T33" fmla="*/ 30 h 638"/>
                  <a:gd name="T34" fmla="*/ 126 w 565"/>
                  <a:gd name="T35" fmla="*/ 34 h 638"/>
                  <a:gd name="T36" fmla="*/ 131 w 565"/>
                  <a:gd name="T37" fmla="*/ 36 h 638"/>
                  <a:gd name="T38" fmla="*/ 138 w 565"/>
                  <a:gd name="T39" fmla="*/ 38 h 638"/>
                  <a:gd name="T40" fmla="*/ 142 w 565"/>
                  <a:gd name="T41" fmla="*/ 44 h 638"/>
                  <a:gd name="T42" fmla="*/ 139 w 565"/>
                  <a:gd name="T43" fmla="*/ 51 h 638"/>
                  <a:gd name="T44" fmla="*/ 133 w 565"/>
                  <a:gd name="T45" fmla="*/ 58 h 638"/>
                  <a:gd name="T46" fmla="*/ 130 w 565"/>
                  <a:gd name="T47" fmla="*/ 60 h 638"/>
                  <a:gd name="T48" fmla="*/ 134 w 565"/>
                  <a:gd name="T49" fmla="*/ 60 h 638"/>
                  <a:gd name="T50" fmla="*/ 139 w 565"/>
                  <a:gd name="T51" fmla="*/ 60 h 638"/>
                  <a:gd name="T52" fmla="*/ 141 w 565"/>
                  <a:gd name="T53" fmla="*/ 63 h 638"/>
                  <a:gd name="T54" fmla="*/ 136 w 565"/>
                  <a:gd name="T55" fmla="*/ 67 h 638"/>
                  <a:gd name="T56" fmla="*/ 129 w 565"/>
                  <a:gd name="T57" fmla="*/ 71 h 638"/>
                  <a:gd name="T58" fmla="*/ 126 w 565"/>
                  <a:gd name="T59" fmla="*/ 73 h 638"/>
                  <a:gd name="T60" fmla="*/ 129 w 565"/>
                  <a:gd name="T61" fmla="*/ 73 h 638"/>
                  <a:gd name="T62" fmla="*/ 135 w 565"/>
                  <a:gd name="T63" fmla="*/ 78 h 638"/>
                  <a:gd name="T64" fmla="*/ 136 w 565"/>
                  <a:gd name="T65" fmla="*/ 88 h 638"/>
                  <a:gd name="T66" fmla="*/ 138 w 565"/>
                  <a:gd name="T67" fmla="*/ 98 h 638"/>
                  <a:gd name="T68" fmla="*/ 141 w 565"/>
                  <a:gd name="T69" fmla="*/ 104 h 638"/>
                  <a:gd name="T70" fmla="*/ 141 w 565"/>
                  <a:gd name="T71" fmla="*/ 108 h 638"/>
                  <a:gd name="T72" fmla="*/ 136 w 565"/>
                  <a:gd name="T73" fmla="*/ 112 h 638"/>
                  <a:gd name="T74" fmla="*/ 129 w 565"/>
                  <a:gd name="T75" fmla="*/ 111 h 638"/>
                  <a:gd name="T76" fmla="*/ 123 w 565"/>
                  <a:gd name="T77" fmla="*/ 110 h 638"/>
                  <a:gd name="T78" fmla="*/ 119 w 565"/>
                  <a:gd name="T79" fmla="*/ 116 h 638"/>
                  <a:gd name="T80" fmla="*/ 118 w 565"/>
                  <a:gd name="T81" fmla="*/ 122 h 638"/>
                  <a:gd name="T82" fmla="*/ 116 w 565"/>
                  <a:gd name="T83" fmla="*/ 129 h 638"/>
                  <a:gd name="T84" fmla="*/ 113 w 565"/>
                  <a:gd name="T85" fmla="*/ 136 h 638"/>
                  <a:gd name="T86" fmla="*/ 112 w 565"/>
                  <a:gd name="T87" fmla="*/ 146 h 638"/>
                  <a:gd name="T88" fmla="*/ 112 w 565"/>
                  <a:gd name="T89" fmla="*/ 150 h 638"/>
                  <a:gd name="T90" fmla="*/ 102 w 565"/>
                  <a:gd name="T91" fmla="*/ 158 h 638"/>
                  <a:gd name="T92" fmla="*/ 88 w 565"/>
                  <a:gd name="T93" fmla="*/ 158 h 638"/>
                  <a:gd name="T94" fmla="*/ 69 w 565"/>
                  <a:gd name="T95" fmla="*/ 148 h 638"/>
                  <a:gd name="T96" fmla="*/ 47 w 565"/>
                  <a:gd name="T97" fmla="*/ 155 h 638"/>
                  <a:gd name="T98" fmla="*/ 35 w 565"/>
                  <a:gd name="T99" fmla="*/ 128 h 638"/>
                  <a:gd name="T100" fmla="*/ 20 w 565"/>
                  <a:gd name="T101" fmla="*/ 113 h 638"/>
                  <a:gd name="T102" fmla="*/ 5 w 565"/>
                  <a:gd name="T103" fmla="*/ 83 h 638"/>
                  <a:gd name="T104" fmla="*/ 27 w 565"/>
                  <a:gd name="T105" fmla="*/ 49 h 638"/>
                  <a:gd name="T106" fmla="*/ 42 w 565"/>
                  <a:gd name="T107" fmla="*/ 36 h 638"/>
                  <a:gd name="T108" fmla="*/ 46 w 565"/>
                  <a:gd name="T109" fmla="*/ 12 h 638"/>
                  <a:gd name="T110" fmla="*/ 56 w 565"/>
                  <a:gd name="T111" fmla="*/ 0 h 638"/>
                  <a:gd name="T112" fmla="*/ 76 w 565"/>
                  <a:gd name="T113" fmla="*/ 7 h 638"/>
                  <a:gd name="T114" fmla="*/ 96 w 565"/>
                  <a:gd name="T115" fmla="*/ 1 h 638"/>
                  <a:gd name="T116" fmla="*/ 109 w 565"/>
                  <a:gd name="T117" fmla="*/ 11 h 63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65"/>
                  <a:gd name="T178" fmla="*/ 0 h 638"/>
                  <a:gd name="T179" fmla="*/ 565 w 565"/>
                  <a:gd name="T180" fmla="*/ 638 h 63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65" h="638">
                    <a:moveTo>
                      <a:pt x="433" y="44"/>
                    </a:moveTo>
                    <a:lnTo>
                      <a:pt x="433" y="44"/>
                    </a:lnTo>
                    <a:lnTo>
                      <a:pt x="429" y="46"/>
                    </a:lnTo>
                    <a:lnTo>
                      <a:pt x="423" y="47"/>
                    </a:lnTo>
                    <a:lnTo>
                      <a:pt x="417" y="53"/>
                    </a:lnTo>
                    <a:lnTo>
                      <a:pt x="411" y="59"/>
                    </a:lnTo>
                    <a:lnTo>
                      <a:pt x="403" y="69"/>
                    </a:lnTo>
                    <a:lnTo>
                      <a:pt x="398" y="85"/>
                    </a:lnTo>
                    <a:lnTo>
                      <a:pt x="396" y="99"/>
                    </a:lnTo>
                    <a:lnTo>
                      <a:pt x="394" y="112"/>
                    </a:lnTo>
                    <a:lnTo>
                      <a:pt x="392" y="122"/>
                    </a:lnTo>
                    <a:lnTo>
                      <a:pt x="384" y="126"/>
                    </a:lnTo>
                    <a:lnTo>
                      <a:pt x="372" y="122"/>
                    </a:lnTo>
                    <a:lnTo>
                      <a:pt x="360" y="118"/>
                    </a:lnTo>
                    <a:lnTo>
                      <a:pt x="346" y="110"/>
                    </a:lnTo>
                    <a:lnTo>
                      <a:pt x="335" y="107"/>
                    </a:lnTo>
                    <a:lnTo>
                      <a:pt x="325" y="105"/>
                    </a:lnTo>
                    <a:lnTo>
                      <a:pt x="319" y="107"/>
                    </a:lnTo>
                    <a:lnTo>
                      <a:pt x="317" y="118"/>
                    </a:lnTo>
                    <a:lnTo>
                      <a:pt x="325" y="128"/>
                    </a:lnTo>
                    <a:lnTo>
                      <a:pt x="337" y="138"/>
                    </a:lnTo>
                    <a:lnTo>
                      <a:pt x="346" y="146"/>
                    </a:lnTo>
                    <a:lnTo>
                      <a:pt x="358" y="152"/>
                    </a:lnTo>
                    <a:lnTo>
                      <a:pt x="372" y="154"/>
                    </a:lnTo>
                    <a:lnTo>
                      <a:pt x="388" y="150"/>
                    </a:lnTo>
                    <a:lnTo>
                      <a:pt x="402" y="142"/>
                    </a:lnTo>
                    <a:lnTo>
                      <a:pt x="407" y="134"/>
                    </a:lnTo>
                    <a:lnTo>
                      <a:pt x="413" y="124"/>
                    </a:lnTo>
                    <a:lnTo>
                      <a:pt x="417" y="112"/>
                    </a:lnTo>
                    <a:lnTo>
                      <a:pt x="423" y="103"/>
                    </a:lnTo>
                    <a:lnTo>
                      <a:pt x="429" y="97"/>
                    </a:lnTo>
                    <a:lnTo>
                      <a:pt x="437" y="97"/>
                    </a:lnTo>
                    <a:lnTo>
                      <a:pt x="447" y="105"/>
                    </a:lnTo>
                    <a:lnTo>
                      <a:pt x="468" y="122"/>
                    </a:lnTo>
                    <a:lnTo>
                      <a:pt x="486" y="132"/>
                    </a:lnTo>
                    <a:lnTo>
                      <a:pt x="502" y="138"/>
                    </a:lnTo>
                    <a:lnTo>
                      <a:pt x="514" y="142"/>
                    </a:lnTo>
                    <a:lnTo>
                      <a:pt x="524" y="144"/>
                    </a:lnTo>
                    <a:lnTo>
                      <a:pt x="537" y="148"/>
                    </a:lnTo>
                    <a:lnTo>
                      <a:pt x="549" y="154"/>
                    </a:lnTo>
                    <a:lnTo>
                      <a:pt x="559" y="164"/>
                    </a:lnTo>
                    <a:lnTo>
                      <a:pt x="565" y="177"/>
                    </a:lnTo>
                    <a:lnTo>
                      <a:pt x="561" y="191"/>
                    </a:lnTo>
                    <a:lnTo>
                      <a:pt x="553" y="207"/>
                    </a:lnTo>
                    <a:lnTo>
                      <a:pt x="543" y="221"/>
                    </a:lnTo>
                    <a:lnTo>
                      <a:pt x="531" y="232"/>
                    </a:lnTo>
                    <a:lnTo>
                      <a:pt x="524" y="240"/>
                    </a:lnTo>
                    <a:lnTo>
                      <a:pt x="520" y="242"/>
                    </a:lnTo>
                    <a:lnTo>
                      <a:pt x="524" y="242"/>
                    </a:lnTo>
                    <a:lnTo>
                      <a:pt x="533" y="242"/>
                    </a:lnTo>
                    <a:lnTo>
                      <a:pt x="543" y="240"/>
                    </a:lnTo>
                    <a:lnTo>
                      <a:pt x="555" y="242"/>
                    </a:lnTo>
                    <a:lnTo>
                      <a:pt x="561" y="246"/>
                    </a:lnTo>
                    <a:lnTo>
                      <a:pt x="561" y="252"/>
                    </a:lnTo>
                    <a:lnTo>
                      <a:pt x="555" y="262"/>
                    </a:lnTo>
                    <a:lnTo>
                      <a:pt x="543" y="270"/>
                    </a:lnTo>
                    <a:lnTo>
                      <a:pt x="529" y="278"/>
                    </a:lnTo>
                    <a:lnTo>
                      <a:pt x="516" y="286"/>
                    </a:lnTo>
                    <a:lnTo>
                      <a:pt x="506" y="290"/>
                    </a:lnTo>
                    <a:lnTo>
                      <a:pt x="502" y="292"/>
                    </a:lnTo>
                    <a:lnTo>
                      <a:pt x="506" y="292"/>
                    </a:lnTo>
                    <a:lnTo>
                      <a:pt x="516" y="295"/>
                    </a:lnTo>
                    <a:lnTo>
                      <a:pt x="528" y="303"/>
                    </a:lnTo>
                    <a:lnTo>
                      <a:pt x="537" y="315"/>
                    </a:lnTo>
                    <a:lnTo>
                      <a:pt x="541" y="329"/>
                    </a:lnTo>
                    <a:lnTo>
                      <a:pt x="543" y="353"/>
                    </a:lnTo>
                    <a:lnTo>
                      <a:pt x="543" y="374"/>
                    </a:lnTo>
                    <a:lnTo>
                      <a:pt x="549" y="396"/>
                    </a:lnTo>
                    <a:lnTo>
                      <a:pt x="555" y="408"/>
                    </a:lnTo>
                    <a:lnTo>
                      <a:pt x="561" y="418"/>
                    </a:lnTo>
                    <a:lnTo>
                      <a:pt x="565" y="425"/>
                    </a:lnTo>
                    <a:lnTo>
                      <a:pt x="563" y="435"/>
                    </a:lnTo>
                    <a:lnTo>
                      <a:pt x="553" y="445"/>
                    </a:lnTo>
                    <a:lnTo>
                      <a:pt x="541" y="451"/>
                    </a:lnTo>
                    <a:lnTo>
                      <a:pt x="528" y="449"/>
                    </a:lnTo>
                    <a:lnTo>
                      <a:pt x="514" y="445"/>
                    </a:lnTo>
                    <a:lnTo>
                      <a:pt x="502" y="441"/>
                    </a:lnTo>
                    <a:lnTo>
                      <a:pt x="490" y="443"/>
                    </a:lnTo>
                    <a:lnTo>
                      <a:pt x="482" y="453"/>
                    </a:lnTo>
                    <a:lnTo>
                      <a:pt x="476" y="465"/>
                    </a:lnTo>
                    <a:lnTo>
                      <a:pt x="474" y="479"/>
                    </a:lnTo>
                    <a:lnTo>
                      <a:pt x="472" y="492"/>
                    </a:lnTo>
                    <a:lnTo>
                      <a:pt x="470" y="506"/>
                    </a:lnTo>
                    <a:lnTo>
                      <a:pt x="463" y="518"/>
                    </a:lnTo>
                    <a:lnTo>
                      <a:pt x="457" y="532"/>
                    </a:lnTo>
                    <a:lnTo>
                      <a:pt x="449" y="545"/>
                    </a:lnTo>
                    <a:lnTo>
                      <a:pt x="447" y="567"/>
                    </a:lnTo>
                    <a:lnTo>
                      <a:pt x="445" y="587"/>
                    </a:lnTo>
                    <a:lnTo>
                      <a:pt x="445" y="599"/>
                    </a:lnTo>
                    <a:lnTo>
                      <a:pt x="445" y="604"/>
                    </a:lnTo>
                    <a:lnTo>
                      <a:pt x="445" y="606"/>
                    </a:lnTo>
                    <a:lnTo>
                      <a:pt x="405" y="634"/>
                    </a:lnTo>
                    <a:lnTo>
                      <a:pt x="382" y="610"/>
                    </a:lnTo>
                    <a:lnTo>
                      <a:pt x="350" y="634"/>
                    </a:lnTo>
                    <a:lnTo>
                      <a:pt x="317" y="638"/>
                    </a:lnTo>
                    <a:lnTo>
                      <a:pt x="274" y="595"/>
                    </a:lnTo>
                    <a:lnTo>
                      <a:pt x="234" y="638"/>
                    </a:lnTo>
                    <a:lnTo>
                      <a:pt x="185" y="622"/>
                    </a:lnTo>
                    <a:lnTo>
                      <a:pt x="146" y="565"/>
                    </a:lnTo>
                    <a:lnTo>
                      <a:pt x="140" y="514"/>
                    </a:lnTo>
                    <a:lnTo>
                      <a:pt x="91" y="514"/>
                    </a:lnTo>
                    <a:lnTo>
                      <a:pt x="77" y="453"/>
                    </a:lnTo>
                    <a:lnTo>
                      <a:pt x="0" y="394"/>
                    </a:lnTo>
                    <a:lnTo>
                      <a:pt x="18" y="333"/>
                    </a:lnTo>
                    <a:lnTo>
                      <a:pt x="77" y="272"/>
                    </a:lnTo>
                    <a:lnTo>
                      <a:pt x="106" y="199"/>
                    </a:lnTo>
                    <a:lnTo>
                      <a:pt x="134" y="156"/>
                    </a:lnTo>
                    <a:lnTo>
                      <a:pt x="165" y="144"/>
                    </a:lnTo>
                    <a:lnTo>
                      <a:pt x="144" y="101"/>
                    </a:lnTo>
                    <a:lnTo>
                      <a:pt x="183" y="51"/>
                    </a:lnTo>
                    <a:lnTo>
                      <a:pt x="179" y="8"/>
                    </a:lnTo>
                    <a:lnTo>
                      <a:pt x="224" y="0"/>
                    </a:lnTo>
                    <a:lnTo>
                      <a:pt x="252" y="34"/>
                    </a:lnTo>
                    <a:lnTo>
                      <a:pt x="301" y="30"/>
                    </a:lnTo>
                    <a:lnTo>
                      <a:pt x="344" y="20"/>
                    </a:lnTo>
                    <a:lnTo>
                      <a:pt x="384" y="4"/>
                    </a:lnTo>
                    <a:lnTo>
                      <a:pt x="415" y="22"/>
                    </a:lnTo>
                    <a:lnTo>
                      <a:pt x="433" y="44"/>
                    </a:lnTo>
                  </a:path>
                </a:pathLst>
              </a:custGeom>
              <a:solidFill>
                <a:schemeClr val="accent4"/>
              </a:solidFill>
              <a:ln w="6350">
                <a:solidFill>
                  <a:srgbClr val="FFFFFF"/>
                </a:solidFill>
                <a:prstDash val="solid"/>
                <a:round/>
              </a:ln>
            </p:spPr>
            <p:txBody>
              <a:bodyPr lIns="83727" tIns="41864" rIns="83727" bIns="41864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cxnSp>
            <p:nvCxnSpPr>
              <p:cNvPr id="92" name="直接连接符 91"/>
              <p:cNvCxnSpPr/>
              <p:nvPr/>
            </p:nvCxnSpPr>
            <p:spPr>
              <a:xfrm flipV="1">
                <a:off x="5026820" y="4447706"/>
                <a:ext cx="271870" cy="176024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3" name="直接连接符 92"/>
              <p:cNvCxnSpPr/>
              <p:nvPr/>
            </p:nvCxnSpPr>
            <p:spPr>
              <a:xfrm>
                <a:off x="5298693" y="4447703"/>
                <a:ext cx="1935666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4"/>
                </a:solidFill>
                <a:prstDash val="solid"/>
                <a:miter lim="800000"/>
                <a:tailEnd type="oval"/>
              </a:ln>
              <a:effectLst/>
            </p:spPr>
          </p:cxnSp>
        </p:grpSp>
        <p:grpSp>
          <p:nvGrpSpPr>
            <p:cNvPr id="88" name="组合 87"/>
            <p:cNvGrpSpPr/>
            <p:nvPr/>
          </p:nvGrpSpPr>
          <p:grpSpPr>
            <a:xfrm>
              <a:off x="7429220" y="3988607"/>
              <a:ext cx="4300597" cy="999209"/>
              <a:chOff x="6552932" y="3893309"/>
              <a:chExt cx="4300597" cy="999209"/>
            </a:xfrm>
          </p:grpSpPr>
          <p:sp>
            <p:nvSpPr>
              <p:cNvPr id="89" name="标题 1"/>
              <p:cNvSpPr txBox="1"/>
              <p:nvPr/>
            </p:nvSpPr>
            <p:spPr>
              <a:xfrm>
                <a:off x="6552933" y="3893309"/>
                <a:ext cx="2059853" cy="4752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>
                        <a:lumMod val="75000"/>
                      </a:srgbClr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点击此处更换标题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>
                      <a:lumMod val="75000"/>
                    </a:srgb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90" name="文本框 89"/>
              <p:cNvSpPr txBox="1"/>
              <p:nvPr/>
            </p:nvSpPr>
            <p:spPr>
              <a:xfrm>
                <a:off x="6552932" y="4274335"/>
                <a:ext cx="4300597" cy="618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此处添加详细文本描述，建议与标题相关并符合整体语言风格，语言描述尽量简洁生动。</a:t>
                </a:r>
                <a:endPara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</p:grpSp>
      <p:grpSp>
        <p:nvGrpSpPr>
          <p:cNvPr id="94" name="组合 93"/>
          <p:cNvGrpSpPr/>
          <p:nvPr/>
        </p:nvGrpSpPr>
        <p:grpSpPr>
          <a:xfrm>
            <a:off x="3944596" y="5068569"/>
            <a:ext cx="7590360" cy="1068190"/>
            <a:chOff x="3944596" y="5068569"/>
            <a:chExt cx="7590360" cy="1068190"/>
          </a:xfrm>
        </p:grpSpPr>
        <p:grpSp>
          <p:nvGrpSpPr>
            <p:cNvPr id="95" name="组合 94"/>
            <p:cNvGrpSpPr/>
            <p:nvPr/>
          </p:nvGrpSpPr>
          <p:grpSpPr>
            <a:xfrm>
              <a:off x="3944596" y="5068569"/>
              <a:ext cx="3192407" cy="654980"/>
              <a:chOff x="3944596" y="5068569"/>
              <a:chExt cx="3192407" cy="654980"/>
            </a:xfrm>
          </p:grpSpPr>
          <p:sp>
            <p:nvSpPr>
              <p:cNvPr id="99" name="Freeform 78"/>
              <p:cNvSpPr/>
              <p:nvPr/>
            </p:nvSpPr>
            <p:spPr bwMode="gray">
              <a:xfrm>
                <a:off x="3944596" y="5068569"/>
                <a:ext cx="769702" cy="654980"/>
              </a:xfrm>
              <a:custGeom>
                <a:avLst/>
                <a:gdLst>
                  <a:gd name="T0" fmla="*/ 279 w 1128"/>
                  <a:gd name="T1" fmla="*/ 62 h 960"/>
                  <a:gd name="T2" fmla="*/ 272 w 1128"/>
                  <a:gd name="T3" fmla="*/ 67 h 960"/>
                  <a:gd name="T4" fmla="*/ 266 w 1128"/>
                  <a:gd name="T5" fmla="*/ 77 h 960"/>
                  <a:gd name="T6" fmla="*/ 261 w 1128"/>
                  <a:gd name="T7" fmla="*/ 87 h 960"/>
                  <a:gd name="T8" fmla="*/ 254 w 1128"/>
                  <a:gd name="T9" fmla="*/ 97 h 960"/>
                  <a:gd name="T10" fmla="*/ 241 w 1128"/>
                  <a:gd name="T11" fmla="*/ 103 h 960"/>
                  <a:gd name="T12" fmla="*/ 230 w 1128"/>
                  <a:gd name="T13" fmla="*/ 104 h 960"/>
                  <a:gd name="T14" fmla="*/ 216 w 1128"/>
                  <a:gd name="T15" fmla="*/ 103 h 960"/>
                  <a:gd name="T16" fmla="*/ 203 w 1128"/>
                  <a:gd name="T17" fmla="*/ 110 h 960"/>
                  <a:gd name="T18" fmla="*/ 199 w 1128"/>
                  <a:gd name="T19" fmla="*/ 115 h 960"/>
                  <a:gd name="T20" fmla="*/ 198 w 1128"/>
                  <a:gd name="T21" fmla="*/ 118 h 960"/>
                  <a:gd name="T22" fmla="*/ 196 w 1128"/>
                  <a:gd name="T23" fmla="*/ 119 h 960"/>
                  <a:gd name="T24" fmla="*/ 190 w 1128"/>
                  <a:gd name="T25" fmla="*/ 114 h 960"/>
                  <a:gd name="T26" fmla="*/ 183 w 1128"/>
                  <a:gd name="T27" fmla="*/ 118 h 960"/>
                  <a:gd name="T28" fmla="*/ 177 w 1128"/>
                  <a:gd name="T29" fmla="*/ 127 h 960"/>
                  <a:gd name="T30" fmla="*/ 164 w 1128"/>
                  <a:gd name="T31" fmla="*/ 127 h 960"/>
                  <a:gd name="T32" fmla="*/ 155 w 1128"/>
                  <a:gd name="T33" fmla="*/ 120 h 960"/>
                  <a:gd name="T34" fmla="*/ 148 w 1128"/>
                  <a:gd name="T35" fmla="*/ 111 h 960"/>
                  <a:gd name="T36" fmla="*/ 143 w 1128"/>
                  <a:gd name="T37" fmla="*/ 113 h 960"/>
                  <a:gd name="T38" fmla="*/ 147 w 1128"/>
                  <a:gd name="T39" fmla="*/ 122 h 960"/>
                  <a:gd name="T40" fmla="*/ 154 w 1128"/>
                  <a:gd name="T41" fmla="*/ 130 h 960"/>
                  <a:gd name="T42" fmla="*/ 153 w 1128"/>
                  <a:gd name="T43" fmla="*/ 140 h 960"/>
                  <a:gd name="T44" fmla="*/ 140 w 1128"/>
                  <a:gd name="T45" fmla="*/ 149 h 960"/>
                  <a:gd name="T46" fmla="*/ 134 w 1128"/>
                  <a:gd name="T47" fmla="*/ 149 h 960"/>
                  <a:gd name="T48" fmla="*/ 132 w 1128"/>
                  <a:gd name="T49" fmla="*/ 148 h 960"/>
                  <a:gd name="T50" fmla="*/ 130 w 1128"/>
                  <a:gd name="T51" fmla="*/ 148 h 960"/>
                  <a:gd name="T52" fmla="*/ 126 w 1128"/>
                  <a:gd name="T53" fmla="*/ 154 h 960"/>
                  <a:gd name="T54" fmla="*/ 116 w 1128"/>
                  <a:gd name="T55" fmla="*/ 163 h 960"/>
                  <a:gd name="T56" fmla="*/ 110 w 1128"/>
                  <a:gd name="T57" fmla="*/ 167 h 960"/>
                  <a:gd name="T58" fmla="*/ 97 w 1128"/>
                  <a:gd name="T59" fmla="*/ 168 h 960"/>
                  <a:gd name="T60" fmla="*/ 87 w 1128"/>
                  <a:gd name="T61" fmla="*/ 171 h 960"/>
                  <a:gd name="T62" fmla="*/ 75 w 1128"/>
                  <a:gd name="T63" fmla="*/ 179 h 960"/>
                  <a:gd name="T64" fmla="*/ 56 w 1128"/>
                  <a:gd name="T65" fmla="*/ 185 h 960"/>
                  <a:gd name="T66" fmla="*/ 46 w 1128"/>
                  <a:gd name="T67" fmla="*/ 186 h 960"/>
                  <a:gd name="T68" fmla="*/ 38 w 1128"/>
                  <a:gd name="T69" fmla="*/ 194 h 960"/>
                  <a:gd name="T70" fmla="*/ 29 w 1128"/>
                  <a:gd name="T71" fmla="*/ 199 h 960"/>
                  <a:gd name="T72" fmla="*/ 23 w 1128"/>
                  <a:gd name="T73" fmla="*/ 207 h 960"/>
                  <a:gd name="T74" fmla="*/ 26 w 1128"/>
                  <a:gd name="T75" fmla="*/ 214 h 960"/>
                  <a:gd name="T76" fmla="*/ 35 w 1128"/>
                  <a:gd name="T77" fmla="*/ 227 h 960"/>
                  <a:gd name="T78" fmla="*/ 35 w 1128"/>
                  <a:gd name="T79" fmla="*/ 235 h 960"/>
                  <a:gd name="T80" fmla="*/ 24 w 1128"/>
                  <a:gd name="T81" fmla="*/ 240 h 960"/>
                  <a:gd name="T82" fmla="*/ 13 w 1128"/>
                  <a:gd name="T83" fmla="*/ 235 h 960"/>
                  <a:gd name="T84" fmla="*/ 4 w 1128"/>
                  <a:gd name="T85" fmla="*/ 222 h 960"/>
                  <a:gd name="T86" fmla="*/ 1 w 1128"/>
                  <a:gd name="T87" fmla="*/ 210 h 960"/>
                  <a:gd name="T88" fmla="*/ 1 w 1128"/>
                  <a:gd name="T89" fmla="*/ 200 h 960"/>
                  <a:gd name="T90" fmla="*/ 8 w 1128"/>
                  <a:gd name="T91" fmla="*/ 189 h 960"/>
                  <a:gd name="T92" fmla="*/ 0 w 1128"/>
                  <a:gd name="T93" fmla="*/ 184 h 960"/>
                  <a:gd name="T94" fmla="*/ 19 w 1128"/>
                  <a:gd name="T95" fmla="*/ 160 h 960"/>
                  <a:gd name="T96" fmla="*/ 37 w 1128"/>
                  <a:gd name="T97" fmla="*/ 139 h 960"/>
                  <a:gd name="T98" fmla="*/ 59 w 1128"/>
                  <a:gd name="T99" fmla="*/ 101 h 960"/>
                  <a:gd name="T100" fmla="*/ 74 w 1128"/>
                  <a:gd name="T101" fmla="*/ 62 h 960"/>
                  <a:gd name="T102" fmla="*/ 82 w 1128"/>
                  <a:gd name="T103" fmla="*/ 36 h 960"/>
                  <a:gd name="T104" fmla="*/ 121 w 1128"/>
                  <a:gd name="T105" fmla="*/ 3 h 960"/>
                  <a:gd name="T106" fmla="*/ 156 w 1128"/>
                  <a:gd name="T107" fmla="*/ 8 h 960"/>
                  <a:gd name="T108" fmla="*/ 170 w 1128"/>
                  <a:gd name="T109" fmla="*/ 24 h 960"/>
                  <a:gd name="T110" fmla="*/ 185 w 1128"/>
                  <a:gd name="T111" fmla="*/ 32 h 960"/>
                  <a:gd name="T112" fmla="*/ 224 w 1128"/>
                  <a:gd name="T113" fmla="*/ 15 h 960"/>
                  <a:gd name="T114" fmla="*/ 272 w 1128"/>
                  <a:gd name="T115" fmla="*/ 41 h 96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28"/>
                  <a:gd name="T175" fmla="*/ 0 h 960"/>
                  <a:gd name="T176" fmla="*/ 1128 w 1128"/>
                  <a:gd name="T177" fmla="*/ 960 h 96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28" h="960">
                    <a:moveTo>
                      <a:pt x="1128" y="246"/>
                    </a:moveTo>
                    <a:lnTo>
                      <a:pt x="1124" y="248"/>
                    </a:lnTo>
                    <a:lnTo>
                      <a:pt x="1116" y="250"/>
                    </a:lnTo>
                    <a:lnTo>
                      <a:pt x="1104" y="254"/>
                    </a:lnTo>
                    <a:lnTo>
                      <a:pt x="1094" y="259"/>
                    </a:lnTo>
                    <a:lnTo>
                      <a:pt x="1088" y="265"/>
                    </a:lnTo>
                    <a:lnTo>
                      <a:pt x="1083" y="275"/>
                    </a:lnTo>
                    <a:lnTo>
                      <a:pt x="1075" y="289"/>
                    </a:lnTo>
                    <a:lnTo>
                      <a:pt x="1063" y="305"/>
                    </a:lnTo>
                    <a:lnTo>
                      <a:pt x="1055" y="318"/>
                    </a:lnTo>
                    <a:lnTo>
                      <a:pt x="1047" y="332"/>
                    </a:lnTo>
                    <a:lnTo>
                      <a:pt x="1043" y="348"/>
                    </a:lnTo>
                    <a:lnTo>
                      <a:pt x="1037" y="362"/>
                    </a:lnTo>
                    <a:lnTo>
                      <a:pt x="1029" y="376"/>
                    </a:lnTo>
                    <a:lnTo>
                      <a:pt x="1016" y="387"/>
                    </a:lnTo>
                    <a:lnTo>
                      <a:pt x="1002" y="395"/>
                    </a:lnTo>
                    <a:lnTo>
                      <a:pt x="984" y="403"/>
                    </a:lnTo>
                    <a:lnTo>
                      <a:pt x="966" y="411"/>
                    </a:lnTo>
                    <a:lnTo>
                      <a:pt x="949" y="417"/>
                    </a:lnTo>
                    <a:lnTo>
                      <a:pt x="937" y="419"/>
                    </a:lnTo>
                    <a:lnTo>
                      <a:pt x="921" y="415"/>
                    </a:lnTo>
                    <a:lnTo>
                      <a:pt x="903" y="411"/>
                    </a:lnTo>
                    <a:lnTo>
                      <a:pt x="884" y="409"/>
                    </a:lnTo>
                    <a:lnTo>
                      <a:pt x="864" y="411"/>
                    </a:lnTo>
                    <a:lnTo>
                      <a:pt x="846" y="419"/>
                    </a:lnTo>
                    <a:lnTo>
                      <a:pt x="829" y="431"/>
                    </a:lnTo>
                    <a:lnTo>
                      <a:pt x="813" y="440"/>
                    </a:lnTo>
                    <a:lnTo>
                      <a:pt x="801" y="450"/>
                    </a:lnTo>
                    <a:lnTo>
                      <a:pt x="799" y="454"/>
                    </a:lnTo>
                    <a:lnTo>
                      <a:pt x="797" y="458"/>
                    </a:lnTo>
                    <a:lnTo>
                      <a:pt x="795" y="464"/>
                    </a:lnTo>
                    <a:lnTo>
                      <a:pt x="793" y="468"/>
                    </a:lnTo>
                    <a:lnTo>
                      <a:pt x="791" y="472"/>
                    </a:lnTo>
                    <a:lnTo>
                      <a:pt x="789" y="474"/>
                    </a:lnTo>
                    <a:lnTo>
                      <a:pt x="787" y="474"/>
                    </a:lnTo>
                    <a:lnTo>
                      <a:pt x="783" y="474"/>
                    </a:lnTo>
                    <a:lnTo>
                      <a:pt x="777" y="470"/>
                    </a:lnTo>
                    <a:lnTo>
                      <a:pt x="770" y="462"/>
                    </a:lnTo>
                    <a:lnTo>
                      <a:pt x="760" y="456"/>
                    </a:lnTo>
                    <a:lnTo>
                      <a:pt x="752" y="456"/>
                    </a:lnTo>
                    <a:lnTo>
                      <a:pt x="742" y="462"/>
                    </a:lnTo>
                    <a:lnTo>
                      <a:pt x="734" y="472"/>
                    </a:lnTo>
                    <a:lnTo>
                      <a:pt x="726" y="484"/>
                    </a:lnTo>
                    <a:lnTo>
                      <a:pt x="718" y="496"/>
                    </a:lnTo>
                    <a:lnTo>
                      <a:pt x="708" y="507"/>
                    </a:lnTo>
                    <a:lnTo>
                      <a:pt x="695" y="513"/>
                    </a:lnTo>
                    <a:lnTo>
                      <a:pt x="679" y="513"/>
                    </a:lnTo>
                    <a:lnTo>
                      <a:pt x="657" y="509"/>
                    </a:lnTo>
                    <a:lnTo>
                      <a:pt x="644" y="503"/>
                    </a:lnTo>
                    <a:lnTo>
                      <a:pt x="634" y="494"/>
                    </a:lnTo>
                    <a:lnTo>
                      <a:pt x="622" y="482"/>
                    </a:lnTo>
                    <a:lnTo>
                      <a:pt x="612" y="468"/>
                    </a:lnTo>
                    <a:lnTo>
                      <a:pt x="602" y="454"/>
                    </a:lnTo>
                    <a:lnTo>
                      <a:pt x="592" y="442"/>
                    </a:lnTo>
                    <a:lnTo>
                      <a:pt x="583" y="437"/>
                    </a:lnTo>
                    <a:lnTo>
                      <a:pt x="575" y="440"/>
                    </a:lnTo>
                    <a:lnTo>
                      <a:pt x="571" y="452"/>
                    </a:lnTo>
                    <a:lnTo>
                      <a:pt x="575" y="464"/>
                    </a:lnTo>
                    <a:lnTo>
                      <a:pt x="581" y="478"/>
                    </a:lnTo>
                    <a:lnTo>
                      <a:pt x="588" y="490"/>
                    </a:lnTo>
                    <a:lnTo>
                      <a:pt x="596" y="498"/>
                    </a:lnTo>
                    <a:lnTo>
                      <a:pt x="608" y="509"/>
                    </a:lnTo>
                    <a:lnTo>
                      <a:pt x="618" y="519"/>
                    </a:lnTo>
                    <a:lnTo>
                      <a:pt x="624" y="531"/>
                    </a:lnTo>
                    <a:lnTo>
                      <a:pt x="624" y="541"/>
                    </a:lnTo>
                    <a:lnTo>
                      <a:pt x="612" y="557"/>
                    </a:lnTo>
                    <a:lnTo>
                      <a:pt x="596" y="574"/>
                    </a:lnTo>
                    <a:lnTo>
                      <a:pt x="577" y="588"/>
                    </a:lnTo>
                    <a:lnTo>
                      <a:pt x="557" y="596"/>
                    </a:lnTo>
                    <a:lnTo>
                      <a:pt x="545" y="600"/>
                    </a:lnTo>
                    <a:lnTo>
                      <a:pt x="535" y="598"/>
                    </a:lnTo>
                    <a:lnTo>
                      <a:pt x="533" y="596"/>
                    </a:lnTo>
                    <a:lnTo>
                      <a:pt x="531" y="594"/>
                    </a:lnTo>
                    <a:lnTo>
                      <a:pt x="527" y="592"/>
                    </a:lnTo>
                    <a:lnTo>
                      <a:pt x="525" y="590"/>
                    </a:lnTo>
                    <a:lnTo>
                      <a:pt x="523" y="590"/>
                    </a:lnTo>
                    <a:lnTo>
                      <a:pt x="521" y="590"/>
                    </a:lnTo>
                    <a:lnTo>
                      <a:pt x="520" y="592"/>
                    </a:lnTo>
                    <a:lnTo>
                      <a:pt x="518" y="598"/>
                    </a:lnTo>
                    <a:lnTo>
                      <a:pt x="514" y="608"/>
                    </a:lnTo>
                    <a:lnTo>
                      <a:pt x="504" y="614"/>
                    </a:lnTo>
                    <a:lnTo>
                      <a:pt x="492" y="624"/>
                    </a:lnTo>
                    <a:lnTo>
                      <a:pt x="478" y="637"/>
                    </a:lnTo>
                    <a:lnTo>
                      <a:pt x="466" y="651"/>
                    </a:lnTo>
                    <a:lnTo>
                      <a:pt x="459" y="661"/>
                    </a:lnTo>
                    <a:lnTo>
                      <a:pt x="451" y="667"/>
                    </a:lnTo>
                    <a:lnTo>
                      <a:pt x="441" y="667"/>
                    </a:lnTo>
                    <a:lnTo>
                      <a:pt x="427" y="665"/>
                    </a:lnTo>
                    <a:lnTo>
                      <a:pt x="411" y="667"/>
                    </a:lnTo>
                    <a:lnTo>
                      <a:pt x="390" y="669"/>
                    </a:lnTo>
                    <a:lnTo>
                      <a:pt x="374" y="669"/>
                    </a:lnTo>
                    <a:lnTo>
                      <a:pt x="360" y="675"/>
                    </a:lnTo>
                    <a:lnTo>
                      <a:pt x="348" y="683"/>
                    </a:lnTo>
                    <a:lnTo>
                      <a:pt x="336" y="694"/>
                    </a:lnTo>
                    <a:lnTo>
                      <a:pt x="323" y="704"/>
                    </a:lnTo>
                    <a:lnTo>
                      <a:pt x="299" y="714"/>
                    </a:lnTo>
                    <a:lnTo>
                      <a:pt x="271" y="726"/>
                    </a:lnTo>
                    <a:lnTo>
                      <a:pt x="246" y="734"/>
                    </a:lnTo>
                    <a:lnTo>
                      <a:pt x="226" y="740"/>
                    </a:lnTo>
                    <a:lnTo>
                      <a:pt x="212" y="740"/>
                    </a:lnTo>
                    <a:lnTo>
                      <a:pt x="199" y="740"/>
                    </a:lnTo>
                    <a:lnTo>
                      <a:pt x="185" y="742"/>
                    </a:lnTo>
                    <a:lnTo>
                      <a:pt x="173" y="748"/>
                    </a:lnTo>
                    <a:lnTo>
                      <a:pt x="163" y="759"/>
                    </a:lnTo>
                    <a:lnTo>
                      <a:pt x="153" y="773"/>
                    </a:lnTo>
                    <a:lnTo>
                      <a:pt x="142" y="781"/>
                    </a:lnTo>
                    <a:lnTo>
                      <a:pt x="128" y="787"/>
                    </a:lnTo>
                    <a:lnTo>
                      <a:pt x="116" y="793"/>
                    </a:lnTo>
                    <a:lnTo>
                      <a:pt x="108" y="803"/>
                    </a:lnTo>
                    <a:lnTo>
                      <a:pt x="100" y="816"/>
                    </a:lnTo>
                    <a:lnTo>
                      <a:pt x="92" y="826"/>
                    </a:lnTo>
                    <a:lnTo>
                      <a:pt x="86" y="834"/>
                    </a:lnTo>
                    <a:lnTo>
                      <a:pt x="90" y="844"/>
                    </a:lnTo>
                    <a:lnTo>
                      <a:pt x="104" y="856"/>
                    </a:lnTo>
                    <a:lnTo>
                      <a:pt x="118" y="872"/>
                    </a:lnTo>
                    <a:lnTo>
                      <a:pt x="130" y="891"/>
                    </a:lnTo>
                    <a:lnTo>
                      <a:pt x="138" y="905"/>
                    </a:lnTo>
                    <a:lnTo>
                      <a:pt x="144" y="919"/>
                    </a:lnTo>
                    <a:lnTo>
                      <a:pt x="146" y="931"/>
                    </a:lnTo>
                    <a:lnTo>
                      <a:pt x="140" y="940"/>
                    </a:lnTo>
                    <a:lnTo>
                      <a:pt x="128" y="946"/>
                    </a:lnTo>
                    <a:lnTo>
                      <a:pt x="114" y="954"/>
                    </a:lnTo>
                    <a:lnTo>
                      <a:pt x="96" y="960"/>
                    </a:lnTo>
                    <a:lnTo>
                      <a:pt x="79" y="960"/>
                    </a:lnTo>
                    <a:lnTo>
                      <a:pt x="67" y="956"/>
                    </a:lnTo>
                    <a:lnTo>
                      <a:pt x="51" y="938"/>
                    </a:lnTo>
                    <a:lnTo>
                      <a:pt x="37" y="919"/>
                    </a:lnTo>
                    <a:lnTo>
                      <a:pt x="25" y="901"/>
                    </a:lnTo>
                    <a:lnTo>
                      <a:pt x="18" y="887"/>
                    </a:lnTo>
                    <a:lnTo>
                      <a:pt x="10" y="872"/>
                    </a:lnTo>
                    <a:lnTo>
                      <a:pt x="4" y="854"/>
                    </a:lnTo>
                    <a:lnTo>
                      <a:pt x="2" y="840"/>
                    </a:lnTo>
                    <a:lnTo>
                      <a:pt x="2" y="826"/>
                    </a:lnTo>
                    <a:lnTo>
                      <a:pt x="2" y="812"/>
                    </a:lnTo>
                    <a:lnTo>
                      <a:pt x="4" y="797"/>
                    </a:lnTo>
                    <a:lnTo>
                      <a:pt x="12" y="783"/>
                    </a:lnTo>
                    <a:lnTo>
                      <a:pt x="25" y="765"/>
                    </a:lnTo>
                    <a:lnTo>
                      <a:pt x="31" y="753"/>
                    </a:lnTo>
                    <a:lnTo>
                      <a:pt x="33" y="749"/>
                    </a:lnTo>
                    <a:lnTo>
                      <a:pt x="4" y="746"/>
                    </a:lnTo>
                    <a:lnTo>
                      <a:pt x="0" y="734"/>
                    </a:lnTo>
                    <a:lnTo>
                      <a:pt x="33" y="687"/>
                    </a:lnTo>
                    <a:lnTo>
                      <a:pt x="71" y="675"/>
                    </a:lnTo>
                    <a:lnTo>
                      <a:pt x="77" y="637"/>
                    </a:lnTo>
                    <a:lnTo>
                      <a:pt x="128" y="627"/>
                    </a:lnTo>
                    <a:lnTo>
                      <a:pt x="147" y="612"/>
                    </a:lnTo>
                    <a:lnTo>
                      <a:pt x="147" y="553"/>
                    </a:lnTo>
                    <a:lnTo>
                      <a:pt x="175" y="539"/>
                    </a:lnTo>
                    <a:lnTo>
                      <a:pt x="244" y="478"/>
                    </a:lnTo>
                    <a:lnTo>
                      <a:pt x="238" y="403"/>
                    </a:lnTo>
                    <a:lnTo>
                      <a:pt x="264" y="332"/>
                    </a:lnTo>
                    <a:lnTo>
                      <a:pt x="301" y="307"/>
                    </a:lnTo>
                    <a:lnTo>
                      <a:pt x="297" y="250"/>
                    </a:lnTo>
                    <a:lnTo>
                      <a:pt x="325" y="220"/>
                    </a:lnTo>
                    <a:lnTo>
                      <a:pt x="303" y="157"/>
                    </a:lnTo>
                    <a:lnTo>
                      <a:pt x="329" y="143"/>
                    </a:lnTo>
                    <a:lnTo>
                      <a:pt x="329" y="86"/>
                    </a:lnTo>
                    <a:lnTo>
                      <a:pt x="384" y="78"/>
                    </a:lnTo>
                    <a:lnTo>
                      <a:pt x="484" y="9"/>
                    </a:lnTo>
                    <a:lnTo>
                      <a:pt x="535" y="39"/>
                    </a:lnTo>
                    <a:lnTo>
                      <a:pt x="592" y="9"/>
                    </a:lnTo>
                    <a:lnTo>
                      <a:pt x="624" y="29"/>
                    </a:lnTo>
                    <a:lnTo>
                      <a:pt x="693" y="0"/>
                    </a:lnTo>
                    <a:lnTo>
                      <a:pt x="720" y="27"/>
                    </a:lnTo>
                    <a:lnTo>
                      <a:pt x="681" y="94"/>
                    </a:lnTo>
                    <a:lnTo>
                      <a:pt x="651" y="130"/>
                    </a:lnTo>
                    <a:lnTo>
                      <a:pt x="679" y="151"/>
                    </a:lnTo>
                    <a:lnTo>
                      <a:pt x="740" y="128"/>
                    </a:lnTo>
                    <a:lnTo>
                      <a:pt x="823" y="92"/>
                    </a:lnTo>
                    <a:lnTo>
                      <a:pt x="878" y="120"/>
                    </a:lnTo>
                    <a:lnTo>
                      <a:pt x="895" y="59"/>
                    </a:lnTo>
                    <a:lnTo>
                      <a:pt x="984" y="61"/>
                    </a:lnTo>
                    <a:lnTo>
                      <a:pt x="1053" y="96"/>
                    </a:lnTo>
                    <a:lnTo>
                      <a:pt x="1086" y="161"/>
                    </a:lnTo>
                    <a:lnTo>
                      <a:pt x="1110" y="216"/>
                    </a:lnTo>
                    <a:lnTo>
                      <a:pt x="1128" y="246"/>
                    </a:lnTo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6350">
                <a:solidFill>
                  <a:srgbClr val="FFFFFF"/>
                </a:solidFill>
                <a:prstDash val="solid"/>
                <a:round/>
              </a:ln>
            </p:spPr>
            <p:txBody>
              <a:bodyPr lIns="83727" tIns="41864" rIns="83727" bIns="41864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cxnSp>
            <p:nvCxnSpPr>
              <p:cNvPr id="100" name="直接连接符 99"/>
              <p:cNvCxnSpPr/>
              <p:nvPr/>
            </p:nvCxnSpPr>
            <p:spPr>
              <a:xfrm>
                <a:off x="4460462" y="5437679"/>
                <a:ext cx="216989" cy="21355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1" name="直接连接符 100"/>
              <p:cNvCxnSpPr/>
              <p:nvPr/>
            </p:nvCxnSpPr>
            <p:spPr>
              <a:xfrm>
                <a:off x="4677454" y="5651230"/>
                <a:ext cx="2459549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  <a:tailEnd type="oval"/>
              </a:ln>
              <a:effectLst/>
            </p:spPr>
          </p:cxnSp>
        </p:grpSp>
        <p:grpSp>
          <p:nvGrpSpPr>
            <p:cNvPr id="96" name="组合 95"/>
            <p:cNvGrpSpPr/>
            <p:nvPr/>
          </p:nvGrpSpPr>
          <p:grpSpPr>
            <a:xfrm>
              <a:off x="7234359" y="5137550"/>
              <a:ext cx="4300597" cy="999209"/>
              <a:chOff x="6552932" y="3893309"/>
              <a:chExt cx="4300597" cy="999209"/>
            </a:xfrm>
          </p:grpSpPr>
          <p:sp>
            <p:nvSpPr>
              <p:cNvPr id="97" name="标题 1"/>
              <p:cNvSpPr txBox="1"/>
              <p:nvPr/>
            </p:nvSpPr>
            <p:spPr>
              <a:xfrm>
                <a:off x="6552933" y="3893309"/>
                <a:ext cx="2059853" cy="4752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点击此处更换标题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98" name="文本框 97"/>
              <p:cNvSpPr txBox="1"/>
              <p:nvPr/>
            </p:nvSpPr>
            <p:spPr>
              <a:xfrm>
                <a:off x="6552932" y="4274335"/>
                <a:ext cx="4300597" cy="618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此处添加详细文本描述，建议与标题相关并符合整体语言风格，语言描述尽量简洁生动。</a:t>
                </a:r>
                <a:endPara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88843" y="-318052"/>
            <a:ext cx="15097539" cy="7994498"/>
            <a:chOff x="-188843" y="-318052"/>
            <a:chExt cx="15097539" cy="7994498"/>
          </a:xfrm>
        </p:grpSpPr>
        <p:sp>
          <p:nvSpPr>
            <p:cNvPr id="3" name="矩形 2"/>
            <p:cNvSpPr/>
            <p:nvPr/>
          </p:nvSpPr>
          <p:spPr>
            <a:xfrm>
              <a:off x="576471" y="6313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>
                      <a:lumMod val="75000"/>
                    </a:srgb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月度工作概况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092A7">
                    <a:lumMod val="75000"/>
                  </a:srgbClr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248816" y="673888"/>
              <a:ext cx="4877904" cy="530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在这里添加你的详细小段落文本内容，与标题相关并符合整体语言风格，将你需要表达的意思表述清楚完整，与设计排版相符合。</a:t>
              </a:r>
              <a:endPara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-188843" y="-318052"/>
              <a:ext cx="6788426" cy="2259620"/>
            </a:xfrm>
            <a:custGeom>
              <a:avLst/>
              <a:gdLst>
                <a:gd name="connsiteX0" fmla="*/ 0 w 6788426"/>
                <a:gd name="connsiteY0" fmla="*/ 2256182 h 2259620"/>
                <a:gd name="connsiteX1" fmla="*/ 2117034 w 6788426"/>
                <a:gd name="connsiteY1" fmla="*/ 2027582 h 2259620"/>
                <a:gd name="connsiteX2" fmla="*/ 3498573 w 6788426"/>
                <a:gd name="connsiteY2" fmla="*/ 775252 h 2259620"/>
                <a:gd name="connsiteX3" fmla="*/ 5943600 w 6788426"/>
                <a:gd name="connsiteY3" fmla="*/ 288235 h 2259620"/>
                <a:gd name="connsiteX4" fmla="*/ 6788426 w 6788426"/>
                <a:gd name="connsiteY4" fmla="*/ 0 h 225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8426" h="2259620">
                  <a:moveTo>
                    <a:pt x="0" y="2256182"/>
                  </a:moveTo>
                  <a:cubicBezTo>
                    <a:pt x="766969" y="2265293"/>
                    <a:pt x="1533939" y="2274404"/>
                    <a:pt x="2117034" y="2027582"/>
                  </a:cubicBezTo>
                  <a:cubicBezTo>
                    <a:pt x="2700130" y="1780760"/>
                    <a:pt x="2860812" y="1065143"/>
                    <a:pt x="3498573" y="775252"/>
                  </a:cubicBezTo>
                  <a:cubicBezTo>
                    <a:pt x="4136334" y="485361"/>
                    <a:pt x="5395291" y="417444"/>
                    <a:pt x="5943600" y="288235"/>
                  </a:cubicBezTo>
                  <a:cubicBezTo>
                    <a:pt x="6491909" y="159026"/>
                    <a:pt x="6640167" y="79513"/>
                    <a:pt x="6788426" y="0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 rot="19285458" flipH="1">
              <a:off x="8120270" y="5416826"/>
              <a:ext cx="6788426" cy="2259620"/>
            </a:xfrm>
            <a:custGeom>
              <a:avLst/>
              <a:gdLst>
                <a:gd name="connsiteX0" fmla="*/ 0 w 6788426"/>
                <a:gd name="connsiteY0" fmla="*/ 2256182 h 2259620"/>
                <a:gd name="connsiteX1" fmla="*/ 2117034 w 6788426"/>
                <a:gd name="connsiteY1" fmla="*/ 2027582 h 2259620"/>
                <a:gd name="connsiteX2" fmla="*/ 3498573 w 6788426"/>
                <a:gd name="connsiteY2" fmla="*/ 775252 h 2259620"/>
                <a:gd name="connsiteX3" fmla="*/ 5943600 w 6788426"/>
                <a:gd name="connsiteY3" fmla="*/ 288235 h 2259620"/>
                <a:gd name="connsiteX4" fmla="*/ 6788426 w 6788426"/>
                <a:gd name="connsiteY4" fmla="*/ 0 h 225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8426" h="2259620">
                  <a:moveTo>
                    <a:pt x="0" y="2256182"/>
                  </a:moveTo>
                  <a:cubicBezTo>
                    <a:pt x="766969" y="2265293"/>
                    <a:pt x="1533939" y="2274404"/>
                    <a:pt x="2117034" y="2027582"/>
                  </a:cubicBezTo>
                  <a:cubicBezTo>
                    <a:pt x="2700130" y="1780760"/>
                    <a:pt x="2860812" y="1065143"/>
                    <a:pt x="3498573" y="775252"/>
                  </a:cubicBezTo>
                  <a:cubicBezTo>
                    <a:pt x="4136334" y="485361"/>
                    <a:pt x="5395291" y="417444"/>
                    <a:pt x="5943600" y="288235"/>
                  </a:cubicBezTo>
                  <a:cubicBezTo>
                    <a:pt x="6491909" y="159026"/>
                    <a:pt x="6640167" y="79513"/>
                    <a:pt x="6788426" y="0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408463" y="1956979"/>
            <a:ext cx="4829355" cy="4055924"/>
            <a:chOff x="5504002" y="1956979"/>
            <a:chExt cx="4829355" cy="4055924"/>
          </a:xfrm>
        </p:grpSpPr>
        <p:sp>
          <p:nvSpPr>
            <p:cNvPr id="8" name="Oval 32"/>
            <p:cNvSpPr/>
            <p:nvPr/>
          </p:nvSpPr>
          <p:spPr>
            <a:xfrm>
              <a:off x="5504002" y="2403631"/>
              <a:ext cx="3605801" cy="3605801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9" name="Oval 33"/>
            <p:cNvSpPr/>
            <p:nvPr/>
          </p:nvSpPr>
          <p:spPr>
            <a:xfrm>
              <a:off x="5995435" y="2898536"/>
              <a:ext cx="2622933" cy="26229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0" name="Oval 37"/>
            <p:cNvSpPr/>
            <p:nvPr/>
          </p:nvSpPr>
          <p:spPr>
            <a:xfrm>
              <a:off x="6436468" y="3334627"/>
              <a:ext cx="1751626" cy="1751626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1" name="Oval 38"/>
            <p:cNvSpPr/>
            <p:nvPr/>
          </p:nvSpPr>
          <p:spPr>
            <a:xfrm>
              <a:off x="6950598" y="3853840"/>
              <a:ext cx="716400" cy="716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2" name="Block Arc 47"/>
            <p:cNvSpPr/>
            <p:nvPr/>
          </p:nvSpPr>
          <p:spPr>
            <a:xfrm rot="10800000">
              <a:off x="5504002" y="2407102"/>
              <a:ext cx="3605801" cy="3605801"/>
            </a:xfrm>
            <a:prstGeom prst="blockArc">
              <a:avLst>
                <a:gd name="adj1" fmla="val 16158116"/>
                <a:gd name="adj2" fmla="val 5409154"/>
                <a:gd name="adj3" fmla="val 5869"/>
              </a:avLst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3" name="Block Arc 48"/>
            <p:cNvSpPr/>
            <p:nvPr/>
          </p:nvSpPr>
          <p:spPr>
            <a:xfrm rot="10800000">
              <a:off x="5995437" y="2898539"/>
              <a:ext cx="2622930" cy="2622930"/>
            </a:xfrm>
            <a:prstGeom prst="blockArc">
              <a:avLst>
                <a:gd name="adj1" fmla="val 14698952"/>
                <a:gd name="adj2" fmla="val 5440372"/>
                <a:gd name="adj3" fmla="val 9948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4" name="Block Arc 49"/>
            <p:cNvSpPr/>
            <p:nvPr/>
          </p:nvSpPr>
          <p:spPr>
            <a:xfrm rot="10800000">
              <a:off x="6434531" y="3337632"/>
              <a:ext cx="1744742" cy="1744742"/>
            </a:xfrm>
            <a:prstGeom prst="blockArc">
              <a:avLst>
                <a:gd name="adj1" fmla="val 13629918"/>
                <a:gd name="adj2" fmla="val 5390526"/>
                <a:gd name="adj3" fmla="val 13480"/>
              </a:avLst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5" name="Block Arc 50"/>
            <p:cNvSpPr/>
            <p:nvPr/>
          </p:nvSpPr>
          <p:spPr>
            <a:xfrm rot="10800000">
              <a:off x="6954564" y="3857665"/>
              <a:ext cx="704681" cy="704681"/>
            </a:xfrm>
            <a:prstGeom prst="blockArc">
              <a:avLst>
                <a:gd name="adj1" fmla="val 10800000"/>
                <a:gd name="adj2" fmla="val 5236583"/>
                <a:gd name="adj3" fmla="val 2828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6" name="Text Placeholder 3"/>
            <p:cNvSpPr txBox="1"/>
            <p:nvPr/>
          </p:nvSpPr>
          <p:spPr>
            <a:xfrm>
              <a:off x="9927797" y="1956979"/>
              <a:ext cx="405560" cy="279372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1116965" rtl="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D092A7">
                      <a:lumMod val="75000"/>
                    </a:srgb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50%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D092A7">
                    <a:lumMod val="75000"/>
                  </a:srgbClr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7" name="Text Placeholder 3"/>
            <p:cNvSpPr txBox="1"/>
            <p:nvPr/>
          </p:nvSpPr>
          <p:spPr>
            <a:xfrm>
              <a:off x="9927797" y="3423215"/>
              <a:ext cx="405560" cy="279372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1116965" rtl="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D092A7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90%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D092A7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8" name="Text Placeholder 3"/>
            <p:cNvSpPr txBox="1"/>
            <p:nvPr/>
          </p:nvSpPr>
          <p:spPr>
            <a:xfrm>
              <a:off x="9927797" y="2445724"/>
              <a:ext cx="405560" cy="279372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1116965" rtl="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D092A7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60%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D092A7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9" name="Text Placeholder 3"/>
            <p:cNvSpPr txBox="1"/>
            <p:nvPr/>
          </p:nvSpPr>
          <p:spPr>
            <a:xfrm>
              <a:off x="9927797" y="2934469"/>
              <a:ext cx="405560" cy="279372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1116965" rtl="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D092A7">
                      <a:lumMod val="75000"/>
                    </a:srgb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70%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D092A7">
                    <a:lumMod val="75000"/>
                  </a:srgbClr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cxnSp>
          <p:nvCxnSpPr>
            <p:cNvPr id="20" name="Elbow Connector 40"/>
            <p:cNvCxnSpPr/>
            <p:nvPr/>
          </p:nvCxnSpPr>
          <p:spPr>
            <a:xfrm flipV="1">
              <a:off x="7373077" y="2111680"/>
              <a:ext cx="2348026" cy="408946"/>
            </a:xfrm>
            <a:prstGeom prst="bentConnector3">
              <a:avLst>
                <a:gd name="adj1" fmla="val 36922"/>
              </a:avLst>
            </a:prstGeom>
            <a:noFill/>
            <a:ln w="6350" cap="flat" cmpd="sng" algn="ctr">
              <a:solidFill>
                <a:schemeClr val="accent4">
                  <a:lumMod val="75000"/>
                </a:schemeClr>
              </a:solidFill>
              <a:prstDash val="sysDot"/>
              <a:miter lim="800000"/>
              <a:headEnd type="oval"/>
              <a:tailEnd type="oval"/>
            </a:ln>
            <a:effectLst/>
          </p:spPr>
        </p:cxnSp>
        <p:cxnSp>
          <p:nvCxnSpPr>
            <p:cNvPr id="21" name="Elbow Connector 41"/>
            <p:cNvCxnSpPr/>
            <p:nvPr/>
          </p:nvCxnSpPr>
          <p:spPr>
            <a:xfrm flipV="1">
              <a:off x="7373077" y="2627977"/>
              <a:ext cx="2348026" cy="408946"/>
            </a:xfrm>
            <a:prstGeom prst="bentConnector3">
              <a:avLst>
                <a:gd name="adj1" fmla="val 46730"/>
              </a:avLst>
            </a:prstGeom>
            <a:noFill/>
            <a:ln w="6350" cap="flat" cmpd="sng" algn="ctr">
              <a:solidFill>
                <a:schemeClr val="accent4"/>
              </a:solidFill>
              <a:prstDash val="sysDot"/>
              <a:miter lim="800000"/>
              <a:headEnd type="oval"/>
              <a:tailEnd type="oval"/>
            </a:ln>
            <a:effectLst/>
          </p:spPr>
        </p:cxnSp>
        <p:cxnSp>
          <p:nvCxnSpPr>
            <p:cNvPr id="22" name="Elbow Connector 42"/>
            <p:cNvCxnSpPr/>
            <p:nvPr/>
          </p:nvCxnSpPr>
          <p:spPr>
            <a:xfrm flipV="1">
              <a:off x="7361197" y="3063613"/>
              <a:ext cx="2348026" cy="408946"/>
            </a:xfrm>
            <a:prstGeom prst="bentConnector3">
              <a:avLst>
                <a:gd name="adj1" fmla="val 55557"/>
              </a:avLst>
            </a:prstGeom>
            <a:noFill/>
            <a:ln w="6350" cap="flat" cmpd="sng" algn="ctr">
              <a:solidFill>
                <a:schemeClr val="accent4">
                  <a:lumMod val="75000"/>
                </a:schemeClr>
              </a:solidFill>
              <a:prstDash val="sysDot"/>
              <a:miter lim="800000"/>
              <a:headEnd type="oval"/>
              <a:tailEnd type="oval"/>
            </a:ln>
            <a:effectLst/>
          </p:spPr>
        </p:cxnSp>
        <p:cxnSp>
          <p:nvCxnSpPr>
            <p:cNvPr id="23" name="Elbow Connector 43"/>
            <p:cNvCxnSpPr/>
            <p:nvPr/>
          </p:nvCxnSpPr>
          <p:spPr>
            <a:xfrm flipV="1">
              <a:off x="7349318" y="3548523"/>
              <a:ext cx="2348026" cy="408946"/>
            </a:xfrm>
            <a:prstGeom prst="bentConnector3">
              <a:avLst>
                <a:gd name="adj1" fmla="val 67000"/>
              </a:avLst>
            </a:prstGeom>
            <a:noFill/>
            <a:ln w="6350" cap="flat" cmpd="sng" algn="ctr">
              <a:solidFill>
                <a:schemeClr val="accent4"/>
              </a:solidFill>
              <a:prstDash val="sysDot"/>
              <a:miter lim="800000"/>
              <a:headEnd type="oval"/>
              <a:tailEnd type="oval"/>
            </a:ln>
            <a:effectLst/>
          </p:spPr>
        </p:cxnSp>
      </p:grpSp>
      <p:grpSp>
        <p:nvGrpSpPr>
          <p:cNvPr id="24" name="组合 23"/>
          <p:cNvGrpSpPr/>
          <p:nvPr/>
        </p:nvGrpSpPr>
        <p:grpSpPr>
          <a:xfrm>
            <a:off x="864041" y="1719094"/>
            <a:ext cx="4956881" cy="4188344"/>
            <a:chOff x="864041" y="1719094"/>
            <a:chExt cx="4956881" cy="4188344"/>
          </a:xfrm>
        </p:grpSpPr>
        <p:grpSp>
          <p:nvGrpSpPr>
            <p:cNvPr id="25" name="组合 24"/>
            <p:cNvGrpSpPr/>
            <p:nvPr/>
          </p:nvGrpSpPr>
          <p:grpSpPr>
            <a:xfrm>
              <a:off x="864041" y="1719094"/>
              <a:ext cx="4956881" cy="1008609"/>
              <a:chOff x="1252364" y="1719094"/>
              <a:chExt cx="4956881" cy="1008609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1252364" y="2136996"/>
                <a:ext cx="198710" cy="19871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grpSp>
            <p:nvGrpSpPr>
              <p:cNvPr id="42" name="组合 41"/>
              <p:cNvGrpSpPr/>
              <p:nvPr/>
            </p:nvGrpSpPr>
            <p:grpSpPr>
              <a:xfrm>
                <a:off x="1582661" y="1719094"/>
                <a:ext cx="4626584" cy="1008609"/>
                <a:chOff x="1554869" y="1688326"/>
                <a:chExt cx="4626584" cy="1008609"/>
              </a:xfrm>
            </p:grpSpPr>
            <p:sp>
              <p:nvSpPr>
                <p:cNvPr id="43" name="文本框 42"/>
                <p:cNvSpPr txBox="1"/>
                <p:nvPr/>
              </p:nvSpPr>
              <p:spPr>
                <a:xfrm>
                  <a:off x="1554869" y="2076509"/>
                  <a:ext cx="4626584" cy="6204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阿里巴巴普惠体 R" panose="00020600040101010101" pitchFamily="18" charset="-122"/>
                      <a:sym typeface="阿里巴巴普惠体 R" panose="00020600040101010101" pitchFamily="18" charset="-122"/>
                    </a:rPr>
                    <a:t>此处添加详细文本描述，建议与标题相关并符合整体语言风格，语言描述尽量简洁生动。</a:t>
                  </a:r>
                  <a:endPara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  <p:sp>
              <p:nvSpPr>
                <p:cNvPr id="44" name="矩形 43"/>
                <p:cNvSpPr/>
                <p:nvPr/>
              </p:nvSpPr>
              <p:spPr>
                <a:xfrm>
                  <a:off x="1554869" y="1688326"/>
                  <a:ext cx="2523800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092A7">
                          <a:lumMod val="75000"/>
                        </a:srgbClr>
                      </a:solidFill>
                      <a:effectLst/>
                      <a:uLnTx/>
                      <a:uFillTx/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阿里巴巴普惠体 R" panose="00020600040101010101" pitchFamily="18" charset="-122"/>
                      <a:sym typeface="阿里巴巴普惠体 R" panose="00020600040101010101" pitchFamily="18" charset="-122"/>
                    </a:rPr>
                    <a:t>点击此处更换标题</a:t>
                  </a: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>
                        <a:lumMod val="75000"/>
                      </a:srgbClr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</p:grpSp>
        </p:grpSp>
        <p:grpSp>
          <p:nvGrpSpPr>
            <p:cNvPr id="26" name="组合 25"/>
            <p:cNvGrpSpPr/>
            <p:nvPr/>
          </p:nvGrpSpPr>
          <p:grpSpPr>
            <a:xfrm>
              <a:off x="864041" y="2750829"/>
              <a:ext cx="4933122" cy="1006366"/>
              <a:chOff x="1252364" y="2750829"/>
              <a:chExt cx="4933122" cy="1006366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1252364" y="3168731"/>
                <a:ext cx="198710" cy="19871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1582661" y="2750829"/>
                <a:ext cx="4602825" cy="1006366"/>
                <a:chOff x="1554869" y="1688326"/>
                <a:chExt cx="4602825" cy="1006366"/>
              </a:xfrm>
            </p:grpSpPr>
            <p:sp>
              <p:nvSpPr>
                <p:cNvPr id="39" name="文本框 38"/>
                <p:cNvSpPr txBox="1"/>
                <p:nvPr/>
              </p:nvSpPr>
              <p:spPr>
                <a:xfrm>
                  <a:off x="1554869" y="2076509"/>
                  <a:ext cx="4602825" cy="6181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阿里巴巴普惠体 R" panose="00020600040101010101" pitchFamily="18" charset="-122"/>
                      <a:sym typeface="阿里巴巴普惠体 R" panose="00020600040101010101" pitchFamily="18" charset="-122"/>
                    </a:rPr>
                    <a:t>此处添加详细文本描述，建议与标题相关并符合整体语言风格，语言描述尽量简洁生动。</a:t>
                  </a:r>
                  <a:endPara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  <p:sp>
              <p:nvSpPr>
                <p:cNvPr id="40" name="矩形 39"/>
                <p:cNvSpPr/>
                <p:nvPr/>
              </p:nvSpPr>
              <p:spPr>
                <a:xfrm>
                  <a:off x="1554869" y="1688326"/>
                  <a:ext cx="2523800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092A7"/>
                      </a:solidFill>
                      <a:effectLst/>
                      <a:uLnTx/>
                      <a:uFillTx/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阿里巴巴普惠体 R" panose="00020600040101010101" pitchFamily="18" charset="-122"/>
                      <a:sym typeface="阿里巴巴普惠体 R" panose="00020600040101010101" pitchFamily="18" charset="-122"/>
                    </a:rPr>
                    <a:t>点击此处更换标题</a:t>
                  </a: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</p:grpSp>
        </p:grpSp>
        <p:grpSp>
          <p:nvGrpSpPr>
            <p:cNvPr id="27" name="组合 26"/>
            <p:cNvGrpSpPr/>
            <p:nvPr/>
          </p:nvGrpSpPr>
          <p:grpSpPr>
            <a:xfrm>
              <a:off x="864041" y="3853840"/>
              <a:ext cx="4933122" cy="1006366"/>
              <a:chOff x="1252364" y="3853840"/>
              <a:chExt cx="4933122" cy="1006366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1252364" y="4272750"/>
                <a:ext cx="198710" cy="19871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grpSp>
            <p:nvGrpSpPr>
              <p:cNvPr id="34" name="组合 33"/>
              <p:cNvGrpSpPr/>
              <p:nvPr/>
            </p:nvGrpSpPr>
            <p:grpSpPr>
              <a:xfrm>
                <a:off x="1582661" y="3853840"/>
                <a:ext cx="4602825" cy="1006366"/>
                <a:chOff x="1554869" y="1688326"/>
                <a:chExt cx="4602825" cy="1006366"/>
              </a:xfrm>
            </p:grpSpPr>
            <p:sp>
              <p:nvSpPr>
                <p:cNvPr id="35" name="文本框 34"/>
                <p:cNvSpPr txBox="1"/>
                <p:nvPr/>
              </p:nvSpPr>
              <p:spPr>
                <a:xfrm>
                  <a:off x="1554869" y="2076509"/>
                  <a:ext cx="4602825" cy="6181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阿里巴巴普惠体 R" panose="00020600040101010101" pitchFamily="18" charset="-122"/>
                      <a:sym typeface="阿里巴巴普惠体 R" panose="00020600040101010101" pitchFamily="18" charset="-122"/>
                    </a:rPr>
                    <a:t>此处添加详细文本描述，建议与标题相关并符合整体语言风格，语言描述尽量简洁生动。</a:t>
                  </a:r>
                  <a:endPara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  <p:sp>
              <p:nvSpPr>
                <p:cNvPr id="36" name="矩形 35"/>
                <p:cNvSpPr/>
                <p:nvPr/>
              </p:nvSpPr>
              <p:spPr>
                <a:xfrm>
                  <a:off x="1554869" y="1688326"/>
                  <a:ext cx="2523800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092A7">
                          <a:lumMod val="75000"/>
                        </a:srgbClr>
                      </a:solidFill>
                      <a:effectLst/>
                      <a:uLnTx/>
                      <a:uFillTx/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阿里巴巴普惠体 R" panose="00020600040101010101" pitchFamily="18" charset="-122"/>
                      <a:sym typeface="阿里巴巴普惠体 R" panose="00020600040101010101" pitchFamily="18" charset="-122"/>
                    </a:rPr>
                    <a:t>点击此处更换标题</a:t>
                  </a: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>
                        <a:lumMod val="75000"/>
                      </a:srgbClr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</p:grpSp>
        </p:grpSp>
        <p:grpSp>
          <p:nvGrpSpPr>
            <p:cNvPr id="28" name="组合 27"/>
            <p:cNvGrpSpPr/>
            <p:nvPr/>
          </p:nvGrpSpPr>
          <p:grpSpPr>
            <a:xfrm>
              <a:off x="864041" y="4901072"/>
              <a:ext cx="4933122" cy="1006366"/>
              <a:chOff x="1252364" y="4901072"/>
              <a:chExt cx="4933122" cy="1006366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1252364" y="5304485"/>
                <a:ext cx="198710" cy="19871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1582661" y="4901072"/>
                <a:ext cx="4602825" cy="1006366"/>
                <a:chOff x="1554869" y="1688326"/>
                <a:chExt cx="4602825" cy="1006366"/>
              </a:xfrm>
            </p:grpSpPr>
            <p:sp>
              <p:nvSpPr>
                <p:cNvPr id="31" name="文本框 30"/>
                <p:cNvSpPr txBox="1"/>
                <p:nvPr/>
              </p:nvSpPr>
              <p:spPr>
                <a:xfrm>
                  <a:off x="1554869" y="2076509"/>
                  <a:ext cx="4602825" cy="6181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阿里巴巴普惠体 R" panose="00020600040101010101" pitchFamily="18" charset="-122"/>
                      <a:sym typeface="阿里巴巴普惠体 R" panose="00020600040101010101" pitchFamily="18" charset="-122"/>
                    </a:rPr>
                    <a:t>此处添加详细文本描述，建议与标题相关并符合整体语言风格，语言描述尽量简洁生动。</a:t>
                  </a:r>
                  <a:endPara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  <p:sp>
              <p:nvSpPr>
                <p:cNvPr id="32" name="矩形 31"/>
                <p:cNvSpPr/>
                <p:nvPr/>
              </p:nvSpPr>
              <p:spPr>
                <a:xfrm>
                  <a:off x="1554869" y="1688326"/>
                  <a:ext cx="2523800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092A7"/>
                      </a:solidFill>
                      <a:effectLst/>
                      <a:uLnTx/>
                      <a:uFillTx/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阿里巴巴普惠体 R" panose="00020600040101010101" pitchFamily="18" charset="-122"/>
                      <a:sym typeface="阿里巴巴普惠体 R" panose="00020600040101010101" pitchFamily="18" charset="-122"/>
                    </a:rPr>
                    <a:t>点击此处更换标题</a:t>
                  </a: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77132" y="1518045"/>
            <a:ext cx="9889195" cy="16289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800" dirty="0">
                <a:solidFill>
                  <a:srgbClr val="ED415E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谢谢观看</a:t>
            </a:r>
            <a:endParaRPr lang="zh-CN" altLang="en-US" sz="8800" dirty="0">
              <a:solidFill>
                <a:srgbClr val="ED415E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40801" y="4069706"/>
            <a:ext cx="6110397" cy="5953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在这里添加你的详细小段落文本内容，与标题相关并符合整体语言风格，将你需要表达的意思表述清楚完整，与设计排版相符合。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318503" y="3177092"/>
            <a:ext cx="7600712" cy="4603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汇报人：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PPT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营  汇报时间：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20XX.05.14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59026" y="139147"/>
            <a:ext cx="12493487" cy="6385918"/>
            <a:chOff x="-159026" y="606287"/>
            <a:chExt cx="12493487" cy="6385918"/>
          </a:xfrm>
        </p:grpSpPr>
        <p:sp>
          <p:nvSpPr>
            <p:cNvPr id="9" name="任意多边形: 形状 8"/>
            <p:cNvSpPr/>
            <p:nvPr/>
          </p:nvSpPr>
          <p:spPr>
            <a:xfrm>
              <a:off x="0" y="606287"/>
              <a:ext cx="12327835" cy="2246472"/>
            </a:xfrm>
            <a:custGeom>
              <a:avLst/>
              <a:gdLst>
                <a:gd name="connsiteX0" fmla="*/ 0 w 12327835"/>
                <a:gd name="connsiteY0" fmla="*/ 0 h 2246472"/>
                <a:gd name="connsiteX1" fmla="*/ 3488635 w 12327835"/>
                <a:gd name="connsiteY1" fmla="*/ 586409 h 2246472"/>
                <a:gd name="connsiteX2" fmla="*/ 5953539 w 12327835"/>
                <a:gd name="connsiteY2" fmla="*/ 616226 h 2246472"/>
                <a:gd name="connsiteX3" fmla="*/ 10774017 w 12327835"/>
                <a:gd name="connsiteY3" fmla="*/ 2246243 h 2246472"/>
                <a:gd name="connsiteX4" fmla="*/ 12185374 w 12327835"/>
                <a:gd name="connsiteY4" fmla="*/ 735496 h 2246472"/>
                <a:gd name="connsiteX5" fmla="*/ 12205252 w 12327835"/>
                <a:gd name="connsiteY5" fmla="*/ 715617 h 224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27835" h="2246472">
                  <a:moveTo>
                    <a:pt x="0" y="0"/>
                  </a:moveTo>
                  <a:cubicBezTo>
                    <a:pt x="1248189" y="241852"/>
                    <a:pt x="2496379" y="483705"/>
                    <a:pt x="3488635" y="586409"/>
                  </a:cubicBezTo>
                  <a:cubicBezTo>
                    <a:pt x="4480891" y="689113"/>
                    <a:pt x="4739309" y="339587"/>
                    <a:pt x="5953539" y="616226"/>
                  </a:cubicBezTo>
                  <a:cubicBezTo>
                    <a:pt x="7167769" y="892865"/>
                    <a:pt x="9735378" y="2226365"/>
                    <a:pt x="10774017" y="2246243"/>
                  </a:cubicBezTo>
                  <a:cubicBezTo>
                    <a:pt x="11812656" y="2266121"/>
                    <a:pt x="11946835" y="990600"/>
                    <a:pt x="12185374" y="735496"/>
                  </a:cubicBezTo>
                  <a:cubicBezTo>
                    <a:pt x="12423913" y="480392"/>
                    <a:pt x="12314582" y="598004"/>
                    <a:pt x="12205252" y="715617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-159026" y="4562062"/>
              <a:ext cx="12493487" cy="2430143"/>
            </a:xfrm>
            <a:custGeom>
              <a:avLst/>
              <a:gdLst>
                <a:gd name="connsiteX0" fmla="*/ 12016409 w 12016409"/>
                <a:gd name="connsiteY0" fmla="*/ 0 h 2430143"/>
                <a:gd name="connsiteX1" fmla="*/ 9452113 w 12016409"/>
                <a:gd name="connsiteY1" fmla="*/ 1560443 h 2430143"/>
                <a:gd name="connsiteX2" fmla="*/ 6430618 w 12016409"/>
                <a:gd name="connsiteY2" fmla="*/ 2415208 h 2430143"/>
                <a:gd name="connsiteX3" fmla="*/ 2236305 w 12016409"/>
                <a:gd name="connsiteY3" fmla="*/ 874643 h 2430143"/>
                <a:gd name="connsiteX4" fmla="*/ 0 w 12016409"/>
                <a:gd name="connsiteY4" fmla="*/ 904461 h 2430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16409" h="2430143">
                  <a:moveTo>
                    <a:pt x="12016409" y="0"/>
                  </a:moveTo>
                  <a:cubicBezTo>
                    <a:pt x="11199743" y="578954"/>
                    <a:pt x="10383078" y="1157908"/>
                    <a:pt x="9452113" y="1560443"/>
                  </a:cubicBezTo>
                  <a:cubicBezTo>
                    <a:pt x="8521148" y="1962978"/>
                    <a:pt x="7633253" y="2529508"/>
                    <a:pt x="6430618" y="2415208"/>
                  </a:cubicBezTo>
                  <a:cubicBezTo>
                    <a:pt x="5227983" y="2300908"/>
                    <a:pt x="3308075" y="1126434"/>
                    <a:pt x="2236305" y="874643"/>
                  </a:cubicBezTo>
                  <a:cubicBezTo>
                    <a:pt x="1164535" y="622852"/>
                    <a:pt x="458857" y="990600"/>
                    <a:pt x="0" y="904461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488607" y="2596184"/>
            <a:ext cx="5345596" cy="1635431"/>
            <a:chOff x="4563299" y="2738229"/>
            <a:chExt cx="5345596" cy="1635431"/>
          </a:xfrm>
          <a:noFill/>
        </p:grpSpPr>
        <p:sp>
          <p:nvSpPr>
            <p:cNvPr id="14" name="矩形 13"/>
            <p:cNvSpPr/>
            <p:nvPr/>
          </p:nvSpPr>
          <p:spPr>
            <a:xfrm>
              <a:off x="4563299" y="2738229"/>
              <a:ext cx="3694458" cy="6634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zh-CN" altLang="en-US" sz="3200" dirty="0">
                  <a:solidFill>
                    <a:srgbClr val="D092A7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心跳回忆</a:t>
              </a:r>
              <a:endParaRPr lang="zh-CN" altLang="en-US" sz="3200" dirty="0">
                <a:solidFill>
                  <a:srgbClr val="D092A7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563299" y="3342031"/>
              <a:ext cx="5345596" cy="10316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200</a:t>
              </a: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字以内，据统计每页幻灯片的最好控制在</a:t>
              </a:r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5</a:t>
              </a: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分钟之内。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413361" y="2272953"/>
            <a:ext cx="2305878" cy="2307950"/>
            <a:chOff x="2305614" y="2273989"/>
            <a:chExt cx="2305878" cy="2307950"/>
          </a:xfrm>
        </p:grpSpPr>
        <p:sp>
          <p:nvSpPr>
            <p:cNvPr id="19" name="椭圆 18"/>
            <p:cNvSpPr/>
            <p:nvPr/>
          </p:nvSpPr>
          <p:spPr>
            <a:xfrm>
              <a:off x="2305614" y="2276061"/>
              <a:ext cx="2305878" cy="2305878"/>
            </a:xfrm>
            <a:prstGeom prst="ellipse">
              <a:avLst/>
            </a:prstGeom>
            <a:blipFill dpi="0" rotWithShape="1">
              <a:blip r:embed="rId1" cstate="screen"/>
              <a:srcRect/>
              <a:tile tx="0" ty="0" sx="100000" sy="10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2305614" y="2273989"/>
              <a:ext cx="2305878" cy="2305878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3767792" y="2815671"/>
            <a:ext cx="1840084" cy="1222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solidFill>
                  <a:srgbClr val="D092A7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01</a:t>
            </a:r>
            <a:endParaRPr kumimoji="0" lang="zh-CN" altLang="en-US" sz="9600" b="0" i="0" u="none" strike="noStrike" kern="1200" cap="none" spc="0" normalizeH="0" baseline="0" noProof="0" dirty="0">
              <a:ln>
                <a:noFill/>
              </a:ln>
              <a:solidFill>
                <a:srgbClr val="D092A7"/>
              </a:solidFill>
              <a:effectLst/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88843" y="-318052"/>
            <a:ext cx="15097539" cy="7994498"/>
            <a:chOff x="-188843" y="-318052"/>
            <a:chExt cx="15097539" cy="7994498"/>
          </a:xfrm>
        </p:grpSpPr>
        <p:sp>
          <p:nvSpPr>
            <p:cNvPr id="3" name="矩形 2"/>
            <p:cNvSpPr/>
            <p:nvPr/>
          </p:nvSpPr>
          <p:spPr>
            <a:xfrm>
              <a:off x="576471" y="6313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>
                      <a:lumMod val="75000"/>
                    </a:srgb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月度工作概况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092A7">
                    <a:lumMod val="75000"/>
                  </a:srgbClr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205370" y="680214"/>
              <a:ext cx="4877904" cy="530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在这里添加你的详细小段落文本内容，与标题相关并符合整体语言风格，将你需要表达的意思表述清楚完整，与设计排版相符合。</a:t>
              </a:r>
              <a:endPara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-188843" y="-318052"/>
              <a:ext cx="6788426" cy="2259620"/>
            </a:xfrm>
            <a:custGeom>
              <a:avLst/>
              <a:gdLst>
                <a:gd name="connsiteX0" fmla="*/ 0 w 6788426"/>
                <a:gd name="connsiteY0" fmla="*/ 2256182 h 2259620"/>
                <a:gd name="connsiteX1" fmla="*/ 2117034 w 6788426"/>
                <a:gd name="connsiteY1" fmla="*/ 2027582 h 2259620"/>
                <a:gd name="connsiteX2" fmla="*/ 3498573 w 6788426"/>
                <a:gd name="connsiteY2" fmla="*/ 775252 h 2259620"/>
                <a:gd name="connsiteX3" fmla="*/ 5943600 w 6788426"/>
                <a:gd name="connsiteY3" fmla="*/ 288235 h 2259620"/>
                <a:gd name="connsiteX4" fmla="*/ 6788426 w 6788426"/>
                <a:gd name="connsiteY4" fmla="*/ 0 h 225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8426" h="2259620">
                  <a:moveTo>
                    <a:pt x="0" y="2256182"/>
                  </a:moveTo>
                  <a:cubicBezTo>
                    <a:pt x="766969" y="2265293"/>
                    <a:pt x="1533939" y="2274404"/>
                    <a:pt x="2117034" y="2027582"/>
                  </a:cubicBezTo>
                  <a:cubicBezTo>
                    <a:pt x="2700130" y="1780760"/>
                    <a:pt x="2860812" y="1065143"/>
                    <a:pt x="3498573" y="775252"/>
                  </a:cubicBezTo>
                  <a:cubicBezTo>
                    <a:pt x="4136334" y="485361"/>
                    <a:pt x="5395291" y="417444"/>
                    <a:pt x="5943600" y="288235"/>
                  </a:cubicBezTo>
                  <a:cubicBezTo>
                    <a:pt x="6491909" y="159026"/>
                    <a:pt x="6640167" y="79513"/>
                    <a:pt x="6788426" y="0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 rot="19285458" flipH="1">
              <a:off x="8120270" y="5416826"/>
              <a:ext cx="6788426" cy="2259620"/>
            </a:xfrm>
            <a:custGeom>
              <a:avLst/>
              <a:gdLst>
                <a:gd name="connsiteX0" fmla="*/ 0 w 6788426"/>
                <a:gd name="connsiteY0" fmla="*/ 2256182 h 2259620"/>
                <a:gd name="connsiteX1" fmla="*/ 2117034 w 6788426"/>
                <a:gd name="connsiteY1" fmla="*/ 2027582 h 2259620"/>
                <a:gd name="connsiteX2" fmla="*/ 3498573 w 6788426"/>
                <a:gd name="connsiteY2" fmla="*/ 775252 h 2259620"/>
                <a:gd name="connsiteX3" fmla="*/ 5943600 w 6788426"/>
                <a:gd name="connsiteY3" fmla="*/ 288235 h 2259620"/>
                <a:gd name="connsiteX4" fmla="*/ 6788426 w 6788426"/>
                <a:gd name="connsiteY4" fmla="*/ 0 h 225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8426" h="2259620">
                  <a:moveTo>
                    <a:pt x="0" y="2256182"/>
                  </a:moveTo>
                  <a:cubicBezTo>
                    <a:pt x="766969" y="2265293"/>
                    <a:pt x="1533939" y="2274404"/>
                    <a:pt x="2117034" y="2027582"/>
                  </a:cubicBezTo>
                  <a:cubicBezTo>
                    <a:pt x="2700130" y="1780760"/>
                    <a:pt x="2860812" y="1065143"/>
                    <a:pt x="3498573" y="775252"/>
                  </a:cubicBezTo>
                  <a:cubicBezTo>
                    <a:pt x="4136334" y="485361"/>
                    <a:pt x="5395291" y="417444"/>
                    <a:pt x="5943600" y="288235"/>
                  </a:cubicBezTo>
                  <a:cubicBezTo>
                    <a:pt x="6491909" y="159026"/>
                    <a:pt x="6640167" y="79513"/>
                    <a:pt x="6788426" y="0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69771" y="2375452"/>
            <a:ext cx="10852458" cy="2107096"/>
            <a:chOff x="669771" y="2375452"/>
            <a:chExt cx="10852458" cy="2107096"/>
          </a:xfrm>
        </p:grpSpPr>
        <p:grpSp>
          <p:nvGrpSpPr>
            <p:cNvPr id="31" name="组合 30"/>
            <p:cNvGrpSpPr/>
            <p:nvPr/>
          </p:nvGrpSpPr>
          <p:grpSpPr bwMode="auto">
            <a:xfrm>
              <a:off x="669771" y="2398903"/>
              <a:ext cx="10852458" cy="2055793"/>
              <a:chOff x="1278168" y="2752056"/>
              <a:chExt cx="9402532" cy="1781844"/>
            </a:xfrm>
          </p:grpSpPr>
          <p:sp>
            <p:nvSpPr>
              <p:cNvPr id="44" name="椭圆 28"/>
              <p:cNvSpPr/>
              <p:nvPr/>
            </p:nvSpPr>
            <p:spPr>
              <a:xfrm>
                <a:off x="2406852" y="3641390"/>
                <a:ext cx="1785894" cy="892510"/>
              </a:xfrm>
              <a:custGeom>
                <a:avLst/>
                <a:gdLst>
                  <a:gd name="connsiteX0" fmla="*/ 0 w 2307304"/>
                  <a:gd name="connsiteY0" fmla="*/ 1153652 h 2307304"/>
                  <a:gd name="connsiteX1" fmla="*/ 1153652 w 2307304"/>
                  <a:gd name="connsiteY1" fmla="*/ 0 h 2307304"/>
                  <a:gd name="connsiteX2" fmla="*/ 2307304 w 2307304"/>
                  <a:gd name="connsiteY2" fmla="*/ 1153652 h 2307304"/>
                  <a:gd name="connsiteX3" fmla="*/ 1153652 w 2307304"/>
                  <a:gd name="connsiteY3" fmla="*/ 2307304 h 2307304"/>
                  <a:gd name="connsiteX4" fmla="*/ 0 w 2307304"/>
                  <a:gd name="connsiteY4" fmla="*/ 1153652 h 2307304"/>
                  <a:gd name="connsiteX0-1" fmla="*/ 2307304 w 2398744"/>
                  <a:gd name="connsiteY0-2" fmla="*/ 1153652 h 2307304"/>
                  <a:gd name="connsiteX1-3" fmla="*/ 1153652 w 2398744"/>
                  <a:gd name="connsiteY1-4" fmla="*/ 2307304 h 2307304"/>
                  <a:gd name="connsiteX2-5" fmla="*/ 0 w 2398744"/>
                  <a:gd name="connsiteY2-6" fmla="*/ 1153652 h 2307304"/>
                  <a:gd name="connsiteX3-7" fmla="*/ 1153652 w 2398744"/>
                  <a:gd name="connsiteY3-8" fmla="*/ 0 h 2307304"/>
                  <a:gd name="connsiteX4-9" fmla="*/ 2398744 w 2398744"/>
                  <a:gd name="connsiteY4-10" fmla="*/ 1245092 h 2307304"/>
                  <a:gd name="connsiteX0-11" fmla="*/ 2307304 w 2307304"/>
                  <a:gd name="connsiteY0-12" fmla="*/ 1153652 h 2307304"/>
                  <a:gd name="connsiteX1-13" fmla="*/ 1153652 w 2307304"/>
                  <a:gd name="connsiteY1-14" fmla="*/ 2307304 h 2307304"/>
                  <a:gd name="connsiteX2-15" fmla="*/ 0 w 2307304"/>
                  <a:gd name="connsiteY2-16" fmla="*/ 1153652 h 2307304"/>
                  <a:gd name="connsiteX3-17" fmla="*/ 1153652 w 2307304"/>
                  <a:gd name="connsiteY3-18" fmla="*/ 0 h 2307304"/>
                  <a:gd name="connsiteX0-19" fmla="*/ 2307304 w 2307304"/>
                  <a:gd name="connsiteY0-20" fmla="*/ 0 h 1153652"/>
                  <a:gd name="connsiteX1-21" fmla="*/ 1153652 w 2307304"/>
                  <a:gd name="connsiteY1-22" fmla="*/ 1153652 h 1153652"/>
                  <a:gd name="connsiteX2-23" fmla="*/ 0 w 2307304"/>
                  <a:gd name="connsiteY2-24" fmla="*/ 0 h 11536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307304" h="1153652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45" name="椭圆 28"/>
              <p:cNvSpPr/>
              <p:nvPr/>
            </p:nvSpPr>
            <p:spPr>
              <a:xfrm flipV="1">
                <a:off x="4191159" y="2752056"/>
                <a:ext cx="1785894" cy="892510"/>
              </a:xfrm>
              <a:custGeom>
                <a:avLst/>
                <a:gdLst>
                  <a:gd name="connsiteX0" fmla="*/ 0 w 2307304"/>
                  <a:gd name="connsiteY0" fmla="*/ 1153652 h 2307304"/>
                  <a:gd name="connsiteX1" fmla="*/ 1153652 w 2307304"/>
                  <a:gd name="connsiteY1" fmla="*/ 0 h 2307304"/>
                  <a:gd name="connsiteX2" fmla="*/ 2307304 w 2307304"/>
                  <a:gd name="connsiteY2" fmla="*/ 1153652 h 2307304"/>
                  <a:gd name="connsiteX3" fmla="*/ 1153652 w 2307304"/>
                  <a:gd name="connsiteY3" fmla="*/ 2307304 h 2307304"/>
                  <a:gd name="connsiteX4" fmla="*/ 0 w 2307304"/>
                  <a:gd name="connsiteY4" fmla="*/ 1153652 h 2307304"/>
                  <a:gd name="connsiteX0-1" fmla="*/ 2307304 w 2398744"/>
                  <a:gd name="connsiteY0-2" fmla="*/ 1153652 h 2307304"/>
                  <a:gd name="connsiteX1-3" fmla="*/ 1153652 w 2398744"/>
                  <a:gd name="connsiteY1-4" fmla="*/ 2307304 h 2307304"/>
                  <a:gd name="connsiteX2-5" fmla="*/ 0 w 2398744"/>
                  <a:gd name="connsiteY2-6" fmla="*/ 1153652 h 2307304"/>
                  <a:gd name="connsiteX3-7" fmla="*/ 1153652 w 2398744"/>
                  <a:gd name="connsiteY3-8" fmla="*/ 0 h 2307304"/>
                  <a:gd name="connsiteX4-9" fmla="*/ 2398744 w 2398744"/>
                  <a:gd name="connsiteY4-10" fmla="*/ 1245092 h 2307304"/>
                  <a:gd name="connsiteX0-11" fmla="*/ 2307304 w 2307304"/>
                  <a:gd name="connsiteY0-12" fmla="*/ 1153652 h 2307304"/>
                  <a:gd name="connsiteX1-13" fmla="*/ 1153652 w 2307304"/>
                  <a:gd name="connsiteY1-14" fmla="*/ 2307304 h 2307304"/>
                  <a:gd name="connsiteX2-15" fmla="*/ 0 w 2307304"/>
                  <a:gd name="connsiteY2-16" fmla="*/ 1153652 h 2307304"/>
                  <a:gd name="connsiteX3-17" fmla="*/ 1153652 w 2307304"/>
                  <a:gd name="connsiteY3-18" fmla="*/ 0 h 2307304"/>
                  <a:gd name="connsiteX0-19" fmla="*/ 2307304 w 2307304"/>
                  <a:gd name="connsiteY0-20" fmla="*/ 0 h 1153652"/>
                  <a:gd name="connsiteX1-21" fmla="*/ 1153652 w 2307304"/>
                  <a:gd name="connsiteY1-22" fmla="*/ 1153652 h 1153652"/>
                  <a:gd name="connsiteX2-23" fmla="*/ 0 w 2307304"/>
                  <a:gd name="connsiteY2-24" fmla="*/ 0 h 11536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307304" h="1153652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46" name="椭圆 28"/>
              <p:cNvSpPr/>
              <p:nvPr/>
            </p:nvSpPr>
            <p:spPr>
              <a:xfrm>
                <a:off x="5978640" y="3641390"/>
                <a:ext cx="1785894" cy="892510"/>
              </a:xfrm>
              <a:custGeom>
                <a:avLst/>
                <a:gdLst>
                  <a:gd name="connsiteX0" fmla="*/ 0 w 2307304"/>
                  <a:gd name="connsiteY0" fmla="*/ 1153652 h 2307304"/>
                  <a:gd name="connsiteX1" fmla="*/ 1153652 w 2307304"/>
                  <a:gd name="connsiteY1" fmla="*/ 0 h 2307304"/>
                  <a:gd name="connsiteX2" fmla="*/ 2307304 w 2307304"/>
                  <a:gd name="connsiteY2" fmla="*/ 1153652 h 2307304"/>
                  <a:gd name="connsiteX3" fmla="*/ 1153652 w 2307304"/>
                  <a:gd name="connsiteY3" fmla="*/ 2307304 h 2307304"/>
                  <a:gd name="connsiteX4" fmla="*/ 0 w 2307304"/>
                  <a:gd name="connsiteY4" fmla="*/ 1153652 h 2307304"/>
                  <a:gd name="connsiteX0-1" fmla="*/ 2307304 w 2398744"/>
                  <a:gd name="connsiteY0-2" fmla="*/ 1153652 h 2307304"/>
                  <a:gd name="connsiteX1-3" fmla="*/ 1153652 w 2398744"/>
                  <a:gd name="connsiteY1-4" fmla="*/ 2307304 h 2307304"/>
                  <a:gd name="connsiteX2-5" fmla="*/ 0 w 2398744"/>
                  <a:gd name="connsiteY2-6" fmla="*/ 1153652 h 2307304"/>
                  <a:gd name="connsiteX3-7" fmla="*/ 1153652 w 2398744"/>
                  <a:gd name="connsiteY3-8" fmla="*/ 0 h 2307304"/>
                  <a:gd name="connsiteX4-9" fmla="*/ 2398744 w 2398744"/>
                  <a:gd name="connsiteY4-10" fmla="*/ 1245092 h 2307304"/>
                  <a:gd name="connsiteX0-11" fmla="*/ 2307304 w 2307304"/>
                  <a:gd name="connsiteY0-12" fmla="*/ 1153652 h 2307304"/>
                  <a:gd name="connsiteX1-13" fmla="*/ 1153652 w 2307304"/>
                  <a:gd name="connsiteY1-14" fmla="*/ 2307304 h 2307304"/>
                  <a:gd name="connsiteX2-15" fmla="*/ 0 w 2307304"/>
                  <a:gd name="connsiteY2-16" fmla="*/ 1153652 h 2307304"/>
                  <a:gd name="connsiteX3-17" fmla="*/ 1153652 w 2307304"/>
                  <a:gd name="connsiteY3-18" fmla="*/ 0 h 2307304"/>
                  <a:gd name="connsiteX0-19" fmla="*/ 2307304 w 2307304"/>
                  <a:gd name="connsiteY0-20" fmla="*/ 0 h 1153652"/>
                  <a:gd name="connsiteX1-21" fmla="*/ 1153652 w 2307304"/>
                  <a:gd name="connsiteY1-22" fmla="*/ 1153652 h 1153652"/>
                  <a:gd name="connsiteX2-23" fmla="*/ 0 w 2307304"/>
                  <a:gd name="connsiteY2-24" fmla="*/ 0 h 11536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307304" h="1153652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47" name="椭圆 28"/>
              <p:cNvSpPr/>
              <p:nvPr/>
            </p:nvSpPr>
            <p:spPr>
              <a:xfrm flipV="1">
                <a:off x="7764534" y="2752056"/>
                <a:ext cx="1785893" cy="892510"/>
              </a:xfrm>
              <a:custGeom>
                <a:avLst/>
                <a:gdLst>
                  <a:gd name="connsiteX0" fmla="*/ 0 w 2307304"/>
                  <a:gd name="connsiteY0" fmla="*/ 1153652 h 2307304"/>
                  <a:gd name="connsiteX1" fmla="*/ 1153652 w 2307304"/>
                  <a:gd name="connsiteY1" fmla="*/ 0 h 2307304"/>
                  <a:gd name="connsiteX2" fmla="*/ 2307304 w 2307304"/>
                  <a:gd name="connsiteY2" fmla="*/ 1153652 h 2307304"/>
                  <a:gd name="connsiteX3" fmla="*/ 1153652 w 2307304"/>
                  <a:gd name="connsiteY3" fmla="*/ 2307304 h 2307304"/>
                  <a:gd name="connsiteX4" fmla="*/ 0 w 2307304"/>
                  <a:gd name="connsiteY4" fmla="*/ 1153652 h 2307304"/>
                  <a:gd name="connsiteX0-1" fmla="*/ 2307304 w 2398744"/>
                  <a:gd name="connsiteY0-2" fmla="*/ 1153652 h 2307304"/>
                  <a:gd name="connsiteX1-3" fmla="*/ 1153652 w 2398744"/>
                  <a:gd name="connsiteY1-4" fmla="*/ 2307304 h 2307304"/>
                  <a:gd name="connsiteX2-5" fmla="*/ 0 w 2398744"/>
                  <a:gd name="connsiteY2-6" fmla="*/ 1153652 h 2307304"/>
                  <a:gd name="connsiteX3-7" fmla="*/ 1153652 w 2398744"/>
                  <a:gd name="connsiteY3-8" fmla="*/ 0 h 2307304"/>
                  <a:gd name="connsiteX4-9" fmla="*/ 2398744 w 2398744"/>
                  <a:gd name="connsiteY4-10" fmla="*/ 1245092 h 2307304"/>
                  <a:gd name="connsiteX0-11" fmla="*/ 2307304 w 2307304"/>
                  <a:gd name="connsiteY0-12" fmla="*/ 1153652 h 2307304"/>
                  <a:gd name="connsiteX1-13" fmla="*/ 1153652 w 2307304"/>
                  <a:gd name="connsiteY1-14" fmla="*/ 2307304 h 2307304"/>
                  <a:gd name="connsiteX2-15" fmla="*/ 0 w 2307304"/>
                  <a:gd name="connsiteY2-16" fmla="*/ 1153652 h 2307304"/>
                  <a:gd name="connsiteX3-17" fmla="*/ 1153652 w 2307304"/>
                  <a:gd name="connsiteY3-18" fmla="*/ 0 h 2307304"/>
                  <a:gd name="connsiteX0-19" fmla="*/ 2307304 w 2307304"/>
                  <a:gd name="connsiteY0-20" fmla="*/ 0 h 1153652"/>
                  <a:gd name="connsiteX1-21" fmla="*/ 1153652 w 2307304"/>
                  <a:gd name="connsiteY1-22" fmla="*/ 1153652 h 1153652"/>
                  <a:gd name="connsiteX2-23" fmla="*/ 0 w 2307304"/>
                  <a:gd name="connsiteY2-24" fmla="*/ 0 h 11536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307304" h="1153652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cxnSp>
            <p:nvCxnSpPr>
              <p:cNvPr id="48" name="直接连接符 47"/>
              <p:cNvCxnSpPr/>
              <p:nvPr/>
            </p:nvCxnSpPr>
            <p:spPr>
              <a:xfrm>
                <a:off x="9552016" y="3641390"/>
                <a:ext cx="1128684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 type="none"/>
                <a:tailEnd type="oval"/>
              </a:ln>
              <a:effectLst/>
            </p:spPr>
          </p:cxnSp>
          <p:cxnSp>
            <p:nvCxnSpPr>
              <p:cNvPr id="49" name="直接连接符 48"/>
              <p:cNvCxnSpPr/>
              <p:nvPr/>
            </p:nvCxnSpPr>
            <p:spPr>
              <a:xfrm>
                <a:off x="1278168" y="3642979"/>
                <a:ext cx="1128684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 type="oval"/>
              </a:ln>
              <a:effectLst/>
            </p:spPr>
          </p:cxnSp>
        </p:grpSp>
        <p:grpSp>
          <p:nvGrpSpPr>
            <p:cNvPr id="32" name="组合 31"/>
            <p:cNvGrpSpPr/>
            <p:nvPr/>
          </p:nvGrpSpPr>
          <p:grpSpPr>
            <a:xfrm>
              <a:off x="1921569" y="2387178"/>
              <a:ext cx="2095370" cy="2095370"/>
              <a:chOff x="2389188" y="2700655"/>
              <a:chExt cx="1815465" cy="1815465"/>
            </a:xfrm>
          </p:grpSpPr>
          <p:sp>
            <p:nvSpPr>
              <p:cNvPr id="42" name="矩形 41"/>
              <p:cNvSpPr/>
              <p:nvPr/>
            </p:nvSpPr>
            <p:spPr>
              <a:xfrm rot="16200000">
                <a:off x="2389188" y="2700655"/>
                <a:ext cx="1815465" cy="181546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128580" tIns="64290" rIns="128580" bIns="6429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43" name="空心弧 42"/>
              <p:cNvSpPr/>
              <p:nvPr/>
            </p:nvSpPr>
            <p:spPr>
              <a:xfrm rot="19800000">
                <a:off x="2398394" y="2704383"/>
                <a:ext cx="1797050" cy="1797050"/>
              </a:xfrm>
              <a:prstGeom prst="blockArc">
                <a:avLst>
                  <a:gd name="adj1" fmla="val 10782304"/>
                  <a:gd name="adj2" fmla="val 12569082"/>
                  <a:gd name="adj3" fmla="val 2151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4003697" y="2375452"/>
              <a:ext cx="2095370" cy="2095371"/>
              <a:chOff x="4166508" y="2732405"/>
              <a:chExt cx="1815465" cy="1815465"/>
            </a:xfrm>
          </p:grpSpPr>
          <p:sp>
            <p:nvSpPr>
              <p:cNvPr id="40" name="矩形 39"/>
              <p:cNvSpPr/>
              <p:nvPr/>
            </p:nvSpPr>
            <p:spPr>
              <a:xfrm rot="16200000">
                <a:off x="4166508" y="2732405"/>
                <a:ext cx="1815465" cy="181546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128580" tIns="64290" rIns="128580" bIns="6429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41" name="空心弧 40"/>
              <p:cNvSpPr/>
              <p:nvPr/>
            </p:nvSpPr>
            <p:spPr>
              <a:xfrm>
                <a:off x="4178300" y="2746375"/>
                <a:ext cx="1797050" cy="1797050"/>
              </a:xfrm>
              <a:prstGeom prst="blockArc">
                <a:avLst>
                  <a:gd name="adj1" fmla="val 10861918"/>
                  <a:gd name="adj2" fmla="val 12575204"/>
                  <a:gd name="adj3" fmla="val 2129"/>
                </a:avLst>
              </a:prstGeom>
              <a:solidFill>
                <a:schemeClr val="accent4"/>
              </a:solid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6091419" y="2384245"/>
              <a:ext cx="2095370" cy="2095371"/>
              <a:chOff x="5975350" y="2740024"/>
              <a:chExt cx="1815465" cy="1815465"/>
            </a:xfrm>
          </p:grpSpPr>
          <p:sp>
            <p:nvSpPr>
              <p:cNvPr id="38" name="矩形 37"/>
              <p:cNvSpPr/>
              <p:nvPr/>
            </p:nvSpPr>
            <p:spPr>
              <a:xfrm rot="14400000">
                <a:off x="5975350" y="2740024"/>
                <a:ext cx="1815465" cy="181546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128580" tIns="64290" rIns="128580" bIns="6429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39" name="空心弧 38"/>
              <p:cNvSpPr/>
              <p:nvPr/>
            </p:nvSpPr>
            <p:spPr>
              <a:xfrm rot="19800000">
                <a:off x="5983288" y="2751138"/>
                <a:ext cx="1797050" cy="1797050"/>
              </a:xfrm>
              <a:prstGeom prst="blockArc">
                <a:avLst>
                  <a:gd name="adj1" fmla="val 10800000"/>
                  <a:gd name="adj2" fmla="val 12569082"/>
                  <a:gd name="adj3" fmla="val 2151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8144646" y="2382780"/>
              <a:ext cx="2095370" cy="2095371"/>
              <a:chOff x="7754303" y="2738755"/>
              <a:chExt cx="1815465" cy="1815465"/>
            </a:xfrm>
          </p:grpSpPr>
          <p:sp>
            <p:nvSpPr>
              <p:cNvPr id="36" name="矩形 35"/>
              <p:cNvSpPr/>
              <p:nvPr/>
            </p:nvSpPr>
            <p:spPr>
              <a:xfrm rot="10800000">
                <a:off x="7754303" y="2738755"/>
                <a:ext cx="1815465" cy="181546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128580" tIns="64290" rIns="128580" bIns="6429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37" name="空心弧 36"/>
              <p:cNvSpPr/>
              <p:nvPr/>
            </p:nvSpPr>
            <p:spPr>
              <a:xfrm>
                <a:off x="7759700" y="2746375"/>
                <a:ext cx="1797050" cy="1797050"/>
              </a:xfrm>
              <a:prstGeom prst="blockArc">
                <a:avLst>
                  <a:gd name="adj1" fmla="val 10861918"/>
                  <a:gd name="adj2" fmla="val 12575204"/>
                  <a:gd name="adj3" fmla="val 2129"/>
                </a:avLst>
              </a:prstGeom>
              <a:solidFill>
                <a:schemeClr val="accent4"/>
              </a:solid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2214363" y="2618773"/>
            <a:ext cx="7765106" cy="1581240"/>
            <a:chOff x="2214363" y="2618773"/>
            <a:chExt cx="7765106" cy="1581240"/>
          </a:xfrm>
        </p:grpSpPr>
        <p:sp>
          <p:nvSpPr>
            <p:cNvPr id="51" name="椭圆 50"/>
            <p:cNvSpPr/>
            <p:nvPr/>
          </p:nvSpPr>
          <p:spPr>
            <a:xfrm>
              <a:off x="4281148" y="2626103"/>
              <a:ext cx="1573909" cy="1573910"/>
            </a:xfrm>
            <a:prstGeom prst="ellipse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2214363" y="2618773"/>
              <a:ext cx="1573909" cy="157391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6336942" y="2618773"/>
              <a:ext cx="1573909" cy="157391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8405560" y="2626103"/>
              <a:ext cx="1573909" cy="1573910"/>
            </a:xfrm>
            <a:prstGeom prst="ellipse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pic>
          <p:nvPicPr>
            <p:cNvPr id="55" name="图形 54" descr="便携式计算机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2646658" y="3110634"/>
              <a:ext cx="725033" cy="725033"/>
            </a:xfrm>
            <a:prstGeom prst="rect">
              <a:avLst/>
            </a:prstGeom>
          </p:spPr>
        </p:pic>
        <p:pic>
          <p:nvPicPr>
            <p:cNvPr id="56" name="图形 55" descr="显示器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04697" y="3110634"/>
              <a:ext cx="725033" cy="725033"/>
            </a:xfrm>
            <a:prstGeom prst="rect">
              <a:avLst/>
            </a:prstGeom>
          </p:spPr>
        </p:pic>
        <p:pic>
          <p:nvPicPr>
            <p:cNvPr id="57" name="图形 56" descr="智能手机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830368" y="3072345"/>
              <a:ext cx="725033" cy="725033"/>
            </a:xfrm>
            <a:prstGeom prst="rect">
              <a:avLst/>
            </a:prstGeom>
          </p:spPr>
        </p:pic>
        <p:pic>
          <p:nvPicPr>
            <p:cNvPr id="58" name="图形 57" descr="平板电脑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770322" y="3038996"/>
              <a:ext cx="725033" cy="725033"/>
            </a:xfrm>
            <a:prstGeom prst="rect">
              <a:avLst/>
            </a:prstGeom>
          </p:spPr>
        </p:pic>
      </p:grpSp>
      <p:grpSp>
        <p:nvGrpSpPr>
          <p:cNvPr id="59" name="组合 58"/>
          <p:cNvGrpSpPr/>
          <p:nvPr/>
        </p:nvGrpSpPr>
        <p:grpSpPr>
          <a:xfrm>
            <a:off x="2125030" y="4803807"/>
            <a:ext cx="7941940" cy="1006366"/>
            <a:chOff x="2125030" y="4803807"/>
            <a:chExt cx="7941940" cy="1006366"/>
          </a:xfrm>
        </p:grpSpPr>
        <p:sp>
          <p:nvSpPr>
            <p:cNvPr id="60" name="文本框 59"/>
            <p:cNvSpPr txBox="1"/>
            <p:nvPr/>
          </p:nvSpPr>
          <p:spPr>
            <a:xfrm>
              <a:off x="2125030" y="5191990"/>
              <a:ext cx="7941940" cy="618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在这里添加你的详细小段落文本内容，与标题相关并符合整体语言风格，将你需要表达的意思表述清楚完整，与设计排版相符合。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4834100" y="4803807"/>
              <a:ext cx="2523800" cy="4671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>
                      <a:lumMod val="75000"/>
                    </a:srgb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点击此处更换标题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092A7">
                    <a:lumMod val="75000"/>
                  </a:srgbClr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88843" y="-318052"/>
            <a:ext cx="15097539" cy="7994498"/>
            <a:chOff x="-188843" y="-318052"/>
            <a:chExt cx="15097539" cy="7994498"/>
          </a:xfrm>
        </p:grpSpPr>
        <p:sp>
          <p:nvSpPr>
            <p:cNvPr id="3" name="矩形 2"/>
            <p:cNvSpPr/>
            <p:nvPr/>
          </p:nvSpPr>
          <p:spPr>
            <a:xfrm>
              <a:off x="576471" y="6313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>
                      <a:lumMod val="75000"/>
                    </a:srgb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月度工作概况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092A7">
                    <a:lumMod val="75000"/>
                  </a:srgbClr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194027" y="627683"/>
              <a:ext cx="4877904" cy="530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在这里添加你的详细小段落文本内容，与标题相关并符合整体语言风格，将你需要表达的意思表述清楚完整，与设计排版相符合。</a:t>
              </a:r>
              <a:endPara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-188843" y="-318052"/>
              <a:ext cx="6788426" cy="2259620"/>
            </a:xfrm>
            <a:custGeom>
              <a:avLst/>
              <a:gdLst>
                <a:gd name="connsiteX0" fmla="*/ 0 w 6788426"/>
                <a:gd name="connsiteY0" fmla="*/ 2256182 h 2259620"/>
                <a:gd name="connsiteX1" fmla="*/ 2117034 w 6788426"/>
                <a:gd name="connsiteY1" fmla="*/ 2027582 h 2259620"/>
                <a:gd name="connsiteX2" fmla="*/ 3498573 w 6788426"/>
                <a:gd name="connsiteY2" fmla="*/ 775252 h 2259620"/>
                <a:gd name="connsiteX3" fmla="*/ 5943600 w 6788426"/>
                <a:gd name="connsiteY3" fmla="*/ 288235 h 2259620"/>
                <a:gd name="connsiteX4" fmla="*/ 6788426 w 6788426"/>
                <a:gd name="connsiteY4" fmla="*/ 0 h 225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8426" h="2259620">
                  <a:moveTo>
                    <a:pt x="0" y="2256182"/>
                  </a:moveTo>
                  <a:cubicBezTo>
                    <a:pt x="766969" y="2265293"/>
                    <a:pt x="1533939" y="2274404"/>
                    <a:pt x="2117034" y="2027582"/>
                  </a:cubicBezTo>
                  <a:cubicBezTo>
                    <a:pt x="2700130" y="1780760"/>
                    <a:pt x="2860812" y="1065143"/>
                    <a:pt x="3498573" y="775252"/>
                  </a:cubicBezTo>
                  <a:cubicBezTo>
                    <a:pt x="4136334" y="485361"/>
                    <a:pt x="5395291" y="417444"/>
                    <a:pt x="5943600" y="288235"/>
                  </a:cubicBezTo>
                  <a:cubicBezTo>
                    <a:pt x="6491909" y="159026"/>
                    <a:pt x="6640167" y="79513"/>
                    <a:pt x="6788426" y="0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 rot="19285458" flipH="1">
              <a:off x="8120270" y="5416826"/>
              <a:ext cx="6788426" cy="2259620"/>
            </a:xfrm>
            <a:custGeom>
              <a:avLst/>
              <a:gdLst>
                <a:gd name="connsiteX0" fmla="*/ 0 w 6788426"/>
                <a:gd name="connsiteY0" fmla="*/ 2256182 h 2259620"/>
                <a:gd name="connsiteX1" fmla="*/ 2117034 w 6788426"/>
                <a:gd name="connsiteY1" fmla="*/ 2027582 h 2259620"/>
                <a:gd name="connsiteX2" fmla="*/ 3498573 w 6788426"/>
                <a:gd name="connsiteY2" fmla="*/ 775252 h 2259620"/>
                <a:gd name="connsiteX3" fmla="*/ 5943600 w 6788426"/>
                <a:gd name="connsiteY3" fmla="*/ 288235 h 2259620"/>
                <a:gd name="connsiteX4" fmla="*/ 6788426 w 6788426"/>
                <a:gd name="connsiteY4" fmla="*/ 0 h 225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8426" h="2259620">
                  <a:moveTo>
                    <a:pt x="0" y="2256182"/>
                  </a:moveTo>
                  <a:cubicBezTo>
                    <a:pt x="766969" y="2265293"/>
                    <a:pt x="1533939" y="2274404"/>
                    <a:pt x="2117034" y="2027582"/>
                  </a:cubicBezTo>
                  <a:cubicBezTo>
                    <a:pt x="2700130" y="1780760"/>
                    <a:pt x="2860812" y="1065143"/>
                    <a:pt x="3498573" y="775252"/>
                  </a:cubicBezTo>
                  <a:cubicBezTo>
                    <a:pt x="4136334" y="485361"/>
                    <a:pt x="5395291" y="417444"/>
                    <a:pt x="5943600" y="288235"/>
                  </a:cubicBezTo>
                  <a:cubicBezTo>
                    <a:pt x="6491909" y="159026"/>
                    <a:pt x="6640167" y="79513"/>
                    <a:pt x="6788426" y="0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443788" y="2208020"/>
            <a:ext cx="3304423" cy="2847816"/>
            <a:chOff x="4443788" y="2005092"/>
            <a:chExt cx="3304423" cy="2847816"/>
          </a:xfrm>
        </p:grpSpPr>
        <p:sp>
          <p:nvSpPr>
            <p:cNvPr id="8" name="MH_Other_1"/>
            <p:cNvSpPr/>
            <p:nvPr/>
          </p:nvSpPr>
          <p:spPr bwMode="auto">
            <a:xfrm>
              <a:off x="4710456" y="2270501"/>
              <a:ext cx="2771086" cy="1386172"/>
            </a:xfrm>
            <a:custGeom>
              <a:avLst/>
              <a:gdLst>
                <a:gd name="T0" fmla="*/ 1633211 w 3744416"/>
                <a:gd name="T1" fmla="*/ 0 h 1872208"/>
                <a:gd name="T2" fmla="*/ 3266422 w 3744416"/>
                <a:gd name="T3" fmla="*/ 1634694 h 1872208"/>
                <a:gd name="T4" fmla="*/ 0 w 3744416"/>
                <a:gd name="T5" fmla="*/ 1634694 h 1872208"/>
                <a:gd name="T6" fmla="*/ 1633211 w 3744416"/>
                <a:gd name="T7" fmla="*/ 0 h 18722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44416" h="1872208">
                  <a:moveTo>
                    <a:pt x="1872208" y="0"/>
                  </a:moveTo>
                  <a:cubicBezTo>
                    <a:pt x="2906200" y="0"/>
                    <a:pt x="3744416" y="838216"/>
                    <a:pt x="3744416" y="1872208"/>
                  </a:cubicBezTo>
                  <a:lnTo>
                    <a:pt x="0" y="1872208"/>
                  </a:lnTo>
                  <a:cubicBezTo>
                    <a:pt x="0" y="838216"/>
                    <a:pt x="838216" y="0"/>
                    <a:pt x="187220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9" name="MH_Other_2"/>
            <p:cNvSpPr>
              <a:spLocks noChangeArrowheads="1"/>
            </p:cNvSpPr>
            <p:nvPr/>
          </p:nvSpPr>
          <p:spPr bwMode="auto">
            <a:xfrm>
              <a:off x="4900394" y="2504464"/>
              <a:ext cx="2344669" cy="234466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5096" tIns="49557" rIns="95096" bIns="49557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0" name="MH_Other_3"/>
            <p:cNvSpPr>
              <a:spLocks noChangeArrowheads="1"/>
            </p:cNvSpPr>
            <p:nvPr/>
          </p:nvSpPr>
          <p:spPr bwMode="auto">
            <a:xfrm>
              <a:off x="5939395" y="2896920"/>
              <a:ext cx="323273" cy="1504412"/>
            </a:xfrm>
            <a:prstGeom prst="upArrow">
              <a:avLst>
                <a:gd name="adj1" fmla="val 50000"/>
                <a:gd name="adj2" fmla="val 5000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1" name="MH_Other_4"/>
            <p:cNvSpPr/>
            <p:nvPr/>
          </p:nvSpPr>
          <p:spPr bwMode="auto">
            <a:xfrm>
              <a:off x="6213610" y="3490634"/>
              <a:ext cx="598746" cy="910698"/>
            </a:xfrm>
            <a:custGeom>
              <a:avLst/>
              <a:gdLst>
                <a:gd name="T0" fmla="*/ 0 w 755650"/>
                <a:gd name="T1" fmla="*/ 1149350 h 1149350"/>
                <a:gd name="T2" fmla="*/ 0 w 755650"/>
                <a:gd name="T3" fmla="*/ 425053 h 1149350"/>
                <a:gd name="T4" fmla="*/ 330597 w 755650"/>
                <a:gd name="T5" fmla="*/ 94456 h 1149350"/>
                <a:gd name="T6" fmla="*/ 491581 w 755650"/>
                <a:gd name="T7" fmla="*/ 94456 h 1149350"/>
                <a:gd name="T8" fmla="*/ 491581 w 755650"/>
                <a:gd name="T9" fmla="*/ 0 h 1149350"/>
                <a:gd name="T10" fmla="*/ 755650 w 755650"/>
                <a:gd name="T11" fmla="*/ 188913 h 1149350"/>
                <a:gd name="T12" fmla="*/ 491581 w 755650"/>
                <a:gd name="T13" fmla="*/ 377825 h 1149350"/>
                <a:gd name="T14" fmla="*/ 491581 w 755650"/>
                <a:gd name="T15" fmla="*/ 283369 h 1149350"/>
                <a:gd name="T16" fmla="*/ 330597 w 755650"/>
                <a:gd name="T17" fmla="*/ 283369 h 1149350"/>
                <a:gd name="T18" fmla="*/ 188913 w 755650"/>
                <a:gd name="T19" fmla="*/ 425053 h 1149350"/>
                <a:gd name="T20" fmla="*/ 188913 w 755650"/>
                <a:gd name="T21" fmla="*/ 1149350 h 1149350"/>
                <a:gd name="T22" fmla="*/ 0 w 755650"/>
                <a:gd name="T23" fmla="*/ 1149350 h 11493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55650" h="1149350">
                  <a:moveTo>
                    <a:pt x="0" y="1149350"/>
                  </a:moveTo>
                  <a:lnTo>
                    <a:pt x="0" y="425053"/>
                  </a:lnTo>
                  <a:cubicBezTo>
                    <a:pt x="0" y="242469"/>
                    <a:pt x="148013" y="94456"/>
                    <a:pt x="330597" y="94456"/>
                  </a:cubicBezTo>
                  <a:lnTo>
                    <a:pt x="491581" y="94456"/>
                  </a:lnTo>
                  <a:lnTo>
                    <a:pt x="491581" y="0"/>
                  </a:lnTo>
                  <a:lnTo>
                    <a:pt x="755650" y="188913"/>
                  </a:lnTo>
                  <a:lnTo>
                    <a:pt x="491581" y="377825"/>
                  </a:lnTo>
                  <a:lnTo>
                    <a:pt x="491581" y="283369"/>
                  </a:lnTo>
                  <a:lnTo>
                    <a:pt x="330597" y="283369"/>
                  </a:lnTo>
                  <a:cubicBezTo>
                    <a:pt x="252347" y="283369"/>
                    <a:pt x="188913" y="346803"/>
                    <a:pt x="188913" y="425053"/>
                  </a:cubicBezTo>
                  <a:lnTo>
                    <a:pt x="188913" y="1149350"/>
                  </a:lnTo>
                  <a:lnTo>
                    <a:pt x="0" y="114935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2" name="MH_Other_5"/>
            <p:cNvSpPr/>
            <p:nvPr/>
          </p:nvSpPr>
          <p:spPr bwMode="auto">
            <a:xfrm flipH="1">
              <a:off x="5385932" y="3490634"/>
              <a:ext cx="600005" cy="910698"/>
            </a:xfrm>
            <a:custGeom>
              <a:avLst/>
              <a:gdLst>
                <a:gd name="T0" fmla="*/ 0 w 757238"/>
                <a:gd name="T1" fmla="*/ 1149350 h 1149350"/>
                <a:gd name="T2" fmla="*/ 0 w 757238"/>
                <a:gd name="T3" fmla="*/ 425946 h 1149350"/>
                <a:gd name="T4" fmla="*/ 331292 w 757238"/>
                <a:gd name="T5" fmla="*/ 94654 h 1149350"/>
                <a:gd name="T6" fmla="*/ 492614 w 757238"/>
                <a:gd name="T7" fmla="*/ 94655 h 1149350"/>
                <a:gd name="T8" fmla="*/ 492614 w 757238"/>
                <a:gd name="T9" fmla="*/ 0 h 1149350"/>
                <a:gd name="T10" fmla="*/ 757238 w 757238"/>
                <a:gd name="T11" fmla="*/ 189310 h 1149350"/>
                <a:gd name="T12" fmla="*/ 492614 w 757238"/>
                <a:gd name="T13" fmla="*/ 378619 h 1149350"/>
                <a:gd name="T14" fmla="*/ 492614 w 757238"/>
                <a:gd name="T15" fmla="*/ 283964 h 1149350"/>
                <a:gd name="T16" fmla="*/ 331292 w 757238"/>
                <a:gd name="T17" fmla="*/ 283964 h 1149350"/>
                <a:gd name="T18" fmla="*/ 189310 w 757238"/>
                <a:gd name="T19" fmla="*/ 425946 h 1149350"/>
                <a:gd name="T20" fmla="*/ 189310 w 757238"/>
                <a:gd name="T21" fmla="*/ 1149350 h 1149350"/>
                <a:gd name="T22" fmla="*/ 0 w 757238"/>
                <a:gd name="T23" fmla="*/ 1149350 h 11493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57238" h="1149350">
                  <a:moveTo>
                    <a:pt x="0" y="1149350"/>
                  </a:moveTo>
                  <a:lnTo>
                    <a:pt x="0" y="425946"/>
                  </a:lnTo>
                  <a:cubicBezTo>
                    <a:pt x="0" y="242978"/>
                    <a:pt x="148324" y="94654"/>
                    <a:pt x="331292" y="94654"/>
                  </a:cubicBezTo>
                  <a:lnTo>
                    <a:pt x="492614" y="94655"/>
                  </a:lnTo>
                  <a:lnTo>
                    <a:pt x="492614" y="0"/>
                  </a:lnTo>
                  <a:lnTo>
                    <a:pt x="757238" y="189310"/>
                  </a:lnTo>
                  <a:lnTo>
                    <a:pt x="492614" y="378619"/>
                  </a:lnTo>
                  <a:lnTo>
                    <a:pt x="492614" y="283964"/>
                  </a:lnTo>
                  <a:lnTo>
                    <a:pt x="331292" y="283964"/>
                  </a:lnTo>
                  <a:cubicBezTo>
                    <a:pt x="252878" y="283964"/>
                    <a:pt x="189310" y="347532"/>
                    <a:pt x="189310" y="425946"/>
                  </a:cubicBezTo>
                  <a:lnTo>
                    <a:pt x="189310" y="1149350"/>
                  </a:lnTo>
                  <a:lnTo>
                    <a:pt x="0" y="114935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3" name="MH_Title_1"/>
            <p:cNvSpPr txBox="1">
              <a:spLocks noChangeArrowheads="1"/>
            </p:cNvSpPr>
            <p:nvPr/>
          </p:nvSpPr>
          <p:spPr bwMode="auto">
            <a:xfrm>
              <a:off x="5541908" y="4457937"/>
              <a:ext cx="1133341" cy="394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标题文字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4" name="MH_SubTitle_1"/>
            <p:cNvSpPr>
              <a:spLocks noChangeArrowheads="1"/>
            </p:cNvSpPr>
            <p:nvPr/>
          </p:nvSpPr>
          <p:spPr bwMode="auto">
            <a:xfrm>
              <a:off x="4443788" y="3230256"/>
              <a:ext cx="852835" cy="85283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lIns="0" tIns="0" rIns="0" bIns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标题文字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5" name="MH_SubTitle_3"/>
            <p:cNvSpPr>
              <a:spLocks noChangeArrowheads="1"/>
            </p:cNvSpPr>
            <p:nvPr/>
          </p:nvSpPr>
          <p:spPr bwMode="auto">
            <a:xfrm>
              <a:off x="6895376" y="3230256"/>
              <a:ext cx="852835" cy="85283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lIns="0" tIns="0" rIns="0" bIns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标题文字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6" name="MH_SubTitle_2"/>
            <p:cNvSpPr>
              <a:spLocks noChangeArrowheads="1"/>
            </p:cNvSpPr>
            <p:nvPr/>
          </p:nvSpPr>
          <p:spPr bwMode="auto">
            <a:xfrm>
              <a:off x="5668954" y="2005092"/>
              <a:ext cx="852835" cy="85157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lIns="0" tIns="0" rIns="0" bIns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标题文字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88803" y="1499475"/>
            <a:ext cx="11038291" cy="4498310"/>
            <a:chOff x="588803" y="1499475"/>
            <a:chExt cx="11038291" cy="4498310"/>
          </a:xfrm>
        </p:grpSpPr>
        <p:sp>
          <p:nvSpPr>
            <p:cNvPr id="18" name="文本框 17"/>
            <p:cNvSpPr txBox="1"/>
            <p:nvPr/>
          </p:nvSpPr>
          <p:spPr>
            <a:xfrm>
              <a:off x="2652795" y="5379602"/>
              <a:ext cx="6911566" cy="618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在这里添加你的详细小段落文本内容，与标题相关并符合整体语言风格，将你需要表达的意思表述清楚完整，与设计排版相符合。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7938148" y="3196297"/>
              <a:ext cx="3688946" cy="1311513"/>
              <a:chOff x="7645471" y="2361443"/>
              <a:chExt cx="3688946" cy="1311513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7645471" y="2749626"/>
                <a:ext cx="368894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在这里添加你的详细小段落文本内容，与标题相关并符合整体语言风格，将你需要表达的意思表述清楚完整，与设计排版相符合。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7645472" y="2361443"/>
                <a:ext cx="2167444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点击此处更换标题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588803" y="3196297"/>
              <a:ext cx="3688946" cy="1311513"/>
              <a:chOff x="7645471" y="2361443"/>
              <a:chExt cx="3688946" cy="1311513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7645471" y="2749626"/>
                <a:ext cx="368894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在这里添加你的详细小段落文本内容，与标题相关并符合整体语言风格，将你需要表达的意思表述清楚完整，与设计排版相符合。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9166973" y="2361443"/>
                <a:ext cx="2167444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点击此处更换标题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3725348" y="1499475"/>
              <a:ext cx="4740046" cy="618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在这里添加你的详细小段落文本内容，与标题相关并符合整体语言风格，将你需要表达的意思表述清楚完整，与设计排版相符合。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88843" y="-318052"/>
            <a:ext cx="15097539" cy="7994498"/>
            <a:chOff x="-188843" y="-318052"/>
            <a:chExt cx="15097539" cy="7994498"/>
          </a:xfrm>
        </p:grpSpPr>
        <p:sp>
          <p:nvSpPr>
            <p:cNvPr id="3" name="矩形 2"/>
            <p:cNvSpPr/>
            <p:nvPr/>
          </p:nvSpPr>
          <p:spPr>
            <a:xfrm>
              <a:off x="576471" y="6313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>
                      <a:lumMod val="75000"/>
                    </a:srgb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月度工作概况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092A7">
                    <a:lumMod val="75000"/>
                  </a:srgbClr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051313" y="714805"/>
              <a:ext cx="4877904" cy="530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在这里添加你的详细小段落文本内容，与标题相关并符合整体语言风格，将你需要表达的意思表述清楚完整，与设计排版相符合。</a:t>
              </a:r>
              <a:endPara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-188843" y="-318052"/>
              <a:ext cx="6788426" cy="2259620"/>
            </a:xfrm>
            <a:custGeom>
              <a:avLst/>
              <a:gdLst>
                <a:gd name="connsiteX0" fmla="*/ 0 w 6788426"/>
                <a:gd name="connsiteY0" fmla="*/ 2256182 h 2259620"/>
                <a:gd name="connsiteX1" fmla="*/ 2117034 w 6788426"/>
                <a:gd name="connsiteY1" fmla="*/ 2027582 h 2259620"/>
                <a:gd name="connsiteX2" fmla="*/ 3498573 w 6788426"/>
                <a:gd name="connsiteY2" fmla="*/ 775252 h 2259620"/>
                <a:gd name="connsiteX3" fmla="*/ 5943600 w 6788426"/>
                <a:gd name="connsiteY3" fmla="*/ 288235 h 2259620"/>
                <a:gd name="connsiteX4" fmla="*/ 6788426 w 6788426"/>
                <a:gd name="connsiteY4" fmla="*/ 0 h 225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8426" h="2259620">
                  <a:moveTo>
                    <a:pt x="0" y="2256182"/>
                  </a:moveTo>
                  <a:cubicBezTo>
                    <a:pt x="766969" y="2265293"/>
                    <a:pt x="1533939" y="2274404"/>
                    <a:pt x="2117034" y="2027582"/>
                  </a:cubicBezTo>
                  <a:cubicBezTo>
                    <a:pt x="2700130" y="1780760"/>
                    <a:pt x="2860812" y="1065143"/>
                    <a:pt x="3498573" y="775252"/>
                  </a:cubicBezTo>
                  <a:cubicBezTo>
                    <a:pt x="4136334" y="485361"/>
                    <a:pt x="5395291" y="417444"/>
                    <a:pt x="5943600" y="288235"/>
                  </a:cubicBezTo>
                  <a:cubicBezTo>
                    <a:pt x="6491909" y="159026"/>
                    <a:pt x="6640167" y="79513"/>
                    <a:pt x="6788426" y="0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 rot="19285458" flipH="1">
              <a:off x="8120270" y="5416826"/>
              <a:ext cx="6788426" cy="2259620"/>
            </a:xfrm>
            <a:custGeom>
              <a:avLst/>
              <a:gdLst>
                <a:gd name="connsiteX0" fmla="*/ 0 w 6788426"/>
                <a:gd name="connsiteY0" fmla="*/ 2256182 h 2259620"/>
                <a:gd name="connsiteX1" fmla="*/ 2117034 w 6788426"/>
                <a:gd name="connsiteY1" fmla="*/ 2027582 h 2259620"/>
                <a:gd name="connsiteX2" fmla="*/ 3498573 w 6788426"/>
                <a:gd name="connsiteY2" fmla="*/ 775252 h 2259620"/>
                <a:gd name="connsiteX3" fmla="*/ 5943600 w 6788426"/>
                <a:gd name="connsiteY3" fmla="*/ 288235 h 2259620"/>
                <a:gd name="connsiteX4" fmla="*/ 6788426 w 6788426"/>
                <a:gd name="connsiteY4" fmla="*/ 0 h 225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8426" h="2259620">
                  <a:moveTo>
                    <a:pt x="0" y="2256182"/>
                  </a:moveTo>
                  <a:cubicBezTo>
                    <a:pt x="766969" y="2265293"/>
                    <a:pt x="1533939" y="2274404"/>
                    <a:pt x="2117034" y="2027582"/>
                  </a:cubicBezTo>
                  <a:cubicBezTo>
                    <a:pt x="2700130" y="1780760"/>
                    <a:pt x="2860812" y="1065143"/>
                    <a:pt x="3498573" y="775252"/>
                  </a:cubicBezTo>
                  <a:cubicBezTo>
                    <a:pt x="4136334" y="485361"/>
                    <a:pt x="5395291" y="417444"/>
                    <a:pt x="5943600" y="288235"/>
                  </a:cubicBezTo>
                  <a:cubicBezTo>
                    <a:pt x="6491909" y="159026"/>
                    <a:pt x="6640167" y="79513"/>
                    <a:pt x="6788426" y="0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-67974" y="2472284"/>
            <a:ext cx="12327948" cy="1483492"/>
            <a:chOff x="677375" y="2487660"/>
            <a:chExt cx="10716422" cy="1289568"/>
          </a:xfrm>
        </p:grpSpPr>
        <p:cxnSp>
          <p:nvCxnSpPr>
            <p:cNvPr id="8" name="直接连接符 7"/>
            <p:cNvCxnSpPr>
              <a:cxnSpLocks noChangeShapeType="1"/>
            </p:cNvCxnSpPr>
            <p:nvPr/>
          </p:nvCxnSpPr>
          <p:spPr bwMode="auto">
            <a:xfrm>
              <a:off x="677375" y="3126909"/>
              <a:ext cx="1380890" cy="0"/>
            </a:xfrm>
            <a:prstGeom prst="line">
              <a:avLst/>
            </a:prstGeom>
            <a:noFill/>
            <a:ln w="12700" cmpd="sng">
              <a:solidFill>
                <a:schemeClr val="accent4">
                  <a:lumMod val="7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弧形 43"/>
            <p:cNvSpPr/>
            <p:nvPr/>
          </p:nvSpPr>
          <p:spPr bwMode="auto">
            <a:xfrm>
              <a:off x="2056882" y="2487660"/>
              <a:ext cx="1290952" cy="1289568"/>
            </a:xfrm>
            <a:custGeom>
              <a:avLst/>
              <a:gdLst>
                <a:gd name="T0" fmla="*/ 0 w 1481138"/>
                <a:gd name="T1" fmla="*/ 739774 h 1479550"/>
                <a:gd name="T2" fmla="*/ 740569 w 1481138"/>
                <a:gd name="T3" fmla="*/ 0 h 1479550"/>
                <a:gd name="T4" fmla="*/ 1481138 w 1481138"/>
                <a:gd name="T5" fmla="*/ 739775 h 1479550"/>
                <a:gd name="T6" fmla="*/ 740569 w 1481138"/>
                <a:gd name="T7" fmla="*/ 739775 h 1479550"/>
                <a:gd name="T8" fmla="*/ 0 w 1481138"/>
                <a:gd name="T9" fmla="*/ 739774 h 1479550"/>
                <a:gd name="T10" fmla="*/ 0 w 1481138"/>
                <a:gd name="T11" fmla="*/ 739774 h 1479550"/>
                <a:gd name="T12" fmla="*/ 740569 w 1481138"/>
                <a:gd name="T13" fmla="*/ 0 h 1479550"/>
                <a:gd name="T14" fmla="*/ 1481138 w 1481138"/>
                <a:gd name="T15" fmla="*/ 739775 h 1479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1138" h="1479550" stroke="0">
                  <a:moveTo>
                    <a:pt x="0" y="739774"/>
                  </a:moveTo>
                  <a:cubicBezTo>
                    <a:pt x="0" y="331208"/>
                    <a:pt x="331565" y="0"/>
                    <a:pt x="740569" y="0"/>
                  </a:cubicBezTo>
                  <a:cubicBezTo>
                    <a:pt x="1149574" y="0"/>
                    <a:pt x="1481138" y="331209"/>
                    <a:pt x="1481138" y="739775"/>
                  </a:cubicBezTo>
                  <a:lnTo>
                    <a:pt x="740569" y="739775"/>
                  </a:lnTo>
                  <a:lnTo>
                    <a:pt x="0" y="739774"/>
                  </a:lnTo>
                  <a:close/>
                </a:path>
                <a:path w="1481138" h="1479550" fill="none">
                  <a:moveTo>
                    <a:pt x="0" y="739774"/>
                  </a:moveTo>
                  <a:cubicBezTo>
                    <a:pt x="0" y="331208"/>
                    <a:pt x="331565" y="0"/>
                    <a:pt x="740569" y="0"/>
                  </a:cubicBezTo>
                  <a:cubicBezTo>
                    <a:pt x="1149574" y="0"/>
                    <a:pt x="1481138" y="331209"/>
                    <a:pt x="1481138" y="739775"/>
                  </a:cubicBezTo>
                </a:path>
              </a:pathLst>
            </a:custGeom>
            <a:noFill/>
            <a:ln w="12700" cap="flat" cmpd="sng">
              <a:solidFill>
                <a:schemeClr val="accent4">
                  <a:lumMod val="7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0" name="弧形 44"/>
            <p:cNvSpPr/>
            <p:nvPr/>
          </p:nvSpPr>
          <p:spPr bwMode="auto">
            <a:xfrm>
              <a:off x="4294255" y="2487660"/>
              <a:ext cx="1290951" cy="1289568"/>
            </a:xfrm>
            <a:custGeom>
              <a:avLst/>
              <a:gdLst>
                <a:gd name="T0" fmla="*/ 0 w 1481137"/>
                <a:gd name="T1" fmla="*/ 739774 h 1479550"/>
                <a:gd name="T2" fmla="*/ 740569 w 1481137"/>
                <a:gd name="T3" fmla="*/ 0 h 1479550"/>
                <a:gd name="T4" fmla="*/ 1481138 w 1481137"/>
                <a:gd name="T5" fmla="*/ 739775 h 1479550"/>
                <a:gd name="T6" fmla="*/ 740569 w 1481137"/>
                <a:gd name="T7" fmla="*/ 739775 h 1479550"/>
                <a:gd name="T8" fmla="*/ 0 w 1481137"/>
                <a:gd name="T9" fmla="*/ 739774 h 1479550"/>
                <a:gd name="T10" fmla="*/ 0 w 1481137"/>
                <a:gd name="T11" fmla="*/ 739774 h 1479550"/>
                <a:gd name="T12" fmla="*/ 740569 w 1481137"/>
                <a:gd name="T13" fmla="*/ 0 h 1479550"/>
                <a:gd name="T14" fmla="*/ 1481138 w 1481137"/>
                <a:gd name="T15" fmla="*/ 739775 h 1479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1137" h="1479550" stroke="0">
                  <a:moveTo>
                    <a:pt x="0" y="739774"/>
                  </a:moveTo>
                  <a:cubicBezTo>
                    <a:pt x="0" y="331208"/>
                    <a:pt x="331565" y="0"/>
                    <a:pt x="740569" y="0"/>
                  </a:cubicBezTo>
                  <a:cubicBezTo>
                    <a:pt x="1149574" y="0"/>
                    <a:pt x="1481138" y="331209"/>
                    <a:pt x="1481138" y="739775"/>
                  </a:cubicBezTo>
                  <a:lnTo>
                    <a:pt x="740569" y="739775"/>
                  </a:lnTo>
                  <a:lnTo>
                    <a:pt x="0" y="739774"/>
                  </a:lnTo>
                  <a:close/>
                </a:path>
                <a:path w="1481137" h="1479550" fill="none">
                  <a:moveTo>
                    <a:pt x="0" y="739774"/>
                  </a:moveTo>
                  <a:cubicBezTo>
                    <a:pt x="0" y="331208"/>
                    <a:pt x="331565" y="0"/>
                    <a:pt x="740569" y="0"/>
                  </a:cubicBezTo>
                  <a:cubicBezTo>
                    <a:pt x="1149574" y="0"/>
                    <a:pt x="1481138" y="331209"/>
                    <a:pt x="1481138" y="739775"/>
                  </a:cubicBezTo>
                </a:path>
              </a:pathLst>
            </a:custGeom>
            <a:noFill/>
            <a:ln w="12700" cap="flat" cmpd="sng">
              <a:solidFill>
                <a:schemeClr val="accent4">
                  <a:lumMod val="7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1" name="弧形 45"/>
            <p:cNvSpPr/>
            <p:nvPr/>
          </p:nvSpPr>
          <p:spPr bwMode="auto">
            <a:xfrm>
              <a:off x="6533012" y="2487660"/>
              <a:ext cx="1290951" cy="1289568"/>
            </a:xfrm>
            <a:custGeom>
              <a:avLst/>
              <a:gdLst>
                <a:gd name="T0" fmla="*/ 0 w 1481137"/>
                <a:gd name="T1" fmla="*/ 739774 h 1479550"/>
                <a:gd name="T2" fmla="*/ 740569 w 1481137"/>
                <a:gd name="T3" fmla="*/ 0 h 1479550"/>
                <a:gd name="T4" fmla="*/ 1481138 w 1481137"/>
                <a:gd name="T5" fmla="*/ 739775 h 1479550"/>
                <a:gd name="T6" fmla="*/ 740569 w 1481137"/>
                <a:gd name="T7" fmla="*/ 739775 h 1479550"/>
                <a:gd name="T8" fmla="*/ 0 w 1481137"/>
                <a:gd name="T9" fmla="*/ 739774 h 1479550"/>
                <a:gd name="T10" fmla="*/ 0 w 1481137"/>
                <a:gd name="T11" fmla="*/ 739774 h 1479550"/>
                <a:gd name="T12" fmla="*/ 740569 w 1481137"/>
                <a:gd name="T13" fmla="*/ 0 h 1479550"/>
                <a:gd name="T14" fmla="*/ 1481138 w 1481137"/>
                <a:gd name="T15" fmla="*/ 739775 h 1479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1137" h="1479550" stroke="0">
                  <a:moveTo>
                    <a:pt x="0" y="739774"/>
                  </a:moveTo>
                  <a:cubicBezTo>
                    <a:pt x="0" y="331208"/>
                    <a:pt x="331565" y="0"/>
                    <a:pt x="740569" y="0"/>
                  </a:cubicBezTo>
                  <a:cubicBezTo>
                    <a:pt x="1149574" y="0"/>
                    <a:pt x="1481138" y="331209"/>
                    <a:pt x="1481138" y="739775"/>
                  </a:cubicBezTo>
                  <a:lnTo>
                    <a:pt x="740569" y="739775"/>
                  </a:lnTo>
                  <a:lnTo>
                    <a:pt x="0" y="739774"/>
                  </a:lnTo>
                  <a:close/>
                </a:path>
                <a:path w="1481137" h="1479550" fill="none">
                  <a:moveTo>
                    <a:pt x="0" y="739774"/>
                  </a:moveTo>
                  <a:cubicBezTo>
                    <a:pt x="0" y="331208"/>
                    <a:pt x="331565" y="0"/>
                    <a:pt x="740569" y="0"/>
                  </a:cubicBezTo>
                  <a:cubicBezTo>
                    <a:pt x="1149574" y="0"/>
                    <a:pt x="1481138" y="331209"/>
                    <a:pt x="1481138" y="739775"/>
                  </a:cubicBezTo>
                </a:path>
              </a:pathLst>
            </a:custGeom>
            <a:noFill/>
            <a:ln w="12700" cap="flat" cmpd="sng">
              <a:solidFill>
                <a:schemeClr val="accent4">
                  <a:lumMod val="7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2" name="弧形 46"/>
            <p:cNvSpPr/>
            <p:nvPr/>
          </p:nvSpPr>
          <p:spPr bwMode="auto">
            <a:xfrm>
              <a:off x="8771768" y="2487660"/>
              <a:ext cx="1289568" cy="1289568"/>
            </a:xfrm>
            <a:custGeom>
              <a:avLst/>
              <a:gdLst>
                <a:gd name="T0" fmla="*/ 0 w 1479550"/>
                <a:gd name="T1" fmla="*/ 739774 h 1479550"/>
                <a:gd name="T2" fmla="*/ 739775 w 1479550"/>
                <a:gd name="T3" fmla="*/ 0 h 1479550"/>
                <a:gd name="T4" fmla="*/ 1479550 w 1479550"/>
                <a:gd name="T5" fmla="*/ 739775 h 1479550"/>
                <a:gd name="T6" fmla="*/ 739775 w 1479550"/>
                <a:gd name="T7" fmla="*/ 739775 h 1479550"/>
                <a:gd name="T8" fmla="*/ 0 w 1479550"/>
                <a:gd name="T9" fmla="*/ 739774 h 1479550"/>
                <a:gd name="T10" fmla="*/ 0 w 1479550"/>
                <a:gd name="T11" fmla="*/ 739774 h 1479550"/>
                <a:gd name="T12" fmla="*/ 739775 w 1479550"/>
                <a:gd name="T13" fmla="*/ 0 h 1479550"/>
                <a:gd name="T14" fmla="*/ 1479550 w 1479550"/>
                <a:gd name="T15" fmla="*/ 739775 h 1479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9550" h="1479550" stroke="0">
                  <a:moveTo>
                    <a:pt x="0" y="739774"/>
                  </a:moveTo>
                  <a:cubicBezTo>
                    <a:pt x="0" y="331208"/>
                    <a:pt x="331209" y="0"/>
                    <a:pt x="739775" y="0"/>
                  </a:cubicBezTo>
                  <a:cubicBezTo>
                    <a:pt x="1148341" y="0"/>
                    <a:pt x="1479550" y="331209"/>
                    <a:pt x="1479550" y="739775"/>
                  </a:cubicBezTo>
                  <a:lnTo>
                    <a:pt x="739775" y="739775"/>
                  </a:lnTo>
                  <a:lnTo>
                    <a:pt x="0" y="739774"/>
                  </a:lnTo>
                  <a:close/>
                </a:path>
                <a:path w="1479550" h="1479550" fill="none">
                  <a:moveTo>
                    <a:pt x="0" y="739774"/>
                  </a:moveTo>
                  <a:cubicBezTo>
                    <a:pt x="0" y="331208"/>
                    <a:pt x="331209" y="0"/>
                    <a:pt x="739775" y="0"/>
                  </a:cubicBezTo>
                  <a:cubicBezTo>
                    <a:pt x="1148341" y="0"/>
                    <a:pt x="1479550" y="331209"/>
                    <a:pt x="1479550" y="739775"/>
                  </a:cubicBezTo>
                </a:path>
              </a:pathLst>
            </a:custGeom>
            <a:noFill/>
            <a:ln w="12700" cap="flat" cmpd="sng">
              <a:solidFill>
                <a:schemeClr val="accent4">
                  <a:lumMod val="7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cxnSp>
          <p:nvCxnSpPr>
            <p:cNvPr id="13" name="直接连接符 12"/>
            <p:cNvCxnSpPr>
              <a:cxnSpLocks noChangeShapeType="1"/>
            </p:cNvCxnSpPr>
            <p:nvPr/>
          </p:nvCxnSpPr>
          <p:spPr bwMode="auto">
            <a:xfrm>
              <a:off x="10061336" y="3126909"/>
              <a:ext cx="1332461" cy="0"/>
            </a:xfrm>
            <a:prstGeom prst="line">
              <a:avLst/>
            </a:prstGeom>
            <a:noFill/>
            <a:ln w="12700" cmpd="sng">
              <a:solidFill>
                <a:schemeClr val="accent4">
                  <a:lumMod val="7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直接连接符 13"/>
            <p:cNvCxnSpPr>
              <a:cxnSpLocks noChangeShapeType="1"/>
            </p:cNvCxnSpPr>
            <p:nvPr/>
          </p:nvCxnSpPr>
          <p:spPr bwMode="auto">
            <a:xfrm>
              <a:off x="3351984" y="3126909"/>
              <a:ext cx="940887" cy="0"/>
            </a:xfrm>
            <a:prstGeom prst="line">
              <a:avLst/>
            </a:prstGeom>
            <a:noFill/>
            <a:ln w="12700" cmpd="sng">
              <a:solidFill>
                <a:schemeClr val="accent4">
                  <a:lumMod val="7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直接连接符 14"/>
            <p:cNvCxnSpPr>
              <a:cxnSpLocks noChangeShapeType="1"/>
            </p:cNvCxnSpPr>
            <p:nvPr/>
          </p:nvCxnSpPr>
          <p:spPr bwMode="auto">
            <a:xfrm>
              <a:off x="5587974" y="3126909"/>
              <a:ext cx="940887" cy="0"/>
            </a:xfrm>
            <a:prstGeom prst="line">
              <a:avLst/>
            </a:prstGeom>
            <a:noFill/>
            <a:ln w="12700" cmpd="sng">
              <a:solidFill>
                <a:schemeClr val="accent4">
                  <a:lumMod val="7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直接连接符 15"/>
            <p:cNvCxnSpPr>
              <a:cxnSpLocks noChangeShapeType="1"/>
            </p:cNvCxnSpPr>
            <p:nvPr/>
          </p:nvCxnSpPr>
          <p:spPr bwMode="auto">
            <a:xfrm>
              <a:off x="7825347" y="3126909"/>
              <a:ext cx="942269" cy="0"/>
            </a:xfrm>
            <a:prstGeom prst="line">
              <a:avLst/>
            </a:prstGeom>
            <a:noFill/>
            <a:ln w="12700" cmpd="sng">
              <a:solidFill>
                <a:schemeClr val="accent4">
                  <a:lumMod val="7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7" name="组合 16"/>
            <p:cNvGrpSpPr/>
            <p:nvPr/>
          </p:nvGrpSpPr>
          <p:grpSpPr bwMode="auto">
            <a:xfrm>
              <a:off x="2162040" y="2583133"/>
              <a:ext cx="1088938" cy="1088938"/>
              <a:chOff x="0" y="0"/>
              <a:chExt cx="1248318" cy="1248318"/>
            </a:xfrm>
            <a:solidFill>
              <a:srgbClr val="27562B"/>
            </a:solidFill>
          </p:grpSpPr>
          <p:sp>
            <p:nvSpPr>
              <p:cNvPr id="27" name="椭圆 2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8318" cy="124831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28" name="文本框 60"/>
              <p:cNvSpPr txBox="1">
                <a:spLocks noChangeArrowheads="1"/>
              </p:cNvSpPr>
              <p:nvPr/>
            </p:nvSpPr>
            <p:spPr bwMode="auto">
              <a:xfrm>
                <a:off x="173570" y="287041"/>
                <a:ext cx="924399" cy="64407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01</a:t>
                </a:r>
                <a:endParaRPr kumimoji="0" lang="zh-CN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 bwMode="auto">
            <a:xfrm>
              <a:off x="4399413" y="2583133"/>
              <a:ext cx="1087554" cy="1088938"/>
              <a:chOff x="0" y="0"/>
              <a:chExt cx="1248318" cy="1248318"/>
            </a:xfrm>
            <a:solidFill>
              <a:srgbClr val="27562B"/>
            </a:solidFill>
          </p:grpSpPr>
          <p:sp>
            <p:nvSpPr>
              <p:cNvPr id="25" name="椭圆 2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8318" cy="124831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26" name="文本框 61"/>
              <p:cNvSpPr txBox="1">
                <a:spLocks noChangeArrowheads="1"/>
              </p:cNvSpPr>
              <p:nvPr/>
            </p:nvSpPr>
            <p:spPr bwMode="auto">
              <a:xfrm>
                <a:off x="169699" y="287041"/>
                <a:ext cx="924400" cy="64407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02</a:t>
                </a:r>
                <a:endParaRPr kumimoji="0" lang="zh-CN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 bwMode="auto">
            <a:xfrm>
              <a:off x="6635402" y="2583133"/>
              <a:ext cx="1088937" cy="1088938"/>
              <a:chOff x="0" y="0"/>
              <a:chExt cx="1248318" cy="1248318"/>
            </a:xfrm>
            <a:solidFill>
              <a:srgbClr val="27562B"/>
            </a:solidFill>
          </p:grpSpPr>
          <p:sp>
            <p:nvSpPr>
              <p:cNvPr id="23" name="椭圆 2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8318" cy="124831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24" name="文本框 62"/>
              <p:cNvSpPr txBox="1">
                <a:spLocks noChangeArrowheads="1"/>
              </p:cNvSpPr>
              <p:nvPr/>
            </p:nvSpPr>
            <p:spPr bwMode="auto">
              <a:xfrm>
                <a:off x="165828" y="287041"/>
                <a:ext cx="924400" cy="64407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03</a:t>
                </a:r>
                <a:endParaRPr kumimoji="0" lang="zh-CN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 bwMode="auto">
            <a:xfrm>
              <a:off x="8872775" y="2583133"/>
              <a:ext cx="1087554" cy="1088938"/>
              <a:chOff x="0" y="0"/>
              <a:chExt cx="1248318" cy="1248318"/>
            </a:xfrm>
            <a:solidFill>
              <a:srgbClr val="27562B"/>
            </a:solidFill>
          </p:grpSpPr>
          <p:sp>
            <p:nvSpPr>
              <p:cNvPr id="21" name="椭圆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8318" cy="124831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22" name="文本框 64"/>
              <p:cNvSpPr txBox="1">
                <a:spLocks noChangeArrowheads="1"/>
              </p:cNvSpPr>
              <p:nvPr/>
            </p:nvSpPr>
            <p:spPr bwMode="auto">
              <a:xfrm>
                <a:off x="161959" y="287041"/>
                <a:ext cx="924400" cy="64407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04</a:t>
                </a:r>
                <a:endParaRPr kumimoji="0" lang="zh-CN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903584" y="4064768"/>
            <a:ext cx="10338327" cy="1490106"/>
            <a:chOff x="903584" y="4064768"/>
            <a:chExt cx="10338327" cy="1490106"/>
          </a:xfrm>
        </p:grpSpPr>
        <p:grpSp>
          <p:nvGrpSpPr>
            <p:cNvPr id="30" name="组合 29"/>
            <p:cNvGrpSpPr/>
            <p:nvPr/>
          </p:nvGrpSpPr>
          <p:grpSpPr>
            <a:xfrm>
              <a:off x="903584" y="4064768"/>
              <a:ext cx="2513038" cy="1490106"/>
              <a:chOff x="903584" y="4223792"/>
              <a:chExt cx="2513038" cy="1490106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903584" y="4611975"/>
                <a:ext cx="2513038" cy="1101923"/>
              </a:xfrm>
              <a:prstGeom prst="foldedCorner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在这里添加你的详细小段落文本内容，与标题相关并符合整体语言风格。</a:t>
                </a:r>
                <a:endPara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41" name="矩形 11"/>
              <p:cNvSpPr/>
              <p:nvPr/>
            </p:nvSpPr>
            <p:spPr>
              <a:xfrm>
                <a:off x="1115028" y="4223792"/>
                <a:ext cx="2090150" cy="467139"/>
              </a:xfrm>
              <a:prstGeom prst="foldedCorne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点击此处更换标题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578831" y="4064768"/>
              <a:ext cx="2513038" cy="1490106"/>
              <a:chOff x="903584" y="4223792"/>
              <a:chExt cx="2513038" cy="1490106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903584" y="4611975"/>
                <a:ext cx="2513038" cy="1101923"/>
              </a:xfrm>
              <a:prstGeom prst="foldedCorner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在这里添加你的详细小段落文本内容，与标题相关并符合整体语言风格。</a:t>
                </a:r>
                <a:endPara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39" name="矩形 11"/>
              <p:cNvSpPr/>
              <p:nvPr/>
            </p:nvSpPr>
            <p:spPr>
              <a:xfrm>
                <a:off x="1115028" y="4223792"/>
                <a:ext cx="2090150" cy="467139"/>
              </a:xfrm>
              <a:prstGeom prst="foldedCorne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>
                        <a:lumMod val="75000"/>
                      </a:srgbClr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点击此处更换标题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>
                      <a:lumMod val="75000"/>
                    </a:srgb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6154250" y="4064768"/>
              <a:ext cx="2513038" cy="1490106"/>
              <a:chOff x="903584" y="4223792"/>
              <a:chExt cx="2513038" cy="1490106"/>
            </a:xfrm>
          </p:grpSpPr>
          <p:sp>
            <p:nvSpPr>
              <p:cNvPr id="36" name="文本框 35"/>
              <p:cNvSpPr txBox="1"/>
              <p:nvPr/>
            </p:nvSpPr>
            <p:spPr>
              <a:xfrm>
                <a:off x="903584" y="4611975"/>
                <a:ext cx="2513038" cy="1101923"/>
              </a:xfrm>
              <a:prstGeom prst="foldedCorner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在这里添加你的详细小段落文本内容，与标题相关并符合整体语言风格。</a:t>
                </a:r>
                <a:endPara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37" name="矩形 11"/>
              <p:cNvSpPr/>
              <p:nvPr/>
            </p:nvSpPr>
            <p:spPr>
              <a:xfrm>
                <a:off x="1115028" y="4223792"/>
                <a:ext cx="2090150" cy="467139"/>
              </a:xfrm>
              <a:prstGeom prst="foldedCorne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点击此处更换标题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8728873" y="4064768"/>
              <a:ext cx="2513038" cy="1490106"/>
              <a:chOff x="903584" y="4223792"/>
              <a:chExt cx="2513038" cy="1490106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903584" y="4611975"/>
                <a:ext cx="2513038" cy="1101923"/>
              </a:xfrm>
              <a:prstGeom prst="foldedCorner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在这里添加你的详细小段落文本内容，与标题相关并符合整体语言风格。</a:t>
                </a:r>
                <a:endPara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35" name="矩形 11"/>
              <p:cNvSpPr/>
              <p:nvPr/>
            </p:nvSpPr>
            <p:spPr>
              <a:xfrm>
                <a:off x="1115028" y="4223792"/>
                <a:ext cx="2090150" cy="467139"/>
              </a:xfrm>
              <a:prstGeom prst="foldedCorne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>
                        <a:lumMod val="75000"/>
                      </a:srgbClr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点击此处更换标题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>
                      <a:lumMod val="75000"/>
                    </a:srgb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59026" y="139147"/>
            <a:ext cx="12493487" cy="6385918"/>
            <a:chOff x="-159026" y="606287"/>
            <a:chExt cx="12493487" cy="6385918"/>
          </a:xfrm>
        </p:grpSpPr>
        <p:sp>
          <p:nvSpPr>
            <p:cNvPr id="9" name="任意多边形: 形状 8"/>
            <p:cNvSpPr/>
            <p:nvPr/>
          </p:nvSpPr>
          <p:spPr>
            <a:xfrm>
              <a:off x="0" y="606287"/>
              <a:ext cx="12327835" cy="2246472"/>
            </a:xfrm>
            <a:custGeom>
              <a:avLst/>
              <a:gdLst>
                <a:gd name="connsiteX0" fmla="*/ 0 w 12327835"/>
                <a:gd name="connsiteY0" fmla="*/ 0 h 2246472"/>
                <a:gd name="connsiteX1" fmla="*/ 3488635 w 12327835"/>
                <a:gd name="connsiteY1" fmla="*/ 586409 h 2246472"/>
                <a:gd name="connsiteX2" fmla="*/ 5953539 w 12327835"/>
                <a:gd name="connsiteY2" fmla="*/ 616226 h 2246472"/>
                <a:gd name="connsiteX3" fmla="*/ 10774017 w 12327835"/>
                <a:gd name="connsiteY3" fmla="*/ 2246243 h 2246472"/>
                <a:gd name="connsiteX4" fmla="*/ 12185374 w 12327835"/>
                <a:gd name="connsiteY4" fmla="*/ 735496 h 2246472"/>
                <a:gd name="connsiteX5" fmla="*/ 12205252 w 12327835"/>
                <a:gd name="connsiteY5" fmla="*/ 715617 h 224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27835" h="2246472">
                  <a:moveTo>
                    <a:pt x="0" y="0"/>
                  </a:moveTo>
                  <a:cubicBezTo>
                    <a:pt x="1248189" y="241852"/>
                    <a:pt x="2496379" y="483705"/>
                    <a:pt x="3488635" y="586409"/>
                  </a:cubicBezTo>
                  <a:cubicBezTo>
                    <a:pt x="4480891" y="689113"/>
                    <a:pt x="4739309" y="339587"/>
                    <a:pt x="5953539" y="616226"/>
                  </a:cubicBezTo>
                  <a:cubicBezTo>
                    <a:pt x="7167769" y="892865"/>
                    <a:pt x="9735378" y="2226365"/>
                    <a:pt x="10774017" y="2246243"/>
                  </a:cubicBezTo>
                  <a:cubicBezTo>
                    <a:pt x="11812656" y="2266121"/>
                    <a:pt x="11946835" y="990600"/>
                    <a:pt x="12185374" y="735496"/>
                  </a:cubicBezTo>
                  <a:cubicBezTo>
                    <a:pt x="12423913" y="480392"/>
                    <a:pt x="12314582" y="598004"/>
                    <a:pt x="12205252" y="715617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-159026" y="4562062"/>
              <a:ext cx="12493487" cy="2430143"/>
            </a:xfrm>
            <a:custGeom>
              <a:avLst/>
              <a:gdLst>
                <a:gd name="connsiteX0" fmla="*/ 12016409 w 12016409"/>
                <a:gd name="connsiteY0" fmla="*/ 0 h 2430143"/>
                <a:gd name="connsiteX1" fmla="*/ 9452113 w 12016409"/>
                <a:gd name="connsiteY1" fmla="*/ 1560443 h 2430143"/>
                <a:gd name="connsiteX2" fmla="*/ 6430618 w 12016409"/>
                <a:gd name="connsiteY2" fmla="*/ 2415208 h 2430143"/>
                <a:gd name="connsiteX3" fmla="*/ 2236305 w 12016409"/>
                <a:gd name="connsiteY3" fmla="*/ 874643 h 2430143"/>
                <a:gd name="connsiteX4" fmla="*/ 0 w 12016409"/>
                <a:gd name="connsiteY4" fmla="*/ 904461 h 2430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16409" h="2430143">
                  <a:moveTo>
                    <a:pt x="12016409" y="0"/>
                  </a:moveTo>
                  <a:cubicBezTo>
                    <a:pt x="11199743" y="578954"/>
                    <a:pt x="10383078" y="1157908"/>
                    <a:pt x="9452113" y="1560443"/>
                  </a:cubicBezTo>
                  <a:cubicBezTo>
                    <a:pt x="8521148" y="1962978"/>
                    <a:pt x="7633253" y="2529508"/>
                    <a:pt x="6430618" y="2415208"/>
                  </a:cubicBezTo>
                  <a:cubicBezTo>
                    <a:pt x="5227983" y="2300908"/>
                    <a:pt x="3308075" y="1126434"/>
                    <a:pt x="2236305" y="874643"/>
                  </a:cubicBezTo>
                  <a:cubicBezTo>
                    <a:pt x="1164535" y="622852"/>
                    <a:pt x="458857" y="990600"/>
                    <a:pt x="0" y="904461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488607" y="2596184"/>
            <a:ext cx="5345596" cy="1635431"/>
            <a:chOff x="4563299" y="2738229"/>
            <a:chExt cx="5345596" cy="1635431"/>
          </a:xfrm>
          <a:noFill/>
        </p:grpSpPr>
        <p:sp>
          <p:nvSpPr>
            <p:cNvPr id="14" name="矩形 13"/>
            <p:cNvSpPr/>
            <p:nvPr/>
          </p:nvSpPr>
          <p:spPr>
            <a:xfrm>
              <a:off x="4563299" y="2738229"/>
              <a:ext cx="3694458" cy="6634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zh-CN" altLang="en-US" sz="3200" dirty="0">
                  <a:solidFill>
                    <a:srgbClr val="D092A7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告白气球</a:t>
              </a:r>
              <a:endParaRPr lang="zh-CN" altLang="en-US" sz="3200" dirty="0">
                <a:solidFill>
                  <a:srgbClr val="D092A7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563299" y="3342031"/>
              <a:ext cx="5345596" cy="10316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200</a:t>
              </a: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字以内，据统计每页幻灯片的最好控制在</a:t>
              </a:r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5</a:t>
              </a: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分钟之内。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413361" y="2272953"/>
            <a:ext cx="2305878" cy="2307950"/>
            <a:chOff x="2305614" y="2273989"/>
            <a:chExt cx="2305878" cy="2307950"/>
          </a:xfrm>
        </p:grpSpPr>
        <p:sp>
          <p:nvSpPr>
            <p:cNvPr id="19" name="椭圆 18"/>
            <p:cNvSpPr/>
            <p:nvPr/>
          </p:nvSpPr>
          <p:spPr>
            <a:xfrm>
              <a:off x="2305614" y="2276061"/>
              <a:ext cx="2305878" cy="2305878"/>
            </a:xfrm>
            <a:prstGeom prst="ellipse">
              <a:avLst/>
            </a:prstGeom>
            <a:blipFill dpi="0" rotWithShape="1">
              <a:blip r:embed="rId1" cstate="screen"/>
              <a:srcRect/>
              <a:tile tx="0" ty="0" sx="100000" sy="10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2305614" y="2273989"/>
              <a:ext cx="2305878" cy="2305878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3767792" y="2815671"/>
            <a:ext cx="1840084" cy="1222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solidFill>
                  <a:srgbClr val="D092A7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02</a:t>
            </a:r>
            <a:endParaRPr kumimoji="0" lang="zh-CN" altLang="en-US" sz="9600" b="0" i="0" u="none" strike="noStrike" kern="1200" cap="none" spc="0" normalizeH="0" baseline="0" noProof="0" dirty="0">
              <a:ln>
                <a:noFill/>
              </a:ln>
              <a:solidFill>
                <a:srgbClr val="D092A7"/>
              </a:solidFill>
              <a:effectLst/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88843" y="-318052"/>
            <a:ext cx="15097539" cy="7994498"/>
            <a:chOff x="-188843" y="-318052"/>
            <a:chExt cx="15097539" cy="7994498"/>
          </a:xfrm>
        </p:grpSpPr>
        <p:sp>
          <p:nvSpPr>
            <p:cNvPr id="3" name="矩形 2"/>
            <p:cNvSpPr/>
            <p:nvPr/>
          </p:nvSpPr>
          <p:spPr>
            <a:xfrm>
              <a:off x="576471" y="6313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>
                      <a:lumMod val="75000"/>
                    </a:srgb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月度工作概况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092A7">
                    <a:lumMod val="75000"/>
                  </a:srgbClr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205370" y="710310"/>
              <a:ext cx="4877904" cy="530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在这里添加你的详细小段落文本内容，与标题相关并符合整体语言风格，将你需要表达的意思表述清楚完整，与设计排版相符合。</a:t>
              </a:r>
              <a:endPara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-188843" y="-318052"/>
              <a:ext cx="6788426" cy="2259620"/>
            </a:xfrm>
            <a:custGeom>
              <a:avLst/>
              <a:gdLst>
                <a:gd name="connsiteX0" fmla="*/ 0 w 6788426"/>
                <a:gd name="connsiteY0" fmla="*/ 2256182 h 2259620"/>
                <a:gd name="connsiteX1" fmla="*/ 2117034 w 6788426"/>
                <a:gd name="connsiteY1" fmla="*/ 2027582 h 2259620"/>
                <a:gd name="connsiteX2" fmla="*/ 3498573 w 6788426"/>
                <a:gd name="connsiteY2" fmla="*/ 775252 h 2259620"/>
                <a:gd name="connsiteX3" fmla="*/ 5943600 w 6788426"/>
                <a:gd name="connsiteY3" fmla="*/ 288235 h 2259620"/>
                <a:gd name="connsiteX4" fmla="*/ 6788426 w 6788426"/>
                <a:gd name="connsiteY4" fmla="*/ 0 h 225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8426" h="2259620">
                  <a:moveTo>
                    <a:pt x="0" y="2256182"/>
                  </a:moveTo>
                  <a:cubicBezTo>
                    <a:pt x="766969" y="2265293"/>
                    <a:pt x="1533939" y="2274404"/>
                    <a:pt x="2117034" y="2027582"/>
                  </a:cubicBezTo>
                  <a:cubicBezTo>
                    <a:pt x="2700130" y="1780760"/>
                    <a:pt x="2860812" y="1065143"/>
                    <a:pt x="3498573" y="775252"/>
                  </a:cubicBezTo>
                  <a:cubicBezTo>
                    <a:pt x="4136334" y="485361"/>
                    <a:pt x="5395291" y="417444"/>
                    <a:pt x="5943600" y="288235"/>
                  </a:cubicBezTo>
                  <a:cubicBezTo>
                    <a:pt x="6491909" y="159026"/>
                    <a:pt x="6640167" y="79513"/>
                    <a:pt x="6788426" y="0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 rot="19285458" flipH="1">
              <a:off x="8120270" y="5416826"/>
              <a:ext cx="6788426" cy="2259620"/>
            </a:xfrm>
            <a:custGeom>
              <a:avLst/>
              <a:gdLst>
                <a:gd name="connsiteX0" fmla="*/ 0 w 6788426"/>
                <a:gd name="connsiteY0" fmla="*/ 2256182 h 2259620"/>
                <a:gd name="connsiteX1" fmla="*/ 2117034 w 6788426"/>
                <a:gd name="connsiteY1" fmla="*/ 2027582 h 2259620"/>
                <a:gd name="connsiteX2" fmla="*/ 3498573 w 6788426"/>
                <a:gd name="connsiteY2" fmla="*/ 775252 h 2259620"/>
                <a:gd name="connsiteX3" fmla="*/ 5943600 w 6788426"/>
                <a:gd name="connsiteY3" fmla="*/ 288235 h 2259620"/>
                <a:gd name="connsiteX4" fmla="*/ 6788426 w 6788426"/>
                <a:gd name="connsiteY4" fmla="*/ 0 h 225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8426" h="2259620">
                  <a:moveTo>
                    <a:pt x="0" y="2256182"/>
                  </a:moveTo>
                  <a:cubicBezTo>
                    <a:pt x="766969" y="2265293"/>
                    <a:pt x="1533939" y="2274404"/>
                    <a:pt x="2117034" y="2027582"/>
                  </a:cubicBezTo>
                  <a:cubicBezTo>
                    <a:pt x="2700130" y="1780760"/>
                    <a:pt x="2860812" y="1065143"/>
                    <a:pt x="3498573" y="775252"/>
                  </a:cubicBezTo>
                  <a:cubicBezTo>
                    <a:pt x="4136334" y="485361"/>
                    <a:pt x="5395291" y="417444"/>
                    <a:pt x="5943600" y="288235"/>
                  </a:cubicBezTo>
                  <a:cubicBezTo>
                    <a:pt x="6491909" y="159026"/>
                    <a:pt x="6640167" y="79513"/>
                    <a:pt x="6788426" y="0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167270" y="2310563"/>
            <a:ext cx="3986534" cy="3571862"/>
            <a:chOff x="1167270" y="2310563"/>
            <a:chExt cx="3986534" cy="3571862"/>
          </a:xfrm>
        </p:grpSpPr>
        <p:sp>
          <p:nvSpPr>
            <p:cNvPr id="8" name="Shape 2014"/>
            <p:cNvSpPr/>
            <p:nvPr/>
          </p:nvSpPr>
          <p:spPr>
            <a:xfrm>
              <a:off x="1636094" y="4216491"/>
              <a:ext cx="3517710" cy="1665934"/>
            </a:xfrm>
            <a:prstGeom prst="roundRect">
              <a:avLst>
                <a:gd name="adj" fmla="val 6918"/>
              </a:avLst>
            </a:prstGeom>
            <a:noFill/>
            <a:ln w="12700">
              <a:solidFill>
                <a:schemeClr val="accent4"/>
              </a:solidFill>
              <a:miter lim="400000"/>
            </a:ln>
          </p:spPr>
          <p:txBody>
            <a:bodyPr lIns="17447" tIns="17447" rIns="17447" bIns="17447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9" name="Shape 2015"/>
            <p:cNvSpPr/>
            <p:nvPr/>
          </p:nvSpPr>
          <p:spPr>
            <a:xfrm>
              <a:off x="1636094" y="2310563"/>
              <a:ext cx="3517710" cy="1665935"/>
            </a:xfrm>
            <a:prstGeom prst="roundRect">
              <a:avLst>
                <a:gd name="adj" fmla="val 6918"/>
              </a:avLst>
            </a:prstGeom>
            <a:noFill/>
            <a:ln w="12700">
              <a:solidFill>
                <a:schemeClr val="accent4">
                  <a:lumMod val="60000"/>
                  <a:lumOff val="40000"/>
                </a:schemeClr>
              </a:solidFill>
              <a:miter lim="400000"/>
            </a:ln>
          </p:spPr>
          <p:txBody>
            <a:bodyPr lIns="17447" tIns="17447" rIns="17447" bIns="17447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grpSp>
          <p:nvGrpSpPr>
            <p:cNvPr id="10" name="Group 2031"/>
            <p:cNvGrpSpPr/>
            <p:nvPr/>
          </p:nvGrpSpPr>
          <p:grpSpPr>
            <a:xfrm>
              <a:off x="1167270" y="2671645"/>
              <a:ext cx="943770" cy="943770"/>
              <a:chOff x="0" y="0"/>
              <a:chExt cx="1910969" cy="1910969"/>
            </a:xfrm>
          </p:grpSpPr>
          <p:sp>
            <p:nvSpPr>
              <p:cNvPr id="20" name="Shape 2029"/>
              <p:cNvSpPr/>
              <p:nvPr/>
            </p:nvSpPr>
            <p:spPr>
              <a:xfrm>
                <a:off x="0" y="0"/>
                <a:ext cx="1910969" cy="19109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1016" tIns="31016" rIns="31016" bIns="31016" numCol="1" anchor="ctr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21" name="Shape 2030"/>
              <p:cNvSpPr/>
              <p:nvPr/>
            </p:nvSpPr>
            <p:spPr>
              <a:xfrm>
                <a:off x="553362" y="560070"/>
                <a:ext cx="804244" cy="706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71" y="8035"/>
                    </a:moveTo>
                    <a:lnTo>
                      <a:pt x="11327" y="9235"/>
                    </a:lnTo>
                    <a:lnTo>
                      <a:pt x="14583" y="4904"/>
                    </a:lnTo>
                    <a:lnTo>
                      <a:pt x="15088" y="4330"/>
                    </a:lnTo>
                    <a:lnTo>
                      <a:pt x="17289" y="6157"/>
                    </a:lnTo>
                    <a:lnTo>
                      <a:pt x="17289" y="3078"/>
                    </a:lnTo>
                    <a:lnTo>
                      <a:pt x="17289" y="0"/>
                    </a:lnTo>
                    <a:lnTo>
                      <a:pt x="14583" y="626"/>
                    </a:lnTo>
                    <a:lnTo>
                      <a:pt x="11878" y="1200"/>
                    </a:lnTo>
                    <a:lnTo>
                      <a:pt x="14033" y="3704"/>
                    </a:lnTo>
                    <a:lnTo>
                      <a:pt x="10777" y="7409"/>
                    </a:lnTo>
                    <a:lnTo>
                      <a:pt x="7567" y="6157"/>
                    </a:lnTo>
                    <a:lnTo>
                      <a:pt x="5411" y="10487"/>
                    </a:lnTo>
                    <a:lnTo>
                      <a:pt x="2155" y="9235"/>
                    </a:lnTo>
                    <a:lnTo>
                      <a:pt x="550" y="14817"/>
                    </a:lnTo>
                    <a:lnTo>
                      <a:pt x="0" y="16017"/>
                    </a:lnTo>
                    <a:lnTo>
                      <a:pt x="1055" y="16643"/>
                    </a:lnTo>
                    <a:lnTo>
                      <a:pt x="2706" y="11113"/>
                    </a:lnTo>
                    <a:lnTo>
                      <a:pt x="5916" y="12313"/>
                    </a:lnTo>
                    <a:lnTo>
                      <a:pt x="8071" y="8035"/>
                    </a:lnTo>
                    <a:lnTo>
                      <a:pt x="8071" y="8035"/>
                    </a:lnTo>
                    <a:close/>
                    <a:moveTo>
                      <a:pt x="6466" y="21600"/>
                    </a:moveTo>
                    <a:lnTo>
                      <a:pt x="6466" y="16643"/>
                    </a:lnTo>
                    <a:lnTo>
                      <a:pt x="3761" y="16643"/>
                    </a:lnTo>
                    <a:lnTo>
                      <a:pt x="3761" y="21600"/>
                    </a:lnTo>
                    <a:lnTo>
                      <a:pt x="6466" y="21600"/>
                    </a:lnTo>
                    <a:lnTo>
                      <a:pt x="6466" y="21600"/>
                    </a:lnTo>
                    <a:close/>
                    <a:moveTo>
                      <a:pt x="10227" y="21600"/>
                    </a:moveTo>
                    <a:lnTo>
                      <a:pt x="7567" y="21600"/>
                    </a:lnTo>
                    <a:lnTo>
                      <a:pt x="7567" y="14817"/>
                    </a:lnTo>
                    <a:lnTo>
                      <a:pt x="10227" y="14817"/>
                    </a:lnTo>
                    <a:lnTo>
                      <a:pt x="10227" y="21600"/>
                    </a:lnTo>
                    <a:lnTo>
                      <a:pt x="10227" y="21600"/>
                    </a:lnTo>
                    <a:close/>
                    <a:moveTo>
                      <a:pt x="14033" y="21600"/>
                    </a:moveTo>
                    <a:lnTo>
                      <a:pt x="11327" y="21600"/>
                    </a:lnTo>
                    <a:lnTo>
                      <a:pt x="11327" y="12313"/>
                    </a:lnTo>
                    <a:lnTo>
                      <a:pt x="14033" y="12313"/>
                    </a:lnTo>
                    <a:lnTo>
                      <a:pt x="14033" y="21600"/>
                    </a:lnTo>
                    <a:lnTo>
                      <a:pt x="14033" y="21600"/>
                    </a:lnTo>
                    <a:close/>
                    <a:moveTo>
                      <a:pt x="17794" y="21600"/>
                    </a:moveTo>
                    <a:lnTo>
                      <a:pt x="15088" y="21600"/>
                    </a:lnTo>
                    <a:lnTo>
                      <a:pt x="15088" y="9861"/>
                    </a:lnTo>
                    <a:lnTo>
                      <a:pt x="17794" y="9861"/>
                    </a:lnTo>
                    <a:lnTo>
                      <a:pt x="17794" y="21600"/>
                    </a:lnTo>
                    <a:lnTo>
                      <a:pt x="17794" y="21600"/>
                    </a:lnTo>
                    <a:close/>
                    <a:moveTo>
                      <a:pt x="18894" y="6783"/>
                    </a:moveTo>
                    <a:lnTo>
                      <a:pt x="18894" y="21600"/>
                    </a:lnTo>
                    <a:lnTo>
                      <a:pt x="21600" y="21600"/>
                    </a:lnTo>
                    <a:lnTo>
                      <a:pt x="21600" y="6783"/>
                    </a:lnTo>
                    <a:lnTo>
                      <a:pt x="18894" y="6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11" name="Group 2034"/>
            <p:cNvGrpSpPr/>
            <p:nvPr/>
          </p:nvGrpSpPr>
          <p:grpSpPr>
            <a:xfrm>
              <a:off x="1169904" y="4580207"/>
              <a:ext cx="938502" cy="938502"/>
              <a:chOff x="0" y="0"/>
              <a:chExt cx="1900300" cy="1900300"/>
            </a:xfrm>
          </p:grpSpPr>
          <p:sp>
            <p:nvSpPr>
              <p:cNvPr id="18" name="Shape 2032"/>
              <p:cNvSpPr/>
              <p:nvPr/>
            </p:nvSpPr>
            <p:spPr>
              <a:xfrm>
                <a:off x="0" y="0"/>
                <a:ext cx="1900300" cy="1900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1016" tIns="31016" rIns="31016" bIns="31016" numCol="1" anchor="ctr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19" name="Shape 2033"/>
              <p:cNvSpPr/>
              <p:nvPr/>
            </p:nvSpPr>
            <p:spPr>
              <a:xfrm rot="10800000" flipH="1">
                <a:off x="548028" y="596692"/>
                <a:ext cx="804244" cy="7069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71" y="8035"/>
                    </a:moveTo>
                    <a:lnTo>
                      <a:pt x="11327" y="9235"/>
                    </a:lnTo>
                    <a:lnTo>
                      <a:pt x="14583" y="4904"/>
                    </a:lnTo>
                    <a:lnTo>
                      <a:pt x="15088" y="4330"/>
                    </a:lnTo>
                    <a:lnTo>
                      <a:pt x="17289" y="6157"/>
                    </a:lnTo>
                    <a:lnTo>
                      <a:pt x="17289" y="3078"/>
                    </a:lnTo>
                    <a:lnTo>
                      <a:pt x="17289" y="0"/>
                    </a:lnTo>
                    <a:lnTo>
                      <a:pt x="14583" y="626"/>
                    </a:lnTo>
                    <a:lnTo>
                      <a:pt x="11878" y="1200"/>
                    </a:lnTo>
                    <a:lnTo>
                      <a:pt x="14033" y="3704"/>
                    </a:lnTo>
                    <a:lnTo>
                      <a:pt x="10777" y="7409"/>
                    </a:lnTo>
                    <a:lnTo>
                      <a:pt x="7567" y="6157"/>
                    </a:lnTo>
                    <a:lnTo>
                      <a:pt x="5411" y="10487"/>
                    </a:lnTo>
                    <a:lnTo>
                      <a:pt x="2155" y="9235"/>
                    </a:lnTo>
                    <a:lnTo>
                      <a:pt x="550" y="14817"/>
                    </a:lnTo>
                    <a:lnTo>
                      <a:pt x="0" y="16017"/>
                    </a:lnTo>
                    <a:lnTo>
                      <a:pt x="1055" y="16643"/>
                    </a:lnTo>
                    <a:lnTo>
                      <a:pt x="2706" y="11113"/>
                    </a:lnTo>
                    <a:lnTo>
                      <a:pt x="5916" y="12313"/>
                    </a:lnTo>
                    <a:lnTo>
                      <a:pt x="8071" y="8035"/>
                    </a:lnTo>
                    <a:lnTo>
                      <a:pt x="8071" y="8035"/>
                    </a:lnTo>
                    <a:close/>
                    <a:moveTo>
                      <a:pt x="6466" y="21600"/>
                    </a:moveTo>
                    <a:lnTo>
                      <a:pt x="6466" y="16643"/>
                    </a:lnTo>
                    <a:lnTo>
                      <a:pt x="3761" y="16643"/>
                    </a:lnTo>
                    <a:lnTo>
                      <a:pt x="3761" y="21600"/>
                    </a:lnTo>
                    <a:lnTo>
                      <a:pt x="6466" y="21600"/>
                    </a:lnTo>
                    <a:lnTo>
                      <a:pt x="6466" y="21600"/>
                    </a:lnTo>
                    <a:close/>
                    <a:moveTo>
                      <a:pt x="10227" y="21600"/>
                    </a:moveTo>
                    <a:lnTo>
                      <a:pt x="7567" y="21600"/>
                    </a:lnTo>
                    <a:lnTo>
                      <a:pt x="7567" y="14817"/>
                    </a:lnTo>
                    <a:lnTo>
                      <a:pt x="10227" y="14817"/>
                    </a:lnTo>
                    <a:lnTo>
                      <a:pt x="10227" y="21600"/>
                    </a:lnTo>
                    <a:lnTo>
                      <a:pt x="10227" y="21600"/>
                    </a:lnTo>
                    <a:close/>
                    <a:moveTo>
                      <a:pt x="14033" y="21600"/>
                    </a:moveTo>
                    <a:lnTo>
                      <a:pt x="11327" y="21600"/>
                    </a:lnTo>
                    <a:lnTo>
                      <a:pt x="11327" y="12313"/>
                    </a:lnTo>
                    <a:lnTo>
                      <a:pt x="14033" y="12313"/>
                    </a:lnTo>
                    <a:lnTo>
                      <a:pt x="14033" y="21600"/>
                    </a:lnTo>
                    <a:lnTo>
                      <a:pt x="14033" y="21600"/>
                    </a:lnTo>
                    <a:close/>
                    <a:moveTo>
                      <a:pt x="17794" y="21600"/>
                    </a:moveTo>
                    <a:lnTo>
                      <a:pt x="15088" y="21600"/>
                    </a:lnTo>
                    <a:lnTo>
                      <a:pt x="15088" y="9861"/>
                    </a:lnTo>
                    <a:lnTo>
                      <a:pt x="17794" y="9861"/>
                    </a:lnTo>
                    <a:lnTo>
                      <a:pt x="17794" y="21600"/>
                    </a:lnTo>
                    <a:lnTo>
                      <a:pt x="17794" y="21600"/>
                    </a:lnTo>
                    <a:close/>
                    <a:moveTo>
                      <a:pt x="18894" y="6783"/>
                    </a:moveTo>
                    <a:lnTo>
                      <a:pt x="18894" y="21600"/>
                    </a:lnTo>
                    <a:lnTo>
                      <a:pt x="21600" y="21600"/>
                    </a:lnTo>
                    <a:lnTo>
                      <a:pt x="21600" y="6783"/>
                    </a:lnTo>
                    <a:lnTo>
                      <a:pt x="18894" y="6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293371" y="2456158"/>
              <a:ext cx="2523800" cy="1328965"/>
              <a:chOff x="7479110" y="3083787"/>
              <a:chExt cx="2523800" cy="1328965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7486869" y="3515327"/>
                <a:ext cx="2364071" cy="897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在这里添加你的详细小段落文本内容，与标题相关并符合整体语言风格。</a:t>
                </a:r>
                <a:endPara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7479110" y="3083787"/>
                <a:ext cx="252380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点击此处更换标题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2122029" y="4454674"/>
              <a:ext cx="2523800" cy="1285608"/>
              <a:chOff x="7307768" y="3176376"/>
              <a:chExt cx="2523800" cy="1285608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7307769" y="3564559"/>
                <a:ext cx="2275745" cy="897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在这里添加你的详细小段落文本内容，与标题相关并符合整体语言风格。</a:t>
                </a:r>
                <a:endPara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7307768" y="3176376"/>
                <a:ext cx="252380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>
                        <a:lumMod val="75000"/>
                      </a:srgbClr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点击此处更换标题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>
                      <a:lumMod val="75000"/>
                    </a:srgb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7042462" y="2310563"/>
            <a:ext cx="3982268" cy="3570980"/>
            <a:chOff x="7042462" y="2310563"/>
            <a:chExt cx="3982268" cy="3570980"/>
          </a:xfrm>
        </p:grpSpPr>
        <p:sp>
          <p:nvSpPr>
            <p:cNvPr id="23" name="Shape 2012"/>
            <p:cNvSpPr/>
            <p:nvPr/>
          </p:nvSpPr>
          <p:spPr>
            <a:xfrm>
              <a:off x="7042462" y="2310563"/>
              <a:ext cx="3517710" cy="1665935"/>
            </a:xfrm>
            <a:prstGeom prst="roundRect">
              <a:avLst>
                <a:gd name="adj" fmla="val 6918"/>
              </a:avLst>
            </a:prstGeom>
            <a:noFill/>
            <a:ln w="12700">
              <a:solidFill>
                <a:schemeClr val="accent4">
                  <a:lumMod val="60000"/>
                  <a:lumOff val="40000"/>
                </a:schemeClr>
              </a:solidFill>
              <a:miter lim="400000"/>
            </a:ln>
          </p:spPr>
          <p:txBody>
            <a:bodyPr lIns="17447" tIns="17447" rIns="17447" bIns="17447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24" name="Shape 2013"/>
            <p:cNvSpPr/>
            <p:nvPr/>
          </p:nvSpPr>
          <p:spPr>
            <a:xfrm>
              <a:off x="7042462" y="4217372"/>
              <a:ext cx="3517710" cy="1664171"/>
            </a:xfrm>
            <a:prstGeom prst="roundRect">
              <a:avLst>
                <a:gd name="adj" fmla="val 6925"/>
              </a:avLst>
            </a:prstGeom>
            <a:noFill/>
            <a:ln w="12700">
              <a:solidFill>
                <a:schemeClr val="accent4"/>
              </a:solidFill>
              <a:miter lim="400000"/>
            </a:ln>
          </p:spPr>
          <p:txBody>
            <a:bodyPr lIns="17447" tIns="17447" rIns="17447" bIns="17447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25" name="Shape 2035"/>
            <p:cNvSpPr/>
            <p:nvPr/>
          </p:nvSpPr>
          <p:spPr>
            <a:xfrm>
              <a:off x="10086202" y="4580206"/>
              <a:ext cx="938502" cy="938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3262" tIns="23262" rIns="23262" bIns="23262" numCol="1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grpSp>
          <p:nvGrpSpPr>
            <p:cNvPr id="26" name="Group 2040"/>
            <p:cNvGrpSpPr/>
            <p:nvPr/>
          </p:nvGrpSpPr>
          <p:grpSpPr>
            <a:xfrm>
              <a:off x="10080960" y="2671645"/>
              <a:ext cx="943770" cy="943770"/>
              <a:chOff x="0" y="0"/>
              <a:chExt cx="1910969" cy="1910969"/>
            </a:xfrm>
          </p:grpSpPr>
          <p:sp>
            <p:nvSpPr>
              <p:cNvPr id="34" name="Shape 2038"/>
              <p:cNvSpPr/>
              <p:nvPr/>
            </p:nvSpPr>
            <p:spPr>
              <a:xfrm>
                <a:off x="0" y="0"/>
                <a:ext cx="1910969" cy="19109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1016" tIns="31016" rIns="31016" bIns="31016" numCol="1" anchor="ctr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35" name="Shape 2039"/>
              <p:cNvSpPr/>
              <p:nvPr/>
            </p:nvSpPr>
            <p:spPr>
              <a:xfrm>
                <a:off x="657404" y="557107"/>
                <a:ext cx="596161" cy="749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1072" extrusionOk="0">
                    <a:moveTo>
                      <a:pt x="17468" y="6506"/>
                    </a:moveTo>
                    <a:cubicBezTo>
                      <a:pt x="16410" y="7763"/>
                      <a:pt x="15333" y="6878"/>
                      <a:pt x="13824" y="5996"/>
                    </a:cubicBezTo>
                    <a:cubicBezTo>
                      <a:pt x="12317" y="5116"/>
                      <a:pt x="10950" y="4575"/>
                      <a:pt x="12006" y="3318"/>
                    </a:cubicBezTo>
                    <a:cubicBezTo>
                      <a:pt x="13062" y="2059"/>
                      <a:pt x="15140" y="1754"/>
                      <a:pt x="16648" y="2634"/>
                    </a:cubicBezTo>
                    <a:cubicBezTo>
                      <a:pt x="18155" y="3515"/>
                      <a:pt x="18522" y="5248"/>
                      <a:pt x="17468" y="6506"/>
                    </a:cubicBezTo>
                    <a:close/>
                    <a:moveTo>
                      <a:pt x="20868" y="4865"/>
                    </a:moveTo>
                    <a:cubicBezTo>
                      <a:pt x="20191" y="1663"/>
                      <a:pt x="16530" y="-474"/>
                      <a:pt x="12691" y="90"/>
                    </a:cubicBezTo>
                    <a:cubicBezTo>
                      <a:pt x="8853" y="655"/>
                      <a:pt x="5613" y="3118"/>
                      <a:pt x="6290" y="6320"/>
                    </a:cubicBezTo>
                    <a:cubicBezTo>
                      <a:pt x="6436" y="7009"/>
                      <a:pt x="6840" y="8088"/>
                      <a:pt x="7318" y="8862"/>
                    </a:cubicBezTo>
                    <a:lnTo>
                      <a:pt x="346" y="17166"/>
                    </a:lnTo>
                    <a:cubicBezTo>
                      <a:pt x="90" y="17473"/>
                      <a:pt x="-56" y="18024"/>
                      <a:pt x="20" y="18392"/>
                    </a:cubicBezTo>
                    <a:lnTo>
                      <a:pt x="470" y="20511"/>
                    </a:lnTo>
                    <a:cubicBezTo>
                      <a:pt x="547" y="20879"/>
                      <a:pt x="971" y="21126"/>
                      <a:pt x="1412" y="21061"/>
                    </a:cubicBezTo>
                    <a:lnTo>
                      <a:pt x="3454" y="20761"/>
                    </a:lnTo>
                    <a:cubicBezTo>
                      <a:pt x="3895" y="20696"/>
                      <a:pt x="4457" y="20387"/>
                      <a:pt x="4700" y="20072"/>
                    </a:cubicBezTo>
                    <a:lnTo>
                      <a:pt x="7456" y="16513"/>
                    </a:lnTo>
                    <a:lnTo>
                      <a:pt x="7480" y="16490"/>
                    </a:lnTo>
                    <a:lnTo>
                      <a:pt x="9346" y="16216"/>
                    </a:lnTo>
                    <a:lnTo>
                      <a:pt x="12566" y="12046"/>
                    </a:lnTo>
                    <a:cubicBezTo>
                      <a:pt x="13623" y="12195"/>
                      <a:pt x="15142" y="12146"/>
                      <a:pt x="16039" y="12013"/>
                    </a:cubicBezTo>
                    <a:cubicBezTo>
                      <a:pt x="19878" y="11449"/>
                      <a:pt x="21544" y="8068"/>
                      <a:pt x="20868" y="48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sp>
          <p:nvSpPr>
            <p:cNvPr id="27" name="Shape 2036"/>
            <p:cNvSpPr/>
            <p:nvPr/>
          </p:nvSpPr>
          <p:spPr>
            <a:xfrm>
              <a:off x="10356855" y="4837618"/>
              <a:ext cx="397192" cy="423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260" extrusionOk="0">
                  <a:moveTo>
                    <a:pt x="11752" y="11733"/>
                  </a:moveTo>
                  <a:lnTo>
                    <a:pt x="9401" y="11733"/>
                  </a:lnTo>
                  <a:lnTo>
                    <a:pt x="9401" y="5975"/>
                  </a:lnTo>
                  <a:lnTo>
                    <a:pt x="11752" y="5975"/>
                  </a:lnTo>
                  <a:cubicBezTo>
                    <a:pt x="11752" y="5975"/>
                    <a:pt x="11752" y="11733"/>
                    <a:pt x="11752" y="11733"/>
                  </a:cubicBezTo>
                  <a:close/>
                  <a:moveTo>
                    <a:pt x="11752" y="15276"/>
                  </a:moveTo>
                  <a:lnTo>
                    <a:pt x="9401" y="15276"/>
                  </a:lnTo>
                  <a:lnTo>
                    <a:pt x="9401" y="12951"/>
                  </a:lnTo>
                  <a:lnTo>
                    <a:pt x="11752" y="12951"/>
                  </a:lnTo>
                  <a:cubicBezTo>
                    <a:pt x="11752" y="12951"/>
                    <a:pt x="11752" y="15276"/>
                    <a:pt x="11752" y="15276"/>
                  </a:cubicBezTo>
                  <a:close/>
                  <a:moveTo>
                    <a:pt x="20789" y="13227"/>
                  </a:moveTo>
                  <a:lnTo>
                    <a:pt x="18761" y="11523"/>
                  </a:lnTo>
                  <a:cubicBezTo>
                    <a:pt x="18172" y="11029"/>
                    <a:pt x="18172" y="10223"/>
                    <a:pt x="18761" y="9729"/>
                  </a:cubicBezTo>
                  <a:lnTo>
                    <a:pt x="20789" y="8025"/>
                  </a:lnTo>
                  <a:cubicBezTo>
                    <a:pt x="21376" y="7532"/>
                    <a:pt x="21220" y="7072"/>
                    <a:pt x="20441" y="7001"/>
                  </a:cubicBezTo>
                  <a:lnTo>
                    <a:pt x="17751" y="6761"/>
                  </a:lnTo>
                  <a:cubicBezTo>
                    <a:pt x="16971" y="6692"/>
                    <a:pt x="16552" y="6061"/>
                    <a:pt x="16819" y="5360"/>
                  </a:cubicBezTo>
                  <a:lnTo>
                    <a:pt x="18247" y="1615"/>
                  </a:lnTo>
                  <a:cubicBezTo>
                    <a:pt x="18515" y="912"/>
                    <a:pt x="18188" y="656"/>
                    <a:pt x="17520" y="1047"/>
                  </a:cubicBezTo>
                  <a:lnTo>
                    <a:pt x="14346" y="2896"/>
                  </a:lnTo>
                  <a:cubicBezTo>
                    <a:pt x="13678" y="3285"/>
                    <a:pt x="12815" y="3072"/>
                    <a:pt x="12430" y="2423"/>
                  </a:cubicBezTo>
                  <a:lnTo>
                    <a:pt x="11279" y="489"/>
                  </a:lnTo>
                  <a:cubicBezTo>
                    <a:pt x="10893" y="-160"/>
                    <a:pt x="10255" y="-164"/>
                    <a:pt x="9860" y="481"/>
                  </a:cubicBezTo>
                  <a:lnTo>
                    <a:pt x="8793" y="2232"/>
                  </a:lnTo>
                  <a:cubicBezTo>
                    <a:pt x="8398" y="2877"/>
                    <a:pt x="7493" y="3153"/>
                    <a:pt x="6781" y="2844"/>
                  </a:cubicBezTo>
                  <a:lnTo>
                    <a:pt x="4900" y="2031"/>
                  </a:lnTo>
                  <a:cubicBezTo>
                    <a:pt x="4188" y="1723"/>
                    <a:pt x="3639" y="2080"/>
                    <a:pt x="3682" y="2825"/>
                  </a:cubicBezTo>
                  <a:lnTo>
                    <a:pt x="3784" y="4615"/>
                  </a:lnTo>
                  <a:cubicBezTo>
                    <a:pt x="3826" y="5360"/>
                    <a:pt x="3242" y="6128"/>
                    <a:pt x="2486" y="6320"/>
                  </a:cubicBezTo>
                  <a:lnTo>
                    <a:pt x="670" y="6780"/>
                  </a:lnTo>
                  <a:cubicBezTo>
                    <a:pt x="-85" y="6972"/>
                    <a:pt x="-224" y="7532"/>
                    <a:pt x="365" y="8025"/>
                  </a:cubicBezTo>
                  <a:lnTo>
                    <a:pt x="2394" y="9729"/>
                  </a:lnTo>
                  <a:cubicBezTo>
                    <a:pt x="2981" y="10223"/>
                    <a:pt x="2981" y="11029"/>
                    <a:pt x="2394" y="11523"/>
                  </a:cubicBezTo>
                  <a:lnTo>
                    <a:pt x="365" y="13225"/>
                  </a:lnTo>
                  <a:cubicBezTo>
                    <a:pt x="-224" y="13720"/>
                    <a:pt x="-68" y="14196"/>
                    <a:pt x="709" y="14285"/>
                  </a:cubicBezTo>
                  <a:lnTo>
                    <a:pt x="3171" y="14567"/>
                  </a:lnTo>
                  <a:cubicBezTo>
                    <a:pt x="3948" y="14656"/>
                    <a:pt x="4381" y="15309"/>
                    <a:pt x="4133" y="16017"/>
                  </a:cubicBezTo>
                  <a:lnTo>
                    <a:pt x="2869" y="19625"/>
                  </a:lnTo>
                  <a:cubicBezTo>
                    <a:pt x="2622" y="20333"/>
                    <a:pt x="2976" y="20609"/>
                    <a:pt x="3655" y="20240"/>
                  </a:cubicBezTo>
                  <a:lnTo>
                    <a:pt x="6549" y="18661"/>
                  </a:lnTo>
                  <a:cubicBezTo>
                    <a:pt x="7229" y="18291"/>
                    <a:pt x="8143" y="18495"/>
                    <a:pt x="8581" y="19113"/>
                  </a:cubicBezTo>
                  <a:lnTo>
                    <a:pt x="9782" y="20816"/>
                  </a:lnTo>
                  <a:cubicBezTo>
                    <a:pt x="10219" y="21436"/>
                    <a:pt x="10875" y="21403"/>
                    <a:pt x="11240" y="20741"/>
                  </a:cubicBezTo>
                  <a:lnTo>
                    <a:pt x="12297" y="18823"/>
                  </a:lnTo>
                  <a:cubicBezTo>
                    <a:pt x="12660" y="18160"/>
                    <a:pt x="13532" y="17891"/>
                    <a:pt x="14234" y="18221"/>
                  </a:cubicBezTo>
                  <a:lnTo>
                    <a:pt x="16272" y="19181"/>
                  </a:lnTo>
                  <a:cubicBezTo>
                    <a:pt x="16974" y="19511"/>
                    <a:pt x="17514" y="19172"/>
                    <a:pt x="17472" y="18427"/>
                  </a:cubicBezTo>
                  <a:lnTo>
                    <a:pt x="17370" y="16637"/>
                  </a:lnTo>
                  <a:cubicBezTo>
                    <a:pt x="17327" y="15891"/>
                    <a:pt x="17912" y="15124"/>
                    <a:pt x="18668" y="14932"/>
                  </a:cubicBezTo>
                  <a:lnTo>
                    <a:pt x="20482" y="14472"/>
                  </a:lnTo>
                  <a:cubicBezTo>
                    <a:pt x="21239" y="14280"/>
                    <a:pt x="21376" y="13720"/>
                    <a:pt x="20789" y="1322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7467570" y="4375980"/>
              <a:ext cx="2523800" cy="1285608"/>
              <a:chOff x="7564237" y="3097682"/>
              <a:chExt cx="2523800" cy="1285608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7739058" y="3485865"/>
                <a:ext cx="2348979" cy="897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在这里添加你的详细小段落文本内容，与标题相关并符合整体语言风格。</a:t>
                </a:r>
                <a:endPara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7564237" y="3097682"/>
                <a:ext cx="252380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>
                        <a:lumMod val="75000"/>
                      </a:srgbClr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点击此处更换标题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>
                      <a:lumMod val="75000"/>
                    </a:srgb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7421536" y="2498223"/>
              <a:ext cx="2523800" cy="1285608"/>
              <a:chOff x="7518203" y="3198616"/>
              <a:chExt cx="2523800" cy="1285608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7828031" y="3586799"/>
                <a:ext cx="2213972" cy="897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在这里添加你的详细小段落文本内容，与标题相关并符合整体语言风格。</a:t>
                </a:r>
                <a:endPara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7518203" y="3198616"/>
                <a:ext cx="252380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点击此处更换标题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4668432" y="2673698"/>
            <a:ext cx="2852497" cy="2852496"/>
            <a:chOff x="4668432" y="2673698"/>
            <a:chExt cx="2852497" cy="2852496"/>
          </a:xfrm>
        </p:grpSpPr>
        <p:sp>
          <p:nvSpPr>
            <p:cNvPr id="37" name="Shape 2016"/>
            <p:cNvSpPr/>
            <p:nvPr/>
          </p:nvSpPr>
          <p:spPr>
            <a:xfrm>
              <a:off x="4668432" y="2673698"/>
              <a:ext cx="2852497" cy="285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23262" tIns="23262" rIns="23262" bIns="23262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38" name="Text Placeholder 5"/>
            <p:cNvSpPr txBox="1"/>
            <p:nvPr/>
          </p:nvSpPr>
          <p:spPr>
            <a:xfrm>
              <a:off x="5336135" y="3765355"/>
              <a:ext cx="1516662" cy="62594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点击请替换文字内容</a:t>
              </a:r>
              <a:endParaRPr kumimoji="0" lang="en-GB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88843" y="-318052"/>
            <a:ext cx="15097539" cy="7994498"/>
            <a:chOff x="-188843" y="-318052"/>
            <a:chExt cx="15097539" cy="7994498"/>
          </a:xfrm>
        </p:grpSpPr>
        <p:sp>
          <p:nvSpPr>
            <p:cNvPr id="3" name="矩形 2"/>
            <p:cNvSpPr/>
            <p:nvPr/>
          </p:nvSpPr>
          <p:spPr>
            <a:xfrm>
              <a:off x="576471" y="6313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>
                      <a:lumMod val="75000"/>
                    </a:srgb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月度工作概况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092A7">
                    <a:lumMod val="75000"/>
                  </a:srgbClr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179327" y="694587"/>
              <a:ext cx="4877904" cy="530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在这里添加你的详细小段落文本内容，与标题相关并符合整体语言风格，将你需要表达的意思表述清楚完整，与设计排版相符合。</a:t>
              </a:r>
              <a:endPara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-188843" y="-318052"/>
              <a:ext cx="6788426" cy="2259620"/>
            </a:xfrm>
            <a:custGeom>
              <a:avLst/>
              <a:gdLst>
                <a:gd name="connsiteX0" fmla="*/ 0 w 6788426"/>
                <a:gd name="connsiteY0" fmla="*/ 2256182 h 2259620"/>
                <a:gd name="connsiteX1" fmla="*/ 2117034 w 6788426"/>
                <a:gd name="connsiteY1" fmla="*/ 2027582 h 2259620"/>
                <a:gd name="connsiteX2" fmla="*/ 3498573 w 6788426"/>
                <a:gd name="connsiteY2" fmla="*/ 775252 h 2259620"/>
                <a:gd name="connsiteX3" fmla="*/ 5943600 w 6788426"/>
                <a:gd name="connsiteY3" fmla="*/ 288235 h 2259620"/>
                <a:gd name="connsiteX4" fmla="*/ 6788426 w 6788426"/>
                <a:gd name="connsiteY4" fmla="*/ 0 h 225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8426" h="2259620">
                  <a:moveTo>
                    <a:pt x="0" y="2256182"/>
                  </a:moveTo>
                  <a:cubicBezTo>
                    <a:pt x="766969" y="2265293"/>
                    <a:pt x="1533939" y="2274404"/>
                    <a:pt x="2117034" y="2027582"/>
                  </a:cubicBezTo>
                  <a:cubicBezTo>
                    <a:pt x="2700130" y="1780760"/>
                    <a:pt x="2860812" y="1065143"/>
                    <a:pt x="3498573" y="775252"/>
                  </a:cubicBezTo>
                  <a:cubicBezTo>
                    <a:pt x="4136334" y="485361"/>
                    <a:pt x="5395291" y="417444"/>
                    <a:pt x="5943600" y="288235"/>
                  </a:cubicBezTo>
                  <a:cubicBezTo>
                    <a:pt x="6491909" y="159026"/>
                    <a:pt x="6640167" y="79513"/>
                    <a:pt x="6788426" y="0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 rot="19285458" flipH="1">
              <a:off x="8120270" y="5416826"/>
              <a:ext cx="6788426" cy="2259620"/>
            </a:xfrm>
            <a:custGeom>
              <a:avLst/>
              <a:gdLst>
                <a:gd name="connsiteX0" fmla="*/ 0 w 6788426"/>
                <a:gd name="connsiteY0" fmla="*/ 2256182 h 2259620"/>
                <a:gd name="connsiteX1" fmla="*/ 2117034 w 6788426"/>
                <a:gd name="connsiteY1" fmla="*/ 2027582 h 2259620"/>
                <a:gd name="connsiteX2" fmla="*/ 3498573 w 6788426"/>
                <a:gd name="connsiteY2" fmla="*/ 775252 h 2259620"/>
                <a:gd name="connsiteX3" fmla="*/ 5943600 w 6788426"/>
                <a:gd name="connsiteY3" fmla="*/ 288235 h 2259620"/>
                <a:gd name="connsiteX4" fmla="*/ 6788426 w 6788426"/>
                <a:gd name="connsiteY4" fmla="*/ 0 h 225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8426" h="2259620">
                  <a:moveTo>
                    <a:pt x="0" y="2256182"/>
                  </a:moveTo>
                  <a:cubicBezTo>
                    <a:pt x="766969" y="2265293"/>
                    <a:pt x="1533939" y="2274404"/>
                    <a:pt x="2117034" y="2027582"/>
                  </a:cubicBezTo>
                  <a:cubicBezTo>
                    <a:pt x="2700130" y="1780760"/>
                    <a:pt x="2860812" y="1065143"/>
                    <a:pt x="3498573" y="775252"/>
                  </a:cubicBezTo>
                  <a:cubicBezTo>
                    <a:pt x="4136334" y="485361"/>
                    <a:pt x="5395291" y="417444"/>
                    <a:pt x="5943600" y="288235"/>
                  </a:cubicBezTo>
                  <a:cubicBezTo>
                    <a:pt x="6491909" y="159026"/>
                    <a:pt x="6640167" y="79513"/>
                    <a:pt x="6788426" y="0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54744" y="2187803"/>
            <a:ext cx="12008324" cy="3104138"/>
            <a:chOff x="554744" y="1829995"/>
            <a:chExt cx="12008324" cy="3104138"/>
          </a:xfrm>
        </p:grpSpPr>
        <p:grpSp>
          <p:nvGrpSpPr>
            <p:cNvPr id="8" name="组合 7"/>
            <p:cNvGrpSpPr/>
            <p:nvPr/>
          </p:nvGrpSpPr>
          <p:grpSpPr>
            <a:xfrm>
              <a:off x="7853142" y="3679073"/>
              <a:ext cx="3244176" cy="1006366"/>
              <a:chOff x="8250558" y="4642636"/>
              <a:chExt cx="3244176" cy="1006366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8250558" y="5030819"/>
                <a:ext cx="2797980" cy="618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在这里添加你的详细小段落文本内容，与标题相关并符合整体语言风格。</a:t>
                </a:r>
                <a:endPara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8250558" y="4642636"/>
                <a:ext cx="3244176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>
                        <a:lumMod val="75000"/>
                      </a:srgbClr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点击此处更换标题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>
                      <a:lumMod val="75000"/>
                    </a:srgb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9318892" y="1829995"/>
              <a:ext cx="3244176" cy="1285608"/>
              <a:chOff x="8249458" y="4050858"/>
              <a:chExt cx="3244176" cy="1285608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8249458" y="4439041"/>
                <a:ext cx="2172007" cy="897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在这里添加你的详细小段落文本内容，与标题相关并符合整体语言风格。</a:t>
                </a:r>
                <a:endPara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8249458" y="4050858"/>
                <a:ext cx="3244176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点击此处更换标题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554744" y="3648525"/>
              <a:ext cx="2322694" cy="1285608"/>
              <a:chOff x="8701946" y="4584029"/>
              <a:chExt cx="2322694" cy="1285608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8701946" y="4972212"/>
                <a:ext cx="2322693" cy="897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在这里添加你的详细小段落文本内容，与标题相关并符合整体语言风格。</a:t>
                </a:r>
                <a:endPara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8776285" y="4584029"/>
                <a:ext cx="2248355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>
                        <a:lumMod val="75000"/>
                      </a:srgbClr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点击此处更换标题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>
                      <a:lumMod val="75000"/>
                    </a:srgb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64808" y="2319951"/>
              <a:ext cx="2797980" cy="1006366"/>
              <a:chOff x="8248386" y="4540453"/>
              <a:chExt cx="2797980" cy="1006366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8248386" y="4928636"/>
                <a:ext cx="2797980" cy="618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在这里添加你的详细小段落文本内容，与标题相关并符合整体语言风格。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8798011" y="4540453"/>
                <a:ext cx="2248355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92A7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点击此处更换标题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092A7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947409" y="2403815"/>
            <a:ext cx="10297183" cy="2765985"/>
            <a:chOff x="947409" y="2046007"/>
            <a:chExt cx="10297183" cy="2765985"/>
          </a:xfrm>
        </p:grpSpPr>
        <p:grpSp>
          <p:nvGrpSpPr>
            <p:cNvPr id="21" name="组合 20"/>
            <p:cNvGrpSpPr/>
            <p:nvPr/>
          </p:nvGrpSpPr>
          <p:grpSpPr>
            <a:xfrm>
              <a:off x="947409" y="2046007"/>
              <a:ext cx="10297183" cy="2765985"/>
              <a:chOff x="947409" y="2046007"/>
              <a:chExt cx="10297183" cy="2765985"/>
            </a:xfrm>
          </p:grpSpPr>
          <p:sp>
            <p:nvSpPr>
              <p:cNvPr id="26" name="圆角矩形 1"/>
              <p:cNvSpPr/>
              <p:nvPr/>
            </p:nvSpPr>
            <p:spPr>
              <a:xfrm>
                <a:off x="3048610" y="3445345"/>
                <a:ext cx="1726866" cy="965470"/>
              </a:xfrm>
              <a:custGeom>
                <a:avLst/>
                <a:gdLst/>
                <a:ahLst/>
                <a:cxnLst/>
                <a:rect l="l" t="t" r="r" b="b"/>
                <a:pathLst>
                  <a:path w="2808312" h="2020010">
                    <a:moveTo>
                      <a:pt x="0" y="0"/>
                    </a:moveTo>
                    <a:lnTo>
                      <a:pt x="422312" y="0"/>
                    </a:lnTo>
                    <a:lnTo>
                      <a:pt x="422312" y="1152430"/>
                    </a:lnTo>
                    <a:cubicBezTo>
                      <a:pt x="422312" y="1404581"/>
                      <a:pt x="626721" y="1608990"/>
                      <a:pt x="878872" y="1608990"/>
                    </a:cubicBezTo>
                    <a:lnTo>
                      <a:pt x="1909968" y="1608990"/>
                    </a:lnTo>
                    <a:cubicBezTo>
                      <a:pt x="2162119" y="1608990"/>
                      <a:pt x="2366528" y="1404581"/>
                      <a:pt x="2366528" y="1152430"/>
                    </a:cubicBezTo>
                    <a:lnTo>
                      <a:pt x="2366528" y="0"/>
                    </a:lnTo>
                    <a:lnTo>
                      <a:pt x="2808312" y="0"/>
                    </a:lnTo>
                    <a:lnTo>
                      <a:pt x="2808312" y="1313411"/>
                    </a:lnTo>
                    <a:cubicBezTo>
                      <a:pt x="2808312" y="1703655"/>
                      <a:pt x="2491957" y="2020010"/>
                      <a:pt x="2101713" y="2020010"/>
                    </a:cubicBezTo>
                    <a:lnTo>
                      <a:pt x="706599" y="2020010"/>
                    </a:lnTo>
                    <a:cubicBezTo>
                      <a:pt x="316355" y="2020010"/>
                      <a:pt x="0" y="1703655"/>
                      <a:pt x="0" y="131341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6412" tIns="48205" rIns="96412" bIns="48205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469187" y="3926279"/>
                <a:ext cx="885713" cy="885713"/>
              </a:xfrm>
              <a:prstGeom prst="ellipse">
                <a:avLst/>
              </a:pr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6412" tIns="48205" rIns="96412" bIns="48205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28" name="圆角矩形 1"/>
              <p:cNvSpPr/>
              <p:nvPr/>
            </p:nvSpPr>
            <p:spPr>
              <a:xfrm flipV="1">
                <a:off x="4509563" y="2463741"/>
                <a:ext cx="1726866" cy="965470"/>
              </a:xfrm>
              <a:custGeom>
                <a:avLst/>
                <a:gdLst/>
                <a:ahLst/>
                <a:cxnLst/>
                <a:rect l="l" t="t" r="r" b="b"/>
                <a:pathLst>
                  <a:path w="2808312" h="2020010">
                    <a:moveTo>
                      <a:pt x="0" y="0"/>
                    </a:moveTo>
                    <a:lnTo>
                      <a:pt x="422312" y="0"/>
                    </a:lnTo>
                    <a:lnTo>
                      <a:pt x="422312" y="1152430"/>
                    </a:lnTo>
                    <a:cubicBezTo>
                      <a:pt x="422312" y="1404581"/>
                      <a:pt x="626721" y="1608990"/>
                      <a:pt x="878872" y="1608990"/>
                    </a:cubicBezTo>
                    <a:lnTo>
                      <a:pt x="1909968" y="1608990"/>
                    </a:lnTo>
                    <a:cubicBezTo>
                      <a:pt x="2162119" y="1608990"/>
                      <a:pt x="2366528" y="1404581"/>
                      <a:pt x="2366528" y="1152430"/>
                    </a:cubicBezTo>
                    <a:lnTo>
                      <a:pt x="2366528" y="0"/>
                    </a:lnTo>
                    <a:lnTo>
                      <a:pt x="2808312" y="0"/>
                    </a:lnTo>
                    <a:lnTo>
                      <a:pt x="2808312" y="1313411"/>
                    </a:lnTo>
                    <a:cubicBezTo>
                      <a:pt x="2808312" y="1703655"/>
                      <a:pt x="2491957" y="2020010"/>
                      <a:pt x="2101713" y="2020010"/>
                    </a:cubicBezTo>
                    <a:lnTo>
                      <a:pt x="706599" y="2020010"/>
                    </a:lnTo>
                    <a:cubicBezTo>
                      <a:pt x="316355" y="2020010"/>
                      <a:pt x="0" y="1703655"/>
                      <a:pt x="0" y="131341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4930140" y="2046007"/>
                <a:ext cx="885713" cy="88571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635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30" name="圆角矩形 1"/>
              <p:cNvSpPr/>
              <p:nvPr/>
            </p:nvSpPr>
            <p:spPr>
              <a:xfrm>
                <a:off x="5974658" y="3445345"/>
                <a:ext cx="1726866" cy="965470"/>
              </a:xfrm>
              <a:custGeom>
                <a:avLst/>
                <a:gdLst/>
                <a:ahLst/>
                <a:cxnLst/>
                <a:rect l="l" t="t" r="r" b="b"/>
                <a:pathLst>
                  <a:path w="2808312" h="2020010">
                    <a:moveTo>
                      <a:pt x="0" y="0"/>
                    </a:moveTo>
                    <a:lnTo>
                      <a:pt x="422312" y="0"/>
                    </a:lnTo>
                    <a:lnTo>
                      <a:pt x="422312" y="1152430"/>
                    </a:lnTo>
                    <a:cubicBezTo>
                      <a:pt x="422312" y="1404581"/>
                      <a:pt x="626721" y="1608990"/>
                      <a:pt x="878872" y="1608990"/>
                    </a:cubicBezTo>
                    <a:lnTo>
                      <a:pt x="1909968" y="1608990"/>
                    </a:lnTo>
                    <a:cubicBezTo>
                      <a:pt x="2162119" y="1608990"/>
                      <a:pt x="2366528" y="1404581"/>
                      <a:pt x="2366528" y="1152430"/>
                    </a:cubicBezTo>
                    <a:lnTo>
                      <a:pt x="2366528" y="0"/>
                    </a:lnTo>
                    <a:lnTo>
                      <a:pt x="2808312" y="0"/>
                    </a:lnTo>
                    <a:lnTo>
                      <a:pt x="2808312" y="1313411"/>
                    </a:lnTo>
                    <a:cubicBezTo>
                      <a:pt x="2808312" y="1703655"/>
                      <a:pt x="2491957" y="2020010"/>
                      <a:pt x="2101713" y="2020010"/>
                    </a:cubicBezTo>
                    <a:lnTo>
                      <a:pt x="706599" y="2020010"/>
                    </a:lnTo>
                    <a:cubicBezTo>
                      <a:pt x="316355" y="2020010"/>
                      <a:pt x="0" y="1703655"/>
                      <a:pt x="0" y="131341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6412" tIns="48205" rIns="96412" bIns="48205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6395236" y="3926279"/>
                <a:ext cx="885713" cy="885713"/>
              </a:xfrm>
              <a:prstGeom prst="ellipse">
                <a:avLst/>
              </a:pr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6412" tIns="48205" rIns="96412" bIns="48205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32" name="圆角矩形 1"/>
              <p:cNvSpPr/>
              <p:nvPr/>
            </p:nvSpPr>
            <p:spPr>
              <a:xfrm flipV="1">
                <a:off x="7432565" y="2463741"/>
                <a:ext cx="1726866" cy="965470"/>
              </a:xfrm>
              <a:custGeom>
                <a:avLst/>
                <a:gdLst/>
                <a:ahLst/>
                <a:cxnLst/>
                <a:rect l="l" t="t" r="r" b="b"/>
                <a:pathLst>
                  <a:path w="2808312" h="2020010">
                    <a:moveTo>
                      <a:pt x="0" y="0"/>
                    </a:moveTo>
                    <a:lnTo>
                      <a:pt x="422312" y="0"/>
                    </a:lnTo>
                    <a:lnTo>
                      <a:pt x="422312" y="1152430"/>
                    </a:lnTo>
                    <a:cubicBezTo>
                      <a:pt x="422312" y="1404581"/>
                      <a:pt x="626721" y="1608990"/>
                      <a:pt x="878872" y="1608990"/>
                    </a:cubicBezTo>
                    <a:lnTo>
                      <a:pt x="1909968" y="1608990"/>
                    </a:lnTo>
                    <a:cubicBezTo>
                      <a:pt x="2162119" y="1608990"/>
                      <a:pt x="2366528" y="1404581"/>
                      <a:pt x="2366528" y="1152430"/>
                    </a:cubicBezTo>
                    <a:lnTo>
                      <a:pt x="2366528" y="0"/>
                    </a:lnTo>
                    <a:lnTo>
                      <a:pt x="2808312" y="0"/>
                    </a:lnTo>
                    <a:lnTo>
                      <a:pt x="2808312" y="1313411"/>
                    </a:lnTo>
                    <a:cubicBezTo>
                      <a:pt x="2808312" y="1703655"/>
                      <a:pt x="2491957" y="2020010"/>
                      <a:pt x="2101713" y="2020010"/>
                    </a:cubicBezTo>
                    <a:lnTo>
                      <a:pt x="706599" y="2020010"/>
                    </a:lnTo>
                    <a:cubicBezTo>
                      <a:pt x="316355" y="2020010"/>
                      <a:pt x="0" y="1703655"/>
                      <a:pt x="0" y="131341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7853142" y="2046007"/>
                <a:ext cx="885713" cy="88571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635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34" name="矩形: 圆角 33"/>
              <p:cNvSpPr/>
              <p:nvPr/>
            </p:nvSpPr>
            <p:spPr>
              <a:xfrm>
                <a:off x="947409" y="3429211"/>
                <a:ext cx="10297183" cy="10063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6417" tIns="48209" rIns="96417" bIns="48209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pic>
          <p:nvPicPr>
            <p:cNvPr id="22" name="图形 21" descr="便携式计算机"/>
            <p:cNvPicPr>
              <a:picLocks noChangeAspect="1"/>
            </p:cNvPicPr>
            <p:nvPr/>
          </p:nvPicPr>
          <p:blipFill>
            <a:blip r:embed="rId1" cstate="screen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3628648" y="4090769"/>
              <a:ext cx="566790" cy="566790"/>
            </a:xfrm>
            <a:prstGeom prst="rect">
              <a:avLst/>
            </a:prstGeom>
          </p:spPr>
        </p:pic>
        <p:pic>
          <p:nvPicPr>
            <p:cNvPr id="23" name="图形 22" descr="显示器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98037" y="2218455"/>
              <a:ext cx="566790" cy="566790"/>
            </a:xfrm>
            <a:prstGeom prst="rect">
              <a:avLst/>
            </a:prstGeom>
          </p:spPr>
        </p:pic>
        <p:pic>
          <p:nvPicPr>
            <p:cNvPr id="24" name="图形 23" descr="智能手机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54696" y="4044614"/>
              <a:ext cx="566790" cy="566790"/>
            </a:xfrm>
            <a:prstGeom prst="rect">
              <a:avLst/>
            </a:prstGeom>
          </p:spPr>
        </p:pic>
        <p:pic>
          <p:nvPicPr>
            <p:cNvPr id="25" name="图形 24" descr="平板电脑"/>
            <p:cNvPicPr>
              <a:picLocks noChangeAspect="1"/>
            </p:cNvPicPr>
            <p:nvPr/>
          </p:nvPicPr>
          <p:blipFill>
            <a:blip r:embed="rId7" cstate="screen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012603" y="2225038"/>
              <a:ext cx="566790" cy="56679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www.pptying.com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5D74"/>
      </a:accent1>
      <a:accent2>
        <a:srgbClr val="FB9AC4"/>
      </a:accent2>
      <a:accent3>
        <a:srgbClr val="7F321F"/>
      </a:accent3>
      <a:accent4>
        <a:srgbClr val="015D74"/>
      </a:accent4>
      <a:accent5>
        <a:srgbClr val="A0D4E1"/>
      </a:accent5>
      <a:accent6>
        <a:srgbClr val="FB9AC4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4772</Words>
  <Application>WPS 演示</Application>
  <PresentationFormat>宽屏</PresentationFormat>
  <Paragraphs>443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Arial</vt:lpstr>
      <vt:lpstr>宋体</vt:lpstr>
      <vt:lpstr>Wingdings</vt:lpstr>
      <vt:lpstr>阿里巴巴普惠体 R</vt:lpstr>
      <vt:lpstr>阿里巴巴普惠体 B</vt:lpstr>
      <vt:lpstr>思源黑体 CN Medium</vt:lpstr>
      <vt:lpstr>黑体</vt:lpstr>
      <vt:lpstr>微软雅黑</vt:lpstr>
      <vt:lpstr>Arial Unicode MS</vt:lpstr>
      <vt:lpstr>Calibri</vt:lpstr>
      <vt:lpstr>Gill Sans</vt:lpstr>
      <vt:lpstr>Helvetica</vt:lpstr>
      <vt:lpstr>Segoe Print</vt:lpstr>
      <vt:lpstr>www.pptying.com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办公资源网:www.bangongziyuan.com</Company>
  <LinksUpToDate>false</LinksUpToDate>
  <SharedDoc>false</SharedDoc>
  <HyperlinksChanged>false</HyperlinksChanged>
  <AppVersion>14.0000</AppVersion>
  <Manager>办公资源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cp:keywords>www.bangongziyuan.com</cp:keywords>
  <cp:lastModifiedBy>Years later</cp:lastModifiedBy>
  <cp:revision>42</cp:revision>
  <dcterms:created xsi:type="dcterms:W3CDTF">2019-07-22T03:28:00Z</dcterms:created>
  <dcterms:modified xsi:type="dcterms:W3CDTF">2024-04-13T07:23:01Z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E44D44CE354A4361B9EFAFF4862CB40A_13</vt:lpwstr>
  </property>
  <property fmtid="{D5CDD505-2E9C-101B-9397-08002B2CF9AE}" pid="3" name="KSOProductBuildVer">
    <vt:lpwstr>2052-12.1.0.16417</vt:lpwstr>
  </property>
</Properties>
</file>