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drawings/drawing3.xml" ContentType="application/vnd.openxmlformats-officedocument.drawingml.chartshapes+xml"/>
  <Override PartName="/ppt/drawings/drawing4.xml" ContentType="application/vnd.openxmlformats-officedocument.drawingml.chartshap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78" r:id="rId3"/>
    <p:sldId id="279" r:id="rId4"/>
    <p:sldId id="280" r:id="rId5"/>
    <p:sldId id="282" r:id="rId6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6" r:id="rId16"/>
    <p:sldId id="297" r:id="rId17"/>
    <p:sldId id="298" r:id="rId18"/>
    <p:sldId id="299" r:id="rId19"/>
    <p:sldId id="294" r:id="rId20"/>
    <p:sldId id="293" r:id="rId21"/>
    <p:sldId id="292" r:id="rId22"/>
    <p:sldId id="291" r:id="rId23"/>
    <p:sldId id="305" r:id="rId24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1F1F"/>
    <a:srgbClr val="FFCD00"/>
    <a:srgbClr val="2E2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7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4" Type="http://schemas.microsoft.com/office/2011/relationships/chartColorStyle" Target="colors1.xml"/><Relationship Id="rId3" Type="http://schemas.microsoft.com/office/2011/relationships/chartStyle" Target="style1.xml"/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explosion val="0"/>
          <c:dPt>
            <c:idx val="0"/>
            <c:bubble3D val="0"/>
            <c:spPr>
              <a:solidFill>
                <a:srgbClr val="FFCD00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</a:defRPr>
      </a:pPr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explosion val="0"/>
          <c:dPt>
            <c:idx val="0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tx1">
                  <a:lumMod val="65000"/>
                </a:schemeClr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</a:defRPr>
      </a:pPr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explosion val="0"/>
          <c:dPt>
            <c:idx val="0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1F1F1F"/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</a:defRPr>
      </a:pPr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rgbClr val="FFCD00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1F1F1F"/>
              </a:solidFill>
              <a:ln w="19050">
                <a:noFill/>
              </a:ln>
              <a:effectLst/>
            </c:spPr>
          </c:dPt>
          <c:dLbls>
            <c:dLbl>
              <c:idx val="0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>
                    <a:defRPr lang="zh-CN" sz="3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3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</a:defRPr>
      </a:pPr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1F1F1F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Sheet1!$A$2:$A$9</c:f>
              <c:strCache>
                <c:ptCount val="8"/>
                <c:pt idx="0">
                  <c:v>data</c:v>
                </c:pt>
                <c:pt idx="1">
                  <c:v>data</c:v>
                </c:pt>
                <c:pt idx="2">
                  <c:v>data</c:v>
                </c:pt>
                <c:pt idx="3">
                  <c:v>data</c:v>
                </c:pt>
                <c:pt idx="4">
                  <c:v>data</c:v>
                </c:pt>
                <c:pt idx="5">
                  <c:v>data</c:v>
                </c:pt>
                <c:pt idx="6">
                  <c:v>data</c:v>
                </c:pt>
                <c:pt idx="7">
                  <c:v>data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20</c:v>
                </c:pt>
                <c:pt idx="1">
                  <c:v>25</c:v>
                </c:pt>
                <c:pt idx="2">
                  <c:v>53</c:v>
                </c:pt>
                <c:pt idx="3">
                  <c:v>95</c:v>
                </c:pt>
                <c:pt idx="4">
                  <c:v>20</c:v>
                </c:pt>
                <c:pt idx="5">
                  <c:v>30</c:v>
                </c:pt>
                <c:pt idx="6">
                  <c:v>52</c:v>
                </c:pt>
                <c:pt idx="7">
                  <c:v>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FCD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Sheet1!$A$2:$A$9</c:f>
              <c:strCache>
                <c:ptCount val="8"/>
                <c:pt idx="0">
                  <c:v>data</c:v>
                </c:pt>
                <c:pt idx="1">
                  <c:v>data</c:v>
                </c:pt>
                <c:pt idx="2">
                  <c:v>data</c:v>
                </c:pt>
                <c:pt idx="3">
                  <c:v>data</c:v>
                </c:pt>
                <c:pt idx="4">
                  <c:v>data</c:v>
                </c:pt>
                <c:pt idx="5">
                  <c:v>data</c:v>
                </c:pt>
                <c:pt idx="6">
                  <c:v>data</c:v>
                </c:pt>
                <c:pt idx="7">
                  <c:v>data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55</c:v>
                </c:pt>
                <c:pt idx="1">
                  <c:v>45</c:v>
                </c:pt>
                <c:pt idx="2">
                  <c:v>70</c:v>
                </c:pt>
                <c:pt idx="3">
                  <c:v>60</c:v>
                </c:pt>
                <c:pt idx="4">
                  <c:v>58</c:v>
                </c:pt>
                <c:pt idx="5">
                  <c:v>45</c:v>
                </c:pt>
                <c:pt idx="6">
                  <c:v>70</c:v>
                </c:pt>
                <c:pt idx="7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axId val="676898384"/>
        <c:axId val="676898944"/>
      </c:barChart>
      <c:catAx>
        <c:axId val="67689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1" i="0" u="none" strike="noStrike" kern="120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676898944"/>
        <c:crosses val="autoZero"/>
        <c:auto val="1"/>
        <c:lblAlgn val="ctr"/>
        <c:lblOffset val="100"/>
        <c:noMultiLvlLbl val="0"/>
      </c:catAx>
      <c:valAx>
        <c:axId val="676898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676898384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0.16429</cdr:x>
      <cdr:y>0.00969</cdr:y>
    </cdr:from>
    <cdr:to>
      <cdr:x>0.83571</cdr:x>
      <cdr:y>0.99031</cdr:y>
    </cdr:to>
    <cdr:sp>
      <cdr:nvSpPr>
        <cdr:cNvPr id="2" name="椭圆 1"/>
        <cdr:cNvSpPr/>
      </cdr:nvSpPr>
      <cdr:spPr xmlns:a="http://schemas.openxmlformats.org/drawingml/2006/main">
        <a:xfrm xmlns:a="http://schemas.openxmlformats.org/drawingml/2006/main">
          <a:off x="942827" y="37087"/>
          <a:ext cx="3853089" cy="3751655"/>
        </a:xfrm>
        <a:prstGeom xmlns:a="http://schemas.openxmlformats.org/drawingml/2006/main" prst="ellipse">
          <a:avLst/>
        </a:prstGeom>
        <a:noFill/>
        <a:ln w="25400">
          <a:solidFill>
            <a:schemeClr val="bg1">
              <a:lumMod val="50000"/>
              <a:lumOff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 xmlns:a="http://schemas.openxmlformats.org/drawingml/2006/main">
        <a:bodyPr vertOverflow="clip" vert="horz" wrap="none" lIns="45720" tIns="45720" rIns="45720" bIns="45720" anchor="t" anchorCtr="0">
          <a:normAutofit/>
        </a:bodyPr>
        <a:lstStyle/>
        <a:p>
          <a:endParaRPr lang="zh-CN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0.16429</cdr:x>
      <cdr:y>0.00969</cdr:y>
    </cdr:from>
    <cdr:to>
      <cdr:x>0.83571</cdr:x>
      <cdr:y>0.99031</cdr:y>
    </cdr:to>
    <cdr:sp>
      <cdr:nvSpPr>
        <cdr:cNvPr id="2" name="椭圆 1"/>
        <cdr:cNvSpPr/>
      </cdr:nvSpPr>
      <cdr:spPr xmlns:a="http://schemas.openxmlformats.org/drawingml/2006/main">
        <a:xfrm xmlns:a="http://schemas.openxmlformats.org/drawingml/2006/main">
          <a:off x="942827" y="37087"/>
          <a:ext cx="3853089" cy="3751655"/>
        </a:xfrm>
        <a:prstGeom xmlns:a="http://schemas.openxmlformats.org/drawingml/2006/main" prst="ellipse">
          <a:avLst/>
        </a:prstGeom>
        <a:noFill/>
        <a:ln w="25400">
          <a:solidFill>
            <a:schemeClr val="bg1">
              <a:lumMod val="50000"/>
              <a:lumOff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 xmlns:a="http://schemas.openxmlformats.org/drawingml/2006/main">
        <a:bodyPr vertOverflow="clip" vert="horz" wrap="none" lIns="45720" tIns="45720" rIns="45720" bIns="45720" anchor="t" anchorCtr="0">
          <a:normAutofit/>
        </a:bodyPr>
        <a:lstStyle/>
        <a:p>
          <a:endParaRPr lang="zh-CN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0.16429</cdr:x>
      <cdr:y>0.00969</cdr:y>
    </cdr:from>
    <cdr:to>
      <cdr:x>0.83571</cdr:x>
      <cdr:y>0.99031</cdr:y>
    </cdr:to>
    <cdr:sp>
      <cdr:nvSpPr>
        <cdr:cNvPr id="2" name="椭圆 1"/>
        <cdr:cNvSpPr/>
      </cdr:nvSpPr>
      <cdr:spPr xmlns:a="http://schemas.openxmlformats.org/drawingml/2006/main">
        <a:xfrm xmlns:a="http://schemas.openxmlformats.org/drawingml/2006/main">
          <a:off x="942827" y="37087"/>
          <a:ext cx="3853089" cy="3751655"/>
        </a:xfrm>
        <a:prstGeom xmlns:a="http://schemas.openxmlformats.org/drawingml/2006/main" prst="ellipse">
          <a:avLst/>
        </a:prstGeom>
        <a:noFill/>
        <a:ln w="25400">
          <a:solidFill>
            <a:schemeClr val="bg1">
              <a:lumMod val="50000"/>
              <a:lumOff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 xmlns:a="http://schemas.openxmlformats.org/drawingml/2006/main">
        <a:bodyPr vertOverflow="clip" vert="horz" wrap="none" lIns="45720" tIns="45720" rIns="45720" bIns="45720" anchor="t" anchorCtr="0">
          <a:normAutofit/>
        </a:bodyPr>
        <a:lstStyle/>
        <a:p>
          <a:endParaRPr lang="zh-CN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0.16429</cdr:x>
      <cdr:y>0.00969</cdr:y>
    </cdr:from>
    <cdr:to>
      <cdr:x>0.83571</cdr:x>
      <cdr:y>0.99031</cdr:y>
    </cdr:to>
    <cdr:sp>
      <cdr:nvSpPr>
        <cdr:cNvPr id="2" name="椭圆 1"/>
        <cdr:cNvSpPr/>
      </cdr:nvSpPr>
      <cdr:spPr xmlns:a="http://schemas.openxmlformats.org/drawingml/2006/main">
        <a:xfrm xmlns:a="http://schemas.openxmlformats.org/drawingml/2006/main">
          <a:off x="942827" y="37087"/>
          <a:ext cx="3853089" cy="3751655"/>
        </a:xfrm>
        <a:prstGeom xmlns:a="http://schemas.openxmlformats.org/drawingml/2006/main" prst="ellipse">
          <a:avLst/>
        </a:prstGeom>
        <a:noFill/>
        <a:ln w="25400">
          <a:solidFill>
            <a:schemeClr val="bg1">
              <a:lumMod val="50000"/>
              <a:lumOff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 xmlns:a="http://schemas.openxmlformats.org/drawingml/2006/main">
        <a:bodyPr vertOverflow="clip" vert="horz" wrap="none" lIns="45720" tIns="45720" rIns="45720" bIns="45720" anchor="t" anchorCtr="0">
          <a:normAutofit/>
        </a:bodyPr>
        <a:lstStyle/>
        <a:p>
          <a:endParaRPr lang="zh-CN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F6F0A-3013-436F-A066-F424CB4F1C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F24FC-5473-494C-9C90-23DCD5A77EA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F24FC-5473-494C-9C90-23DCD5A77E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F24FC-5473-494C-9C90-23DCD5A77E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F24FC-5473-494C-9C90-23DCD5A77E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F24FC-5473-494C-9C90-23DCD5A77E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F24FC-5473-494C-9C90-23DCD5A77E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5D2C-12C2-4EE6-AE72-78D4066667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8622-CC06-46F8-8681-943D8EEB3F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5D2C-12C2-4EE6-AE72-78D4066667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8622-CC06-46F8-8681-943D8EEB3F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5D2C-12C2-4EE6-AE72-78D4066667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8622-CC06-46F8-8681-943D8EEB3F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5D2C-12C2-4EE6-AE72-78D4066667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8622-CC06-46F8-8681-943D8EEB3F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5D2C-12C2-4EE6-AE72-78D4066667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8622-CC06-46F8-8681-943D8EEB3F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5D2C-12C2-4EE6-AE72-78D4066667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8622-CC06-46F8-8681-943D8EEB3F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5D2C-12C2-4EE6-AE72-78D4066667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8622-CC06-46F8-8681-943D8EEB3F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5D2C-12C2-4EE6-AE72-78D4066667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8622-CC06-46F8-8681-943D8EEB3F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5D2C-12C2-4EE6-AE72-78D4066667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8622-CC06-46F8-8681-943D8EEB3F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5D2C-12C2-4EE6-AE72-78D4066667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8622-CC06-46F8-8681-943D8EEB3F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5D2C-12C2-4EE6-AE72-78D4066667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8622-CC06-46F8-8681-943D8EEB3F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F5D2C-12C2-4EE6-AE72-78D4066667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88622-CC06-46F8-8681-943D8EEB3F19}" type="slidenum">
              <a:rPr lang="zh-CN" altLang="en-US" smtClean="0"/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" t="23524" r="125" b="3222"/>
          <a:stretch>
            <a:fillRect/>
          </a:stretch>
        </p:blipFill>
        <p:spPr>
          <a:xfrm>
            <a:off x="0" y="0"/>
            <a:ext cx="12192000" cy="68732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88480"/>
          </a:xfrm>
          <a:prstGeom prst="rect">
            <a:avLst/>
          </a:prstGeom>
          <a:solidFill>
            <a:srgbClr val="1F1F1F">
              <a:alpha val="8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96240" y="518160"/>
            <a:ext cx="3596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spc="300" smtClean="0">
                <a:solidFill>
                  <a:srgbClr val="FFCD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Simply</a:t>
            </a:r>
            <a:endParaRPr lang="zh-CN" altLang="en-US" sz="7200" b="1" spc="300">
              <a:solidFill>
                <a:srgbClr val="FFCD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6240" y="1609635"/>
            <a:ext cx="4587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 b="1" spc="300">
                <a:solidFill>
                  <a:srgbClr val="FFCD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r>
              <a:rPr lang="en-US" altLang="zh-CN"/>
              <a:t>Effective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96240" y="2701111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 b="1" spc="300">
                <a:solidFill>
                  <a:srgbClr val="FFCD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r>
              <a:rPr lang="en-US" altLang="zh-CN" smtClean="0"/>
              <a:t>Presentation</a:t>
            </a:r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428077" y="4014592"/>
            <a:ext cx="1123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9723120" y="685800"/>
            <a:ext cx="1920240" cy="19202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0081260" y="1461254"/>
            <a:ext cx="1203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mtClean="0">
                <a:solidFill>
                  <a:schemeClr val="bg1"/>
                </a:solidFill>
              </a:rPr>
              <a:t>LOGO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003280" y="6156960"/>
            <a:ext cx="624840" cy="74676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mtClean="0">
                <a:solidFill>
                  <a:schemeClr val="bg1"/>
                </a:solidFill>
              </a:rPr>
              <a:t>01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6240" y="6376451"/>
            <a:ext cx="2842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Company name-Presentation</a:t>
            </a:r>
            <a:endParaRPr lang="zh-CN" altLang="en-US" sz="1400" b="1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96240" y="4230022"/>
            <a:ext cx="2574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/>
              <a:t>By clover</a:t>
            </a:r>
            <a:endParaRPr lang="zh-CN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2" t="4522" r="17717" b="136"/>
          <a:stretch>
            <a:fillRect/>
          </a:stretch>
        </p:blipFill>
        <p:spPr>
          <a:xfrm>
            <a:off x="0" y="0"/>
            <a:ext cx="6294120" cy="685719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矩形 3"/>
          <p:cNvSpPr/>
          <p:nvPr/>
        </p:nvSpPr>
        <p:spPr>
          <a:xfrm>
            <a:off x="11003280" y="6126480"/>
            <a:ext cx="624840" cy="74676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mtClean="0">
                <a:solidFill>
                  <a:schemeClr val="tx1"/>
                </a:solidFill>
              </a:rPr>
              <a:t>10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6294120" cy="6888480"/>
          </a:xfrm>
          <a:prstGeom prst="rect">
            <a:avLst/>
          </a:prstGeom>
          <a:solidFill>
            <a:schemeClr val="bg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402146" y="1877146"/>
            <a:ext cx="3103707" cy="3103707"/>
            <a:chOff x="6437244" y="2583100"/>
            <a:chExt cx="1260000" cy="1260000"/>
          </a:xfrm>
        </p:grpSpPr>
        <p:sp>
          <p:nvSpPr>
            <p:cNvPr id="7" name="椭圆 6"/>
            <p:cNvSpPr/>
            <p:nvPr/>
          </p:nvSpPr>
          <p:spPr>
            <a:xfrm>
              <a:off x="6437244" y="2583100"/>
              <a:ext cx="1260000" cy="12600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6922715" y="2914263"/>
              <a:ext cx="330354" cy="530845"/>
              <a:chOff x="9714000" y="2239894"/>
              <a:chExt cx="552450" cy="887730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9714000" y="2239894"/>
                <a:ext cx="552450" cy="552450"/>
                <a:chOff x="3314700" y="2392680"/>
                <a:chExt cx="552450" cy="552450"/>
              </a:xfrm>
            </p:grpSpPr>
            <p:sp>
              <p:nvSpPr>
                <p:cNvPr id="19" name="同心圆 18"/>
                <p:cNvSpPr/>
                <p:nvPr/>
              </p:nvSpPr>
              <p:spPr>
                <a:xfrm>
                  <a:off x="3482340" y="2560320"/>
                  <a:ext cx="217170" cy="217170"/>
                </a:xfrm>
                <a:prstGeom prst="donut">
                  <a:avLst/>
                </a:prstGeom>
                <a:solidFill>
                  <a:srgbClr val="FFCD00"/>
                </a:solidFill>
                <a:ln>
                  <a:noFill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弧形 19"/>
                <p:cNvSpPr/>
                <p:nvPr/>
              </p:nvSpPr>
              <p:spPr>
                <a:xfrm>
                  <a:off x="3379470" y="2457450"/>
                  <a:ext cx="422910" cy="422910"/>
                </a:xfrm>
                <a:prstGeom prst="arc">
                  <a:avLst>
                    <a:gd name="adj1" fmla="val 7892603"/>
                    <a:gd name="adj2" fmla="val 2777530"/>
                  </a:avLst>
                </a:prstGeom>
                <a:ln w="38100">
                  <a:solidFill>
                    <a:srgbClr val="FFCD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弧形 20"/>
                <p:cNvSpPr/>
                <p:nvPr/>
              </p:nvSpPr>
              <p:spPr>
                <a:xfrm>
                  <a:off x="3314700" y="2392680"/>
                  <a:ext cx="552450" cy="552450"/>
                </a:xfrm>
                <a:prstGeom prst="arc">
                  <a:avLst>
                    <a:gd name="adj1" fmla="val 7692725"/>
                    <a:gd name="adj2" fmla="val 3097068"/>
                  </a:avLst>
                </a:prstGeom>
                <a:ln w="38100">
                  <a:solidFill>
                    <a:srgbClr val="FFCD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9765435" y="2624704"/>
                <a:ext cx="449580" cy="502920"/>
                <a:chOff x="3352800" y="2777490"/>
                <a:chExt cx="449580" cy="502920"/>
              </a:xfrm>
            </p:grpSpPr>
            <p:cxnSp>
              <p:nvCxnSpPr>
                <p:cNvPr id="11" name="直接连接符 10"/>
                <p:cNvCxnSpPr/>
                <p:nvPr/>
              </p:nvCxnSpPr>
              <p:spPr>
                <a:xfrm flipH="1">
                  <a:off x="3352800" y="2777490"/>
                  <a:ext cx="156210" cy="502920"/>
                </a:xfrm>
                <a:prstGeom prst="line">
                  <a:avLst/>
                </a:prstGeom>
                <a:ln w="38100">
                  <a:solidFill>
                    <a:srgbClr val="FFCD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/>
                <p:cNvCxnSpPr/>
                <p:nvPr/>
              </p:nvCxnSpPr>
              <p:spPr>
                <a:xfrm flipH="1" flipV="1">
                  <a:off x="3646170" y="2777490"/>
                  <a:ext cx="156210" cy="502920"/>
                </a:xfrm>
                <a:prstGeom prst="line">
                  <a:avLst/>
                </a:prstGeom>
                <a:ln w="38100">
                  <a:solidFill>
                    <a:srgbClr val="FFCD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连接符 12"/>
                <p:cNvCxnSpPr/>
                <p:nvPr/>
              </p:nvCxnSpPr>
              <p:spPr>
                <a:xfrm>
                  <a:off x="3463290" y="2952750"/>
                  <a:ext cx="236220" cy="0"/>
                </a:xfrm>
                <a:prstGeom prst="line">
                  <a:avLst/>
                </a:prstGeom>
                <a:ln w="38100">
                  <a:solidFill>
                    <a:srgbClr val="FFCD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接连接符 13"/>
                <p:cNvCxnSpPr/>
                <p:nvPr/>
              </p:nvCxnSpPr>
              <p:spPr>
                <a:xfrm>
                  <a:off x="3390900" y="3147060"/>
                  <a:ext cx="360000" cy="0"/>
                </a:xfrm>
                <a:prstGeom prst="line">
                  <a:avLst/>
                </a:prstGeom>
                <a:ln w="38100">
                  <a:solidFill>
                    <a:srgbClr val="FFCD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/>
                <p:cNvCxnSpPr/>
                <p:nvPr/>
              </p:nvCxnSpPr>
              <p:spPr>
                <a:xfrm>
                  <a:off x="3490436" y="2785110"/>
                  <a:ext cx="190500" cy="167640"/>
                </a:xfrm>
                <a:prstGeom prst="line">
                  <a:avLst/>
                </a:prstGeom>
                <a:ln w="25400">
                  <a:solidFill>
                    <a:srgbClr val="FFCD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/>
                <p:cNvCxnSpPr/>
                <p:nvPr/>
              </p:nvCxnSpPr>
              <p:spPr>
                <a:xfrm flipH="1">
                  <a:off x="3467576" y="2785110"/>
                  <a:ext cx="190500" cy="167640"/>
                </a:xfrm>
                <a:prstGeom prst="line">
                  <a:avLst/>
                </a:prstGeom>
                <a:ln w="25400">
                  <a:solidFill>
                    <a:srgbClr val="FFCD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/>
              </p:nvCxnSpPr>
              <p:spPr>
                <a:xfrm>
                  <a:off x="3443764" y="2967989"/>
                  <a:ext cx="276225" cy="167640"/>
                </a:xfrm>
                <a:prstGeom prst="line">
                  <a:avLst/>
                </a:prstGeom>
                <a:ln w="25400">
                  <a:solidFill>
                    <a:srgbClr val="FFCD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/>
              </p:nvCxnSpPr>
              <p:spPr>
                <a:xfrm flipV="1">
                  <a:off x="3420904" y="2967989"/>
                  <a:ext cx="276225" cy="167640"/>
                </a:xfrm>
                <a:prstGeom prst="line">
                  <a:avLst/>
                </a:prstGeom>
                <a:ln w="25400">
                  <a:solidFill>
                    <a:srgbClr val="FFCD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2" name="文本框 21"/>
          <p:cNvSpPr txBox="1"/>
          <p:nvPr/>
        </p:nvSpPr>
        <p:spPr>
          <a:xfrm>
            <a:off x="638753" y="568971"/>
            <a:ext cx="527503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800" b="1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Our Services - </a:t>
            </a:r>
            <a:r>
              <a:rPr lang="en-US" altLang="zh-CN" sz="28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Service </a:t>
            </a:r>
            <a:r>
              <a:rPr lang="en-US" altLang="zh-CN" sz="2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Details</a:t>
            </a:r>
            <a:endParaRPr lang="en-US" altLang="zh-CN" sz="280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576470" y="685800"/>
            <a:ext cx="99391" cy="258417"/>
          </a:xfrm>
          <a:prstGeom prst="line">
            <a:avLst/>
          </a:prstGeom>
          <a:ln w="3492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396240" y="6376451"/>
            <a:ext cx="2842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Company name-Presentation</a:t>
            </a:r>
            <a:endParaRPr lang="zh-CN" altLang="en-US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743242" y="907525"/>
            <a:ext cx="488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mtClean="0">
                <a:solidFill>
                  <a:srgbClr val="FFCD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en-US" altLang="zh-CN" b="1" smtClean="0">
              <a:solidFill>
                <a:srgbClr val="FFCD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43242" y="1270594"/>
            <a:ext cx="487235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 Click to add your text </a:t>
            </a:r>
            <a:r>
              <a:rPr lang="en-US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Click to add your text </a:t>
            </a:r>
            <a:r>
              <a:rPr lang="en-US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Click to add your text </a:t>
            </a:r>
            <a:r>
              <a:rPr lang="en-US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Click to add your text </a:t>
            </a:r>
            <a:r>
              <a:rPr lang="en-US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Click to add your text </a:t>
            </a:r>
            <a:r>
              <a:rPr lang="en-US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Click to add your text </a:t>
            </a:r>
            <a:r>
              <a:rPr lang="en-US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Click to add your text </a:t>
            </a:r>
            <a:r>
              <a:rPr lang="en-US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Click to add your text </a:t>
            </a:r>
            <a:r>
              <a:rPr lang="en-US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Click to add your text </a:t>
            </a:r>
            <a:r>
              <a:rPr lang="en-US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here.</a:t>
            </a:r>
            <a:endParaRPr lang="zh-CN" altLang="en-US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右箭头 1"/>
          <p:cNvSpPr/>
          <p:nvPr/>
        </p:nvSpPr>
        <p:spPr>
          <a:xfrm>
            <a:off x="705677" y="2117035"/>
            <a:ext cx="10764079" cy="1272208"/>
          </a:xfrm>
          <a:prstGeom prst="rightArrow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828800" y="1480931"/>
            <a:ext cx="2464904" cy="24649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rgbClr val="1F1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863548" y="1480931"/>
            <a:ext cx="2464904" cy="24649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rgbClr val="1F1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7898296" y="1480931"/>
            <a:ext cx="2464904" cy="24649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rgbClr val="1F1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003280" y="6126480"/>
            <a:ext cx="624840" cy="74676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mtClean="0">
                <a:solidFill>
                  <a:schemeClr val="tx1"/>
                </a:solidFill>
              </a:rPr>
              <a:t>11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8753" y="568971"/>
            <a:ext cx="527503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</a:rPr>
              <a:t>Effective Workflow – </a:t>
            </a:r>
            <a:r>
              <a:rPr lang="en-US" altLang="zh-CN" sz="2800">
                <a:solidFill>
                  <a:schemeClr val="bg1"/>
                </a:solidFill>
              </a:rPr>
              <a:t>3 Steps</a:t>
            </a:r>
            <a:endParaRPr lang="zh-CN" altLang="en-US" sz="2800">
              <a:solidFill>
                <a:schemeClr val="bg1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576470" y="685800"/>
            <a:ext cx="99391" cy="258417"/>
          </a:xfrm>
          <a:prstGeom prst="line">
            <a:avLst/>
          </a:prstGeom>
          <a:ln w="3492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96240" y="6376451"/>
            <a:ext cx="2842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Company name-Presentation</a:t>
            </a:r>
            <a:endParaRPr lang="zh-CN" altLang="en-US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80612" y="1906265"/>
            <a:ext cx="358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smtClean="0">
                <a:solidFill>
                  <a:srgbClr val="FFCD00"/>
                </a:solidFill>
                <a:latin typeface="Arial Black" panose="020B0A04020102020204" pitchFamily="34" charset="0"/>
              </a:rPr>
              <a:t>1</a:t>
            </a:r>
            <a:endParaRPr lang="zh-CN" altLang="en-US" sz="3600" smtClean="0">
              <a:solidFill>
                <a:srgbClr val="FFCD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916890" y="1906265"/>
            <a:ext cx="358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rgbClr val="FFCD00"/>
                </a:solidFill>
                <a:latin typeface="Arial Black" panose="020B0A04020102020204" pitchFamily="34" charset="0"/>
              </a:rPr>
              <a:t>2</a:t>
            </a:r>
            <a:endParaRPr lang="zh-CN" altLang="en-US" sz="3600" smtClean="0">
              <a:solidFill>
                <a:srgbClr val="FFCD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951638" y="1906265"/>
            <a:ext cx="358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rgbClr val="FFCD00"/>
                </a:solidFill>
                <a:latin typeface="Arial Black" panose="020B0A04020102020204" pitchFamily="34" charset="0"/>
              </a:rPr>
              <a:t>3</a:t>
            </a:r>
            <a:endParaRPr lang="zh-CN" altLang="en-US" sz="3600" smtClean="0">
              <a:solidFill>
                <a:srgbClr val="FFCD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74340" y="2526193"/>
            <a:ext cx="1970762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096914" y="2526193"/>
            <a:ext cx="1970762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148428" y="2526193"/>
            <a:ext cx="1970762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776413" y="4138176"/>
            <a:ext cx="2566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smtClean="0">
                <a:solidFill>
                  <a:srgbClr val="FFCD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en-US" altLang="zh-CN" sz="1600" b="1" smtClean="0">
              <a:solidFill>
                <a:srgbClr val="FFCD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798987" y="4138176"/>
            <a:ext cx="2566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smtClean="0">
                <a:solidFill>
                  <a:srgbClr val="FFCD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en-US" altLang="zh-CN" sz="1600" b="1" smtClean="0">
              <a:solidFill>
                <a:srgbClr val="FFCD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860146" y="4138176"/>
            <a:ext cx="2566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smtClean="0">
                <a:solidFill>
                  <a:srgbClr val="FFCD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en-US" altLang="zh-CN" sz="1600" b="1" smtClean="0">
              <a:solidFill>
                <a:srgbClr val="FFCD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074340" y="4590996"/>
            <a:ext cx="1970762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096914" y="4590996"/>
            <a:ext cx="1970762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148428" y="4590996"/>
            <a:ext cx="1970762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右箭头 1"/>
          <p:cNvSpPr/>
          <p:nvPr/>
        </p:nvSpPr>
        <p:spPr>
          <a:xfrm>
            <a:off x="417442" y="2792896"/>
            <a:ext cx="10764079" cy="1272208"/>
          </a:xfrm>
          <a:prstGeom prst="rightArrow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755373" y="2643808"/>
            <a:ext cx="1570384" cy="1570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rgbClr val="1F1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673625" y="2643808"/>
            <a:ext cx="1570384" cy="1570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rgbClr val="1F1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591877" y="2643808"/>
            <a:ext cx="1570384" cy="1570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rgbClr val="1F1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589643" y="2643808"/>
            <a:ext cx="1570384" cy="1570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rgbClr val="1F1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8488017" y="2643808"/>
            <a:ext cx="1570384" cy="1570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rgbClr val="1F1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003280" y="6126480"/>
            <a:ext cx="624840" cy="74676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mtClean="0">
                <a:solidFill>
                  <a:schemeClr val="tx1"/>
                </a:solidFill>
              </a:rPr>
              <a:t>12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8753" y="568971"/>
            <a:ext cx="527503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</a:rPr>
              <a:t>Effective Workflow – </a:t>
            </a:r>
            <a:r>
              <a:rPr lang="en-US" altLang="zh-CN" sz="2800" b="1" smtClean="0">
                <a:solidFill>
                  <a:schemeClr val="bg1"/>
                </a:solidFill>
              </a:rPr>
              <a:t>5</a:t>
            </a:r>
            <a:r>
              <a:rPr lang="en-US" altLang="zh-CN" sz="2800" smtClean="0">
                <a:solidFill>
                  <a:schemeClr val="bg1"/>
                </a:solidFill>
              </a:rPr>
              <a:t> </a:t>
            </a:r>
            <a:r>
              <a:rPr lang="en-US" altLang="zh-CN" sz="2800">
                <a:solidFill>
                  <a:schemeClr val="bg1"/>
                </a:solidFill>
              </a:rPr>
              <a:t>Steps</a:t>
            </a:r>
            <a:endParaRPr lang="zh-CN" altLang="en-US" sz="2800">
              <a:solidFill>
                <a:schemeClr val="bg1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576470" y="685800"/>
            <a:ext cx="99391" cy="258417"/>
          </a:xfrm>
          <a:prstGeom prst="line">
            <a:avLst/>
          </a:prstGeom>
          <a:ln w="3492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96240" y="6376451"/>
            <a:ext cx="2842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Company name-Presentation</a:t>
            </a:r>
            <a:endParaRPr lang="zh-CN" altLang="en-US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817535" y="1404370"/>
            <a:ext cx="2566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smtClean="0">
                <a:solidFill>
                  <a:srgbClr val="FFCD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en-US" altLang="zh-CN" sz="1600" b="1" smtClean="0">
              <a:solidFill>
                <a:srgbClr val="FFCD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17535" y="1719406"/>
            <a:ext cx="2486191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弧形 28"/>
          <p:cNvSpPr/>
          <p:nvPr/>
        </p:nvSpPr>
        <p:spPr>
          <a:xfrm>
            <a:off x="1390071" y="1665728"/>
            <a:ext cx="1780437" cy="1557311"/>
          </a:xfrm>
          <a:prstGeom prst="arc">
            <a:avLst>
              <a:gd name="adj1" fmla="val 10973390"/>
              <a:gd name="adj2" fmla="val 14198127"/>
            </a:avLst>
          </a:prstGeom>
          <a:ln w="31750">
            <a:solidFill>
              <a:schemeClr val="accent1">
                <a:lumMod val="20000"/>
                <a:lumOff val="8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5593412" y="1404370"/>
            <a:ext cx="2566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smtClean="0">
                <a:solidFill>
                  <a:srgbClr val="FFCD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en-US" altLang="zh-CN" sz="1600" b="1" smtClean="0">
              <a:solidFill>
                <a:srgbClr val="FFCD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593412" y="1719406"/>
            <a:ext cx="2486191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弧形 33"/>
          <p:cNvSpPr/>
          <p:nvPr/>
        </p:nvSpPr>
        <p:spPr>
          <a:xfrm>
            <a:off x="5165948" y="1665728"/>
            <a:ext cx="1780437" cy="1557311"/>
          </a:xfrm>
          <a:prstGeom prst="arc">
            <a:avLst>
              <a:gd name="adj1" fmla="val 10973390"/>
              <a:gd name="adj2" fmla="val 14198127"/>
            </a:avLst>
          </a:prstGeom>
          <a:ln w="31750">
            <a:solidFill>
              <a:schemeClr val="accent1">
                <a:lumMod val="20000"/>
                <a:lumOff val="8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9550386" y="1404370"/>
            <a:ext cx="2566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smtClean="0">
                <a:solidFill>
                  <a:srgbClr val="FFCD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en-US" altLang="zh-CN" sz="1600" b="1" smtClean="0">
              <a:solidFill>
                <a:srgbClr val="FFCD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550386" y="1719406"/>
            <a:ext cx="2486191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弧形 37"/>
          <p:cNvSpPr/>
          <p:nvPr/>
        </p:nvSpPr>
        <p:spPr>
          <a:xfrm>
            <a:off x="9122922" y="1665728"/>
            <a:ext cx="1780437" cy="1557311"/>
          </a:xfrm>
          <a:prstGeom prst="arc">
            <a:avLst>
              <a:gd name="adj1" fmla="val 10973390"/>
              <a:gd name="adj2" fmla="val 14198127"/>
            </a:avLst>
          </a:prstGeom>
          <a:ln w="31750">
            <a:solidFill>
              <a:schemeClr val="accent1">
                <a:lumMod val="20000"/>
                <a:lumOff val="8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7623941" y="4773695"/>
            <a:ext cx="2566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smtClean="0">
                <a:solidFill>
                  <a:srgbClr val="FFCD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en-US" altLang="zh-CN" sz="1600" b="1" smtClean="0">
              <a:solidFill>
                <a:srgbClr val="FFCD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623941" y="5088731"/>
            <a:ext cx="2486191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弧形 41"/>
          <p:cNvSpPr/>
          <p:nvPr/>
        </p:nvSpPr>
        <p:spPr>
          <a:xfrm flipV="1">
            <a:off x="7086600" y="3601484"/>
            <a:ext cx="1780437" cy="1557311"/>
          </a:xfrm>
          <a:prstGeom prst="arc">
            <a:avLst>
              <a:gd name="adj1" fmla="val 10973390"/>
              <a:gd name="adj2" fmla="val 14198127"/>
            </a:avLst>
          </a:prstGeom>
          <a:ln w="31750">
            <a:solidFill>
              <a:schemeClr val="accent1">
                <a:lumMod val="20000"/>
                <a:lumOff val="8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3790932" y="4773695"/>
            <a:ext cx="2566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smtClean="0">
                <a:solidFill>
                  <a:srgbClr val="FFCD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en-US" altLang="zh-CN" sz="1600" b="1" smtClean="0">
              <a:solidFill>
                <a:srgbClr val="FFCD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790932" y="5088731"/>
            <a:ext cx="2486191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弧形 46"/>
          <p:cNvSpPr/>
          <p:nvPr/>
        </p:nvSpPr>
        <p:spPr>
          <a:xfrm flipV="1">
            <a:off x="3253591" y="3601484"/>
            <a:ext cx="1780437" cy="1557311"/>
          </a:xfrm>
          <a:prstGeom prst="arc">
            <a:avLst>
              <a:gd name="adj1" fmla="val 10973390"/>
              <a:gd name="adj2" fmla="val 14198127"/>
            </a:avLst>
          </a:prstGeom>
          <a:ln w="31750">
            <a:solidFill>
              <a:schemeClr val="accent1">
                <a:lumMod val="20000"/>
                <a:lumOff val="8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1418331" y="2913158"/>
            <a:ext cx="25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smtClean="0">
                <a:solidFill>
                  <a:srgbClr val="FFCD00"/>
                </a:solidFill>
                <a:latin typeface="Arial Black" panose="020B0A04020102020204" pitchFamily="34" charset="0"/>
              </a:rPr>
              <a:t>1</a:t>
            </a:r>
            <a:endParaRPr lang="zh-CN" altLang="en-US" sz="2800" smtClean="0">
              <a:solidFill>
                <a:srgbClr val="FFCD00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45100" y="3320962"/>
            <a:ext cx="1401143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11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326370" y="2913158"/>
            <a:ext cx="25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rgbClr val="FFCD00"/>
                </a:solidFill>
                <a:latin typeface="Arial Black" panose="020B0A04020102020204" pitchFamily="34" charset="0"/>
              </a:rPr>
              <a:t>2</a:t>
            </a:r>
            <a:endParaRPr lang="zh-CN" altLang="en-US" sz="2800" smtClean="0">
              <a:solidFill>
                <a:srgbClr val="FFCD00"/>
              </a:solidFill>
              <a:latin typeface="Arial Black" panose="020B0A0402010202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753139" y="3320962"/>
            <a:ext cx="1401143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11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244622" y="2913158"/>
            <a:ext cx="25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rgbClr val="FFCD00"/>
                </a:solidFill>
                <a:latin typeface="Arial Black" panose="020B0A04020102020204" pitchFamily="34" charset="0"/>
              </a:rPr>
              <a:t>3</a:t>
            </a:r>
            <a:endParaRPr lang="zh-CN" altLang="en-US" sz="2800" smtClean="0">
              <a:solidFill>
                <a:srgbClr val="FFCD00"/>
              </a:solidFill>
              <a:latin typeface="Arial Black" panose="020B0A04020102020204" pitchFamily="34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671391" y="3320962"/>
            <a:ext cx="1401143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11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7246426" y="2900749"/>
            <a:ext cx="25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rgbClr val="FFCD00"/>
                </a:solidFill>
                <a:latin typeface="Arial Black" panose="020B0A04020102020204" pitchFamily="34" charset="0"/>
              </a:rPr>
              <a:t>4</a:t>
            </a:r>
            <a:endParaRPr lang="zh-CN" altLang="en-US" sz="2800" smtClean="0">
              <a:solidFill>
                <a:srgbClr val="FFCD00"/>
              </a:solidFill>
              <a:latin typeface="Arial Black" panose="020B0A04020102020204" pitchFamily="3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6673195" y="3308553"/>
            <a:ext cx="1401143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11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9145868" y="2918946"/>
            <a:ext cx="25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rgbClr val="FFCD00"/>
                </a:solidFill>
                <a:latin typeface="Arial Black" panose="020B0A04020102020204" pitchFamily="34" charset="0"/>
              </a:rPr>
              <a:t>5</a:t>
            </a:r>
            <a:endParaRPr lang="zh-CN" altLang="en-US" sz="2800" smtClean="0">
              <a:solidFill>
                <a:srgbClr val="FFCD00"/>
              </a:solidFill>
              <a:latin typeface="Arial Black" panose="020B0A04020102020204" pitchFamily="34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8572637" y="3326750"/>
            <a:ext cx="1401143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11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5609970" y="3457259"/>
            <a:ext cx="2344740" cy="1897191"/>
          </a:xfrm>
          <a:custGeom>
            <a:avLst/>
            <a:gdLst>
              <a:gd name="connsiteX0" fmla="*/ 1603525 w 2344740"/>
              <a:gd name="connsiteY0" fmla="*/ 0 h 1897191"/>
              <a:gd name="connsiteX1" fmla="*/ 1982539 w 2344740"/>
              <a:gd name="connsiteY1" fmla="*/ 298241 h 1897191"/>
              <a:gd name="connsiteX2" fmla="*/ 2344740 w 2344740"/>
              <a:gd name="connsiteY2" fmla="*/ 13231 h 1897191"/>
              <a:gd name="connsiteX3" fmla="*/ 2318884 w 2344740"/>
              <a:gd name="connsiteY3" fmla="*/ 186271 h 1897191"/>
              <a:gd name="connsiteX4" fmla="*/ 637987 w 2344740"/>
              <a:gd name="connsiteY4" fmla="*/ 1696749 h 1897191"/>
              <a:gd name="connsiteX5" fmla="*/ 480686 w 2344740"/>
              <a:gd name="connsiteY5" fmla="*/ 1703732 h 1897191"/>
              <a:gd name="connsiteX6" fmla="*/ 480686 w 2344740"/>
              <a:gd name="connsiteY6" fmla="*/ 1897191 h 1897191"/>
              <a:gd name="connsiteX7" fmla="*/ 0 w 2344740"/>
              <a:gd name="connsiteY7" fmla="*/ 1286320 h 1897191"/>
              <a:gd name="connsiteX8" fmla="*/ 480686 w 2344740"/>
              <a:gd name="connsiteY8" fmla="*/ 675449 h 1897191"/>
              <a:gd name="connsiteX9" fmla="*/ 480686 w 2344740"/>
              <a:gd name="connsiteY9" fmla="*/ 967982 h 1897191"/>
              <a:gd name="connsiteX10" fmla="*/ 571762 w 2344740"/>
              <a:gd name="connsiteY10" fmla="*/ 963939 h 1897191"/>
              <a:gd name="connsiteX11" fmla="*/ 1597177 w 2344740"/>
              <a:gd name="connsiteY11" fmla="*/ 42486 h 189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44740" h="1897191">
                <a:moveTo>
                  <a:pt x="1603525" y="0"/>
                </a:moveTo>
                <a:lnTo>
                  <a:pt x="1982539" y="298241"/>
                </a:lnTo>
                <a:lnTo>
                  <a:pt x="2344740" y="13231"/>
                </a:lnTo>
                <a:lnTo>
                  <a:pt x="2318884" y="186271"/>
                </a:lnTo>
                <a:cubicBezTo>
                  <a:pt x="2158138" y="997670"/>
                  <a:pt x="1477110" y="1621891"/>
                  <a:pt x="637987" y="1696749"/>
                </a:cubicBezTo>
                <a:lnTo>
                  <a:pt x="480686" y="1703732"/>
                </a:lnTo>
                <a:lnTo>
                  <a:pt x="480686" y="1897191"/>
                </a:lnTo>
                <a:lnTo>
                  <a:pt x="0" y="1286320"/>
                </a:lnTo>
                <a:lnTo>
                  <a:pt x="480686" y="675449"/>
                </a:lnTo>
                <a:lnTo>
                  <a:pt x="480686" y="967982"/>
                </a:lnTo>
                <a:lnTo>
                  <a:pt x="571762" y="963939"/>
                </a:lnTo>
                <a:cubicBezTo>
                  <a:pt x="1083661" y="918272"/>
                  <a:pt x="1499115" y="537472"/>
                  <a:pt x="1597177" y="4248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1F1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6260275" y="1409244"/>
            <a:ext cx="1946318" cy="2358384"/>
          </a:xfrm>
          <a:custGeom>
            <a:avLst/>
            <a:gdLst>
              <a:gd name="connsiteX0" fmla="*/ 0 w 1946318"/>
              <a:gd name="connsiteY0" fmla="*/ 0 h 2358384"/>
              <a:gd name="connsiteX1" fmla="*/ 13978 w 1946318"/>
              <a:gd name="connsiteY1" fmla="*/ 706 h 2358384"/>
              <a:gd name="connsiteX2" fmla="*/ 1707803 w 1946318"/>
              <a:gd name="connsiteY2" fmla="*/ 1877698 h 2358384"/>
              <a:gd name="connsiteX3" fmla="*/ 1946318 w 1946318"/>
              <a:gd name="connsiteY3" fmla="*/ 1877698 h 2358384"/>
              <a:gd name="connsiteX4" fmla="*/ 1335447 w 1946318"/>
              <a:gd name="connsiteY4" fmla="*/ 2358384 h 2358384"/>
              <a:gd name="connsiteX5" fmla="*/ 724576 w 1946318"/>
              <a:gd name="connsiteY5" fmla="*/ 1877698 h 2358384"/>
              <a:gd name="connsiteX6" fmla="*/ 972053 w 1946318"/>
              <a:gd name="connsiteY6" fmla="*/ 1877698 h 2358384"/>
              <a:gd name="connsiteX7" fmla="*/ 149787 w 1946318"/>
              <a:gd name="connsiteY7" fmla="*/ 774339 h 2358384"/>
              <a:gd name="connsiteX8" fmla="*/ 53065 w 1946318"/>
              <a:gd name="connsiteY8" fmla="*/ 750429 h 2358384"/>
              <a:gd name="connsiteX9" fmla="*/ 321783 w 1946318"/>
              <a:gd name="connsiteY9" fmla="*/ 408933 h 235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46318" h="2358384">
                <a:moveTo>
                  <a:pt x="0" y="0"/>
                </a:moveTo>
                <a:lnTo>
                  <a:pt x="13978" y="706"/>
                </a:lnTo>
                <a:cubicBezTo>
                  <a:pt x="965374" y="97326"/>
                  <a:pt x="1707803" y="900810"/>
                  <a:pt x="1707803" y="1877698"/>
                </a:cubicBezTo>
                <a:lnTo>
                  <a:pt x="1946318" y="1877698"/>
                </a:lnTo>
                <a:lnTo>
                  <a:pt x="1335447" y="2358384"/>
                </a:lnTo>
                <a:lnTo>
                  <a:pt x="724576" y="1877698"/>
                </a:lnTo>
                <a:lnTo>
                  <a:pt x="972053" y="1877698"/>
                </a:lnTo>
                <a:cubicBezTo>
                  <a:pt x="972053" y="1356251"/>
                  <a:pt x="625293" y="915792"/>
                  <a:pt x="149787" y="774339"/>
                </a:cubicBezTo>
                <a:lnTo>
                  <a:pt x="53065" y="750429"/>
                </a:lnTo>
                <a:lnTo>
                  <a:pt x="321783" y="40893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1F1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4196460" y="1205011"/>
            <a:ext cx="2379726" cy="1933836"/>
          </a:xfrm>
          <a:custGeom>
            <a:avLst/>
            <a:gdLst>
              <a:gd name="connsiteX0" fmla="*/ 1899040 w 2379726"/>
              <a:gd name="connsiteY0" fmla="*/ 0 h 1933836"/>
              <a:gd name="connsiteX1" fmla="*/ 2379726 w 2379726"/>
              <a:gd name="connsiteY1" fmla="*/ 610871 h 1933836"/>
              <a:gd name="connsiteX2" fmla="*/ 1899040 w 2379726"/>
              <a:gd name="connsiteY2" fmla="*/ 1221742 h 1933836"/>
              <a:gd name="connsiteX3" fmla="*/ 1899040 w 2379726"/>
              <a:gd name="connsiteY3" fmla="*/ 929665 h 1933836"/>
              <a:gd name="connsiteX4" fmla="*/ 1879013 w 2379726"/>
              <a:gd name="connsiteY4" fmla="*/ 928654 h 1933836"/>
              <a:gd name="connsiteX5" fmla="*/ 751414 w 2379726"/>
              <a:gd name="connsiteY5" fmla="*/ 1847674 h 1933836"/>
              <a:gd name="connsiteX6" fmla="*/ 738264 w 2379726"/>
              <a:gd name="connsiteY6" fmla="*/ 1933836 h 1933836"/>
              <a:gd name="connsiteX7" fmla="*/ 364635 w 2379726"/>
              <a:gd name="connsiteY7" fmla="*/ 1639832 h 1933836"/>
              <a:gd name="connsiteX8" fmla="*/ 0 w 2379726"/>
              <a:gd name="connsiteY8" fmla="*/ 1926759 h 1933836"/>
              <a:gd name="connsiteX9" fmla="*/ 2021 w 2379726"/>
              <a:gd name="connsiteY9" fmla="*/ 1886730 h 1933836"/>
              <a:gd name="connsiteX10" fmla="*/ 1879013 w 2379726"/>
              <a:gd name="connsiteY10" fmla="*/ 192904 h 1933836"/>
              <a:gd name="connsiteX11" fmla="*/ 1899040 w 2379726"/>
              <a:gd name="connsiteY11" fmla="*/ 193915 h 193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79726" h="1933836">
                <a:moveTo>
                  <a:pt x="1899040" y="0"/>
                </a:moveTo>
                <a:lnTo>
                  <a:pt x="2379726" y="610871"/>
                </a:lnTo>
                <a:lnTo>
                  <a:pt x="1899040" y="1221742"/>
                </a:lnTo>
                <a:lnTo>
                  <a:pt x="1899040" y="929665"/>
                </a:lnTo>
                <a:lnTo>
                  <a:pt x="1879013" y="928654"/>
                </a:lnTo>
                <a:cubicBezTo>
                  <a:pt x="1322802" y="928654"/>
                  <a:pt x="858739" y="1323191"/>
                  <a:pt x="751414" y="1847674"/>
                </a:cubicBezTo>
                <a:lnTo>
                  <a:pt x="738264" y="1933836"/>
                </a:lnTo>
                <a:lnTo>
                  <a:pt x="364635" y="1639832"/>
                </a:lnTo>
                <a:lnTo>
                  <a:pt x="0" y="1926759"/>
                </a:lnTo>
                <a:lnTo>
                  <a:pt x="2021" y="1886730"/>
                </a:lnTo>
                <a:cubicBezTo>
                  <a:pt x="98641" y="935333"/>
                  <a:pt x="902125" y="192904"/>
                  <a:pt x="1879013" y="192904"/>
                </a:cubicBezTo>
                <a:lnTo>
                  <a:pt x="1899040" y="19391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1F1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 rot="16200000">
            <a:off x="3752189" y="2958466"/>
            <a:ext cx="2379726" cy="1933836"/>
          </a:xfrm>
          <a:custGeom>
            <a:avLst/>
            <a:gdLst>
              <a:gd name="connsiteX0" fmla="*/ 1899040 w 2379726"/>
              <a:gd name="connsiteY0" fmla="*/ 0 h 1933836"/>
              <a:gd name="connsiteX1" fmla="*/ 2379726 w 2379726"/>
              <a:gd name="connsiteY1" fmla="*/ 610871 h 1933836"/>
              <a:gd name="connsiteX2" fmla="*/ 1899040 w 2379726"/>
              <a:gd name="connsiteY2" fmla="*/ 1221742 h 1933836"/>
              <a:gd name="connsiteX3" fmla="*/ 1899040 w 2379726"/>
              <a:gd name="connsiteY3" fmla="*/ 929665 h 1933836"/>
              <a:gd name="connsiteX4" fmla="*/ 1879013 w 2379726"/>
              <a:gd name="connsiteY4" fmla="*/ 928654 h 1933836"/>
              <a:gd name="connsiteX5" fmla="*/ 751414 w 2379726"/>
              <a:gd name="connsiteY5" fmla="*/ 1847674 h 1933836"/>
              <a:gd name="connsiteX6" fmla="*/ 738264 w 2379726"/>
              <a:gd name="connsiteY6" fmla="*/ 1933836 h 1933836"/>
              <a:gd name="connsiteX7" fmla="*/ 364635 w 2379726"/>
              <a:gd name="connsiteY7" fmla="*/ 1639832 h 1933836"/>
              <a:gd name="connsiteX8" fmla="*/ 0 w 2379726"/>
              <a:gd name="connsiteY8" fmla="*/ 1926759 h 1933836"/>
              <a:gd name="connsiteX9" fmla="*/ 2021 w 2379726"/>
              <a:gd name="connsiteY9" fmla="*/ 1886730 h 1933836"/>
              <a:gd name="connsiteX10" fmla="*/ 1879013 w 2379726"/>
              <a:gd name="connsiteY10" fmla="*/ 192904 h 1933836"/>
              <a:gd name="connsiteX11" fmla="*/ 1899040 w 2379726"/>
              <a:gd name="connsiteY11" fmla="*/ 193915 h 193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79726" h="1933836">
                <a:moveTo>
                  <a:pt x="1899040" y="0"/>
                </a:moveTo>
                <a:lnTo>
                  <a:pt x="2379726" y="610871"/>
                </a:lnTo>
                <a:lnTo>
                  <a:pt x="1899040" y="1221742"/>
                </a:lnTo>
                <a:lnTo>
                  <a:pt x="1899040" y="929665"/>
                </a:lnTo>
                <a:lnTo>
                  <a:pt x="1879013" y="928654"/>
                </a:lnTo>
                <a:cubicBezTo>
                  <a:pt x="1322802" y="928654"/>
                  <a:pt x="858739" y="1323191"/>
                  <a:pt x="751414" y="1847674"/>
                </a:cubicBezTo>
                <a:lnTo>
                  <a:pt x="738264" y="1933836"/>
                </a:lnTo>
                <a:lnTo>
                  <a:pt x="364635" y="1639832"/>
                </a:lnTo>
                <a:lnTo>
                  <a:pt x="0" y="1926759"/>
                </a:lnTo>
                <a:lnTo>
                  <a:pt x="2021" y="1886730"/>
                </a:lnTo>
                <a:cubicBezTo>
                  <a:pt x="98641" y="935333"/>
                  <a:pt x="902125" y="192904"/>
                  <a:pt x="1879013" y="192904"/>
                </a:cubicBezTo>
                <a:lnTo>
                  <a:pt x="1899040" y="193915"/>
                </a:lnTo>
                <a:close/>
              </a:path>
            </a:pathLst>
          </a:custGeom>
          <a:solidFill>
            <a:srgbClr val="FFCD00"/>
          </a:solidFill>
          <a:ln>
            <a:solidFill>
              <a:srgbClr val="1F1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003280" y="6126480"/>
            <a:ext cx="624840" cy="74676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mtClean="0">
                <a:solidFill>
                  <a:schemeClr val="tx1"/>
                </a:solidFill>
              </a:rPr>
              <a:t>13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8753" y="568971"/>
            <a:ext cx="623803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</a:rPr>
              <a:t>Effective Workflow – </a:t>
            </a:r>
            <a:r>
              <a:rPr lang="en-US" altLang="zh-CN" sz="2800" b="1" smtClean="0">
                <a:solidFill>
                  <a:schemeClr val="bg1"/>
                </a:solidFill>
              </a:rPr>
              <a:t>4</a:t>
            </a:r>
            <a:r>
              <a:rPr lang="en-US" altLang="zh-CN" sz="2800" smtClean="0">
                <a:solidFill>
                  <a:schemeClr val="bg1"/>
                </a:solidFill>
              </a:rPr>
              <a:t> Steps Cycle</a:t>
            </a:r>
            <a:endParaRPr lang="zh-CN" altLang="en-US" sz="2800">
              <a:solidFill>
                <a:schemeClr val="bg1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576470" y="685800"/>
            <a:ext cx="99391" cy="258417"/>
          </a:xfrm>
          <a:prstGeom prst="line">
            <a:avLst/>
          </a:prstGeom>
          <a:ln w="3492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96240" y="6376451"/>
            <a:ext cx="2842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Company name-Presentation</a:t>
            </a:r>
            <a:endParaRPr lang="zh-CN" altLang="en-US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67780" y="1382746"/>
            <a:ext cx="2566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smtClean="0">
                <a:solidFill>
                  <a:srgbClr val="FFCD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en-US" altLang="zh-CN" sz="1600" b="1" smtClean="0">
              <a:solidFill>
                <a:srgbClr val="FFCD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6470" y="1716298"/>
            <a:ext cx="2857925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弧形 22"/>
          <p:cNvSpPr/>
          <p:nvPr/>
        </p:nvSpPr>
        <p:spPr>
          <a:xfrm>
            <a:off x="7844373" y="1637899"/>
            <a:ext cx="2045062" cy="1353780"/>
          </a:xfrm>
          <a:prstGeom prst="arc">
            <a:avLst>
              <a:gd name="adj1" fmla="val 10973390"/>
              <a:gd name="adj2" fmla="val 14198127"/>
            </a:avLst>
          </a:prstGeom>
          <a:ln w="31750">
            <a:solidFill>
              <a:schemeClr val="accent1">
                <a:lumMod val="20000"/>
                <a:lumOff val="8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弧形 23"/>
          <p:cNvSpPr/>
          <p:nvPr/>
        </p:nvSpPr>
        <p:spPr>
          <a:xfrm flipV="1">
            <a:off x="7973463" y="3345891"/>
            <a:ext cx="2045062" cy="1353780"/>
          </a:xfrm>
          <a:prstGeom prst="arc">
            <a:avLst>
              <a:gd name="adj1" fmla="val 10973390"/>
              <a:gd name="adj2" fmla="val 14198127"/>
            </a:avLst>
          </a:prstGeom>
          <a:ln w="31750">
            <a:solidFill>
              <a:schemeClr val="accent1">
                <a:lumMod val="20000"/>
                <a:lumOff val="8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弧形 24"/>
          <p:cNvSpPr/>
          <p:nvPr/>
        </p:nvSpPr>
        <p:spPr>
          <a:xfrm>
            <a:off x="3623829" y="4151861"/>
            <a:ext cx="2045062" cy="1353780"/>
          </a:xfrm>
          <a:prstGeom prst="arc">
            <a:avLst>
              <a:gd name="adj1" fmla="val 10973390"/>
              <a:gd name="adj2" fmla="val 14198127"/>
            </a:avLst>
          </a:prstGeom>
          <a:ln w="31750">
            <a:solidFill>
              <a:schemeClr val="accent1">
                <a:lumMod val="20000"/>
                <a:lumOff val="8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弧形 25"/>
          <p:cNvSpPr/>
          <p:nvPr/>
        </p:nvSpPr>
        <p:spPr>
          <a:xfrm rot="16200000">
            <a:off x="3242631" y="767768"/>
            <a:ext cx="2045062" cy="1353780"/>
          </a:xfrm>
          <a:prstGeom prst="arc">
            <a:avLst>
              <a:gd name="adj1" fmla="val 10973390"/>
              <a:gd name="adj2" fmla="val 14198127"/>
            </a:avLst>
          </a:prstGeom>
          <a:ln w="31750">
            <a:solidFill>
              <a:schemeClr val="accent1">
                <a:lumMod val="20000"/>
                <a:lumOff val="8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867780" y="4430830"/>
            <a:ext cx="2566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smtClean="0">
                <a:solidFill>
                  <a:srgbClr val="FFCD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en-US" altLang="zh-CN" sz="1600" b="1" smtClean="0">
              <a:solidFill>
                <a:srgbClr val="FFCD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76470" y="4764382"/>
            <a:ext cx="2857925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738647" y="4430830"/>
            <a:ext cx="2566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smtClean="0">
                <a:solidFill>
                  <a:srgbClr val="FFCD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en-US" altLang="zh-CN" sz="1600" b="1" smtClean="0">
              <a:solidFill>
                <a:srgbClr val="FFCD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738647" y="4764382"/>
            <a:ext cx="2857925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738647" y="1409244"/>
            <a:ext cx="2566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smtClean="0">
                <a:solidFill>
                  <a:srgbClr val="FFCD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en-US" altLang="zh-CN" sz="1600" b="1" smtClean="0">
              <a:solidFill>
                <a:srgbClr val="FFCD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738647" y="1742796"/>
            <a:ext cx="2857925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926708" y="1910027"/>
            <a:ext cx="25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smtClean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endParaRPr lang="zh-CN" altLang="en-US" sz="280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108240" y="1910027"/>
            <a:ext cx="25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zh-CN" altLang="en-US" sz="280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108240" y="4117331"/>
            <a:ext cx="25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zh-CN" altLang="en-US" sz="280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932359" y="4117331"/>
            <a:ext cx="25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zh-CN" altLang="en-US" sz="280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rot="3926052">
            <a:off x="2272245" y="1419936"/>
            <a:ext cx="3458025" cy="3800566"/>
          </a:xfrm>
          <a:custGeom>
            <a:avLst/>
            <a:gdLst>
              <a:gd name="connsiteX0" fmla="*/ 156885 w 3458025"/>
              <a:gd name="connsiteY0" fmla="*/ 1352912 h 3800566"/>
              <a:gd name="connsiteX1" fmla="*/ 1283532 w 3458025"/>
              <a:gd name="connsiteY1" fmla="*/ 401301 h 3800566"/>
              <a:gd name="connsiteX2" fmla="*/ 1376226 w 3458025"/>
              <a:gd name="connsiteY2" fmla="*/ 381221 h 3800566"/>
              <a:gd name="connsiteX3" fmla="*/ 1567950 w 3458025"/>
              <a:gd name="connsiteY3" fmla="*/ 0 h 3800566"/>
              <a:gd name="connsiteX4" fmla="*/ 1740962 w 3458025"/>
              <a:gd name="connsiteY4" fmla="*/ 344016 h 3800566"/>
              <a:gd name="connsiteX5" fmla="*/ 1779236 w 3458025"/>
              <a:gd name="connsiteY5" fmla="*/ 343244 h 3800566"/>
              <a:gd name="connsiteX6" fmla="*/ 2447654 w 3458025"/>
              <a:gd name="connsiteY6" fmla="*/ 499426 h 3800566"/>
              <a:gd name="connsiteX7" fmla="*/ 3301140 w 3458025"/>
              <a:gd name="connsiteY7" fmla="*/ 2790195 h 3800566"/>
              <a:gd name="connsiteX8" fmla="*/ 1010371 w 3458025"/>
              <a:gd name="connsiteY8" fmla="*/ 3643681 h 3800566"/>
              <a:gd name="connsiteX9" fmla="*/ 156885 w 3458025"/>
              <a:gd name="connsiteY9" fmla="*/ 1352912 h 380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8025" h="3800566">
                <a:moveTo>
                  <a:pt x="156885" y="1352912"/>
                </a:moveTo>
                <a:cubicBezTo>
                  <a:pt x="380138" y="864515"/>
                  <a:pt x="802322" y="529936"/>
                  <a:pt x="1283532" y="401301"/>
                </a:cubicBezTo>
                <a:lnTo>
                  <a:pt x="1376226" y="381221"/>
                </a:lnTo>
                <a:lnTo>
                  <a:pt x="1567950" y="0"/>
                </a:lnTo>
                <a:lnTo>
                  <a:pt x="1740962" y="344016"/>
                </a:lnTo>
                <a:lnTo>
                  <a:pt x="1779236" y="343244"/>
                </a:lnTo>
                <a:cubicBezTo>
                  <a:pt x="2003688" y="349667"/>
                  <a:pt x="2230588" y="400202"/>
                  <a:pt x="2447654" y="499426"/>
                </a:cubicBezTo>
                <a:cubicBezTo>
                  <a:pt x="3315916" y="896321"/>
                  <a:pt x="3698035" y="1921933"/>
                  <a:pt x="3301140" y="2790195"/>
                </a:cubicBezTo>
                <a:cubicBezTo>
                  <a:pt x="2904245" y="3658457"/>
                  <a:pt x="1878633" y="4040576"/>
                  <a:pt x="1010371" y="3643681"/>
                </a:cubicBezTo>
                <a:cubicBezTo>
                  <a:pt x="142109" y="3246786"/>
                  <a:pt x="-240010" y="2221174"/>
                  <a:pt x="156885" y="13529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1003280" y="6126480"/>
            <a:ext cx="624840" cy="746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mtClean="0">
                <a:solidFill>
                  <a:schemeClr val="bg1"/>
                </a:solidFill>
              </a:rPr>
              <a:t>14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8753" y="568971"/>
            <a:ext cx="527503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800" b="1" smtClean="0">
                <a:solidFill>
                  <a:schemeClr val="bg1"/>
                </a:solidFill>
              </a:rPr>
              <a:t>Break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576470" y="685800"/>
            <a:ext cx="99391" cy="258417"/>
          </a:xfrm>
          <a:prstGeom prst="line">
            <a:avLst/>
          </a:prstGeom>
          <a:ln w="34925">
            <a:solidFill>
              <a:srgbClr val="1F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96240" y="6376451"/>
            <a:ext cx="2842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Company name-Presentation</a:t>
            </a:r>
            <a:endParaRPr lang="zh-CN" altLang="en-US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23721" y="1674674"/>
            <a:ext cx="37172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i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Relax,</a:t>
            </a:r>
            <a:endParaRPr lang="en-US" altLang="zh-CN" sz="4800" b="1" i="1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4800" b="1" i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enjoy your</a:t>
            </a:r>
            <a:endParaRPr lang="en-US" altLang="zh-CN" sz="4800" b="1" i="1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4800" b="1" i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drink…</a:t>
            </a:r>
            <a:endParaRPr lang="zh-CN" altLang="en-US" sz="4800" b="1" i="1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923721" y="4053652"/>
            <a:ext cx="2779643" cy="113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next presentation</a:t>
            </a:r>
            <a:endParaRPr lang="en-US" altLang="zh-CN" sz="2400" b="1" smtClean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10:00 AM</a:t>
            </a:r>
            <a:endParaRPr lang="zh-CN" altLang="en-US" sz="2400" b="1" smtClean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003235" y="3982998"/>
            <a:ext cx="3269974" cy="0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499" y="2261583"/>
            <a:ext cx="2438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" t="23524" r="125" b="3222"/>
          <a:stretch>
            <a:fillRect/>
          </a:stretch>
        </p:blipFill>
        <p:spPr>
          <a:xfrm>
            <a:off x="0" y="0"/>
            <a:ext cx="12192000" cy="68732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88480"/>
          </a:xfrm>
          <a:prstGeom prst="rect">
            <a:avLst/>
          </a:prstGeom>
          <a:solidFill>
            <a:srgbClr val="1F1F1F">
              <a:alpha val="8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3733800"/>
            <a:ext cx="12204000" cy="31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0" y="3733800"/>
            <a:ext cx="12204000" cy="0"/>
          </a:xfrm>
          <a:prstGeom prst="line">
            <a:avLst/>
          </a:prstGeom>
          <a:ln w="38100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1003280" y="6156960"/>
            <a:ext cx="624840" cy="74676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mtClean="0">
                <a:solidFill>
                  <a:schemeClr val="tx1"/>
                </a:solidFill>
              </a:rPr>
              <a:t>15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08936" y="568971"/>
            <a:ext cx="326732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800" b="1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Study Case</a:t>
            </a:r>
            <a:endParaRPr lang="en-US" altLang="zh-CN" sz="2800" b="1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576470" y="685800"/>
            <a:ext cx="99391" cy="258417"/>
          </a:xfrm>
          <a:prstGeom prst="line">
            <a:avLst/>
          </a:prstGeom>
          <a:ln w="3492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396240" y="6376451"/>
            <a:ext cx="2842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Company name-Presentation</a:t>
            </a:r>
            <a:endParaRPr lang="zh-CN" altLang="en-US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313720" y="608102"/>
            <a:ext cx="6314400" cy="5209995"/>
            <a:chOff x="524811" y="1352811"/>
            <a:chExt cx="6314400" cy="5209995"/>
          </a:xfrm>
        </p:grpSpPr>
        <p:sp>
          <p:nvSpPr>
            <p:cNvPr id="20" name="圆角矩形 19"/>
            <p:cNvSpPr/>
            <p:nvPr/>
          </p:nvSpPr>
          <p:spPr>
            <a:xfrm>
              <a:off x="525452" y="1352811"/>
              <a:ext cx="6313118" cy="4384110"/>
            </a:xfrm>
            <a:prstGeom prst="roundRect">
              <a:avLst>
                <a:gd name="adj" fmla="val 1105"/>
              </a:avLst>
            </a:prstGeom>
            <a:solidFill>
              <a:schemeClr val="tx1"/>
            </a:solidFill>
            <a:ln w="222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775973" y="1572190"/>
              <a:ext cx="5812076" cy="3281819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524811" y="5085567"/>
              <a:ext cx="6314400" cy="0"/>
            </a:xfrm>
            <a:prstGeom prst="line">
              <a:avLst/>
            </a:prstGeom>
            <a:ln w="222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任意多边形 22"/>
            <p:cNvSpPr/>
            <p:nvPr/>
          </p:nvSpPr>
          <p:spPr>
            <a:xfrm>
              <a:off x="2679929" y="5748615"/>
              <a:ext cx="2004164" cy="814191"/>
            </a:xfrm>
            <a:custGeom>
              <a:avLst/>
              <a:gdLst>
                <a:gd name="connsiteX0" fmla="*/ 313151 w 2004164"/>
                <a:gd name="connsiteY0" fmla="*/ 0 h 814191"/>
                <a:gd name="connsiteX1" fmla="*/ 0 w 2004164"/>
                <a:gd name="connsiteY1" fmla="*/ 801665 h 814191"/>
                <a:gd name="connsiteX2" fmla="*/ 2004164 w 2004164"/>
                <a:gd name="connsiteY2" fmla="*/ 814191 h 814191"/>
                <a:gd name="connsiteX3" fmla="*/ 1703540 w 2004164"/>
                <a:gd name="connsiteY3" fmla="*/ 25052 h 814191"/>
                <a:gd name="connsiteX4" fmla="*/ 313151 w 2004164"/>
                <a:gd name="connsiteY4" fmla="*/ 0 h 814191"/>
                <a:gd name="connsiteX0-1" fmla="*/ 313151 w 2004164"/>
                <a:gd name="connsiteY0-2" fmla="*/ 0 h 814191"/>
                <a:gd name="connsiteX1-3" fmla="*/ 0 w 2004164"/>
                <a:gd name="connsiteY1-4" fmla="*/ 801665 h 814191"/>
                <a:gd name="connsiteX2-5" fmla="*/ 2004164 w 2004164"/>
                <a:gd name="connsiteY2-6" fmla="*/ 814191 h 814191"/>
                <a:gd name="connsiteX3-7" fmla="*/ 1703540 w 2004164"/>
                <a:gd name="connsiteY3-8" fmla="*/ 25052 h 814191"/>
                <a:gd name="connsiteX4-9" fmla="*/ 313151 w 2004164"/>
                <a:gd name="connsiteY4-10" fmla="*/ 0 h 814191"/>
                <a:gd name="connsiteX0-11" fmla="*/ 313151 w 2004164"/>
                <a:gd name="connsiteY0-12" fmla="*/ 0 h 814191"/>
                <a:gd name="connsiteX1-13" fmla="*/ 0 w 2004164"/>
                <a:gd name="connsiteY1-14" fmla="*/ 801665 h 814191"/>
                <a:gd name="connsiteX2-15" fmla="*/ 2004164 w 2004164"/>
                <a:gd name="connsiteY2-16" fmla="*/ 814191 h 814191"/>
                <a:gd name="connsiteX3-17" fmla="*/ 1703540 w 2004164"/>
                <a:gd name="connsiteY3-18" fmla="*/ 25052 h 814191"/>
                <a:gd name="connsiteX4-19" fmla="*/ 313151 w 2004164"/>
                <a:gd name="connsiteY4-20" fmla="*/ 0 h 814191"/>
                <a:gd name="connsiteX0-21" fmla="*/ 313151 w 2004164"/>
                <a:gd name="connsiteY0-22" fmla="*/ 0 h 850510"/>
                <a:gd name="connsiteX1-23" fmla="*/ 0 w 2004164"/>
                <a:gd name="connsiteY1-24" fmla="*/ 801665 h 850510"/>
                <a:gd name="connsiteX2-25" fmla="*/ 2004164 w 2004164"/>
                <a:gd name="connsiteY2-26" fmla="*/ 814191 h 850510"/>
                <a:gd name="connsiteX3-27" fmla="*/ 1703540 w 2004164"/>
                <a:gd name="connsiteY3-28" fmla="*/ 25052 h 850510"/>
                <a:gd name="connsiteX4-29" fmla="*/ 313151 w 2004164"/>
                <a:gd name="connsiteY4-30" fmla="*/ 0 h 850510"/>
                <a:gd name="connsiteX0-31" fmla="*/ 313151 w 2004164"/>
                <a:gd name="connsiteY0-32" fmla="*/ 0 h 873727"/>
                <a:gd name="connsiteX1-33" fmla="*/ 0 w 2004164"/>
                <a:gd name="connsiteY1-34" fmla="*/ 801665 h 873727"/>
                <a:gd name="connsiteX2-35" fmla="*/ 2004164 w 2004164"/>
                <a:gd name="connsiteY2-36" fmla="*/ 814191 h 873727"/>
                <a:gd name="connsiteX3-37" fmla="*/ 1703540 w 2004164"/>
                <a:gd name="connsiteY3-38" fmla="*/ 25052 h 873727"/>
                <a:gd name="connsiteX4-39" fmla="*/ 313151 w 2004164"/>
                <a:gd name="connsiteY4-40" fmla="*/ 0 h 873727"/>
                <a:gd name="connsiteX0-41" fmla="*/ 313151 w 2004164"/>
                <a:gd name="connsiteY0-42" fmla="*/ 0 h 873727"/>
                <a:gd name="connsiteX1-43" fmla="*/ 0 w 2004164"/>
                <a:gd name="connsiteY1-44" fmla="*/ 801665 h 873727"/>
                <a:gd name="connsiteX2-45" fmla="*/ 2004164 w 2004164"/>
                <a:gd name="connsiteY2-46" fmla="*/ 814191 h 873727"/>
                <a:gd name="connsiteX3-47" fmla="*/ 1703540 w 2004164"/>
                <a:gd name="connsiteY3-48" fmla="*/ 25052 h 873727"/>
                <a:gd name="connsiteX4-49" fmla="*/ 313151 w 2004164"/>
                <a:gd name="connsiteY4-50" fmla="*/ 0 h 873727"/>
                <a:gd name="connsiteX0-51" fmla="*/ 313151 w 2004164"/>
                <a:gd name="connsiteY0-52" fmla="*/ 0 h 873727"/>
                <a:gd name="connsiteX1-53" fmla="*/ 0 w 2004164"/>
                <a:gd name="connsiteY1-54" fmla="*/ 801665 h 873727"/>
                <a:gd name="connsiteX2-55" fmla="*/ 2004164 w 2004164"/>
                <a:gd name="connsiteY2-56" fmla="*/ 814191 h 873727"/>
                <a:gd name="connsiteX3-57" fmla="*/ 1703540 w 2004164"/>
                <a:gd name="connsiteY3-58" fmla="*/ 25052 h 873727"/>
                <a:gd name="connsiteX4-59" fmla="*/ 313151 w 2004164"/>
                <a:gd name="connsiteY4-60" fmla="*/ 0 h 873727"/>
                <a:gd name="connsiteX0-61" fmla="*/ 313151 w 2004164"/>
                <a:gd name="connsiteY0-62" fmla="*/ 0 h 873727"/>
                <a:gd name="connsiteX1-63" fmla="*/ 0 w 2004164"/>
                <a:gd name="connsiteY1-64" fmla="*/ 801665 h 873727"/>
                <a:gd name="connsiteX2-65" fmla="*/ 2004164 w 2004164"/>
                <a:gd name="connsiteY2-66" fmla="*/ 814191 h 873727"/>
                <a:gd name="connsiteX3-67" fmla="*/ 1703540 w 2004164"/>
                <a:gd name="connsiteY3-68" fmla="*/ 25052 h 873727"/>
                <a:gd name="connsiteX4-69" fmla="*/ 313151 w 2004164"/>
                <a:gd name="connsiteY4-70" fmla="*/ 0 h 873727"/>
                <a:gd name="connsiteX0-71" fmla="*/ 313151 w 2004164"/>
                <a:gd name="connsiteY0-72" fmla="*/ 0 h 873727"/>
                <a:gd name="connsiteX1-73" fmla="*/ 0 w 2004164"/>
                <a:gd name="connsiteY1-74" fmla="*/ 801665 h 873727"/>
                <a:gd name="connsiteX2-75" fmla="*/ 2004164 w 2004164"/>
                <a:gd name="connsiteY2-76" fmla="*/ 814191 h 873727"/>
                <a:gd name="connsiteX3-77" fmla="*/ 1703540 w 2004164"/>
                <a:gd name="connsiteY3-78" fmla="*/ 25052 h 873727"/>
                <a:gd name="connsiteX4-79" fmla="*/ 313151 w 2004164"/>
                <a:gd name="connsiteY4-80" fmla="*/ 0 h 873727"/>
                <a:gd name="connsiteX0-81" fmla="*/ 313151 w 2004164"/>
                <a:gd name="connsiteY0-82" fmla="*/ 0 h 873727"/>
                <a:gd name="connsiteX1-83" fmla="*/ 0 w 2004164"/>
                <a:gd name="connsiteY1-84" fmla="*/ 801665 h 873727"/>
                <a:gd name="connsiteX2-85" fmla="*/ 2004164 w 2004164"/>
                <a:gd name="connsiteY2-86" fmla="*/ 814191 h 873727"/>
                <a:gd name="connsiteX3-87" fmla="*/ 1703540 w 2004164"/>
                <a:gd name="connsiteY3-88" fmla="*/ 25052 h 873727"/>
                <a:gd name="connsiteX4-89" fmla="*/ 313151 w 2004164"/>
                <a:gd name="connsiteY4-90" fmla="*/ 0 h 873727"/>
                <a:gd name="connsiteX0-91" fmla="*/ 313151 w 2004164"/>
                <a:gd name="connsiteY0-92" fmla="*/ 0 h 873727"/>
                <a:gd name="connsiteX1-93" fmla="*/ 0 w 2004164"/>
                <a:gd name="connsiteY1-94" fmla="*/ 801665 h 873727"/>
                <a:gd name="connsiteX2-95" fmla="*/ 2004164 w 2004164"/>
                <a:gd name="connsiteY2-96" fmla="*/ 814191 h 873727"/>
                <a:gd name="connsiteX3-97" fmla="*/ 1703540 w 2004164"/>
                <a:gd name="connsiteY3-98" fmla="*/ 25052 h 873727"/>
                <a:gd name="connsiteX4-99" fmla="*/ 313151 w 2004164"/>
                <a:gd name="connsiteY4-100" fmla="*/ 0 h 873727"/>
                <a:gd name="connsiteX0-101" fmla="*/ 313151 w 2004164"/>
                <a:gd name="connsiteY0-102" fmla="*/ 0 h 873727"/>
                <a:gd name="connsiteX1-103" fmla="*/ 0 w 2004164"/>
                <a:gd name="connsiteY1-104" fmla="*/ 801665 h 873727"/>
                <a:gd name="connsiteX2-105" fmla="*/ 2004164 w 2004164"/>
                <a:gd name="connsiteY2-106" fmla="*/ 814191 h 873727"/>
                <a:gd name="connsiteX3-107" fmla="*/ 1703540 w 2004164"/>
                <a:gd name="connsiteY3-108" fmla="*/ 25052 h 873727"/>
                <a:gd name="connsiteX4-109" fmla="*/ 313151 w 2004164"/>
                <a:gd name="connsiteY4-110" fmla="*/ 0 h 873727"/>
                <a:gd name="connsiteX0-111" fmla="*/ 313151 w 2004164"/>
                <a:gd name="connsiteY0-112" fmla="*/ 0 h 873727"/>
                <a:gd name="connsiteX1-113" fmla="*/ 0 w 2004164"/>
                <a:gd name="connsiteY1-114" fmla="*/ 801665 h 873727"/>
                <a:gd name="connsiteX2-115" fmla="*/ 2004164 w 2004164"/>
                <a:gd name="connsiteY2-116" fmla="*/ 814191 h 873727"/>
                <a:gd name="connsiteX3-117" fmla="*/ 1703540 w 2004164"/>
                <a:gd name="connsiteY3-118" fmla="*/ 25052 h 873727"/>
                <a:gd name="connsiteX4-119" fmla="*/ 313151 w 2004164"/>
                <a:gd name="connsiteY4-120" fmla="*/ 0 h 873727"/>
                <a:gd name="connsiteX0-121" fmla="*/ 313151 w 2004164"/>
                <a:gd name="connsiteY0-122" fmla="*/ 0 h 873727"/>
                <a:gd name="connsiteX1-123" fmla="*/ 0 w 2004164"/>
                <a:gd name="connsiteY1-124" fmla="*/ 801665 h 873727"/>
                <a:gd name="connsiteX2-125" fmla="*/ 2004164 w 2004164"/>
                <a:gd name="connsiteY2-126" fmla="*/ 814191 h 873727"/>
                <a:gd name="connsiteX3-127" fmla="*/ 1703540 w 2004164"/>
                <a:gd name="connsiteY3-128" fmla="*/ 25052 h 873727"/>
                <a:gd name="connsiteX4-129" fmla="*/ 313151 w 2004164"/>
                <a:gd name="connsiteY4-130" fmla="*/ 0 h 873727"/>
                <a:gd name="connsiteX0-131" fmla="*/ 313151 w 2004164"/>
                <a:gd name="connsiteY0-132" fmla="*/ 0 h 873727"/>
                <a:gd name="connsiteX1-133" fmla="*/ 0 w 2004164"/>
                <a:gd name="connsiteY1-134" fmla="*/ 801665 h 873727"/>
                <a:gd name="connsiteX2-135" fmla="*/ 2004164 w 2004164"/>
                <a:gd name="connsiteY2-136" fmla="*/ 814191 h 873727"/>
                <a:gd name="connsiteX3-137" fmla="*/ 1703540 w 2004164"/>
                <a:gd name="connsiteY3-138" fmla="*/ 0 h 873727"/>
                <a:gd name="connsiteX4-139" fmla="*/ 313151 w 2004164"/>
                <a:gd name="connsiteY4-140" fmla="*/ 0 h 873727"/>
                <a:gd name="connsiteX0-141" fmla="*/ 313151 w 2004164"/>
                <a:gd name="connsiteY0-142" fmla="*/ 0 h 850510"/>
                <a:gd name="connsiteX1-143" fmla="*/ 0 w 2004164"/>
                <a:gd name="connsiteY1-144" fmla="*/ 801665 h 850510"/>
                <a:gd name="connsiteX2-145" fmla="*/ 2004164 w 2004164"/>
                <a:gd name="connsiteY2-146" fmla="*/ 814191 h 850510"/>
                <a:gd name="connsiteX3-147" fmla="*/ 1703540 w 2004164"/>
                <a:gd name="connsiteY3-148" fmla="*/ 0 h 850510"/>
                <a:gd name="connsiteX4-149" fmla="*/ 313151 w 2004164"/>
                <a:gd name="connsiteY4-150" fmla="*/ 0 h 850510"/>
                <a:gd name="connsiteX0-151" fmla="*/ 313151 w 2004164"/>
                <a:gd name="connsiteY0-152" fmla="*/ 0 h 814191"/>
                <a:gd name="connsiteX1-153" fmla="*/ 0 w 2004164"/>
                <a:gd name="connsiteY1-154" fmla="*/ 801665 h 814191"/>
                <a:gd name="connsiteX2-155" fmla="*/ 2004164 w 2004164"/>
                <a:gd name="connsiteY2-156" fmla="*/ 814191 h 814191"/>
                <a:gd name="connsiteX3-157" fmla="*/ 1703540 w 2004164"/>
                <a:gd name="connsiteY3-158" fmla="*/ 0 h 814191"/>
                <a:gd name="connsiteX4-159" fmla="*/ 313151 w 2004164"/>
                <a:gd name="connsiteY4-160" fmla="*/ 0 h 8141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004164" h="814191">
                  <a:moveTo>
                    <a:pt x="313151" y="0"/>
                  </a:moveTo>
                  <a:cubicBezTo>
                    <a:pt x="296450" y="492691"/>
                    <a:pt x="342379" y="546969"/>
                    <a:pt x="0" y="801665"/>
                  </a:cubicBezTo>
                  <a:lnTo>
                    <a:pt x="2004164" y="814191"/>
                  </a:lnTo>
                  <a:cubicBezTo>
                    <a:pt x="1703540" y="601249"/>
                    <a:pt x="1691014" y="425885"/>
                    <a:pt x="1703540" y="0"/>
                  </a:cubicBezTo>
                  <a:lnTo>
                    <a:pt x="313151" y="0"/>
                  </a:lnTo>
                  <a:close/>
                </a:path>
              </a:pathLst>
            </a:custGeom>
            <a:solidFill>
              <a:schemeClr val="tx1"/>
            </a:solidFill>
            <a:ln w="222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3024395" y="6313118"/>
              <a:ext cx="1315233" cy="0"/>
            </a:xfrm>
            <a:prstGeom prst="line">
              <a:avLst/>
            </a:prstGeom>
            <a:ln w="222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675861" y="1203289"/>
            <a:ext cx="1729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>
                <a:solidFill>
                  <a:srgbClr val="FFCD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Project name</a:t>
            </a:r>
            <a:endParaRPr lang="zh-CN" altLang="en-US" smtClean="0">
              <a:solidFill>
                <a:srgbClr val="FFCD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75861" y="1858477"/>
            <a:ext cx="1451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FFCD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r>
              <a:rPr lang="en-US" altLang="zh-CN"/>
              <a:t>Client name</a:t>
            </a: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675861" y="2513666"/>
            <a:ext cx="1451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FFCD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r>
              <a:rPr lang="en-US" altLang="zh-CN" smtClean="0"/>
              <a:t>Services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675220" y="1527621"/>
            <a:ext cx="2857925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14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75220" y="2192620"/>
            <a:ext cx="2857925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14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788357" y="2979062"/>
            <a:ext cx="207404" cy="410198"/>
          </a:xfrm>
          <a:custGeom>
            <a:avLst/>
            <a:gdLst>
              <a:gd name="connsiteX0" fmla="*/ 223629 w 447261"/>
              <a:gd name="connsiteY0" fmla="*/ 755374 h 884582"/>
              <a:gd name="connsiteX1" fmla="*/ 173933 w 447261"/>
              <a:gd name="connsiteY1" fmla="*/ 805070 h 884582"/>
              <a:gd name="connsiteX2" fmla="*/ 223629 w 447261"/>
              <a:gd name="connsiteY2" fmla="*/ 854766 h 884582"/>
              <a:gd name="connsiteX3" fmla="*/ 273325 w 447261"/>
              <a:gd name="connsiteY3" fmla="*/ 805070 h 884582"/>
              <a:gd name="connsiteX4" fmla="*/ 223629 w 447261"/>
              <a:gd name="connsiteY4" fmla="*/ 755374 h 884582"/>
              <a:gd name="connsiteX5" fmla="*/ 34786 w 447261"/>
              <a:gd name="connsiteY5" fmla="*/ 54665 h 884582"/>
              <a:gd name="connsiteX6" fmla="*/ 34786 w 447261"/>
              <a:gd name="connsiteY6" fmla="*/ 690770 h 884582"/>
              <a:gd name="connsiteX7" fmla="*/ 412473 w 447261"/>
              <a:gd name="connsiteY7" fmla="*/ 690770 h 884582"/>
              <a:gd name="connsiteX8" fmla="*/ 412473 w 447261"/>
              <a:gd name="connsiteY8" fmla="*/ 54665 h 884582"/>
              <a:gd name="connsiteX9" fmla="*/ 74545 w 447261"/>
              <a:gd name="connsiteY9" fmla="*/ 0 h 884582"/>
              <a:gd name="connsiteX10" fmla="*/ 372716 w 447261"/>
              <a:gd name="connsiteY10" fmla="*/ 0 h 884582"/>
              <a:gd name="connsiteX11" fmla="*/ 447261 w 447261"/>
              <a:gd name="connsiteY11" fmla="*/ 74545 h 884582"/>
              <a:gd name="connsiteX12" fmla="*/ 447261 w 447261"/>
              <a:gd name="connsiteY12" fmla="*/ 810037 h 884582"/>
              <a:gd name="connsiteX13" fmla="*/ 372716 w 447261"/>
              <a:gd name="connsiteY13" fmla="*/ 884582 h 884582"/>
              <a:gd name="connsiteX14" fmla="*/ 74545 w 447261"/>
              <a:gd name="connsiteY14" fmla="*/ 884582 h 884582"/>
              <a:gd name="connsiteX15" fmla="*/ 0 w 447261"/>
              <a:gd name="connsiteY15" fmla="*/ 810037 h 884582"/>
              <a:gd name="connsiteX16" fmla="*/ 0 w 447261"/>
              <a:gd name="connsiteY16" fmla="*/ 74545 h 884582"/>
              <a:gd name="connsiteX17" fmla="*/ 74545 w 447261"/>
              <a:gd name="connsiteY17" fmla="*/ 0 h 88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47261" h="884582">
                <a:moveTo>
                  <a:pt x="223629" y="755374"/>
                </a:moveTo>
                <a:cubicBezTo>
                  <a:pt x="196183" y="755374"/>
                  <a:pt x="173933" y="777624"/>
                  <a:pt x="173933" y="805070"/>
                </a:cubicBezTo>
                <a:cubicBezTo>
                  <a:pt x="173933" y="832516"/>
                  <a:pt x="196183" y="854766"/>
                  <a:pt x="223629" y="854766"/>
                </a:cubicBezTo>
                <a:cubicBezTo>
                  <a:pt x="251075" y="854766"/>
                  <a:pt x="273325" y="832516"/>
                  <a:pt x="273325" y="805070"/>
                </a:cubicBezTo>
                <a:cubicBezTo>
                  <a:pt x="273325" y="777624"/>
                  <a:pt x="251075" y="755374"/>
                  <a:pt x="223629" y="755374"/>
                </a:cubicBezTo>
                <a:close/>
                <a:moveTo>
                  <a:pt x="34786" y="54665"/>
                </a:moveTo>
                <a:lnTo>
                  <a:pt x="34786" y="690770"/>
                </a:lnTo>
                <a:lnTo>
                  <a:pt x="412473" y="690770"/>
                </a:lnTo>
                <a:lnTo>
                  <a:pt x="412473" y="54665"/>
                </a:lnTo>
                <a:close/>
                <a:moveTo>
                  <a:pt x="74545" y="0"/>
                </a:moveTo>
                <a:lnTo>
                  <a:pt x="372716" y="0"/>
                </a:lnTo>
                <a:cubicBezTo>
                  <a:pt x="413886" y="0"/>
                  <a:pt x="447261" y="33375"/>
                  <a:pt x="447261" y="74545"/>
                </a:cubicBezTo>
                <a:lnTo>
                  <a:pt x="447261" y="810037"/>
                </a:lnTo>
                <a:cubicBezTo>
                  <a:pt x="447261" y="851207"/>
                  <a:pt x="413886" y="884582"/>
                  <a:pt x="372716" y="884582"/>
                </a:cubicBezTo>
                <a:lnTo>
                  <a:pt x="74545" y="884582"/>
                </a:lnTo>
                <a:cubicBezTo>
                  <a:pt x="33375" y="884582"/>
                  <a:pt x="0" y="851207"/>
                  <a:pt x="0" y="810037"/>
                </a:cubicBezTo>
                <a:lnTo>
                  <a:pt x="0" y="74545"/>
                </a:lnTo>
                <a:cubicBezTo>
                  <a:pt x="0" y="33375"/>
                  <a:pt x="33375" y="0"/>
                  <a:pt x="7454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>
            <a:grpSpLocks noChangeAspect="1"/>
          </p:cNvGrpSpPr>
          <p:nvPr/>
        </p:nvGrpSpPr>
        <p:grpSpPr>
          <a:xfrm>
            <a:off x="1325023" y="2991633"/>
            <a:ext cx="590582" cy="396000"/>
            <a:chOff x="7364896" y="1987826"/>
            <a:chExt cx="1023730" cy="708105"/>
          </a:xfrm>
          <a:solidFill>
            <a:schemeClr val="tx1"/>
          </a:solidFill>
        </p:grpSpPr>
        <p:sp>
          <p:nvSpPr>
            <p:cNvPr id="31" name="任意多边形 30"/>
            <p:cNvSpPr/>
            <p:nvPr/>
          </p:nvSpPr>
          <p:spPr>
            <a:xfrm>
              <a:off x="7409622" y="1987826"/>
              <a:ext cx="934278" cy="596348"/>
            </a:xfrm>
            <a:custGeom>
              <a:avLst/>
              <a:gdLst>
                <a:gd name="connsiteX0" fmla="*/ 49696 w 934278"/>
                <a:gd name="connsiteY0" fmla="*/ 46174 h 596348"/>
                <a:gd name="connsiteX1" fmla="*/ 49696 w 934278"/>
                <a:gd name="connsiteY1" fmla="*/ 550174 h 596348"/>
                <a:gd name="connsiteX2" fmla="*/ 884583 w 934278"/>
                <a:gd name="connsiteY2" fmla="*/ 550174 h 596348"/>
                <a:gd name="connsiteX3" fmla="*/ 884583 w 934278"/>
                <a:gd name="connsiteY3" fmla="*/ 46174 h 596348"/>
                <a:gd name="connsiteX4" fmla="*/ 39759 w 934278"/>
                <a:gd name="connsiteY4" fmla="*/ 0 h 596348"/>
                <a:gd name="connsiteX5" fmla="*/ 894519 w 934278"/>
                <a:gd name="connsiteY5" fmla="*/ 0 h 596348"/>
                <a:gd name="connsiteX6" fmla="*/ 934278 w 934278"/>
                <a:gd name="connsiteY6" fmla="*/ 39759 h 596348"/>
                <a:gd name="connsiteX7" fmla="*/ 934278 w 934278"/>
                <a:gd name="connsiteY7" fmla="*/ 556589 h 596348"/>
                <a:gd name="connsiteX8" fmla="*/ 894519 w 934278"/>
                <a:gd name="connsiteY8" fmla="*/ 596348 h 596348"/>
                <a:gd name="connsiteX9" fmla="*/ 39759 w 934278"/>
                <a:gd name="connsiteY9" fmla="*/ 596348 h 596348"/>
                <a:gd name="connsiteX10" fmla="*/ 0 w 934278"/>
                <a:gd name="connsiteY10" fmla="*/ 556589 h 596348"/>
                <a:gd name="connsiteX11" fmla="*/ 0 w 934278"/>
                <a:gd name="connsiteY11" fmla="*/ 39759 h 596348"/>
                <a:gd name="connsiteX12" fmla="*/ 39759 w 934278"/>
                <a:gd name="connsiteY12" fmla="*/ 0 h 59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4278" h="596348">
                  <a:moveTo>
                    <a:pt x="49696" y="46174"/>
                  </a:moveTo>
                  <a:lnTo>
                    <a:pt x="49696" y="550174"/>
                  </a:lnTo>
                  <a:lnTo>
                    <a:pt x="884583" y="550174"/>
                  </a:lnTo>
                  <a:lnTo>
                    <a:pt x="884583" y="46174"/>
                  </a:lnTo>
                  <a:close/>
                  <a:moveTo>
                    <a:pt x="39759" y="0"/>
                  </a:moveTo>
                  <a:lnTo>
                    <a:pt x="894519" y="0"/>
                  </a:lnTo>
                  <a:cubicBezTo>
                    <a:pt x="916477" y="0"/>
                    <a:pt x="934278" y="17801"/>
                    <a:pt x="934278" y="39759"/>
                  </a:cubicBezTo>
                  <a:lnTo>
                    <a:pt x="934278" y="556589"/>
                  </a:lnTo>
                  <a:cubicBezTo>
                    <a:pt x="934278" y="578547"/>
                    <a:pt x="916477" y="596348"/>
                    <a:pt x="894519" y="596348"/>
                  </a:cubicBezTo>
                  <a:lnTo>
                    <a:pt x="39759" y="596348"/>
                  </a:lnTo>
                  <a:cubicBezTo>
                    <a:pt x="17801" y="596348"/>
                    <a:pt x="0" y="578547"/>
                    <a:pt x="0" y="556589"/>
                  </a:cubicBezTo>
                  <a:lnTo>
                    <a:pt x="0" y="39759"/>
                  </a:lnTo>
                  <a:cubicBezTo>
                    <a:pt x="0" y="17801"/>
                    <a:pt x="17801" y="0"/>
                    <a:pt x="3975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7364896" y="2623931"/>
              <a:ext cx="1023730" cy="72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>
            <a:grpSpLocks noChangeAspect="1"/>
          </p:cNvGrpSpPr>
          <p:nvPr/>
        </p:nvGrpSpPr>
        <p:grpSpPr>
          <a:xfrm>
            <a:off x="2271190" y="2958398"/>
            <a:ext cx="268840" cy="432000"/>
            <a:chOff x="9714000" y="2239894"/>
            <a:chExt cx="552450" cy="887730"/>
          </a:xfrm>
          <a:solidFill>
            <a:schemeClr val="tx1"/>
          </a:solidFill>
        </p:grpSpPr>
        <p:grpSp>
          <p:nvGrpSpPr>
            <p:cNvPr id="34" name="组合 33"/>
            <p:cNvGrpSpPr/>
            <p:nvPr/>
          </p:nvGrpSpPr>
          <p:grpSpPr>
            <a:xfrm>
              <a:off x="9714000" y="2239894"/>
              <a:ext cx="552450" cy="552450"/>
              <a:chOff x="3314700" y="2392680"/>
              <a:chExt cx="552450" cy="552450"/>
            </a:xfrm>
            <a:grpFill/>
          </p:grpSpPr>
          <p:sp>
            <p:nvSpPr>
              <p:cNvPr id="44" name="同心圆 43"/>
              <p:cNvSpPr/>
              <p:nvPr/>
            </p:nvSpPr>
            <p:spPr>
              <a:xfrm>
                <a:off x="3482340" y="2560320"/>
                <a:ext cx="217170" cy="217170"/>
              </a:xfrm>
              <a:prstGeom prst="donu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弧形 44"/>
              <p:cNvSpPr/>
              <p:nvPr/>
            </p:nvSpPr>
            <p:spPr>
              <a:xfrm>
                <a:off x="3379470" y="2457450"/>
                <a:ext cx="422910" cy="422910"/>
              </a:xfrm>
              <a:prstGeom prst="arc">
                <a:avLst>
                  <a:gd name="adj1" fmla="val 7892603"/>
                  <a:gd name="adj2" fmla="val 2777530"/>
                </a:avLst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弧形 45"/>
              <p:cNvSpPr/>
              <p:nvPr/>
            </p:nvSpPr>
            <p:spPr>
              <a:xfrm>
                <a:off x="3314700" y="2392680"/>
                <a:ext cx="552450" cy="552450"/>
              </a:xfrm>
              <a:prstGeom prst="arc">
                <a:avLst>
                  <a:gd name="adj1" fmla="val 7692725"/>
                  <a:gd name="adj2" fmla="val 3097068"/>
                </a:avLst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9765435" y="2624704"/>
              <a:ext cx="449580" cy="502920"/>
              <a:chOff x="3352800" y="2777490"/>
              <a:chExt cx="449580" cy="502920"/>
            </a:xfrm>
            <a:grpFill/>
          </p:grpSpPr>
          <p:cxnSp>
            <p:nvCxnSpPr>
              <p:cNvPr id="36" name="直接连接符 35"/>
              <p:cNvCxnSpPr/>
              <p:nvPr/>
            </p:nvCxnSpPr>
            <p:spPr>
              <a:xfrm flipH="1">
                <a:off x="3352800" y="2777490"/>
                <a:ext cx="156210" cy="50292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 flipV="1">
                <a:off x="3646170" y="2777490"/>
                <a:ext cx="156210" cy="50292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3463290" y="2952750"/>
                <a:ext cx="236220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3390900" y="3147060"/>
                <a:ext cx="360000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3490436" y="2785110"/>
                <a:ext cx="190500" cy="16764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flipH="1">
                <a:off x="3467576" y="2785110"/>
                <a:ext cx="190500" cy="16764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3443764" y="2967989"/>
                <a:ext cx="276225" cy="16764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flipV="1">
                <a:off x="3420904" y="2967989"/>
                <a:ext cx="276225" cy="16764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文本框 46"/>
          <p:cNvSpPr txBox="1"/>
          <p:nvPr/>
        </p:nvSpPr>
        <p:spPr>
          <a:xfrm>
            <a:off x="576470" y="4109472"/>
            <a:ext cx="3389243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</a:t>
            </a:r>
            <a:r>
              <a:rPr lang="en-US" altLang="zh-CN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</a:t>
            </a:r>
            <a:r>
              <a:rPr lang="en-US" altLang="zh-CN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</a:t>
            </a:r>
            <a:r>
              <a:rPr lang="en-US" altLang="zh-CN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hereClick 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add your text </a:t>
            </a:r>
            <a:r>
              <a:rPr lang="en-US" altLang="zh-CN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hereClick 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add your text </a:t>
            </a:r>
            <a:r>
              <a:rPr lang="en-US" altLang="zh-CN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299867" y="2018893"/>
            <a:ext cx="342106" cy="347453"/>
            <a:chOff x="4164492" y="4760843"/>
            <a:chExt cx="689774" cy="700555"/>
          </a:xfrm>
          <a:solidFill>
            <a:schemeClr val="tx1"/>
          </a:solidFill>
        </p:grpSpPr>
        <p:sp>
          <p:nvSpPr>
            <p:cNvPr id="7" name="矩形 6"/>
            <p:cNvSpPr/>
            <p:nvPr/>
          </p:nvSpPr>
          <p:spPr>
            <a:xfrm>
              <a:off x="4422913" y="4760843"/>
              <a:ext cx="168965" cy="387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rot="4500000">
              <a:off x="4575970" y="4863684"/>
              <a:ext cx="168965" cy="387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 rot="9000000">
              <a:off x="4528496" y="5073771"/>
              <a:ext cx="168965" cy="387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 rot="13500000">
              <a:off x="4291824" y="5073770"/>
              <a:ext cx="168965" cy="387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 rot="17100000" flipV="1">
              <a:off x="4273823" y="4863683"/>
              <a:ext cx="168965" cy="387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7186628" y="2701423"/>
            <a:ext cx="2566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en-US" altLang="zh-CN" sz="16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" t="23524" r="125" b="3222"/>
          <a:stretch>
            <a:fillRect/>
          </a:stretch>
        </p:blipFill>
        <p:spPr>
          <a:xfrm>
            <a:off x="0" y="0"/>
            <a:ext cx="12192000" cy="68732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88480"/>
          </a:xfrm>
          <a:prstGeom prst="rect">
            <a:avLst/>
          </a:prstGeom>
          <a:solidFill>
            <a:srgbClr val="1F1F1F">
              <a:alpha val="8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3733800"/>
            <a:ext cx="12204000" cy="31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0" y="3733800"/>
            <a:ext cx="12204000" cy="0"/>
          </a:xfrm>
          <a:prstGeom prst="line">
            <a:avLst/>
          </a:prstGeom>
          <a:ln w="38100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1003280" y="6156960"/>
            <a:ext cx="624840" cy="74676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mtClean="0">
                <a:solidFill>
                  <a:schemeClr val="tx1"/>
                </a:solidFill>
              </a:rPr>
              <a:t>16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96240" y="6376451"/>
            <a:ext cx="2842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Company name-Presentation</a:t>
            </a:r>
            <a:endParaRPr lang="zh-CN" altLang="en-US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817933" y="661009"/>
            <a:ext cx="2308400" cy="4949974"/>
            <a:chOff x="2968669" y="1139868"/>
            <a:chExt cx="2430049" cy="5210829"/>
          </a:xfrm>
        </p:grpSpPr>
        <p:sp>
          <p:nvSpPr>
            <p:cNvPr id="35" name="圆角矩形 34"/>
            <p:cNvSpPr/>
            <p:nvPr/>
          </p:nvSpPr>
          <p:spPr>
            <a:xfrm>
              <a:off x="2968669" y="1139868"/>
              <a:ext cx="2430049" cy="5210829"/>
            </a:xfrm>
            <a:prstGeom prst="roundRect">
              <a:avLst>
                <a:gd name="adj" fmla="val 12543"/>
              </a:avLst>
            </a:prstGeom>
            <a:solidFill>
              <a:schemeClr val="tx1"/>
            </a:solidFill>
            <a:ln w="222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3008391" y="1164919"/>
              <a:ext cx="2343983" cy="5152541"/>
            </a:xfrm>
            <a:prstGeom prst="roundRect">
              <a:avLst>
                <a:gd name="adj" fmla="val 12543"/>
              </a:avLst>
            </a:prstGeom>
            <a:solidFill>
              <a:schemeClr val="tx1"/>
            </a:solidFill>
            <a:ln w="222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3946382" y="1540701"/>
              <a:ext cx="468000" cy="4571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222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3115670" y="1962202"/>
              <a:ext cx="2129424" cy="3757808"/>
            </a:xfrm>
            <a:prstGeom prst="rect">
              <a:avLst/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>
              <a:spLocks noChangeAspect="1"/>
            </p:cNvSpPr>
            <p:nvPr/>
          </p:nvSpPr>
          <p:spPr>
            <a:xfrm>
              <a:off x="4108547" y="1302705"/>
              <a:ext cx="72000" cy="72000"/>
            </a:xfrm>
            <a:prstGeom prst="ellipse">
              <a:avLst/>
            </a:prstGeom>
            <a:solidFill>
              <a:schemeClr val="tx1"/>
            </a:solidFill>
            <a:ln w="222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>
              <a:spLocks noChangeAspect="1"/>
            </p:cNvSpPr>
            <p:nvPr/>
          </p:nvSpPr>
          <p:spPr>
            <a:xfrm>
              <a:off x="3761837" y="1527560"/>
              <a:ext cx="72000" cy="72000"/>
            </a:xfrm>
            <a:prstGeom prst="ellipse">
              <a:avLst/>
            </a:prstGeom>
            <a:solidFill>
              <a:schemeClr val="tx1"/>
            </a:solidFill>
            <a:ln w="222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9219892" y="661009"/>
            <a:ext cx="2308400" cy="4949974"/>
            <a:chOff x="2968669" y="1139868"/>
            <a:chExt cx="2430049" cy="5210829"/>
          </a:xfrm>
        </p:grpSpPr>
        <p:sp>
          <p:nvSpPr>
            <p:cNvPr id="42" name="圆角矩形 41"/>
            <p:cNvSpPr/>
            <p:nvPr/>
          </p:nvSpPr>
          <p:spPr>
            <a:xfrm>
              <a:off x="2968669" y="1139868"/>
              <a:ext cx="2430049" cy="5210829"/>
            </a:xfrm>
            <a:prstGeom prst="roundRect">
              <a:avLst>
                <a:gd name="adj" fmla="val 12543"/>
              </a:avLst>
            </a:prstGeom>
            <a:solidFill>
              <a:schemeClr val="tx1"/>
            </a:solidFill>
            <a:ln w="222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3008391" y="1164919"/>
              <a:ext cx="2343983" cy="5152541"/>
            </a:xfrm>
            <a:prstGeom prst="roundRect">
              <a:avLst>
                <a:gd name="adj" fmla="val 12543"/>
              </a:avLst>
            </a:prstGeom>
            <a:solidFill>
              <a:schemeClr val="tx1"/>
            </a:solidFill>
            <a:ln w="222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3946382" y="1540701"/>
              <a:ext cx="468000" cy="4571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222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3115670" y="1962202"/>
              <a:ext cx="2129424" cy="3757808"/>
            </a:xfrm>
            <a:prstGeom prst="rect">
              <a:avLst/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>
              <a:spLocks noChangeAspect="1"/>
            </p:cNvSpPr>
            <p:nvPr/>
          </p:nvSpPr>
          <p:spPr>
            <a:xfrm>
              <a:off x="4108547" y="1302705"/>
              <a:ext cx="72000" cy="72000"/>
            </a:xfrm>
            <a:prstGeom prst="ellipse">
              <a:avLst/>
            </a:prstGeom>
            <a:solidFill>
              <a:schemeClr val="tx1"/>
            </a:solidFill>
            <a:ln w="222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>
              <a:spLocks noChangeAspect="1"/>
            </p:cNvSpPr>
            <p:nvPr/>
          </p:nvSpPr>
          <p:spPr>
            <a:xfrm>
              <a:off x="3761837" y="1527560"/>
              <a:ext cx="72000" cy="72000"/>
            </a:xfrm>
            <a:prstGeom prst="ellipse">
              <a:avLst/>
            </a:prstGeom>
            <a:solidFill>
              <a:schemeClr val="tx1"/>
            </a:solidFill>
            <a:ln w="222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483055" y="397702"/>
            <a:ext cx="2430049" cy="5210829"/>
            <a:chOff x="2968669" y="1139868"/>
            <a:chExt cx="2430049" cy="5210829"/>
          </a:xfrm>
        </p:grpSpPr>
        <p:sp>
          <p:nvSpPr>
            <p:cNvPr id="21" name="圆角矩形 20"/>
            <p:cNvSpPr/>
            <p:nvPr/>
          </p:nvSpPr>
          <p:spPr>
            <a:xfrm>
              <a:off x="2968669" y="1139868"/>
              <a:ext cx="2430049" cy="5210829"/>
            </a:xfrm>
            <a:prstGeom prst="roundRect">
              <a:avLst>
                <a:gd name="adj" fmla="val 12543"/>
              </a:avLst>
            </a:prstGeom>
            <a:solidFill>
              <a:schemeClr val="tx1"/>
            </a:solidFill>
            <a:ln w="222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3008391" y="1164919"/>
              <a:ext cx="2343983" cy="5152541"/>
            </a:xfrm>
            <a:prstGeom prst="roundRect">
              <a:avLst>
                <a:gd name="adj" fmla="val 12543"/>
              </a:avLst>
            </a:prstGeom>
            <a:solidFill>
              <a:schemeClr val="tx1"/>
            </a:solidFill>
            <a:ln w="222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3946382" y="1540701"/>
              <a:ext cx="468000" cy="4571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222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3115670" y="1962202"/>
              <a:ext cx="2129424" cy="3757808"/>
            </a:xfrm>
            <a:prstGeom prst="rect">
              <a:avLst/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>
              <a:spLocks noChangeAspect="1"/>
            </p:cNvSpPr>
            <p:nvPr/>
          </p:nvSpPr>
          <p:spPr>
            <a:xfrm>
              <a:off x="4108547" y="1302705"/>
              <a:ext cx="72000" cy="72000"/>
            </a:xfrm>
            <a:prstGeom prst="ellipse">
              <a:avLst/>
            </a:prstGeom>
            <a:solidFill>
              <a:schemeClr val="tx1"/>
            </a:solidFill>
            <a:ln w="222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3761837" y="1527560"/>
              <a:ext cx="72000" cy="72000"/>
            </a:xfrm>
            <a:prstGeom prst="ellipse">
              <a:avLst/>
            </a:prstGeom>
            <a:solidFill>
              <a:schemeClr val="tx1"/>
            </a:solidFill>
            <a:ln w="222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581754" y="2379726"/>
            <a:ext cx="248535" cy="252420"/>
            <a:chOff x="4164492" y="4760843"/>
            <a:chExt cx="689774" cy="700555"/>
          </a:xfrm>
          <a:solidFill>
            <a:schemeClr val="tx1"/>
          </a:solidFill>
        </p:grpSpPr>
        <p:sp>
          <p:nvSpPr>
            <p:cNvPr id="32" name="矩形 31"/>
            <p:cNvSpPr/>
            <p:nvPr/>
          </p:nvSpPr>
          <p:spPr>
            <a:xfrm>
              <a:off x="4422913" y="4760843"/>
              <a:ext cx="168965" cy="387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 rot="4500000">
              <a:off x="4575970" y="4863684"/>
              <a:ext cx="168965" cy="387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rot="9000000">
              <a:off x="4528496" y="5073771"/>
              <a:ext cx="168965" cy="387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 rot="13500000">
              <a:off x="4291824" y="5073770"/>
              <a:ext cx="168965" cy="387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 rot="17100000" flipV="1">
              <a:off x="4273823" y="4863683"/>
              <a:ext cx="168965" cy="387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7852231" y="2728577"/>
            <a:ext cx="1685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en-US" altLang="zh-CN" sz="14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6654645" y="2846489"/>
            <a:ext cx="248535" cy="252420"/>
            <a:chOff x="4164492" y="4760843"/>
            <a:chExt cx="689774" cy="700555"/>
          </a:xfrm>
          <a:solidFill>
            <a:schemeClr val="tx1"/>
          </a:solidFill>
        </p:grpSpPr>
        <p:sp>
          <p:nvSpPr>
            <p:cNvPr id="53" name="矩形 52"/>
            <p:cNvSpPr/>
            <p:nvPr/>
          </p:nvSpPr>
          <p:spPr>
            <a:xfrm>
              <a:off x="4422913" y="4760843"/>
              <a:ext cx="168965" cy="387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 rot="4500000">
              <a:off x="4575970" y="4863684"/>
              <a:ext cx="168965" cy="387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 rot="9000000">
              <a:off x="4528496" y="5073771"/>
              <a:ext cx="168965" cy="387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 rot="13500000">
              <a:off x="4291824" y="5073770"/>
              <a:ext cx="168965" cy="387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 rot="17100000" flipV="1">
              <a:off x="4273823" y="4863683"/>
              <a:ext cx="168965" cy="387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5925122" y="3195340"/>
            <a:ext cx="1685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en-US" altLang="zh-CN" sz="14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10459701" y="2846489"/>
            <a:ext cx="248535" cy="252420"/>
            <a:chOff x="4164492" y="4760843"/>
            <a:chExt cx="689774" cy="700555"/>
          </a:xfrm>
          <a:solidFill>
            <a:schemeClr val="tx1"/>
          </a:solidFill>
        </p:grpSpPr>
        <p:sp>
          <p:nvSpPr>
            <p:cNvPr id="60" name="矩形 59"/>
            <p:cNvSpPr/>
            <p:nvPr/>
          </p:nvSpPr>
          <p:spPr>
            <a:xfrm>
              <a:off x="4422913" y="4760843"/>
              <a:ext cx="168965" cy="387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 rot="4500000">
              <a:off x="4575970" y="4863684"/>
              <a:ext cx="168965" cy="387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 rot="9000000">
              <a:off x="4528496" y="5073771"/>
              <a:ext cx="168965" cy="387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 rot="13500000">
              <a:off x="4291824" y="5073770"/>
              <a:ext cx="168965" cy="387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/>
            <p:cNvSpPr/>
            <p:nvPr/>
          </p:nvSpPr>
          <p:spPr>
            <a:xfrm rot="17100000" flipV="1">
              <a:off x="4273823" y="4863683"/>
              <a:ext cx="168965" cy="387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9730178" y="3195340"/>
            <a:ext cx="1685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en-US" altLang="zh-CN" sz="14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608936" y="568971"/>
            <a:ext cx="326732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800" b="1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Study Case</a:t>
            </a:r>
            <a:endParaRPr lang="en-US" altLang="zh-CN" sz="2800" b="1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67" name="直接连接符 66"/>
          <p:cNvCxnSpPr/>
          <p:nvPr/>
        </p:nvCxnSpPr>
        <p:spPr>
          <a:xfrm flipH="1">
            <a:off x="576470" y="685800"/>
            <a:ext cx="99391" cy="258417"/>
          </a:xfrm>
          <a:prstGeom prst="line">
            <a:avLst/>
          </a:prstGeom>
          <a:ln w="3492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框 67"/>
          <p:cNvSpPr txBox="1"/>
          <p:nvPr/>
        </p:nvSpPr>
        <p:spPr>
          <a:xfrm>
            <a:off x="675861" y="1203289"/>
            <a:ext cx="1729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>
                <a:solidFill>
                  <a:srgbClr val="FFCD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Project name</a:t>
            </a:r>
            <a:endParaRPr lang="zh-CN" altLang="en-US" smtClean="0">
              <a:solidFill>
                <a:srgbClr val="FFCD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675861" y="1858477"/>
            <a:ext cx="1451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FFCD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r>
              <a:rPr lang="en-US" altLang="zh-CN"/>
              <a:t>Client name</a:t>
            </a:r>
            <a:endParaRPr lang="zh-CN" altLang="en-US"/>
          </a:p>
        </p:txBody>
      </p:sp>
      <p:sp>
        <p:nvSpPr>
          <p:cNvPr id="70" name="文本框 69"/>
          <p:cNvSpPr txBox="1"/>
          <p:nvPr/>
        </p:nvSpPr>
        <p:spPr>
          <a:xfrm>
            <a:off x="675861" y="2513666"/>
            <a:ext cx="1451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FFCD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r>
              <a:rPr lang="en-US" altLang="zh-CN" smtClean="0"/>
              <a:t>Services</a:t>
            </a:r>
            <a:endParaRPr lang="zh-CN" altLang="en-US"/>
          </a:p>
        </p:txBody>
      </p:sp>
      <p:sp>
        <p:nvSpPr>
          <p:cNvPr id="71" name="文本框 70"/>
          <p:cNvSpPr txBox="1"/>
          <p:nvPr/>
        </p:nvSpPr>
        <p:spPr>
          <a:xfrm>
            <a:off x="675220" y="1527621"/>
            <a:ext cx="2857925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14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675220" y="2192620"/>
            <a:ext cx="2857925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14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任意多边形 72"/>
          <p:cNvSpPr/>
          <p:nvPr/>
        </p:nvSpPr>
        <p:spPr>
          <a:xfrm>
            <a:off x="788357" y="2979062"/>
            <a:ext cx="207404" cy="410198"/>
          </a:xfrm>
          <a:custGeom>
            <a:avLst/>
            <a:gdLst>
              <a:gd name="connsiteX0" fmla="*/ 223629 w 447261"/>
              <a:gd name="connsiteY0" fmla="*/ 755374 h 884582"/>
              <a:gd name="connsiteX1" fmla="*/ 173933 w 447261"/>
              <a:gd name="connsiteY1" fmla="*/ 805070 h 884582"/>
              <a:gd name="connsiteX2" fmla="*/ 223629 w 447261"/>
              <a:gd name="connsiteY2" fmla="*/ 854766 h 884582"/>
              <a:gd name="connsiteX3" fmla="*/ 273325 w 447261"/>
              <a:gd name="connsiteY3" fmla="*/ 805070 h 884582"/>
              <a:gd name="connsiteX4" fmla="*/ 223629 w 447261"/>
              <a:gd name="connsiteY4" fmla="*/ 755374 h 884582"/>
              <a:gd name="connsiteX5" fmla="*/ 34786 w 447261"/>
              <a:gd name="connsiteY5" fmla="*/ 54665 h 884582"/>
              <a:gd name="connsiteX6" fmla="*/ 34786 w 447261"/>
              <a:gd name="connsiteY6" fmla="*/ 690770 h 884582"/>
              <a:gd name="connsiteX7" fmla="*/ 412473 w 447261"/>
              <a:gd name="connsiteY7" fmla="*/ 690770 h 884582"/>
              <a:gd name="connsiteX8" fmla="*/ 412473 w 447261"/>
              <a:gd name="connsiteY8" fmla="*/ 54665 h 884582"/>
              <a:gd name="connsiteX9" fmla="*/ 74545 w 447261"/>
              <a:gd name="connsiteY9" fmla="*/ 0 h 884582"/>
              <a:gd name="connsiteX10" fmla="*/ 372716 w 447261"/>
              <a:gd name="connsiteY10" fmla="*/ 0 h 884582"/>
              <a:gd name="connsiteX11" fmla="*/ 447261 w 447261"/>
              <a:gd name="connsiteY11" fmla="*/ 74545 h 884582"/>
              <a:gd name="connsiteX12" fmla="*/ 447261 w 447261"/>
              <a:gd name="connsiteY12" fmla="*/ 810037 h 884582"/>
              <a:gd name="connsiteX13" fmla="*/ 372716 w 447261"/>
              <a:gd name="connsiteY13" fmla="*/ 884582 h 884582"/>
              <a:gd name="connsiteX14" fmla="*/ 74545 w 447261"/>
              <a:gd name="connsiteY14" fmla="*/ 884582 h 884582"/>
              <a:gd name="connsiteX15" fmla="*/ 0 w 447261"/>
              <a:gd name="connsiteY15" fmla="*/ 810037 h 884582"/>
              <a:gd name="connsiteX16" fmla="*/ 0 w 447261"/>
              <a:gd name="connsiteY16" fmla="*/ 74545 h 884582"/>
              <a:gd name="connsiteX17" fmla="*/ 74545 w 447261"/>
              <a:gd name="connsiteY17" fmla="*/ 0 h 88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47261" h="884582">
                <a:moveTo>
                  <a:pt x="223629" y="755374"/>
                </a:moveTo>
                <a:cubicBezTo>
                  <a:pt x="196183" y="755374"/>
                  <a:pt x="173933" y="777624"/>
                  <a:pt x="173933" y="805070"/>
                </a:cubicBezTo>
                <a:cubicBezTo>
                  <a:pt x="173933" y="832516"/>
                  <a:pt x="196183" y="854766"/>
                  <a:pt x="223629" y="854766"/>
                </a:cubicBezTo>
                <a:cubicBezTo>
                  <a:pt x="251075" y="854766"/>
                  <a:pt x="273325" y="832516"/>
                  <a:pt x="273325" y="805070"/>
                </a:cubicBezTo>
                <a:cubicBezTo>
                  <a:pt x="273325" y="777624"/>
                  <a:pt x="251075" y="755374"/>
                  <a:pt x="223629" y="755374"/>
                </a:cubicBezTo>
                <a:close/>
                <a:moveTo>
                  <a:pt x="34786" y="54665"/>
                </a:moveTo>
                <a:lnTo>
                  <a:pt x="34786" y="690770"/>
                </a:lnTo>
                <a:lnTo>
                  <a:pt x="412473" y="690770"/>
                </a:lnTo>
                <a:lnTo>
                  <a:pt x="412473" y="54665"/>
                </a:lnTo>
                <a:close/>
                <a:moveTo>
                  <a:pt x="74545" y="0"/>
                </a:moveTo>
                <a:lnTo>
                  <a:pt x="372716" y="0"/>
                </a:lnTo>
                <a:cubicBezTo>
                  <a:pt x="413886" y="0"/>
                  <a:pt x="447261" y="33375"/>
                  <a:pt x="447261" y="74545"/>
                </a:cubicBezTo>
                <a:lnTo>
                  <a:pt x="447261" y="810037"/>
                </a:lnTo>
                <a:cubicBezTo>
                  <a:pt x="447261" y="851207"/>
                  <a:pt x="413886" y="884582"/>
                  <a:pt x="372716" y="884582"/>
                </a:cubicBezTo>
                <a:lnTo>
                  <a:pt x="74545" y="884582"/>
                </a:lnTo>
                <a:cubicBezTo>
                  <a:pt x="33375" y="884582"/>
                  <a:pt x="0" y="851207"/>
                  <a:pt x="0" y="810037"/>
                </a:cubicBezTo>
                <a:lnTo>
                  <a:pt x="0" y="74545"/>
                </a:lnTo>
                <a:cubicBezTo>
                  <a:pt x="0" y="33375"/>
                  <a:pt x="33375" y="0"/>
                  <a:pt x="7454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4" name="组合 73"/>
          <p:cNvGrpSpPr>
            <a:grpSpLocks noChangeAspect="1"/>
          </p:cNvGrpSpPr>
          <p:nvPr/>
        </p:nvGrpSpPr>
        <p:grpSpPr>
          <a:xfrm>
            <a:off x="1325023" y="2991633"/>
            <a:ext cx="590582" cy="396000"/>
            <a:chOff x="7364896" y="1987826"/>
            <a:chExt cx="1023730" cy="708105"/>
          </a:xfrm>
          <a:solidFill>
            <a:schemeClr val="tx1"/>
          </a:solidFill>
        </p:grpSpPr>
        <p:sp>
          <p:nvSpPr>
            <p:cNvPr id="75" name="任意多边形 74"/>
            <p:cNvSpPr/>
            <p:nvPr/>
          </p:nvSpPr>
          <p:spPr>
            <a:xfrm>
              <a:off x="7409622" y="1987826"/>
              <a:ext cx="934278" cy="596348"/>
            </a:xfrm>
            <a:custGeom>
              <a:avLst/>
              <a:gdLst>
                <a:gd name="connsiteX0" fmla="*/ 49696 w 934278"/>
                <a:gd name="connsiteY0" fmla="*/ 46174 h 596348"/>
                <a:gd name="connsiteX1" fmla="*/ 49696 w 934278"/>
                <a:gd name="connsiteY1" fmla="*/ 550174 h 596348"/>
                <a:gd name="connsiteX2" fmla="*/ 884583 w 934278"/>
                <a:gd name="connsiteY2" fmla="*/ 550174 h 596348"/>
                <a:gd name="connsiteX3" fmla="*/ 884583 w 934278"/>
                <a:gd name="connsiteY3" fmla="*/ 46174 h 596348"/>
                <a:gd name="connsiteX4" fmla="*/ 39759 w 934278"/>
                <a:gd name="connsiteY4" fmla="*/ 0 h 596348"/>
                <a:gd name="connsiteX5" fmla="*/ 894519 w 934278"/>
                <a:gd name="connsiteY5" fmla="*/ 0 h 596348"/>
                <a:gd name="connsiteX6" fmla="*/ 934278 w 934278"/>
                <a:gd name="connsiteY6" fmla="*/ 39759 h 596348"/>
                <a:gd name="connsiteX7" fmla="*/ 934278 w 934278"/>
                <a:gd name="connsiteY7" fmla="*/ 556589 h 596348"/>
                <a:gd name="connsiteX8" fmla="*/ 894519 w 934278"/>
                <a:gd name="connsiteY8" fmla="*/ 596348 h 596348"/>
                <a:gd name="connsiteX9" fmla="*/ 39759 w 934278"/>
                <a:gd name="connsiteY9" fmla="*/ 596348 h 596348"/>
                <a:gd name="connsiteX10" fmla="*/ 0 w 934278"/>
                <a:gd name="connsiteY10" fmla="*/ 556589 h 596348"/>
                <a:gd name="connsiteX11" fmla="*/ 0 w 934278"/>
                <a:gd name="connsiteY11" fmla="*/ 39759 h 596348"/>
                <a:gd name="connsiteX12" fmla="*/ 39759 w 934278"/>
                <a:gd name="connsiteY12" fmla="*/ 0 h 59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4278" h="596348">
                  <a:moveTo>
                    <a:pt x="49696" y="46174"/>
                  </a:moveTo>
                  <a:lnTo>
                    <a:pt x="49696" y="550174"/>
                  </a:lnTo>
                  <a:lnTo>
                    <a:pt x="884583" y="550174"/>
                  </a:lnTo>
                  <a:lnTo>
                    <a:pt x="884583" y="46174"/>
                  </a:lnTo>
                  <a:close/>
                  <a:moveTo>
                    <a:pt x="39759" y="0"/>
                  </a:moveTo>
                  <a:lnTo>
                    <a:pt x="894519" y="0"/>
                  </a:lnTo>
                  <a:cubicBezTo>
                    <a:pt x="916477" y="0"/>
                    <a:pt x="934278" y="17801"/>
                    <a:pt x="934278" y="39759"/>
                  </a:cubicBezTo>
                  <a:lnTo>
                    <a:pt x="934278" y="556589"/>
                  </a:lnTo>
                  <a:cubicBezTo>
                    <a:pt x="934278" y="578547"/>
                    <a:pt x="916477" y="596348"/>
                    <a:pt x="894519" y="596348"/>
                  </a:cubicBezTo>
                  <a:lnTo>
                    <a:pt x="39759" y="596348"/>
                  </a:lnTo>
                  <a:cubicBezTo>
                    <a:pt x="17801" y="596348"/>
                    <a:pt x="0" y="578547"/>
                    <a:pt x="0" y="556589"/>
                  </a:cubicBezTo>
                  <a:lnTo>
                    <a:pt x="0" y="39759"/>
                  </a:lnTo>
                  <a:cubicBezTo>
                    <a:pt x="0" y="17801"/>
                    <a:pt x="17801" y="0"/>
                    <a:pt x="3975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圆角矩形 75"/>
            <p:cNvSpPr/>
            <p:nvPr/>
          </p:nvSpPr>
          <p:spPr>
            <a:xfrm>
              <a:off x="7364896" y="2623931"/>
              <a:ext cx="1023730" cy="72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7" name="组合 76"/>
          <p:cNvGrpSpPr>
            <a:grpSpLocks noChangeAspect="1"/>
          </p:cNvGrpSpPr>
          <p:nvPr/>
        </p:nvGrpSpPr>
        <p:grpSpPr>
          <a:xfrm>
            <a:off x="2271190" y="2958398"/>
            <a:ext cx="268840" cy="432000"/>
            <a:chOff x="9714000" y="2239894"/>
            <a:chExt cx="552450" cy="887730"/>
          </a:xfrm>
          <a:solidFill>
            <a:schemeClr val="tx1"/>
          </a:solidFill>
        </p:grpSpPr>
        <p:grpSp>
          <p:nvGrpSpPr>
            <p:cNvPr id="78" name="组合 77"/>
            <p:cNvGrpSpPr/>
            <p:nvPr/>
          </p:nvGrpSpPr>
          <p:grpSpPr>
            <a:xfrm>
              <a:off x="9714000" y="2239894"/>
              <a:ext cx="552450" cy="552450"/>
              <a:chOff x="3314700" y="2392680"/>
              <a:chExt cx="552450" cy="552450"/>
            </a:xfrm>
            <a:grpFill/>
          </p:grpSpPr>
          <p:sp>
            <p:nvSpPr>
              <p:cNvPr id="88" name="同心圆 87"/>
              <p:cNvSpPr/>
              <p:nvPr/>
            </p:nvSpPr>
            <p:spPr>
              <a:xfrm>
                <a:off x="3482340" y="2560320"/>
                <a:ext cx="217170" cy="217170"/>
              </a:xfrm>
              <a:prstGeom prst="donu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弧形 88"/>
              <p:cNvSpPr/>
              <p:nvPr/>
            </p:nvSpPr>
            <p:spPr>
              <a:xfrm>
                <a:off x="3379470" y="2457450"/>
                <a:ext cx="422910" cy="422910"/>
              </a:xfrm>
              <a:prstGeom prst="arc">
                <a:avLst>
                  <a:gd name="adj1" fmla="val 7892603"/>
                  <a:gd name="adj2" fmla="val 2777530"/>
                </a:avLst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弧形 89"/>
              <p:cNvSpPr/>
              <p:nvPr/>
            </p:nvSpPr>
            <p:spPr>
              <a:xfrm>
                <a:off x="3314700" y="2392680"/>
                <a:ext cx="552450" cy="552450"/>
              </a:xfrm>
              <a:prstGeom prst="arc">
                <a:avLst>
                  <a:gd name="adj1" fmla="val 7692725"/>
                  <a:gd name="adj2" fmla="val 3097068"/>
                </a:avLst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9765435" y="2624704"/>
              <a:ext cx="449580" cy="502920"/>
              <a:chOff x="3352800" y="2777490"/>
              <a:chExt cx="449580" cy="502920"/>
            </a:xfrm>
            <a:grpFill/>
          </p:grpSpPr>
          <p:cxnSp>
            <p:nvCxnSpPr>
              <p:cNvPr id="80" name="直接连接符 79"/>
              <p:cNvCxnSpPr/>
              <p:nvPr/>
            </p:nvCxnSpPr>
            <p:spPr>
              <a:xfrm flipH="1">
                <a:off x="3352800" y="2777490"/>
                <a:ext cx="156210" cy="50292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 flipH="1" flipV="1">
                <a:off x="3646170" y="2777490"/>
                <a:ext cx="156210" cy="50292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>
                <a:off x="3463290" y="2952750"/>
                <a:ext cx="236220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>
              <a:xfrm>
                <a:off x="3390900" y="3147060"/>
                <a:ext cx="360000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>
              <a:xfrm>
                <a:off x="3490436" y="2785110"/>
                <a:ext cx="190500" cy="16764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>
              <a:xfrm flipH="1">
                <a:off x="3467576" y="2785110"/>
                <a:ext cx="190500" cy="16764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/>
              <p:cNvCxnSpPr/>
              <p:nvPr/>
            </p:nvCxnSpPr>
            <p:spPr>
              <a:xfrm>
                <a:off x="3443764" y="2967989"/>
                <a:ext cx="276225" cy="16764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 flipV="1">
                <a:off x="3420904" y="2967989"/>
                <a:ext cx="276225" cy="16764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1" name="文本框 90"/>
          <p:cNvSpPr txBox="1"/>
          <p:nvPr/>
        </p:nvSpPr>
        <p:spPr>
          <a:xfrm>
            <a:off x="576470" y="4109472"/>
            <a:ext cx="3389243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</a:t>
            </a:r>
            <a:r>
              <a:rPr lang="en-US" altLang="zh-CN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</a:t>
            </a:r>
            <a:r>
              <a:rPr lang="en-US" altLang="zh-CN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</a:t>
            </a:r>
            <a:r>
              <a:rPr lang="en-US" altLang="zh-CN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hereClick 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add your text </a:t>
            </a:r>
            <a:r>
              <a:rPr lang="en-US" altLang="zh-CN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hereClick 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add your text </a:t>
            </a:r>
            <a:r>
              <a:rPr lang="en-US" altLang="zh-CN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1089715" y="1151651"/>
          <a:ext cx="3167544" cy="2111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3" name="图表 2"/>
          <p:cNvGraphicFramePr/>
          <p:nvPr/>
        </p:nvGraphicFramePr>
        <p:xfrm>
          <a:off x="4512228" y="1151651"/>
          <a:ext cx="3167544" cy="2111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图表 3"/>
          <p:cNvGraphicFramePr/>
          <p:nvPr/>
        </p:nvGraphicFramePr>
        <p:xfrm>
          <a:off x="7934741" y="1151651"/>
          <a:ext cx="3167544" cy="2111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矩形 4"/>
          <p:cNvSpPr/>
          <p:nvPr/>
        </p:nvSpPr>
        <p:spPr>
          <a:xfrm>
            <a:off x="11003280" y="6126480"/>
            <a:ext cx="624840" cy="74676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mtClean="0">
                <a:solidFill>
                  <a:schemeClr val="tx1"/>
                </a:solidFill>
              </a:rPr>
              <a:t>17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8753" y="568971"/>
            <a:ext cx="527503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800" b="1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Pie data</a:t>
            </a:r>
            <a:endParaRPr lang="en-US" altLang="zh-CN" sz="280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576470" y="685800"/>
            <a:ext cx="99391" cy="258417"/>
          </a:xfrm>
          <a:prstGeom prst="line">
            <a:avLst/>
          </a:prstGeom>
          <a:ln w="3492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96240" y="6376451"/>
            <a:ext cx="2842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Company name-Presentation</a:t>
            </a:r>
            <a:endParaRPr lang="zh-CN" altLang="en-US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80930" y="3588026"/>
            <a:ext cx="231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30%</a:t>
            </a:r>
            <a:endParaRPr lang="zh-CN" altLang="en-US" sz="4000" b="1" smtClean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 flipV="1">
            <a:off x="1480930" y="4295912"/>
            <a:ext cx="2412000" cy="36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0000">
                <a:srgbClr val="1F1F1F"/>
              </a:gs>
              <a:gs pos="0">
                <a:srgbClr val="1F1F1F">
                  <a:alpha val="60000"/>
                </a:srgbClr>
              </a:gs>
              <a:gs pos="100000">
                <a:srgbClr val="1F1F1F">
                  <a:alpha val="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480930" y="4468680"/>
            <a:ext cx="2514600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89444" y="3588026"/>
            <a:ext cx="231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6</a:t>
            </a:r>
            <a:r>
              <a:rPr lang="en-US" altLang="zh-CN" sz="4000" b="1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0%</a:t>
            </a:r>
            <a:endParaRPr lang="zh-CN" altLang="en-US" sz="4000" b="1" smtClean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 flipV="1">
            <a:off x="4989444" y="4295912"/>
            <a:ext cx="2412000" cy="36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0000">
                <a:srgbClr val="1F1F1F"/>
              </a:gs>
              <a:gs pos="0">
                <a:srgbClr val="1F1F1F">
                  <a:alpha val="60000"/>
                </a:srgbClr>
              </a:gs>
              <a:gs pos="100000">
                <a:srgbClr val="1F1F1F">
                  <a:alpha val="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989444" y="4468680"/>
            <a:ext cx="2514600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488680" y="3588026"/>
            <a:ext cx="231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4</a:t>
            </a:r>
            <a:r>
              <a:rPr lang="en-US" altLang="zh-CN" sz="4000" b="1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0%</a:t>
            </a:r>
            <a:endParaRPr lang="zh-CN" altLang="en-US" sz="4000" b="1" smtClean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 flipV="1">
            <a:off x="8488680" y="4295912"/>
            <a:ext cx="2412000" cy="36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0000">
                <a:srgbClr val="1F1F1F"/>
              </a:gs>
              <a:gs pos="0">
                <a:srgbClr val="1F1F1F">
                  <a:alpha val="60000"/>
                </a:srgbClr>
              </a:gs>
              <a:gs pos="100000">
                <a:srgbClr val="1F1F1F">
                  <a:alpha val="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8488680" y="4468680"/>
            <a:ext cx="2514600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3226628" y="1516085"/>
          <a:ext cx="5738744" cy="3825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矩形 2"/>
          <p:cNvSpPr/>
          <p:nvPr/>
        </p:nvSpPr>
        <p:spPr>
          <a:xfrm>
            <a:off x="11003280" y="6126480"/>
            <a:ext cx="624840" cy="74676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mtClean="0">
                <a:solidFill>
                  <a:schemeClr val="tx1"/>
                </a:solidFill>
              </a:rPr>
              <a:t>18</a:t>
            </a:r>
            <a:endParaRPr lang="zh-CN" altLang="en-US" sz="2800">
              <a:solidFill>
                <a:schemeClr val="tx1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576470" y="685800"/>
            <a:ext cx="99391" cy="258417"/>
          </a:xfrm>
          <a:prstGeom prst="line">
            <a:avLst/>
          </a:prstGeom>
          <a:ln w="3492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96240" y="6376451"/>
            <a:ext cx="2842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Company name-Presentation</a:t>
            </a:r>
            <a:endParaRPr lang="zh-CN" altLang="en-US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" name="弧形 6"/>
          <p:cNvSpPr/>
          <p:nvPr/>
        </p:nvSpPr>
        <p:spPr>
          <a:xfrm>
            <a:off x="7844373" y="1637899"/>
            <a:ext cx="2045062" cy="1353780"/>
          </a:xfrm>
          <a:prstGeom prst="arc">
            <a:avLst>
              <a:gd name="adj1" fmla="val 10973390"/>
              <a:gd name="adj2" fmla="val 14198127"/>
            </a:avLst>
          </a:prstGeom>
          <a:ln w="31750">
            <a:solidFill>
              <a:schemeClr val="accent1">
                <a:lumMod val="20000"/>
                <a:lumOff val="8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738647" y="1409244"/>
            <a:ext cx="2566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smtClean="0">
                <a:solidFill>
                  <a:srgbClr val="FFCD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en-US" altLang="zh-CN" sz="1600" b="1" smtClean="0">
              <a:solidFill>
                <a:srgbClr val="FFCD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738647" y="1742796"/>
            <a:ext cx="2857925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弧形 9"/>
          <p:cNvSpPr/>
          <p:nvPr/>
        </p:nvSpPr>
        <p:spPr>
          <a:xfrm flipV="1">
            <a:off x="7844373" y="3820310"/>
            <a:ext cx="2045062" cy="1353780"/>
          </a:xfrm>
          <a:prstGeom prst="arc">
            <a:avLst>
              <a:gd name="adj1" fmla="val 10973390"/>
              <a:gd name="adj2" fmla="val 14198127"/>
            </a:avLst>
          </a:prstGeom>
          <a:ln w="31750">
            <a:solidFill>
              <a:schemeClr val="accent1">
                <a:lumMod val="20000"/>
                <a:lumOff val="8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738647" y="4764828"/>
            <a:ext cx="2566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smtClean="0">
                <a:solidFill>
                  <a:srgbClr val="FFCD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en-US" altLang="zh-CN" sz="1600" b="1" smtClean="0">
              <a:solidFill>
                <a:srgbClr val="FFCD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738647" y="5098380"/>
            <a:ext cx="2857925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5861" y="1924384"/>
            <a:ext cx="324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mtClean="0">
                <a:solidFill>
                  <a:srgbClr val="FFCD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en-US" altLang="zh-CN" b="1" smtClean="0">
              <a:solidFill>
                <a:srgbClr val="FFCD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5861" y="2257936"/>
            <a:ext cx="2857925" cy="2431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</a:t>
            </a:r>
            <a:r>
              <a:rPr lang="en-US" altLang="zh-CN" sz="1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Click to add your text </a:t>
            </a:r>
            <a:r>
              <a:rPr lang="en-US" altLang="zh-CN" sz="1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Click to add your text </a:t>
            </a:r>
            <a:r>
              <a:rPr lang="en-US" altLang="zh-CN" sz="1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Click to add your text </a:t>
            </a:r>
            <a:r>
              <a:rPr lang="en-US" altLang="zh-CN" sz="1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Click to add your text </a:t>
            </a:r>
            <a:r>
              <a:rPr lang="en-US" altLang="zh-CN" sz="1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Click to add your text </a:t>
            </a:r>
            <a:r>
              <a:rPr lang="en-US" altLang="zh-CN" sz="1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Click to add your text </a:t>
            </a:r>
            <a:r>
              <a:rPr lang="en-US" altLang="zh-CN" sz="1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Click to add your text here</a:t>
            </a:r>
            <a:endParaRPr lang="zh-CN" altLang="en-US" sz="1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8753" y="568971"/>
            <a:ext cx="527503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800" b="1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Pie data</a:t>
            </a:r>
            <a:endParaRPr lang="en-US" altLang="zh-CN" sz="280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603315" y="934278"/>
          <a:ext cx="10671142" cy="4977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矩形 2"/>
          <p:cNvSpPr/>
          <p:nvPr/>
        </p:nvSpPr>
        <p:spPr>
          <a:xfrm>
            <a:off x="11003280" y="6126480"/>
            <a:ext cx="624840" cy="74676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mtClean="0">
                <a:solidFill>
                  <a:schemeClr val="tx1"/>
                </a:solidFill>
              </a:rPr>
              <a:t>19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8753" y="568971"/>
            <a:ext cx="527503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800" b="1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Bar data</a:t>
            </a:r>
            <a:endParaRPr lang="en-US" altLang="zh-CN" sz="280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576470" y="685800"/>
            <a:ext cx="99391" cy="258417"/>
          </a:xfrm>
          <a:prstGeom prst="line">
            <a:avLst/>
          </a:prstGeom>
          <a:ln w="3492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96240" y="6376451"/>
            <a:ext cx="2842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Company name-Presentation</a:t>
            </a:r>
            <a:endParaRPr lang="zh-CN" altLang="en-US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" name="弧形 6"/>
          <p:cNvSpPr/>
          <p:nvPr/>
        </p:nvSpPr>
        <p:spPr>
          <a:xfrm rot="16200000" flipH="1">
            <a:off x="4762971" y="1281517"/>
            <a:ext cx="2045062" cy="1353780"/>
          </a:xfrm>
          <a:prstGeom prst="arc">
            <a:avLst>
              <a:gd name="adj1" fmla="val 10973390"/>
              <a:gd name="adj2" fmla="val 14198127"/>
            </a:avLst>
          </a:prstGeom>
          <a:ln w="31750">
            <a:solidFill>
              <a:schemeClr val="accent1">
                <a:lumMod val="20000"/>
                <a:lumOff val="8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913783" y="407774"/>
            <a:ext cx="2566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en-US" altLang="zh-CN" sz="16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13783" y="741326"/>
            <a:ext cx="2857925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" t="23524" r="125" b="3222"/>
          <a:stretch>
            <a:fillRect/>
          </a:stretch>
        </p:blipFill>
        <p:spPr>
          <a:xfrm>
            <a:off x="0" y="0"/>
            <a:ext cx="12192000" cy="68732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73240"/>
          </a:xfrm>
          <a:prstGeom prst="rect">
            <a:avLst/>
          </a:prstGeom>
          <a:solidFill>
            <a:srgbClr val="FFCD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5425440" y="1432560"/>
            <a:ext cx="1341120" cy="2215991"/>
            <a:chOff x="5425440" y="1432560"/>
            <a:chExt cx="1341120" cy="2215991"/>
          </a:xfrm>
        </p:grpSpPr>
        <p:sp>
          <p:nvSpPr>
            <p:cNvPr id="4" name="椭圆 3"/>
            <p:cNvSpPr/>
            <p:nvPr/>
          </p:nvSpPr>
          <p:spPr>
            <a:xfrm>
              <a:off x="5425440" y="1432560"/>
              <a:ext cx="1341120" cy="1341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600">
                <a:solidFill>
                  <a:srgbClr val="FFCD00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608320" y="1432560"/>
              <a:ext cx="97536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800" smtClean="0">
                  <a:solidFill>
                    <a:srgbClr val="FFCD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”</a:t>
              </a:r>
              <a:endParaRPr lang="zh-CN" altLang="en-US" sz="13800">
                <a:solidFill>
                  <a:srgbClr val="FFCD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798319" y="3002280"/>
            <a:ext cx="8761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Design is not just what it looks like and feels like. Design is how it works.</a:t>
            </a:r>
            <a:endParaRPr lang="zh-CN" altLang="en-US" sz="40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003280" y="6141720"/>
            <a:ext cx="624840" cy="746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mtClean="0">
                <a:solidFill>
                  <a:schemeClr val="bg1"/>
                </a:solidFill>
              </a:rPr>
              <a:t>02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6240" y="6376451"/>
            <a:ext cx="2842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Company name-Presentation</a:t>
            </a:r>
            <a:endParaRPr lang="zh-CN" altLang="en-US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" t="23524" r="125" b="3222"/>
          <a:stretch>
            <a:fillRect/>
          </a:stretch>
        </p:blipFill>
        <p:spPr>
          <a:xfrm>
            <a:off x="0" y="0"/>
            <a:ext cx="12192000" cy="68732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88480"/>
          </a:xfrm>
          <a:prstGeom prst="rect">
            <a:avLst/>
          </a:prstGeom>
          <a:solidFill>
            <a:srgbClr val="1F1F1F">
              <a:alpha val="8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96240" y="518160"/>
            <a:ext cx="5699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spc="300" smtClean="0">
                <a:solidFill>
                  <a:srgbClr val="FFCD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Thank you</a:t>
            </a:r>
            <a:endParaRPr lang="zh-CN" altLang="en-US" sz="7200" b="1" spc="300">
              <a:solidFill>
                <a:srgbClr val="FFCD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48640" y="4114800"/>
            <a:ext cx="1110996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9723120" y="685800"/>
            <a:ext cx="1920240" cy="19202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0081260" y="1461254"/>
            <a:ext cx="1203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mtClean="0">
                <a:solidFill>
                  <a:schemeClr val="bg1"/>
                </a:solidFill>
              </a:rPr>
              <a:t>LOGO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003280" y="6156960"/>
            <a:ext cx="624840" cy="74676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mtClean="0">
                <a:solidFill>
                  <a:schemeClr val="tx1"/>
                </a:solidFill>
              </a:rPr>
              <a:t>2</a:t>
            </a:r>
            <a:r>
              <a:rPr lang="en-US" altLang="zh-CN" sz="2800">
                <a:solidFill>
                  <a:schemeClr val="tx1"/>
                </a:solidFill>
              </a:rPr>
              <a:t>0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6240" y="1630531"/>
            <a:ext cx="4396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Please contact us for more info.</a:t>
            </a:r>
            <a:endParaRPr lang="zh-CN" altLang="en-US" sz="2000" b="1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96241" y="2072641"/>
            <a:ext cx="2354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Phone</a:t>
            </a:r>
            <a:endParaRPr lang="zh-CN" altLang="en-US" sz="320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6241" y="2696360"/>
            <a:ext cx="2354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Fax</a:t>
            </a:r>
            <a:endParaRPr lang="zh-CN" altLang="en-US" sz="320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6240" y="3320079"/>
            <a:ext cx="2354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Email</a:t>
            </a:r>
            <a:endParaRPr lang="zh-CN" altLang="en-US" sz="320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853852" y="2072641"/>
            <a:ext cx="3081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r>
              <a:rPr lang="en-US" altLang="zh-CN"/>
              <a:t>139 0000 0000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853851" y="2696360"/>
            <a:ext cx="3519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r>
              <a:rPr lang="en-US" altLang="zh-CN" smtClean="0"/>
              <a:t>020 - </a:t>
            </a:r>
            <a:r>
              <a:rPr lang="en-US" altLang="zh-CN"/>
              <a:t>0000 0000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853851" y="3320079"/>
            <a:ext cx="3519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r>
              <a:rPr lang="en-US" altLang="zh-CN" smtClean="0"/>
              <a:t>****@mail.com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396240" y="4233436"/>
            <a:ext cx="2574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/>
              <a:t>By clover</a:t>
            </a:r>
            <a:endParaRPr lang="zh-CN" altLang="en-US" sz="2400" smtClean="0"/>
          </a:p>
        </p:txBody>
      </p:sp>
      <p:sp>
        <p:nvSpPr>
          <p:cNvPr id="21" name="文本框 20"/>
          <p:cNvSpPr txBox="1"/>
          <p:nvPr/>
        </p:nvSpPr>
        <p:spPr>
          <a:xfrm>
            <a:off x="396240" y="6376451"/>
            <a:ext cx="2842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Company name-Presentation</a:t>
            </a:r>
            <a:endParaRPr lang="zh-CN" altLang="en-US" sz="1400" b="1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2" t="4522" r="17717" b="136"/>
          <a:stretch>
            <a:fillRect/>
          </a:stretch>
        </p:blipFill>
        <p:spPr>
          <a:xfrm>
            <a:off x="6111240" y="806"/>
            <a:ext cx="6294120" cy="685719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79120" y="568971"/>
            <a:ext cx="20574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800" b="1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About us</a:t>
            </a:r>
            <a:endParaRPr lang="zh-CN" altLang="en-US" sz="28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003280" y="6126480"/>
            <a:ext cx="624840" cy="74676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mtClean="0">
                <a:solidFill>
                  <a:schemeClr val="tx1"/>
                </a:solidFill>
              </a:rPr>
              <a:t>03</a:t>
            </a:r>
            <a:endParaRPr lang="zh-CN" altLang="en-US" sz="2800">
              <a:solidFill>
                <a:schemeClr val="tx1"/>
              </a:solidFill>
            </a:endParaRPr>
          </a:p>
        </p:txBody>
      </p:sp>
      <p:cxnSp>
        <p:nvCxnSpPr>
          <p:cNvPr id="6" name="直接连接符 5"/>
          <p:cNvCxnSpPr>
            <a:endCxn id="3" idx="1"/>
          </p:cNvCxnSpPr>
          <p:nvPr/>
        </p:nvCxnSpPr>
        <p:spPr>
          <a:xfrm flipH="1">
            <a:off x="576470" y="685800"/>
            <a:ext cx="99391" cy="258417"/>
          </a:xfrm>
          <a:prstGeom prst="line">
            <a:avLst/>
          </a:prstGeom>
          <a:ln w="3492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96240" y="6376451"/>
            <a:ext cx="2842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Company name-Presentation</a:t>
            </a:r>
            <a:endParaRPr lang="zh-CN" altLang="en-US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6470" y="1553227"/>
            <a:ext cx="488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mtClean="0">
                <a:solidFill>
                  <a:srgbClr val="FFCD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en-US" altLang="zh-CN" b="1" smtClean="0">
              <a:solidFill>
                <a:srgbClr val="FFCD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6470" y="1916296"/>
            <a:ext cx="487235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 Click to add your text </a:t>
            </a:r>
            <a:r>
              <a:rPr lang="en-US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Click to add your text </a:t>
            </a:r>
            <a:r>
              <a:rPr lang="en-US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Click to add your text </a:t>
            </a:r>
            <a:r>
              <a:rPr lang="en-US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Click to add your text </a:t>
            </a:r>
            <a:r>
              <a:rPr lang="en-US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Click to add your text </a:t>
            </a:r>
            <a:r>
              <a:rPr lang="en-US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Click to add your text </a:t>
            </a:r>
            <a:r>
              <a:rPr lang="en-US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Click to add your text </a:t>
            </a:r>
            <a:r>
              <a:rPr lang="en-US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Click to add your text </a:t>
            </a:r>
            <a:r>
              <a:rPr lang="en-US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Click to add your text </a:t>
            </a:r>
            <a:r>
              <a:rPr lang="en-US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here.</a:t>
            </a:r>
            <a:endParaRPr lang="zh-CN" altLang="en-US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" t="23524" r="125" b="3222"/>
          <a:stretch>
            <a:fillRect/>
          </a:stretch>
        </p:blipFill>
        <p:spPr>
          <a:xfrm>
            <a:off x="0" y="0"/>
            <a:ext cx="12192000" cy="68732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88480"/>
          </a:xfrm>
          <a:prstGeom prst="rect">
            <a:avLst/>
          </a:prstGeom>
          <a:solidFill>
            <a:srgbClr val="1F1F1F">
              <a:alpha val="8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3733800"/>
            <a:ext cx="12204000" cy="31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0" y="3733800"/>
            <a:ext cx="12204000" cy="0"/>
          </a:xfrm>
          <a:prstGeom prst="line">
            <a:avLst/>
          </a:prstGeom>
          <a:ln w="38100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1569720" y="3276598"/>
            <a:ext cx="883920" cy="883920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C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287520" y="3276598"/>
            <a:ext cx="883920" cy="883920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C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005320" y="3276598"/>
            <a:ext cx="883920" cy="883920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C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9723120" y="3276598"/>
            <a:ext cx="883920" cy="883920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C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569720" y="3529805"/>
            <a:ext cx="88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mtClean="0">
                <a:solidFill>
                  <a:schemeClr val="bg1"/>
                </a:solidFill>
              </a:rPr>
              <a:t>2010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287520" y="3529805"/>
            <a:ext cx="88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mtClean="0">
                <a:solidFill>
                  <a:schemeClr val="bg1"/>
                </a:solidFill>
              </a:rPr>
              <a:t>2011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005320" y="3529805"/>
            <a:ext cx="88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mtClean="0">
                <a:solidFill>
                  <a:schemeClr val="bg1"/>
                </a:solidFill>
              </a:rPr>
              <a:t>2012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723120" y="3529805"/>
            <a:ext cx="88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mtClean="0">
                <a:solidFill>
                  <a:schemeClr val="bg1"/>
                </a:solidFill>
              </a:rPr>
              <a:t>2013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003280" y="6156960"/>
            <a:ext cx="624840" cy="74676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mtClean="0">
                <a:solidFill>
                  <a:schemeClr val="tx1"/>
                </a:solidFill>
              </a:rPr>
              <a:t>04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79119" y="568971"/>
            <a:ext cx="326732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800" b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About us-Timeline</a:t>
            </a:r>
            <a:endParaRPr lang="zh-CN" altLang="en-US" sz="2800" b="1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576470" y="685800"/>
            <a:ext cx="99391" cy="258417"/>
          </a:xfrm>
          <a:prstGeom prst="line">
            <a:avLst/>
          </a:prstGeom>
          <a:ln w="3492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2059884" y="1581998"/>
            <a:ext cx="8072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mtClean="0"/>
              <a:t>“We grow and learn something new everyday, lorem ipsum dolor sit amet…”</a:t>
            </a:r>
            <a:endParaRPr lang="zh-CN" altLang="en-US" sz="2400"/>
          </a:p>
        </p:txBody>
      </p:sp>
      <p:sp>
        <p:nvSpPr>
          <p:cNvPr id="19" name="文本框 18"/>
          <p:cNvSpPr txBox="1"/>
          <p:nvPr/>
        </p:nvSpPr>
        <p:spPr>
          <a:xfrm>
            <a:off x="396240" y="6376451"/>
            <a:ext cx="2842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Company name-Presentation</a:t>
            </a:r>
            <a:endParaRPr lang="zh-CN" altLang="en-US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98254" y="4210434"/>
            <a:ext cx="182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mtClean="0">
                <a:solidFill>
                  <a:srgbClr val="FFCD00"/>
                </a:solidFill>
              </a:rPr>
              <a:t>DESCRIPTION</a:t>
            </a:r>
            <a:endParaRPr lang="zh-CN" altLang="en-US" b="1" smtClean="0">
              <a:solidFill>
                <a:srgbClr val="FFCD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816054" y="4210434"/>
            <a:ext cx="182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mtClean="0">
                <a:solidFill>
                  <a:srgbClr val="FFCD00"/>
                </a:solidFill>
              </a:rPr>
              <a:t>DESCRIPTION</a:t>
            </a:r>
            <a:endParaRPr lang="zh-CN" altLang="en-US" b="1" smtClean="0">
              <a:solidFill>
                <a:srgbClr val="FFCD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533854" y="4210434"/>
            <a:ext cx="182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mtClean="0">
                <a:solidFill>
                  <a:srgbClr val="FFCD00"/>
                </a:solidFill>
              </a:rPr>
              <a:t>DESCRIPTION</a:t>
            </a:r>
            <a:endParaRPr lang="zh-CN" altLang="en-US" b="1" smtClean="0">
              <a:solidFill>
                <a:srgbClr val="FFCD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251654" y="4210434"/>
            <a:ext cx="182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mtClean="0">
                <a:solidFill>
                  <a:srgbClr val="FFCD00"/>
                </a:solidFill>
              </a:rPr>
              <a:t>DESCRIPTION</a:t>
            </a:r>
            <a:endParaRPr lang="zh-CN" altLang="en-US" b="1" smtClean="0">
              <a:solidFill>
                <a:srgbClr val="FFCD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228803" y="4602478"/>
            <a:ext cx="1678488" cy="658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890235" y="4602478"/>
            <a:ext cx="1678488" cy="658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608035" y="4602478"/>
            <a:ext cx="1678488" cy="658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400017" y="4602478"/>
            <a:ext cx="1678488" cy="658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659878" y="1593130"/>
            <a:ext cx="1939566" cy="1939566"/>
          </a:xfrm>
          <a:prstGeom prst="ellipse">
            <a:avLst/>
          </a:prstGeom>
          <a:blipFill dpi="0" rotWithShape="1">
            <a:blip r:embed="rId1"/>
            <a:srcRect/>
            <a:tile tx="-1060450" ty="12700" sx="33000" sy="33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003280" y="6156960"/>
            <a:ext cx="624840" cy="74676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mtClean="0">
                <a:solidFill>
                  <a:schemeClr val="tx1"/>
                </a:solidFill>
              </a:rPr>
              <a:t>05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8753" y="568971"/>
            <a:ext cx="38557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800" b="1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team-3 Persons</a:t>
            </a:r>
            <a:endParaRPr lang="en-US" altLang="zh-CN" sz="28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576470" y="685800"/>
            <a:ext cx="99391" cy="258417"/>
          </a:xfrm>
          <a:prstGeom prst="line">
            <a:avLst/>
          </a:prstGeom>
          <a:ln w="3492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96240" y="6376451"/>
            <a:ext cx="2842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Company name-Presentation</a:t>
            </a:r>
            <a:endParaRPr lang="zh-CN" altLang="en-US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993339" y="1593130"/>
            <a:ext cx="1939566" cy="1939566"/>
          </a:xfrm>
          <a:prstGeom prst="ellipse">
            <a:avLst/>
          </a:prstGeom>
          <a:blipFill dpi="0" rotWithShape="1">
            <a:blip r:embed="rId1"/>
            <a:srcRect/>
            <a:tile tx="-1060450" ty="12700" sx="33000" sy="33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187652" y="1593130"/>
            <a:ext cx="1939566" cy="1939566"/>
          </a:xfrm>
          <a:prstGeom prst="ellipse">
            <a:avLst/>
          </a:prstGeom>
          <a:blipFill dpi="0" rotWithShape="1">
            <a:blip r:embed="rId1"/>
            <a:srcRect/>
            <a:tile tx="-1060450" ty="12700" sx="33000" sy="33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695739" y="3727174"/>
            <a:ext cx="0" cy="1656000"/>
          </a:xfrm>
          <a:prstGeom prst="line">
            <a:avLst/>
          </a:prstGeom>
          <a:ln w="381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834887" y="3697357"/>
            <a:ext cx="308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mtClean="0">
                <a:solidFill>
                  <a:srgbClr val="FFCD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Jonh Kumis</a:t>
            </a:r>
            <a:endParaRPr lang="zh-CN" altLang="en-US" b="1">
              <a:solidFill>
                <a:srgbClr val="FFCD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34887" y="4029365"/>
            <a:ext cx="129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>
                <a:solidFill>
                  <a:schemeClr val="bg1"/>
                </a:solidFill>
              </a:rPr>
              <a:t>CEO</a:t>
            </a:r>
            <a:endParaRPr lang="zh-CN" altLang="en-US" smtClean="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34887" y="4398697"/>
            <a:ext cx="2530258" cy="658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1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4854191" y="3727174"/>
            <a:ext cx="0" cy="1656000"/>
          </a:xfrm>
          <a:prstGeom prst="line">
            <a:avLst/>
          </a:prstGeom>
          <a:ln w="381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4993339" y="3697357"/>
            <a:ext cx="308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mtClean="0">
                <a:solidFill>
                  <a:srgbClr val="FFCD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Jonh Kumis</a:t>
            </a:r>
            <a:endParaRPr lang="zh-CN" altLang="en-US" b="1">
              <a:solidFill>
                <a:srgbClr val="FFCD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993339" y="4029365"/>
            <a:ext cx="129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>
                <a:solidFill>
                  <a:schemeClr val="bg1"/>
                </a:solidFill>
              </a:rPr>
              <a:t>CTO</a:t>
            </a:r>
            <a:endParaRPr lang="zh-CN" altLang="en-US" smtClean="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993339" y="4398697"/>
            <a:ext cx="2530258" cy="658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1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9048504" y="3727174"/>
            <a:ext cx="0" cy="1656000"/>
          </a:xfrm>
          <a:prstGeom prst="line">
            <a:avLst/>
          </a:prstGeom>
          <a:ln w="381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9187652" y="3697357"/>
            <a:ext cx="308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mtClean="0">
                <a:solidFill>
                  <a:srgbClr val="FFCD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Jonh Kumis</a:t>
            </a:r>
            <a:endParaRPr lang="zh-CN" altLang="en-US" b="1">
              <a:solidFill>
                <a:srgbClr val="FFCD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187652" y="4029365"/>
            <a:ext cx="216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Senior Designer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187652" y="4398697"/>
            <a:ext cx="2530258" cy="658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16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5836763" y="1553066"/>
            <a:ext cx="3751868" cy="3751868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1003280" y="6156960"/>
            <a:ext cx="624840" cy="74676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mtClean="0">
                <a:solidFill>
                  <a:schemeClr val="tx1"/>
                </a:solidFill>
              </a:rPr>
              <a:t>06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2601798" y="1553066"/>
            <a:ext cx="3751868" cy="3751868"/>
          </a:xfrm>
          <a:prstGeom prst="ellipse">
            <a:avLst/>
          </a:prstGeom>
          <a:blipFill dpi="0" rotWithShape="1">
            <a:blip r:embed="rId1"/>
            <a:srcRect/>
            <a:tile tx="-2247900" ty="-25400" sx="65000" sy="6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38753" y="568971"/>
            <a:ext cx="38557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800" b="1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Team-Name here</a:t>
            </a:r>
            <a:endParaRPr lang="en-US" altLang="zh-CN" sz="28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576470" y="685800"/>
            <a:ext cx="99391" cy="258417"/>
          </a:xfrm>
          <a:prstGeom prst="line">
            <a:avLst/>
          </a:prstGeom>
          <a:ln w="3492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96240" y="6376451"/>
            <a:ext cx="2842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Company name-Presentation</a:t>
            </a:r>
            <a:endParaRPr lang="zh-CN" altLang="en-US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76164" y="2458819"/>
            <a:ext cx="1891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Ryan Kumis</a:t>
            </a:r>
            <a:endParaRPr lang="en-US" altLang="zh-CN" b="1" smtClean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b="1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Staff</a:t>
            </a:r>
            <a:endParaRPr lang="zh-CN" altLang="en-US" b="1" smtClean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576164" y="3213100"/>
            <a:ext cx="2354894" cy="0"/>
          </a:xfrm>
          <a:prstGeom prst="line">
            <a:avLst/>
          </a:prstGeom>
          <a:ln w="22225">
            <a:solidFill>
              <a:srgbClr val="1F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6576164" y="3429000"/>
            <a:ext cx="253025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</a:t>
            </a:r>
            <a:r>
              <a:rPr lang="en-US" altLang="zh-CN" sz="1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lang="zh-CN" altLang="en-US" sz="1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1246286" y="1126225"/>
            <a:ext cx="1939566" cy="1939566"/>
          </a:xfrm>
          <a:prstGeom prst="ellipse">
            <a:avLst/>
          </a:prstGeom>
          <a:blipFill dpi="0" rotWithShape="1">
            <a:blip r:embed="rId1"/>
            <a:srcRect/>
            <a:tile tx="-1060450" ty="12700" sx="33000" sy="33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3349486" y="1214008"/>
            <a:ext cx="0" cy="1764000"/>
          </a:xfrm>
          <a:prstGeom prst="line">
            <a:avLst/>
          </a:prstGeom>
          <a:ln w="381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568147" y="1214008"/>
            <a:ext cx="308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mtClean="0">
                <a:solidFill>
                  <a:srgbClr val="FFCD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Jonh Kumis</a:t>
            </a:r>
            <a:endParaRPr lang="zh-CN" altLang="en-US" b="1">
              <a:solidFill>
                <a:srgbClr val="FFCD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246286" y="3720338"/>
            <a:ext cx="1939566" cy="1939566"/>
          </a:xfrm>
          <a:prstGeom prst="ellipse">
            <a:avLst/>
          </a:prstGeom>
          <a:blipFill dpi="0" rotWithShape="1">
            <a:blip r:embed="rId1"/>
            <a:srcRect/>
            <a:tile tx="-1060450" ty="12700" sx="33000" sy="33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3349486" y="3808121"/>
            <a:ext cx="0" cy="1764000"/>
          </a:xfrm>
          <a:prstGeom prst="line">
            <a:avLst/>
          </a:prstGeom>
          <a:ln w="381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568147" y="3808121"/>
            <a:ext cx="308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mtClean="0">
                <a:solidFill>
                  <a:srgbClr val="FFCD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Jonh Kumis</a:t>
            </a:r>
            <a:endParaRPr lang="zh-CN" altLang="en-US" b="1">
              <a:solidFill>
                <a:srgbClr val="FFCD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649277" y="3720338"/>
            <a:ext cx="1939566" cy="1939566"/>
          </a:xfrm>
          <a:prstGeom prst="ellipse">
            <a:avLst/>
          </a:prstGeom>
          <a:blipFill dpi="0" rotWithShape="1">
            <a:blip r:embed="rId1"/>
            <a:srcRect/>
            <a:tile tx="-1060450" ty="12700" sx="33000" sy="33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8752477" y="3808121"/>
            <a:ext cx="0" cy="1764000"/>
          </a:xfrm>
          <a:prstGeom prst="line">
            <a:avLst/>
          </a:prstGeom>
          <a:ln w="381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8971138" y="3808121"/>
            <a:ext cx="308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mtClean="0">
                <a:solidFill>
                  <a:srgbClr val="FFCD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Jonh Kumis</a:t>
            </a:r>
            <a:endParaRPr lang="zh-CN" altLang="en-US" b="1">
              <a:solidFill>
                <a:srgbClr val="FFCD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6649277" y="1126225"/>
            <a:ext cx="1939566" cy="1939566"/>
          </a:xfrm>
          <a:prstGeom prst="ellipse">
            <a:avLst/>
          </a:prstGeom>
          <a:blipFill dpi="0" rotWithShape="1">
            <a:blip r:embed="rId1"/>
            <a:srcRect/>
            <a:tile tx="-1060450" ty="12700" sx="33000" sy="33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/>
          <p:cNvCxnSpPr/>
          <p:nvPr/>
        </p:nvCxnSpPr>
        <p:spPr>
          <a:xfrm>
            <a:off x="8752477" y="1214008"/>
            <a:ext cx="0" cy="1764000"/>
          </a:xfrm>
          <a:prstGeom prst="line">
            <a:avLst/>
          </a:prstGeom>
          <a:ln w="381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8971138" y="1214008"/>
            <a:ext cx="308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mtClean="0">
                <a:solidFill>
                  <a:srgbClr val="FFCD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Jonh Kumis</a:t>
            </a:r>
            <a:endParaRPr lang="zh-CN" altLang="en-US" b="1">
              <a:solidFill>
                <a:srgbClr val="FFCD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1003280" y="6156960"/>
            <a:ext cx="624840" cy="74676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mtClean="0">
                <a:solidFill>
                  <a:schemeClr val="tx1"/>
                </a:solidFill>
              </a:rPr>
              <a:t>07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38753" y="568971"/>
            <a:ext cx="38557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800" b="1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staff</a:t>
            </a:r>
            <a:endParaRPr lang="en-US" altLang="zh-CN" sz="28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H="1">
            <a:off x="576470" y="685800"/>
            <a:ext cx="99391" cy="258417"/>
          </a:xfrm>
          <a:prstGeom prst="line">
            <a:avLst/>
          </a:prstGeom>
          <a:ln w="3492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396240" y="6376451"/>
            <a:ext cx="2842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Company name-Presentation</a:t>
            </a:r>
            <a:endParaRPr lang="zh-CN" altLang="en-US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565742" y="1583340"/>
            <a:ext cx="1970762" cy="658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1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971138" y="1583340"/>
            <a:ext cx="1970762" cy="658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1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971138" y="4177453"/>
            <a:ext cx="1970762" cy="658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1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565742" y="4177453"/>
            <a:ext cx="1970762" cy="658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16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" t="23524" r="125" b="3222"/>
          <a:stretch>
            <a:fillRect/>
          </a:stretch>
        </p:blipFill>
        <p:spPr>
          <a:xfrm>
            <a:off x="0" y="0"/>
            <a:ext cx="12192000" cy="68732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000" y="-15240"/>
            <a:ext cx="12192000" cy="6888480"/>
          </a:xfrm>
          <a:prstGeom prst="rect">
            <a:avLst/>
          </a:prstGeom>
          <a:solidFill>
            <a:schemeClr val="bg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3242077"/>
            <a:ext cx="12204000" cy="36616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1003280" y="6156960"/>
            <a:ext cx="624840" cy="74676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mtClean="0">
                <a:solidFill>
                  <a:schemeClr val="tx1"/>
                </a:solidFill>
              </a:rPr>
              <a:t>09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182758" y="1580322"/>
            <a:ext cx="2107094" cy="210709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042453" y="1580322"/>
            <a:ext cx="2107094" cy="210709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8902148" y="1580322"/>
            <a:ext cx="2107094" cy="210709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1003280" y="6156960"/>
            <a:ext cx="624840" cy="74676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mtClean="0">
                <a:solidFill>
                  <a:schemeClr val="tx1"/>
                </a:solidFill>
              </a:rPr>
              <a:t>08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8753" y="568971"/>
            <a:ext cx="527503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Our </a:t>
            </a:r>
            <a:r>
              <a:rPr lang="en-US" altLang="zh-CN" sz="2800" b="1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Services - </a:t>
            </a:r>
            <a:r>
              <a:rPr lang="en-US" altLang="zh-CN" sz="2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 </a:t>
            </a:r>
            <a:r>
              <a:rPr lang="en-US" altLang="zh-CN" sz="28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Services</a:t>
            </a:r>
            <a:endParaRPr lang="en-US" altLang="zh-CN" sz="280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576470" y="685800"/>
            <a:ext cx="99391" cy="258417"/>
          </a:xfrm>
          <a:prstGeom prst="line">
            <a:avLst/>
          </a:prstGeom>
          <a:ln w="3492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96240" y="6376451"/>
            <a:ext cx="2842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Company name-Presentation</a:t>
            </a:r>
            <a:endParaRPr lang="zh-CN" altLang="en-US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2012674" y="2191578"/>
            <a:ext cx="447261" cy="884582"/>
          </a:xfrm>
          <a:custGeom>
            <a:avLst/>
            <a:gdLst>
              <a:gd name="connsiteX0" fmla="*/ 223629 w 447261"/>
              <a:gd name="connsiteY0" fmla="*/ 755374 h 884582"/>
              <a:gd name="connsiteX1" fmla="*/ 173933 w 447261"/>
              <a:gd name="connsiteY1" fmla="*/ 805070 h 884582"/>
              <a:gd name="connsiteX2" fmla="*/ 223629 w 447261"/>
              <a:gd name="connsiteY2" fmla="*/ 854766 h 884582"/>
              <a:gd name="connsiteX3" fmla="*/ 273325 w 447261"/>
              <a:gd name="connsiteY3" fmla="*/ 805070 h 884582"/>
              <a:gd name="connsiteX4" fmla="*/ 223629 w 447261"/>
              <a:gd name="connsiteY4" fmla="*/ 755374 h 884582"/>
              <a:gd name="connsiteX5" fmla="*/ 34786 w 447261"/>
              <a:gd name="connsiteY5" fmla="*/ 54665 h 884582"/>
              <a:gd name="connsiteX6" fmla="*/ 34786 w 447261"/>
              <a:gd name="connsiteY6" fmla="*/ 690770 h 884582"/>
              <a:gd name="connsiteX7" fmla="*/ 412473 w 447261"/>
              <a:gd name="connsiteY7" fmla="*/ 690770 h 884582"/>
              <a:gd name="connsiteX8" fmla="*/ 412473 w 447261"/>
              <a:gd name="connsiteY8" fmla="*/ 54665 h 884582"/>
              <a:gd name="connsiteX9" fmla="*/ 74545 w 447261"/>
              <a:gd name="connsiteY9" fmla="*/ 0 h 884582"/>
              <a:gd name="connsiteX10" fmla="*/ 372716 w 447261"/>
              <a:gd name="connsiteY10" fmla="*/ 0 h 884582"/>
              <a:gd name="connsiteX11" fmla="*/ 447261 w 447261"/>
              <a:gd name="connsiteY11" fmla="*/ 74545 h 884582"/>
              <a:gd name="connsiteX12" fmla="*/ 447261 w 447261"/>
              <a:gd name="connsiteY12" fmla="*/ 810037 h 884582"/>
              <a:gd name="connsiteX13" fmla="*/ 372716 w 447261"/>
              <a:gd name="connsiteY13" fmla="*/ 884582 h 884582"/>
              <a:gd name="connsiteX14" fmla="*/ 74545 w 447261"/>
              <a:gd name="connsiteY14" fmla="*/ 884582 h 884582"/>
              <a:gd name="connsiteX15" fmla="*/ 0 w 447261"/>
              <a:gd name="connsiteY15" fmla="*/ 810037 h 884582"/>
              <a:gd name="connsiteX16" fmla="*/ 0 w 447261"/>
              <a:gd name="connsiteY16" fmla="*/ 74545 h 884582"/>
              <a:gd name="connsiteX17" fmla="*/ 74545 w 447261"/>
              <a:gd name="connsiteY17" fmla="*/ 0 h 88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47261" h="884582">
                <a:moveTo>
                  <a:pt x="223629" y="755374"/>
                </a:moveTo>
                <a:cubicBezTo>
                  <a:pt x="196183" y="755374"/>
                  <a:pt x="173933" y="777624"/>
                  <a:pt x="173933" y="805070"/>
                </a:cubicBezTo>
                <a:cubicBezTo>
                  <a:pt x="173933" y="832516"/>
                  <a:pt x="196183" y="854766"/>
                  <a:pt x="223629" y="854766"/>
                </a:cubicBezTo>
                <a:cubicBezTo>
                  <a:pt x="251075" y="854766"/>
                  <a:pt x="273325" y="832516"/>
                  <a:pt x="273325" y="805070"/>
                </a:cubicBezTo>
                <a:cubicBezTo>
                  <a:pt x="273325" y="777624"/>
                  <a:pt x="251075" y="755374"/>
                  <a:pt x="223629" y="755374"/>
                </a:cubicBezTo>
                <a:close/>
                <a:moveTo>
                  <a:pt x="34786" y="54665"/>
                </a:moveTo>
                <a:lnTo>
                  <a:pt x="34786" y="690770"/>
                </a:lnTo>
                <a:lnTo>
                  <a:pt x="412473" y="690770"/>
                </a:lnTo>
                <a:lnTo>
                  <a:pt x="412473" y="54665"/>
                </a:lnTo>
                <a:close/>
                <a:moveTo>
                  <a:pt x="74545" y="0"/>
                </a:moveTo>
                <a:lnTo>
                  <a:pt x="372716" y="0"/>
                </a:lnTo>
                <a:cubicBezTo>
                  <a:pt x="413886" y="0"/>
                  <a:pt x="447261" y="33375"/>
                  <a:pt x="447261" y="74545"/>
                </a:cubicBezTo>
                <a:lnTo>
                  <a:pt x="447261" y="810037"/>
                </a:lnTo>
                <a:cubicBezTo>
                  <a:pt x="447261" y="851207"/>
                  <a:pt x="413886" y="884582"/>
                  <a:pt x="372716" y="884582"/>
                </a:cubicBezTo>
                <a:lnTo>
                  <a:pt x="74545" y="884582"/>
                </a:lnTo>
                <a:cubicBezTo>
                  <a:pt x="33375" y="884582"/>
                  <a:pt x="0" y="851207"/>
                  <a:pt x="0" y="810037"/>
                </a:cubicBezTo>
                <a:lnTo>
                  <a:pt x="0" y="74545"/>
                </a:lnTo>
                <a:cubicBezTo>
                  <a:pt x="0" y="33375"/>
                  <a:pt x="33375" y="0"/>
                  <a:pt x="74545" y="0"/>
                </a:cubicBezTo>
                <a:close/>
              </a:path>
            </a:pathLst>
          </a:cu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5584135" y="2279816"/>
            <a:ext cx="1023730" cy="708105"/>
            <a:chOff x="7364896" y="1987826"/>
            <a:chExt cx="1023730" cy="708105"/>
          </a:xfrm>
        </p:grpSpPr>
        <p:sp>
          <p:nvSpPr>
            <p:cNvPr id="14" name="任意多边形 13"/>
            <p:cNvSpPr/>
            <p:nvPr/>
          </p:nvSpPr>
          <p:spPr>
            <a:xfrm>
              <a:off x="7409622" y="1987826"/>
              <a:ext cx="934278" cy="596348"/>
            </a:xfrm>
            <a:custGeom>
              <a:avLst/>
              <a:gdLst>
                <a:gd name="connsiteX0" fmla="*/ 49696 w 934278"/>
                <a:gd name="connsiteY0" fmla="*/ 46174 h 596348"/>
                <a:gd name="connsiteX1" fmla="*/ 49696 w 934278"/>
                <a:gd name="connsiteY1" fmla="*/ 550174 h 596348"/>
                <a:gd name="connsiteX2" fmla="*/ 884583 w 934278"/>
                <a:gd name="connsiteY2" fmla="*/ 550174 h 596348"/>
                <a:gd name="connsiteX3" fmla="*/ 884583 w 934278"/>
                <a:gd name="connsiteY3" fmla="*/ 46174 h 596348"/>
                <a:gd name="connsiteX4" fmla="*/ 39759 w 934278"/>
                <a:gd name="connsiteY4" fmla="*/ 0 h 596348"/>
                <a:gd name="connsiteX5" fmla="*/ 894519 w 934278"/>
                <a:gd name="connsiteY5" fmla="*/ 0 h 596348"/>
                <a:gd name="connsiteX6" fmla="*/ 934278 w 934278"/>
                <a:gd name="connsiteY6" fmla="*/ 39759 h 596348"/>
                <a:gd name="connsiteX7" fmla="*/ 934278 w 934278"/>
                <a:gd name="connsiteY7" fmla="*/ 556589 h 596348"/>
                <a:gd name="connsiteX8" fmla="*/ 894519 w 934278"/>
                <a:gd name="connsiteY8" fmla="*/ 596348 h 596348"/>
                <a:gd name="connsiteX9" fmla="*/ 39759 w 934278"/>
                <a:gd name="connsiteY9" fmla="*/ 596348 h 596348"/>
                <a:gd name="connsiteX10" fmla="*/ 0 w 934278"/>
                <a:gd name="connsiteY10" fmla="*/ 556589 h 596348"/>
                <a:gd name="connsiteX11" fmla="*/ 0 w 934278"/>
                <a:gd name="connsiteY11" fmla="*/ 39759 h 596348"/>
                <a:gd name="connsiteX12" fmla="*/ 39759 w 934278"/>
                <a:gd name="connsiteY12" fmla="*/ 0 h 59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4278" h="596348">
                  <a:moveTo>
                    <a:pt x="49696" y="46174"/>
                  </a:moveTo>
                  <a:lnTo>
                    <a:pt x="49696" y="550174"/>
                  </a:lnTo>
                  <a:lnTo>
                    <a:pt x="884583" y="550174"/>
                  </a:lnTo>
                  <a:lnTo>
                    <a:pt x="884583" y="46174"/>
                  </a:lnTo>
                  <a:close/>
                  <a:moveTo>
                    <a:pt x="39759" y="0"/>
                  </a:moveTo>
                  <a:lnTo>
                    <a:pt x="894519" y="0"/>
                  </a:lnTo>
                  <a:cubicBezTo>
                    <a:pt x="916477" y="0"/>
                    <a:pt x="934278" y="17801"/>
                    <a:pt x="934278" y="39759"/>
                  </a:cubicBezTo>
                  <a:lnTo>
                    <a:pt x="934278" y="556589"/>
                  </a:lnTo>
                  <a:cubicBezTo>
                    <a:pt x="934278" y="578547"/>
                    <a:pt x="916477" y="596348"/>
                    <a:pt x="894519" y="596348"/>
                  </a:cubicBezTo>
                  <a:lnTo>
                    <a:pt x="39759" y="596348"/>
                  </a:lnTo>
                  <a:cubicBezTo>
                    <a:pt x="17801" y="596348"/>
                    <a:pt x="0" y="578547"/>
                    <a:pt x="0" y="556589"/>
                  </a:cubicBezTo>
                  <a:lnTo>
                    <a:pt x="0" y="39759"/>
                  </a:lnTo>
                  <a:cubicBezTo>
                    <a:pt x="0" y="17801"/>
                    <a:pt x="17801" y="0"/>
                    <a:pt x="39759" y="0"/>
                  </a:cubicBezTo>
                  <a:close/>
                </a:path>
              </a:pathLst>
            </a:cu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7364896" y="2623931"/>
              <a:ext cx="1023730" cy="72000"/>
            </a:xfrm>
            <a:prstGeom prst="roundRect">
              <a:avLst/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714000" y="2134125"/>
            <a:ext cx="552450" cy="887730"/>
            <a:chOff x="9714000" y="2239894"/>
            <a:chExt cx="552450" cy="887730"/>
          </a:xfrm>
        </p:grpSpPr>
        <p:grpSp>
          <p:nvGrpSpPr>
            <p:cNvPr id="20" name="组合 19"/>
            <p:cNvGrpSpPr/>
            <p:nvPr/>
          </p:nvGrpSpPr>
          <p:grpSpPr>
            <a:xfrm>
              <a:off x="9714000" y="2239894"/>
              <a:ext cx="552450" cy="552450"/>
              <a:chOff x="3314700" y="2392680"/>
              <a:chExt cx="552450" cy="552450"/>
            </a:xfrm>
          </p:grpSpPr>
          <p:sp>
            <p:nvSpPr>
              <p:cNvPr id="21" name="同心圆 20"/>
              <p:cNvSpPr/>
              <p:nvPr/>
            </p:nvSpPr>
            <p:spPr>
              <a:xfrm>
                <a:off x="3482340" y="2560320"/>
                <a:ext cx="217170" cy="217170"/>
              </a:xfrm>
              <a:prstGeom prst="donut">
                <a:avLst/>
              </a:prstGeom>
              <a:solidFill>
                <a:srgbClr val="FFCD00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弧形 21"/>
              <p:cNvSpPr/>
              <p:nvPr/>
            </p:nvSpPr>
            <p:spPr>
              <a:xfrm>
                <a:off x="3379470" y="2457450"/>
                <a:ext cx="422910" cy="422910"/>
              </a:xfrm>
              <a:prstGeom prst="arc">
                <a:avLst>
                  <a:gd name="adj1" fmla="val 7892603"/>
                  <a:gd name="adj2" fmla="val 2777530"/>
                </a:avLst>
              </a:prstGeom>
              <a:ln w="38100">
                <a:solidFill>
                  <a:srgbClr val="FFCD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弧形 22"/>
              <p:cNvSpPr/>
              <p:nvPr/>
            </p:nvSpPr>
            <p:spPr>
              <a:xfrm>
                <a:off x="3314700" y="2392680"/>
                <a:ext cx="552450" cy="552450"/>
              </a:xfrm>
              <a:prstGeom prst="arc">
                <a:avLst>
                  <a:gd name="adj1" fmla="val 7692725"/>
                  <a:gd name="adj2" fmla="val 3097068"/>
                </a:avLst>
              </a:prstGeom>
              <a:ln w="38100">
                <a:solidFill>
                  <a:srgbClr val="FFCD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9765435" y="2624704"/>
              <a:ext cx="449580" cy="502920"/>
              <a:chOff x="3352800" y="2777490"/>
              <a:chExt cx="449580" cy="502920"/>
            </a:xfrm>
          </p:grpSpPr>
          <p:cxnSp>
            <p:nvCxnSpPr>
              <p:cNvPr id="25" name="直接连接符 24"/>
              <p:cNvCxnSpPr/>
              <p:nvPr/>
            </p:nvCxnSpPr>
            <p:spPr>
              <a:xfrm flipH="1">
                <a:off x="3352800" y="2777490"/>
                <a:ext cx="156210" cy="502920"/>
              </a:xfrm>
              <a:prstGeom prst="line">
                <a:avLst/>
              </a:prstGeom>
              <a:ln w="38100">
                <a:solidFill>
                  <a:srgbClr val="FFCD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 flipH="1" flipV="1">
                <a:off x="3646170" y="2777490"/>
                <a:ext cx="156210" cy="502920"/>
              </a:xfrm>
              <a:prstGeom prst="line">
                <a:avLst/>
              </a:prstGeom>
              <a:ln w="38100">
                <a:solidFill>
                  <a:srgbClr val="FFCD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3463290" y="2952750"/>
                <a:ext cx="236220" cy="0"/>
              </a:xfrm>
              <a:prstGeom prst="line">
                <a:avLst/>
              </a:prstGeom>
              <a:ln w="38100">
                <a:solidFill>
                  <a:srgbClr val="FFCD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0900" y="3147060"/>
                <a:ext cx="360000" cy="0"/>
              </a:xfrm>
              <a:prstGeom prst="line">
                <a:avLst/>
              </a:prstGeom>
              <a:ln w="38100">
                <a:solidFill>
                  <a:srgbClr val="FFCD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3490436" y="2785110"/>
                <a:ext cx="190500" cy="167640"/>
              </a:xfrm>
              <a:prstGeom prst="line">
                <a:avLst/>
              </a:prstGeom>
              <a:ln w="25400">
                <a:solidFill>
                  <a:srgbClr val="FFCD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H="1">
                <a:off x="3467576" y="2785110"/>
                <a:ext cx="190500" cy="167640"/>
              </a:xfrm>
              <a:prstGeom prst="line">
                <a:avLst/>
              </a:prstGeom>
              <a:ln w="25400">
                <a:solidFill>
                  <a:srgbClr val="FFCD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3443764" y="2967989"/>
                <a:ext cx="276225" cy="167640"/>
              </a:xfrm>
              <a:prstGeom prst="line">
                <a:avLst/>
              </a:prstGeom>
              <a:ln w="25400">
                <a:solidFill>
                  <a:srgbClr val="FFCD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V="1">
                <a:off x="3420904" y="2967989"/>
                <a:ext cx="276225" cy="167640"/>
              </a:xfrm>
              <a:prstGeom prst="line">
                <a:avLst/>
              </a:prstGeom>
              <a:ln w="25400">
                <a:solidFill>
                  <a:srgbClr val="FFCD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文本框 32"/>
          <p:cNvSpPr txBox="1"/>
          <p:nvPr/>
        </p:nvSpPr>
        <p:spPr>
          <a:xfrm>
            <a:off x="889756" y="3991995"/>
            <a:ext cx="269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Smartphone App</a:t>
            </a:r>
            <a:endParaRPr lang="zh-CN" altLang="en-US" b="1" smtClean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749452" y="3991995"/>
            <a:ext cx="269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Dekstop App</a:t>
            </a:r>
            <a:endParaRPr lang="zh-CN" altLang="en-US" b="1" smtClean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651773" y="3991995"/>
            <a:ext cx="269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Server Development</a:t>
            </a:r>
            <a:endParaRPr lang="zh-CN" altLang="en-US" b="1" smtClean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1208268" y="4484318"/>
            <a:ext cx="2056073" cy="0"/>
          </a:xfrm>
          <a:prstGeom prst="line">
            <a:avLst/>
          </a:prstGeom>
          <a:ln w="222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5067964" y="4484318"/>
            <a:ext cx="2056073" cy="0"/>
          </a:xfrm>
          <a:prstGeom prst="line">
            <a:avLst/>
          </a:prstGeom>
          <a:ln w="222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8970285" y="4484318"/>
            <a:ext cx="2056073" cy="0"/>
          </a:xfrm>
          <a:prstGeom prst="line">
            <a:avLst/>
          </a:prstGeom>
          <a:ln w="222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1250923" y="4665906"/>
            <a:ext cx="1970762" cy="658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1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110619" y="4665906"/>
            <a:ext cx="1970762" cy="658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1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004844" y="4665906"/>
            <a:ext cx="1970762" cy="658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1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" t="23524" r="125" b="3222"/>
          <a:stretch>
            <a:fillRect/>
          </a:stretch>
        </p:blipFill>
        <p:spPr>
          <a:xfrm>
            <a:off x="0" y="0"/>
            <a:ext cx="12192000" cy="68732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88480"/>
          </a:xfrm>
          <a:prstGeom prst="rect">
            <a:avLst/>
          </a:prstGeom>
          <a:solidFill>
            <a:schemeClr val="bg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3240157"/>
            <a:ext cx="12204000" cy="36616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1003280" y="6156960"/>
            <a:ext cx="624840" cy="74676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mtClean="0">
                <a:solidFill>
                  <a:schemeClr val="tx1"/>
                </a:solidFill>
              </a:rPr>
              <a:t>09</a:t>
            </a:r>
            <a:endParaRPr lang="zh-CN" altLang="en-US" sz="2800">
              <a:solidFill>
                <a:schemeClr val="tx1"/>
              </a:solidFill>
            </a:endParaRPr>
          </a:p>
        </p:txBody>
      </p: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621152" y="2583100"/>
            <a:ext cx="1260000" cy="1260000"/>
            <a:chOff x="1858619" y="2522331"/>
            <a:chExt cx="1381538" cy="1381538"/>
          </a:xfrm>
        </p:grpSpPr>
        <p:sp>
          <p:nvSpPr>
            <p:cNvPr id="14" name="椭圆 13"/>
            <p:cNvSpPr>
              <a:spLocks noChangeAspect="1"/>
            </p:cNvSpPr>
            <p:nvPr/>
          </p:nvSpPr>
          <p:spPr>
            <a:xfrm>
              <a:off x="1858619" y="2522331"/>
              <a:ext cx="1381538" cy="138153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2402762" y="2923107"/>
              <a:ext cx="293251" cy="579985"/>
            </a:xfrm>
            <a:custGeom>
              <a:avLst/>
              <a:gdLst>
                <a:gd name="connsiteX0" fmla="*/ 223629 w 447261"/>
                <a:gd name="connsiteY0" fmla="*/ 755374 h 884582"/>
                <a:gd name="connsiteX1" fmla="*/ 173933 w 447261"/>
                <a:gd name="connsiteY1" fmla="*/ 805070 h 884582"/>
                <a:gd name="connsiteX2" fmla="*/ 223629 w 447261"/>
                <a:gd name="connsiteY2" fmla="*/ 854766 h 884582"/>
                <a:gd name="connsiteX3" fmla="*/ 273325 w 447261"/>
                <a:gd name="connsiteY3" fmla="*/ 805070 h 884582"/>
                <a:gd name="connsiteX4" fmla="*/ 223629 w 447261"/>
                <a:gd name="connsiteY4" fmla="*/ 755374 h 884582"/>
                <a:gd name="connsiteX5" fmla="*/ 34786 w 447261"/>
                <a:gd name="connsiteY5" fmla="*/ 54665 h 884582"/>
                <a:gd name="connsiteX6" fmla="*/ 34786 w 447261"/>
                <a:gd name="connsiteY6" fmla="*/ 690770 h 884582"/>
                <a:gd name="connsiteX7" fmla="*/ 412473 w 447261"/>
                <a:gd name="connsiteY7" fmla="*/ 690770 h 884582"/>
                <a:gd name="connsiteX8" fmla="*/ 412473 w 447261"/>
                <a:gd name="connsiteY8" fmla="*/ 54665 h 884582"/>
                <a:gd name="connsiteX9" fmla="*/ 74545 w 447261"/>
                <a:gd name="connsiteY9" fmla="*/ 0 h 884582"/>
                <a:gd name="connsiteX10" fmla="*/ 372716 w 447261"/>
                <a:gd name="connsiteY10" fmla="*/ 0 h 884582"/>
                <a:gd name="connsiteX11" fmla="*/ 447261 w 447261"/>
                <a:gd name="connsiteY11" fmla="*/ 74545 h 884582"/>
                <a:gd name="connsiteX12" fmla="*/ 447261 w 447261"/>
                <a:gd name="connsiteY12" fmla="*/ 810037 h 884582"/>
                <a:gd name="connsiteX13" fmla="*/ 372716 w 447261"/>
                <a:gd name="connsiteY13" fmla="*/ 884582 h 884582"/>
                <a:gd name="connsiteX14" fmla="*/ 74545 w 447261"/>
                <a:gd name="connsiteY14" fmla="*/ 884582 h 884582"/>
                <a:gd name="connsiteX15" fmla="*/ 0 w 447261"/>
                <a:gd name="connsiteY15" fmla="*/ 810037 h 884582"/>
                <a:gd name="connsiteX16" fmla="*/ 0 w 447261"/>
                <a:gd name="connsiteY16" fmla="*/ 74545 h 884582"/>
                <a:gd name="connsiteX17" fmla="*/ 74545 w 447261"/>
                <a:gd name="connsiteY17" fmla="*/ 0 h 88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7261" h="884582">
                  <a:moveTo>
                    <a:pt x="223629" y="755374"/>
                  </a:moveTo>
                  <a:cubicBezTo>
                    <a:pt x="196183" y="755374"/>
                    <a:pt x="173933" y="777624"/>
                    <a:pt x="173933" y="805070"/>
                  </a:cubicBezTo>
                  <a:cubicBezTo>
                    <a:pt x="173933" y="832516"/>
                    <a:pt x="196183" y="854766"/>
                    <a:pt x="223629" y="854766"/>
                  </a:cubicBezTo>
                  <a:cubicBezTo>
                    <a:pt x="251075" y="854766"/>
                    <a:pt x="273325" y="832516"/>
                    <a:pt x="273325" y="805070"/>
                  </a:cubicBezTo>
                  <a:cubicBezTo>
                    <a:pt x="273325" y="777624"/>
                    <a:pt x="251075" y="755374"/>
                    <a:pt x="223629" y="755374"/>
                  </a:cubicBezTo>
                  <a:close/>
                  <a:moveTo>
                    <a:pt x="34786" y="54665"/>
                  </a:moveTo>
                  <a:lnTo>
                    <a:pt x="34786" y="690770"/>
                  </a:lnTo>
                  <a:lnTo>
                    <a:pt x="412473" y="690770"/>
                  </a:lnTo>
                  <a:lnTo>
                    <a:pt x="412473" y="54665"/>
                  </a:lnTo>
                  <a:close/>
                  <a:moveTo>
                    <a:pt x="74545" y="0"/>
                  </a:moveTo>
                  <a:lnTo>
                    <a:pt x="372716" y="0"/>
                  </a:lnTo>
                  <a:cubicBezTo>
                    <a:pt x="413886" y="0"/>
                    <a:pt x="447261" y="33375"/>
                    <a:pt x="447261" y="74545"/>
                  </a:cubicBezTo>
                  <a:lnTo>
                    <a:pt x="447261" y="810037"/>
                  </a:lnTo>
                  <a:cubicBezTo>
                    <a:pt x="447261" y="851207"/>
                    <a:pt x="413886" y="884582"/>
                    <a:pt x="372716" y="884582"/>
                  </a:cubicBezTo>
                  <a:lnTo>
                    <a:pt x="74545" y="884582"/>
                  </a:lnTo>
                  <a:cubicBezTo>
                    <a:pt x="33375" y="884582"/>
                    <a:pt x="0" y="851207"/>
                    <a:pt x="0" y="810037"/>
                  </a:cubicBezTo>
                  <a:lnTo>
                    <a:pt x="0" y="74545"/>
                  </a:lnTo>
                  <a:cubicBezTo>
                    <a:pt x="0" y="33375"/>
                    <a:pt x="33375" y="0"/>
                    <a:pt x="74545" y="0"/>
                  </a:cubicBezTo>
                  <a:close/>
                </a:path>
              </a:pathLst>
            </a:cu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3032158" y="2583100"/>
            <a:ext cx="1260000" cy="1260000"/>
            <a:chOff x="5042453" y="1580322"/>
            <a:chExt cx="2107094" cy="2107094"/>
          </a:xfrm>
        </p:grpSpPr>
        <p:sp>
          <p:nvSpPr>
            <p:cNvPr id="17" name="椭圆 16"/>
            <p:cNvSpPr/>
            <p:nvPr/>
          </p:nvSpPr>
          <p:spPr>
            <a:xfrm>
              <a:off x="5042453" y="1580322"/>
              <a:ext cx="2107094" cy="2107094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5584135" y="2279816"/>
              <a:ext cx="1023730" cy="708105"/>
              <a:chOff x="7364896" y="1987826"/>
              <a:chExt cx="1023730" cy="708105"/>
            </a:xfrm>
          </p:grpSpPr>
          <p:sp>
            <p:nvSpPr>
              <p:cNvPr id="19" name="任意多边形 18"/>
              <p:cNvSpPr/>
              <p:nvPr/>
            </p:nvSpPr>
            <p:spPr>
              <a:xfrm>
                <a:off x="7409622" y="1987826"/>
                <a:ext cx="934278" cy="596348"/>
              </a:xfrm>
              <a:custGeom>
                <a:avLst/>
                <a:gdLst>
                  <a:gd name="connsiteX0" fmla="*/ 49696 w 934278"/>
                  <a:gd name="connsiteY0" fmla="*/ 46174 h 596348"/>
                  <a:gd name="connsiteX1" fmla="*/ 49696 w 934278"/>
                  <a:gd name="connsiteY1" fmla="*/ 550174 h 596348"/>
                  <a:gd name="connsiteX2" fmla="*/ 884583 w 934278"/>
                  <a:gd name="connsiteY2" fmla="*/ 550174 h 596348"/>
                  <a:gd name="connsiteX3" fmla="*/ 884583 w 934278"/>
                  <a:gd name="connsiteY3" fmla="*/ 46174 h 596348"/>
                  <a:gd name="connsiteX4" fmla="*/ 39759 w 934278"/>
                  <a:gd name="connsiteY4" fmla="*/ 0 h 596348"/>
                  <a:gd name="connsiteX5" fmla="*/ 894519 w 934278"/>
                  <a:gd name="connsiteY5" fmla="*/ 0 h 596348"/>
                  <a:gd name="connsiteX6" fmla="*/ 934278 w 934278"/>
                  <a:gd name="connsiteY6" fmla="*/ 39759 h 596348"/>
                  <a:gd name="connsiteX7" fmla="*/ 934278 w 934278"/>
                  <a:gd name="connsiteY7" fmla="*/ 556589 h 596348"/>
                  <a:gd name="connsiteX8" fmla="*/ 894519 w 934278"/>
                  <a:gd name="connsiteY8" fmla="*/ 596348 h 596348"/>
                  <a:gd name="connsiteX9" fmla="*/ 39759 w 934278"/>
                  <a:gd name="connsiteY9" fmla="*/ 596348 h 596348"/>
                  <a:gd name="connsiteX10" fmla="*/ 0 w 934278"/>
                  <a:gd name="connsiteY10" fmla="*/ 556589 h 596348"/>
                  <a:gd name="connsiteX11" fmla="*/ 0 w 934278"/>
                  <a:gd name="connsiteY11" fmla="*/ 39759 h 596348"/>
                  <a:gd name="connsiteX12" fmla="*/ 39759 w 934278"/>
                  <a:gd name="connsiteY12" fmla="*/ 0 h 59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34278" h="596348">
                    <a:moveTo>
                      <a:pt x="49696" y="46174"/>
                    </a:moveTo>
                    <a:lnTo>
                      <a:pt x="49696" y="550174"/>
                    </a:lnTo>
                    <a:lnTo>
                      <a:pt x="884583" y="550174"/>
                    </a:lnTo>
                    <a:lnTo>
                      <a:pt x="884583" y="46174"/>
                    </a:lnTo>
                    <a:close/>
                    <a:moveTo>
                      <a:pt x="39759" y="0"/>
                    </a:moveTo>
                    <a:lnTo>
                      <a:pt x="894519" y="0"/>
                    </a:lnTo>
                    <a:cubicBezTo>
                      <a:pt x="916477" y="0"/>
                      <a:pt x="934278" y="17801"/>
                      <a:pt x="934278" y="39759"/>
                    </a:cubicBezTo>
                    <a:lnTo>
                      <a:pt x="934278" y="556589"/>
                    </a:lnTo>
                    <a:cubicBezTo>
                      <a:pt x="934278" y="578547"/>
                      <a:pt x="916477" y="596348"/>
                      <a:pt x="894519" y="596348"/>
                    </a:cubicBezTo>
                    <a:lnTo>
                      <a:pt x="39759" y="596348"/>
                    </a:lnTo>
                    <a:cubicBezTo>
                      <a:pt x="17801" y="596348"/>
                      <a:pt x="0" y="578547"/>
                      <a:pt x="0" y="556589"/>
                    </a:cubicBezTo>
                    <a:lnTo>
                      <a:pt x="0" y="39759"/>
                    </a:lnTo>
                    <a:cubicBezTo>
                      <a:pt x="0" y="17801"/>
                      <a:pt x="17801" y="0"/>
                      <a:pt x="39759" y="0"/>
                    </a:cubicBezTo>
                    <a:close/>
                  </a:path>
                </a:pathLst>
              </a:custGeom>
              <a:solidFill>
                <a:srgbClr val="FFC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7364896" y="2623931"/>
                <a:ext cx="1023730" cy="72000"/>
              </a:xfrm>
              <a:prstGeom prst="roundRect">
                <a:avLst/>
              </a:prstGeom>
              <a:solidFill>
                <a:srgbClr val="FFC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5443164" y="2583100"/>
            <a:ext cx="1260000" cy="1260000"/>
            <a:chOff x="6437244" y="2583100"/>
            <a:chExt cx="1260000" cy="1260000"/>
          </a:xfrm>
        </p:grpSpPr>
        <p:sp>
          <p:nvSpPr>
            <p:cNvPr id="21" name="椭圆 20"/>
            <p:cNvSpPr/>
            <p:nvPr/>
          </p:nvSpPr>
          <p:spPr>
            <a:xfrm>
              <a:off x="6437244" y="2583100"/>
              <a:ext cx="1260000" cy="12600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6922715" y="2914263"/>
              <a:ext cx="330354" cy="530845"/>
              <a:chOff x="9714000" y="2239894"/>
              <a:chExt cx="552450" cy="887730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9714000" y="2239894"/>
                <a:ext cx="552450" cy="552450"/>
                <a:chOff x="3314700" y="2392680"/>
                <a:chExt cx="552450" cy="552450"/>
              </a:xfrm>
            </p:grpSpPr>
            <p:sp>
              <p:nvSpPr>
                <p:cNvPr id="33" name="同心圆 32"/>
                <p:cNvSpPr/>
                <p:nvPr/>
              </p:nvSpPr>
              <p:spPr>
                <a:xfrm>
                  <a:off x="3482340" y="2560320"/>
                  <a:ext cx="217170" cy="217170"/>
                </a:xfrm>
                <a:prstGeom prst="donut">
                  <a:avLst/>
                </a:prstGeom>
                <a:solidFill>
                  <a:srgbClr val="FFCD00"/>
                </a:solidFill>
                <a:ln>
                  <a:noFill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弧形 33"/>
                <p:cNvSpPr/>
                <p:nvPr/>
              </p:nvSpPr>
              <p:spPr>
                <a:xfrm>
                  <a:off x="3379470" y="2457450"/>
                  <a:ext cx="422910" cy="422910"/>
                </a:xfrm>
                <a:prstGeom prst="arc">
                  <a:avLst>
                    <a:gd name="adj1" fmla="val 7892603"/>
                    <a:gd name="adj2" fmla="val 2777530"/>
                  </a:avLst>
                </a:prstGeom>
                <a:ln w="38100">
                  <a:solidFill>
                    <a:srgbClr val="FFCD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弧形 34"/>
                <p:cNvSpPr/>
                <p:nvPr/>
              </p:nvSpPr>
              <p:spPr>
                <a:xfrm>
                  <a:off x="3314700" y="2392680"/>
                  <a:ext cx="552450" cy="552450"/>
                </a:xfrm>
                <a:prstGeom prst="arc">
                  <a:avLst>
                    <a:gd name="adj1" fmla="val 7692725"/>
                    <a:gd name="adj2" fmla="val 3097068"/>
                  </a:avLst>
                </a:prstGeom>
                <a:ln w="38100">
                  <a:solidFill>
                    <a:srgbClr val="FFCD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9765435" y="2624704"/>
                <a:ext cx="449580" cy="502920"/>
                <a:chOff x="3352800" y="2777490"/>
                <a:chExt cx="449580" cy="502920"/>
              </a:xfrm>
            </p:grpSpPr>
            <p:cxnSp>
              <p:nvCxnSpPr>
                <p:cNvPr id="25" name="直接连接符 24"/>
                <p:cNvCxnSpPr/>
                <p:nvPr/>
              </p:nvCxnSpPr>
              <p:spPr>
                <a:xfrm flipH="1">
                  <a:off x="3352800" y="2777490"/>
                  <a:ext cx="156210" cy="502920"/>
                </a:xfrm>
                <a:prstGeom prst="line">
                  <a:avLst/>
                </a:prstGeom>
                <a:ln w="38100">
                  <a:solidFill>
                    <a:srgbClr val="FFCD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 flipH="1" flipV="1">
                  <a:off x="3646170" y="2777490"/>
                  <a:ext cx="156210" cy="502920"/>
                </a:xfrm>
                <a:prstGeom prst="line">
                  <a:avLst/>
                </a:prstGeom>
                <a:ln w="38100">
                  <a:solidFill>
                    <a:srgbClr val="FFCD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3463290" y="2952750"/>
                  <a:ext cx="236220" cy="0"/>
                </a:xfrm>
                <a:prstGeom prst="line">
                  <a:avLst/>
                </a:prstGeom>
                <a:ln w="38100">
                  <a:solidFill>
                    <a:srgbClr val="FFCD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3390900" y="3147060"/>
                  <a:ext cx="360000" cy="0"/>
                </a:xfrm>
                <a:prstGeom prst="line">
                  <a:avLst/>
                </a:prstGeom>
                <a:ln w="38100">
                  <a:solidFill>
                    <a:srgbClr val="FFCD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3490436" y="2785110"/>
                  <a:ext cx="190500" cy="167640"/>
                </a:xfrm>
                <a:prstGeom prst="line">
                  <a:avLst/>
                </a:prstGeom>
                <a:ln w="25400">
                  <a:solidFill>
                    <a:srgbClr val="FFCD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 flipH="1">
                  <a:off x="3467576" y="2785110"/>
                  <a:ext cx="190500" cy="167640"/>
                </a:xfrm>
                <a:prstGeom prst="line">
                  <a:avLst/>
                </a:prstGeom>
                <a:ln w="25400">
                  <a:solidFill>
                    <a:srgbClr val="FFCD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3443764" y="2967989"/>
                  <a:ext cx="276225" cy="167640"/>
                </a:xfrm>
                <a:prstGeom prst="line">
                  <a:avLst/>
                </a:prstGeom>
                <a:ln w="25400">
                  <a:solidFill>
                    <a:srgbClr val="FFCD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 flipV="1">
                  <a:off x="3420904" y="2967989"/>
                  <a:ext cx="276225" cy="167640"/>
                </a:xfrm>
                <a:prstGeom prst="line">
                  <a:avLst/>
                </a:prstGeom>
                <a:ln w="25400">
                  <a:solidFill>
                    <a:srgbClr val="FFCD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组合 43"/>
          <p:cNvGrpSpPr/>
          <p:nvPr/>
        </p:nvGrpSpPr>
        <p:grpSpPr>
          <a:xfrm>
            <a:off x="7854170" y="2583100"/>
            <a:ext cx="1260000" cy="1260000"/>
            <a:chOff x="8429589" y="2583100"/>
            <a:chExt cx="1260000" cy="1260000"/>
          </a:xfrm>
        </p:grpSpPr>
        <p:sp>
          <p:nvSpPr>
            <p:cNvPr id="36" name="椭圆 35"/>
            <p:cNvSpPr/>
            <p:nvPr/>
          </p:nvSpPr>
          <p:spPr>
            <a:xfrm>
              <a:off x="8429589" y="2583100"/>
              <a:ext cx="1260000" cy="12600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圆角矩形 3"/>
            <p:cNvSpPr/>
            <p:nvPr/>
          </p:nvSpPr>
          <p:spPr>
            <a:xfrm>
              <a:off x="8783207" y="2947678"/>
              <a:ext cx="552764" cy="530845"/>
            </a:xfrm>
            <a:custGeom>
              <a:avLst/>
              <a:gdLst>
                <a:gd name="connsiteX0" fmla="*/ 0 w 616226"/>
                <a:gd name="connsiteY0" fmla="*/ 155713 h 457200"/>
                <a:gd name="connsiteX1" fmla="*/ 155713 w 616226"/>
                <a:gd name="connsiteY1" fmla="*/ 0 h 457200"/>
                <a:gd name="connsiteX2" fmla="*/ 460513 w 616226"/>
                <a:gd name="connsiteY2" fmla="*/ 0 h 457200"/>
                <a:gd name="connsiteX3" fmla="*/ 616226 w 616226"/>
                <a:gd name="connsiteY3" fmla="*/ 155713 h 457200"/>
                <a:gd name="connsiteX4" fmla="*/ 616226 w 616226"/>
                <a:gd name="connsiteY4" fmla="*/ 301487 h 457200"/>
                <a:gd name="connsiteX5" fmla="*/ 460513 w 616226"/>
                <a:gd name="connsiteY5" fmla="*/ 457200 h 457200"/>
                <a:gd name="connsiteX6" fmla="*/ 155713 w 616226"/>
                <a:gd name="connsiteY6" fmla="*/ 457200 h 457200"/>
                <a:gd name="connsiteX7" fmla="*/ 0 w 616226"/>
                <a:gd name="connsiteY7" fmla="*/ 301487 h 457200"/>
                <a:gd name="connsiteX8" fmla="*/ 0 w 616226"/>
                <a:gd name="connsiteY8" fmla="*/ 155713 h 457200"/>
                <a:gd name="connsiteX0-1" fmla="*/ 0 w 616226"/>
                <a:gd name="connsiteY0-2" fmla="*/ 155713 h 457200"/>
                <a:gd name="connsiteX1-3" fmla="*/ 155713 w 616226"/>
                <a:gd name="connsiteY1-4" fmla="*/ 0 h 457200"/>
                <a:gd name="connsiteX2-5" fmla="*/ 460513 w 616226"/>
                <a:gd name="connsiteY2-6" fmla="*/ 0 h 457200"/>
                <a:gd name="connsiteX3-7" fmla="*/ 616226 w 616226"/>
                <a:gd name="connsiteY3-8" fmla="*/ 155713 h 457200"/>
                <a:gd name="connsiteX4-9" fmla="*/ 616226 w 616226"/>
                <a:gd name="connsiteY4-10" fmla="*/ 301487 h 457200"/>
                <a:gd name="connsiteX5-11" fmla="*/ 460513 w 616226"/>
                <a:gd name="connsiteY5-12" fmla="*/ 457200 h 457200"/>
                <a:gd name="connsiteX6-13" fmla="*/ 360708 w 616226"/>
                <a:gd name="connsiteY6-14" fmla="*/ 453680 h 457200"/>
                <a:gd name="connsiteX7-15" fmla="*/ 155713 w 616226"/>
                <a:gd name="connsiteY7-16" fmla="*/ 457200 h 457200"/>
                <a:gd name="connsiteX8-17" fmla="*/ 0 w 616226"/>
                <a:gd name="connsiteY8-18" fmla="*/ 301487 h 457200"/>
                <a:gd name="connsiteX9" fmla="*/ 0 w 616226"/>
                <a:gd name="connsiteY9" fmla="*/ 155713 h 457200"/>
                <a:gd name="connsiteX0-19" fmla="*/ 0 w 616226"/>
                <a:gd name="connsiteY0-20" fmla="*/ 155713 h 457200"/>
                <a:gd name="connsiteX1-21" fmla="*/ 155713 w 616226"/>
                <a:gd name="connsiteY1-22" fmla="*/ 0 h 457200"/>
                <a:gd name="connsiteX2-23" fmla="*/ 460513 w 616226"/>
                <a:gd name="connsiteY2-24" fmla="*/ 0 h 457200"/>
                <a:gd name="connsiteX3-25" fmla="*/ 616226 w 616226"/>
                <a:gd name="connsiteY3-26" fmla="*/ 155713 h 457200"/>
                <a:gd name="connsiteX4-27" fmla="*/ 616226 w 616226"/>
                <a:gd name="connsiteY4-28" fmla="*/ 301487 h 457200"/>
                <a:gd name="connsiteX5-29" fmla="*/ 460513 w 616226"/>
                <a:gd name="connsiteY5-30" fmla="*/ 457200 h 457200"/>
                <a:gd name="connsiteX6-31" fmla="*/ 358327 w 616226"/>
                <a:gd name="connsiteY6-32" fmla="*/ 456061 h 457200"/>
                <a:gd name="connsiteX7-33" fmla="*/ 155713 w 616226"/>
                <a:gd name="connsiteY7-34" fmla="*/ 457200 h 457200"/>
                <a:gd name="connsiteX8-35" fmla="*/ 0 w 616226"/>
                <a:gd name="connsiteY8-36" fmla="*/ 301487 h 457200"/>
                <a:gd name="connsiteX9-37" fmla="*/ 0 w 616226"/>
                <a:gd name="connsiteY9-38" fmla="*/ 155713 h 457200"/>
                <a:gd name="connsiteX0-39" fmla="*/ 0 w 616226"/>
                <a:gd name="connsiteY0-40" fmla="*/ 155713 h 540049"/>
                <a:gd name="connsiteX1-41" fmla="*/ 155713 w 616226"/>
                <a:gd name="connsiteY1-42" fmla="*/ 0 h 540049"/>
                <a:gd name="connsiteX2-43" fmla="*/ 460513 w 616226"/>
                <a:gd name="connsiteY2-44" fmla="*/ 0 h 540049"/>
                <a:gd name="connsiteX3-45" fmla="*/ 616226 w 616226"/>
                <a:gd name="connsiteY3-46" fmla="*/ 155713 h 540049"/>
                <a:gd name="connsiteX4-47" fmla="*/ 616226 w 616226"/>
                <a:gd name="connsiteY4-48" fmla="*/ 301487 h 540049"/>
                <a:gd name="connsiteX5-49" fmla="*/ 460513 w 616226"/>
                <a:gd name="connsiteY5-50" fmla="*/ 457200 h 540049"/>
                <a:gd name="connsiteX6-51" fmla="*/ 358327 w 616226"/>
                <a:gd name="connsiteY6-52" fmla="*/ 456061 h 540049"/>
                <a:gd name="connsiteX7-53" fmla="*/ 155713 w 616226"/>
                <a:gd name="connsiteY7-54" fmla="*/ 457200 h 540049"/>
                <a:gd name="connsiteX8-55" fmla="*/ 0 w 616226"/>
                <a:gd name="connsiteY8-56" fmla="*/ 301487 h 540049"/>
                <a:gd name="connsiteX9-57" fmla="*/ 0 w 616226"/>
                <a:gd name="connsiteY9-58" fmla="*/ 155713 h 540049"/>
                <a:gd name="connsiteX0-59" fmla="*/ 0 w 616226"/>
                <a:gd name="connsiteY0-60" fmla="*/ 155713 h 590656"/>
                <a:gd name="connsiteX1-61" fmla="*/ 155713 w 616226"/>
                <a:gd name="connsiteY1-62" fmla="*/ 0 h 590656"/>
                <a:gd name="connsiteX2-63" fmla="*/ 460513 w 616226"/>
                <a:gd name="connsiteY2-64" fmla="*/ 0 h 590656"/>
                <a:gd name="connsiteX3-65" fmla="*/ 616226 w 616226"/>
                <a:gd name="connsiteY3-66" fmla="*/ 155713 h 590656"/>
                <a:gd name="connsiteX4-67" fmla="*/ 616226 w 616226"/>
                <a:gd name="connsiteY4-68" fmla="*/ 301487 h 590656"/>
                <a:gd name="connsiteX5-69" fmla="*/ 460513 w 616226"/>
                <a:gd name="connsiteY5-70" fmla="*/ 457200 h 590656"/>
                <a:gd name="connsiteX6-71" fmla="*/ 358327 w 616226"/>
                <a:gd name="connsiteY6-72" fmla="*/ 456061 h 590656"/>
                <a:gd name="connsiteX7-73" fmla="*/ 155713 w 616226"/>
                <a:gd name="connsiteY7-74" fmla="*/ 457200 h 590656"/>
                <a:gd name="connsiteX8-75" fmla="*/ 0 w 616226"/>
                <a:gd name="connsiteY8-76" fmla="*/ 301487 h 590656"/>
                <a:gd name="connsiteX9-77" fmla="*/ 0 w 616226"/>
                <a:gd name="connsiteY9-78" fmla="*/ 155713 h 590656"/>
                <a:gd name="connsiteX0-79" fmla="*/ 0 w 616226"/>
                <a:gd name="connsiteY0-80" fmla="*/ 155713 h 591791"/>
                <a:gd name="connsiteX1-81" fmla="*/ 155713 w 616226"/>
                <a:gd name="connsiteY1-82" fmla="*/ 0 h 591791"/>
                <a:gd name="connsiteX2-83" fmla="*/ 460513 w 616226"/>
                <a:gd name="connsiteY2-84" fmla="*/ 0 h 591791"/>
                <a:gd name="connsiteX3-85" fmla="*/ 616226 w 616226"/>
                <a:gd name="connsiteY3-86" fmla="*/ 155713 h 591791"/>
                <a:gd name="connsiteX4-87" fmla="*/ 616226 w 616226"/>
                <a:gd name="connsiteY4-88" fmla="*/ 301487 h 591791"/>
                <a:gd name="connsiteX5-89" fmla="*/ 460513 w 616226"/>
                <a:gd name="connsiteY5-90" fmla="*/ 457200 h 591791"/>
                <a:gd name="connsiteX6-91" fmla="*/ 348802 w 616226"/>
                <a:gd name="connsiteY6-92" fmla="*/ 591791 h 591791"/>
                <a:gd name="connsiteX7-93" fmla="*/ 358327 w 616226"/>
                <a:gd name="connsiteY7-94" fmla="*/ 456061 h 591791"/>
                <a:gd name="connsiteX8-95" fmla="*/ 155713 w 616226"/>
                <a:gd name="connsiteY8-96" fmla="*/ 457200 h 591791"/>
                <a:gd name="connsiteX9-97" fmla="*/ 0 w 616226"/>
                <a:gd name="connsiteY9-98" fmla="*/ 301487 h 591791"/>
                <a:gd name="connsiteX10" fmla="*/ 0 w 616226"/>
                <a:gd name="connsiteY10" fmla="*/ 155713 h 591791"/>
                <a:gd name="connsiteX0-99" fmla="*/ 0 w 616226"/>
                <a:gd name="connsiteY0-100" fmla="*/ 155713 h 591791"/>
                <a:gd name="connsiteX1-101" fmla="*/ 155713 w 616226"/>
                <a:gd name="connsiteY1-102" fmla="*/ 0 h 591791"/>
                <a:gd name="connsiteX2-103" fmla="*/ 460513 w 616226"/>
                <a:gd name="connsiteY2-104" fmla="*/ 0 h 591791"/>
                <a:gd name="connsiteX3-105" fmla="*/ 616226 w 616226"/>
                <a:gd name="connsiteY3-106" fmla="*/ 155713 h 591791"/>
                <a:gd name="connsiteX4-107" fmla="*/ 616226 w 616226"/>
                <a:gd name="connsiteY4-108" fmla="*/ 301487 h 591791"/>
                <a:gd name="connsiteX5-109" fmla="*/ 460513 w 616226"/>
                <a:gd name="connsiteY5-110" fmla="*/ 457200 h 591791"/>
                <a:gd name="connsiteX6-111" fmla="*/ 348802 w 616226"/>
                <a:gd name="connsiteY6-112" fmla="*/ 591791 h 591791"/>
                <a:gd name="connsiteX7-113" fmla="*/ 358327 w 616226"/>
                <a:gd name="connsiteY7-114" fmla="*/ 456061 h 591791"/>
                <a:gd name="connsiteX8-115" fmla="*/ 155713 w 616226"/>
                <a:gd name="connsiteY8-116" fmla="*/ 457200 h 591791"/>
                <a:gd name="connsiteX9-117" fmla="*/ 0 w 616226"/>
                <a:gd name="connsiteY9-118" fmla="*/ 301487 h 591791"/>
                <a:gd name="connsiteX10-119" fmla="*/ 0 w 616226"/>
                <a:gd name="connsiteY10-120" fmla="*/ 155713 h 591791"/>
                <a:gd name="connsiteX0-121" fmla="*/ 0 w 616226"/>
                <a:gd name="connsiteY0-122" fmla="*/ 155713 h 591791"/>
                <a:gd name="connsiteX1-123" fmla="*/ 155713 w 616226"/>
                <a:gd name="connsiteY1-124" fmla="*/ 0 h 591791"/>
                <a:gd name="connsiteX2-125" fmla="*/ 460513 w 616226"/>
                <a:gd name="connsiteY2-126" fmla="*/ 0 h 591791"/>
                <a:gd name="connsiteX3-127" fmla="*/ 616226 w 616226"/>
                <a:gd name="connsiteY3-128" fmla="*/ 155713 h 591791"/>
                <a:gd name="connsiteX4-129" fmla="*/ 616226 w 616226"/>
                <a:gd name="connsiteY4-130" fmla="*/ 301487 h 591791"/>
                <a:gd name="connsiteX5-131" fmla="*/ 460513 w 616226"/>
                <a:gd name="connsiteY5-132" fmla="*/ 457200 h 591791"/>
                <a:gd name="connsiteX6-133" fmla="*/ 348802 w 616226"/>
                <a:gd name="connsiteY6-134" fmla="*/ 591791 h 591791"/>
                <a:gd name="connsiteX7-135" fmla="*/ 358327 w 616226"/>
                <a:gd name="connsiteY7-136" fmla="*/ 456061 h 591791"/>
                <a:gd name="connsiteX8-137" fmla="*/ 155713 w 616226"/>
                <a:gd name="connsiteY8-138" fmla="*/ 457200 h 591791"/>
                <a:gd name="connsiteX9-139" fmla="*/ 0 w 616226"/>
                <a:gd name="connsiteY9-140" fmla="*/ 301487 h 591791"/>
                <a:gd name="connsiteX10-141" fmla="*/ 0 w 616226"/>
                <a:gd name="connsiteY10-142" fmla="*/ 155713 h 591791"/>
                <a:gd name="connsiteX0-143" fmla="*/ 0 w 616226"/>
                <a:gd name="connsiteY0-144" fmla="*/ 155713 h 591791"/>
                <a:gd name="connsiteX1-145" fmla="*/ 155713 w 616226"/>
                <a:gd name="connsiteY1-146" fmla="*/ 0 h 591791"/>
                <a:gd name="connsiteX2-147" fmla="*/ 460513 w 616226"/>
                <a:gd name="connsiteY2-148" fmla="*/ 0 h 591791"/>
                <a:gd name="connsiteX3-149" fmla="*/ 616226 w 616226"/>
                <a:gd name="connsiteY3-150" fmla="*/ 155713 h 591791"/>
                <a:gd name="connsiteX4-151" fmla="*/ 616226 w 616226"/>
                <a:gd name="connsiteY4-152" fmla="*/ 301487 h 591791"/>
                <a:gd name="connsiteX5-153" fmla="*/ 460513 w 616226"/>
                <a:gd name="connsiteY5-154" fmla="*/ 457200 h 591791"/>
                <a:gd name="connsiteX6-155" fmla="*/ 348802 w 616226"/>
                <a:gd name="connsiteY6-156" fmla="*/ 591791 h 591791"/>
                <a:gd name="connsiteX7-157" fmla="*/ 358327 w 616226"/>
                <a:gd name="connsiteY7-158" fmla="*/ 456061 h 591791"/>
                <a:gd name="connsiteX8-159" fmla="*/ 155713 w 616226"/>
                <a:gd name="connsiteY8-160" fmla="*/ 457200 h 591791"/>
                <a:gd name="connsiteX9-161" fmla="*/ 0 w 616226"/>
                <a:gd name="connsiteY9-162" fmla="*/ 301487 h 591791"/>
                <a:gd name="connsiteX10-163" fmla="*/ 0 w 616226"/>
                <a:gd name="connsiteY10-164" fmla="*/ 155713 h 591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119" y="connsiteY10-120"/>
                </a:cxn>
              </a:cxnLst>
              <a:rect l="l" t="t" r="r" b="b"/>
              <a:pathLst>
                <a:path w="616226" h="591791">
                  <a:moveTo>
                    <a:pt x="0" y="155713"/>
                  </a:moveTo>
                  <a:cubicBezTo>
                    <a:pt x="0" y="69715"/>
                    <a:pt x="69715" y="0"/>
                    <a:pt x="155713" y="0"/>
                  </a:cubicBezTo>
                  <a:lnTo>
                    <a:pt x="460513" y="0"/>
                  </a:lnTo>
                  <a:cubicBezTo>
                    <a:pt x="546511" y="0"/>
                    <a:pt x="616226" y="69715"/>
                    <a:pt x="616226" y="155713"/>
                  </a:cubicBezTo>
                  <a:lnTo>
                    <a:pt x="616226" y="301487"/>
                  </a:lnTo>
                  <a:cubicBezTo>
                    <a:pt x="616226" y="387485"/>
                    <a:pt x="546511" y="457200"/>
                    <a:pt x="460513" y="457200"/>
                  </a:cubicBezTo>
                  <a:cubicBezTo>
                    <a:pt x="415942" y="505584"/>
                    <a:pt x="442033" y="487206"/>
                    <a:pt x="348802" y="591791"/>
                  </a:cubicBezTo>
                  <a:cubicBezTo>
                    <a:pt x="379396" y="472539"/>
                    <a:pt x="390509" y="478493"/>
                    <a:pt x="358327" y="456061"/>
                  </a:cubicBezTo>
                  <a:lnTo>
                    <a:pt x="155713" y="457200"/>
                  </a:lnTo>
                  <a:cubicBezTo>
                    <a:pt x="69715" y="457200"/>
                    <a:pt x="0" y="387485"/>
                    <a:pt x="0" y="301487"/>
                  </a:cubicBezTo>
                  <a:lnTo>
                    <a:pt x="0" y="155713"/>
                  </a:lnTo>
                  <a:close/>
                </a:path>
              </a:pathLst>
            </a:cu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265176" y="2583100"/>
            <a:ext cx="1260000" cy="1260000"/>
            <a:chOff x="10463958" y="2583100"/>
            <a:chExt cx="1260000" cy="1260000"/>
          </a:xfrm>
        </p:grpSpPr>
        <p:sp>
          <p:nvSpPr>
            <p:cNvPr id="37" name="椭圆 36"/>
            <p:cNvSpPr/>
            <p:nvPr/>
          </p:nvSpPr>
          <p:spPr>
            <a:xfrm>
              <a:off x="10463958" y="2583100"/>
              <a:ext cx="1260000" cy="12600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10791809" y="2994574"/>
              <a:ext cx="604299" cy="437052"/>
              <a:chOff x="10764078" y="2949382"/>
              <a:chExt cx="735496" cy="531939"/>
            </a:xfrm>
          </p:grpSpPr>
          <p:sp>
            <p:nvSpPr>
              <p:cNvPr id="40" name="任意多边形 39"/>
              <p:cNvSpPr/>
              <p:nvPr/>
            </p:nvSpPr>
            <p:spPr>
              <a:xfrm>
                <a:off x="10764078" y="2995153"/>
                <a:ext cx="735496" cy="486168"/>
              </a:xfrm>
              <a:custGeom>
                <a:avLst/>
                <a:gdLst>
                  <a:gd name="connsiteX0" fmla="*/ 706070 w 735496"/>
                  <a:gd name="connsiteY0" fmla="*/ 0 h 486168"/>
                  <a:gd name="connsiteX1" fmla="*/ 726277 w 735496"/>
                  <a:gd name="connsiteY1" fmla="*/ 8370 h 486168"/>
                  <a:gd name="connsiteX2" fmla="*/ 735496 w 735496"/>
                  <a:gd name="connsiteY2" fmla="*/ 30627 h 486168"/>
                  <a:gd name="connsiteX3" fmla="*/ 735496 w 735496"/>
                  <a:gd name="connsiteY3" fmla="*/ 454692 h 486168"/>
                  <a:gd name="connsiteX4" fmla="*/ 704020 w 735496"/>
                  <a:gd name="connsiteY4" fmla="*/ 486168 h 486168"/>
                  <a:gd name="connsiteX5" fmla="*/ 31476 w 735496"/>
                  <a:gd name="connsiteY5" fmla="*/ 486168 h 486168"/>
                  <a:gd name="connsiteX6" fmla="*/ 0 w 735496"/>
                  <a:gd name="connsiteY6" fmla="*/ 454692 h 486168"/>
                  <a:gd name="connsiteX7" fmla="*/ 0 w 735496"/>
                  <a:gd name="connsiteY7" fmla="*/ 30627 h 486168"/>
                  <a:gd name="connsiteX8" fmla="*/ 9219 w 735496"/>
                  <a:gd name="connsiteY8" fmla="*/ 8370 h 486168"/>
                  <a:gd name="connsiteX9" fmla="*/ 29425 w 735496"/>
                  <a:gd name="connsiteY9" fmla="*/ 1 h 486168"/>
                  <a:gd name="connsiteX10" fmla="*/ 367747 w 735496"/>
                  <a:gd name="connsiteY10" fmla="*/ 338323 h 486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35496" h="486168">
                    <a:moveTo>
                      <a:pt x="706070" y="0"/>
                    </a:moveTo>
                    <a:lnTo>
                      <a:pt x="726277" y="8370"/>
                    </a:lnTo>
                    <a:cubicBezTo>
                      <a:pt x="731973" y="14066"/>
                      <a:pt x="735496" y="21935"/>
                      <a:pt x="735496" y="30627"/>
                    </a:cubicBezTo>
                    <a:lnTo>
                      <a:pt x="735496" y="454692"/>
                    </a:lnTo>
                    <a:cubicBezTo>
                      <a:pt x="735496" y="472076"/>
                      <a:pt x="721404" y="486168"/>
                      <a:pt x="704020" y="486168"/>
                    </a:cubicBezTo>
                    <a:lnTo>
                      <a:pt x="31476" y="486168"/>
                    </a:lnTo>
                    <a:cubicBezTo>
                      <a:pt x="14092" y="486168"/>
                      <a:pt x="0" y="472076"/>
                      <a:pt x="0" y="454692"/>
                    </a:cubicBezTo>
                    <a:lnTo>
                      <a:pt x="0" y="30627"/>
                    </a:lnTo>
                    <a:cubicBezTo>
                      <a:pt x="0" y="21935"/>
                      <a:pt x="3523" y="14066"/>
                      <a:pt x="9219" y="8370"/>
                    </a:cubicBezTo>
                    <a:lnTo>
                      <a:pt x="29425" y="1"/>
                    </a:lnTo>
                    <a:lnTo>
                      <a:pt x="367747" y="338323"/>
                    </a:lnTo>
                    <a:close/>
                  </a:path>
                </a:pathLst>
              </a:custGeom>
              <a:solidFill>
                <a:srgbClr val="FFC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任意多边形 40"/>
              <p:cNvSpPr/>
              <p:nvPr/>
            </p:nvSpPr>
            <p:spPr>
              <a:xfrm>
                <a:off x="10798631" y="2949382"/>
                <a:ext cx="671126" cy="339171"/>
              </a:xfrm>
              <a:custGeom>
                <a:avLst/>
                <a:gdLst>
                  <a:gd name="connsiteX0" fmla="*/ 17422 w 671126"/>
                  <a:gd name="connsiteY0" fmla="*/ 0 h 339171"/>
                  <a:gd name="connsiteX1" fmla="*/ 671126 w 671126"/>
                  <a:gd name="connsiteY1" fmla="*/ 0 h 339171"/>
                  <a:gd name="connsiteX2" fmla="*/ 331955 w 671126"/>
                  <a:gd name="connsiteY2" fmla="*/ 339171 h 339171"/>
                  <a:gd name="connsiteX3" fmla="*/ 0 w 671126"/>
                  <a:gd name="connsiteY3" fmla="*/ 7216 h 339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1126" h="339171">
                    <a:moveTo>
                      <a:pt x="17422" y="0"/>
                    </a:moveTo>
                    <a:lnTo>
                      <a:pt x="671126" y="0"/>
                    </a:lnTo>
                    <a:lnTo>
                      <a:pt x="331955" y="339171"/>
                    </a:lnTo>
                    <a:lnTo>
                      <a:pt x="0" y="7216"/>
                    </a:lnTo>
                    <a:close/>
                  </a:path>
                </a:pathLst>
              </a:custGeom>
              <a:solidFill>
                <a:srgbClr val="FFC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5" name="文本框 44"/>
          <p:cNvSpPr txBox="1"/>
          <p:nvPr/>
        </p:nvSpPr>
        <p:spPr>
          <a:xfrm>
            <a:off x="638753" y="568971"/>
            <a:ext cx="527503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Our </a:t>
            </a:r>
            <a:r>
              <a:rPr lang="en-US" altLang="zh-CN" sz="2800" b="1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Services </a:t>
            </a:r>
            <a:r>
              <a:rPr lang="en-US" altLang="zh-CN" sz="2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- 5 Services</a:t>
            </a:r>
            <a:endParaRPr lang="en-US" altLang="zh-CN" sz="280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46" name="直接连接符 45"/>
          <p:cNvCxnSpPr/>
          <p:nvPr/>
        </p:nvCxnSpPr>
        <p:spPr>
          <a:xfrm flipH="1">
            <a:off x="576470" y="685800"/>
            <a:ext cx="99391" cy="258417"/>
          </a:xfrm>
          <a:prstGeom prst="line">
            <a:avLst/>
          </a:prstGeom>
          <a:ln w="3492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396240" y="6376451"/>
            <a:ext cx="2842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Company name-Presentation</a:t>
            </a:r>
            <a:endParaRPr lang="zh-CN" altLang="en-US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08723" y="4019158"/>
            <a:ext cx="228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Smartphone App</a:t>
            </a:r>
            <a:endParaRPr lang="zh-CN" altLang="en-US" sz="1600" b="1" smtClean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378952" y="4511481"/>
            <a:ext cx="1744398" cy="0"/>
          </a:xfrm>
          <a:prstGeom prst="line">
            <a:avLst/>
          </a:prstGeom>
          <a:ln w="222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415142" y="4693069"/>
            <a:ext cx="167201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315609" y="4019159"/>
            <a:ext cx="2693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Dekstop App</a:t>
            </a:r>
            <a:endParaRPr lang="zh-CN" altLang="en-US" sz="1600" b="1" smtClean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2789157" y="4511482"/>
            <a:ext cx="1746000" cy="0"/>
          </a:xfrm>
          <a:prstGeom prst="line">
            <a:avLst/>
          </a:prstGeom>
          <a:ln w="222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2676776" y="4693070"/>
            <a:ext cx="1970762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726616" y="4019158"/>
            <a:ext cx="2693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Server Development</a:t>
            </a:r>
            <a:endParaRPr lang="zh-CN" altLang="en-US" sz="1600" b="1" smtClean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5200164" y="4511481"/>
            <a:ext cx="1746000" cy="0"/>
          </a:xfrm>
          <a:prstGeom prst="line">
            <a:avLst/>
          </a:prstGeom>
          <a:ln w="222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/>
          <p:cNvSpPr txBox="1"/>
          <p:nvPr/>
        </p:nvSpPr>
        <p:spPr>
          <a:xfrm>
            <a:off x="5087783" y="4693069"/>
            <a:ext cx="1970762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7139436" y="4019158"/>
            <a:ext cx="2693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Social Media</a:t>
            </a:r>
            <a:endParaRPr lang="en-US" altLang="zh-CN" sz="16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65" name="直接连接符 64"/>
          <p:cNvCxnSpPr/>
          <p:nvPr/>
        </p:nvCxnSpPr>
        <p:spPr>
          <a:xfrm>
            <a:off x="7612984" y="4511481"/>
            <a:ext cx="1746000" cy="0"/>
          </a:xfrm>
          <a:prstGeom prst="line">
            <a:avLst/>
          </a:prstGeom>
          <a:ln w="222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/>
          <p:cNvSpPr txBox="1"/>
          <p:nvPr/>
        </p:nvSpPr>
        <p:spPr>
          <a:xfrm>
            <a:off x="7500603" y="4693069"/>
            <a:ext cx="1970762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9545812" y="4002261"/>
            <a:ext cx="2693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Mail Management</a:t>
            </a:r>
            <a:endParaRPr lang="en-US" altLang="zh-CN" sz="16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72" name="直接连接符 71"/>
          <p:cNvCxnSpPr/>
          <p:nvPr/>
        </p:nvCxnSpPr>
        <p:spPr>
          <a:xfrm>
            <a:off x="10019360" y="4494584"/>
            <a:ext cx="1746000" cy="0"/>
          </a:xfrm>
          <a:prstGeom prst="line">
            <a:avLst/>
          </a:prstGeom>
          <a:ln w="222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文本框 72"/>
          <p:cNvSpPr txBox="1"/>
          <p:nvPr/>
        </p:nvSpPr>
        <p:spPr>
          <a:xfrm>
            <a:off x="9906979" y="4676172"/>
            <a:ext cx="1970762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mtClean="0">
            <a:solidFill>
              <a:schemeClr val="bg1"/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4397</Words>
  <Application>WPS 演示</Application>
  <PresentationFormat>宽屏</PresentationFormat>
  <Paragraphs>415</Paragraphs>
  <Slides>21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Arial</vt:lpstr>
      <vt:lpstr>宋体</vt:lpstr>
      <vt:lpstr>Wingdings</vt:lpstr>
      <vt:lpstr>Calibri</vt:lpstr>
      <vt:lpstr>Calibri Light</vt:lpstr>
      <vt:lpstr>Arial Unicode MS</vt:lpstr>
      <vt:lpstr>微软雅黑</vt:lpstr>
      <vt:lpstr>Arial Unicode MS</vt:lpstr>
      <vt:lpstr>Arial Black</vt:lpstr>
      <vt:lpstr>幼圆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clover</dc:creator>
  <cp:lastModifiedBy>Years later</cp:lastModifiedBy>
  <cp:revision>57</cp:revision>
  <dcterms:created xsi:type="dcterms:W3CDTF">2014-03-23T12:34:00Z</dcterms:created>
  <dcterms:modified xsi:type="dcterms:W3CDTF">2024-04-13T07:30:42Z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0C56EFCF5E184765A1334ABB8FFF0C21_13</vt:lpwstr>
  </property>
  <property fmtid="{D5CDD505-2E9C-101B-9397-08002B2CF9AE}" pid="3" name="KSOProductBuildVer">
    <vt:lpwstr>2052-12.1.0.16417</vt:lpwstr>
  </property>
</Properties>
</file>